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46"/>
  </p:notesMasterIdLst>
  <p:sldIdLst>
    <p:sldId id="294" r:id="rId2"/>
    <p:sldId id="257" r:id="rId3"/>
    <p:sldId id="258" r:id="rId4"/>
    <p:sldId id="259" r:id="rId5"/>
    <p:sldId id="261" r:id="rId6"/>
    <p:sldId id="272" r:id="rId7"/>
    <p:sldId id="280" r:id="rId8"/>
    <p:sldId id="273" r:id="rId9"/>
    <p:sldId id="282" r:id="rId10"/>
    <p:sldId id="275" r:id="rId11"/>
    <p:sldId id="295" r:id="rId12"/>
    <p:sldId id="284" r:id="rId13"/>
    <p:sldId id="319" r:id="rId14"/>
    <p:sldId id="285" r:id="rId15"/>
    <p:sldId id="320" r:id="rId16"/>
    <p:sldId id="265" r:id="rId17"/>
    <p:sldId id="296" r:id="rId18"/>
    <p:sldId id="297" r:id="rId19"/>
    <p:sldId id="298" r:id="rId20"/>
    <p:sldId id="303" r:id="rId21"/>
    <p:sldId id="304" r:id="rId22"/>
    <p:sldId id="266" r:id="rId23"/>
    <p:sldId id="301" r:id="rId24"/>
    <p:sldId id="321" r:id="rId25"/>
    <p:sldId id="305" r:id="rId26"/>
    <p:sldId id="286" r:id="rId27"/>
    <p:sldId id="306" r:id="rId28"/>
    <p:sldId id="327" r:id="rId29"/>
    <p:sldId id="288" r:id="rId30"/>
    <p:sldId id="289" r:id="rId31"/>
    <p:sldId id="328" r:id="rId32"/>
    <p:sldId id="287" r:id="rId33"/>
    <p:sldId id="293" r:id="rId34"/>
    <p:sldId id="307" r:id="rId35"/>
    <p:sldId id="308" r:id="rId36"/>
    <p:sldId id="309" r:id="rId37"/>
    <p:sldId id="318" r:id="rId38"/>
    <p:sldId id="315" r:id="rId39"/>
    <p:sldId id="326" r:id="rId40"/>
    <p:sldId id="310" r:id="rId41"/>
    <p:sldId id="322" r:id="rId42"/>
    <p:sldId id="323" r:id="rId43"/>
    <p:sldId id="324" r:id="rId44"/>
    <p:sldId id="325" r:id="rId4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01" autoAdjust="0"/>
    <p:restoredTop sz="94807" autoAdjust="0"/>
  </p:normalViewPr>
  <p:slideViewPr>
    <p:cSldViewPr>
      <p:cViewPr varScale="1">
        <p:scale>
          <a:sx n="92" d="100"/>
          <a:sy n="92" d="100"/>
        </p:scale>
        <p:origin x="180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2T12:20:27.11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24575,'0'84'0,"0"1"0,0-32 0,0-1 0,0 27 0,0-6 0,0-15 0,0-4 0,0-15 0,0-9 0,0-6 0,0-9 0,0 0 0,0-4 0,0 4 0,0-5 0,0 0 0,0 5 0,0-4 0,0 4 0,0-5 0,0 0 0,0 5 0,0 1 0,0 0 0,0 3 0,0-3 0,0 4 0,0 1 0,0-6 0,0 0 0,0-9 0,0-2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0T09:24:45.1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0T09:37:42.5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0 24575,'0'8'0,"0"1"0,0-2 0,0 3 0,0-2 0,-2-1 0,0 0 0,-1-2 0,1 2 0,2-2 0,0 0 0,0-1 0,0 1 0,0 2 0,0-1 0,0 1 0,0 0 0,0-2 0,0 2 0,0-2 0,0 0 0,0-1 0,0 1 0,0 2 0,0-1 0,0 3 0,0 2 0,0 0 0,0 0 0,0-1 0,0-3 0,0 1 0,0 5 0,-2-5 0,-1 4 0,0-3 0,1-2 0,2 7 0,0 1 0,0 12 0,0-10 0,0 5 0,-2-12 0,-1-3 0,1 0 0,-1 0 0,3 5 0,0 3 0,0 3 0,0 1 0,0-1 0,0 16 0,0-16 0,0 11 0,0-19 0,0-1 0,0-1 0,0-1 0,0-2 0,0 0 0,0-1 0,0 1 0,0 0 0,0 0 0,0 2 0,0 1 0,0 5 0,0-2 0,0 3 0,0-2 0,0-4 0,0 1 0,0-4 0,0 0 0,0 0 0,0 0 0,0-1 0,0 1 0,0-2 0,0-1 0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7:17:28.6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1 124 24575,'0'-9'0,"0"0"0,0 0 0,4 1 0,1-1 0,4 0 0,3-4 0,-2 4 0,7-4 0,-4 4 0,-3 0 0,-2 0 0,-4 5 0,1 0 0,4 4 0,-1 0 0,1 0 0,0 0 0,0 0 0,3 0 0,2 0 0,4 4 0,6 7 0,3 5 0,-4 0 0,-4-5 0,-10-7 0,0 0 0,4 5 0,0 5 0,5 3 0,0 1 0,-5-5 0,-4 0 0,-5-4 0,0-4 0,1-1 0,0 0 0,-1 1 0,-4 3 0,0 5 0,0-3 0,0 2 0,0 1 0,0 1 0,-4 3 0,-5 1 0,-1 0 0,-3-1 0,5 1 0,-1-1 0,-4 1 0,3 0 0,1-1 0,6-3 0,-1-1 0,-1-5 0,0 1 0,1 0 0,0-4 0,-1-1 0,0 0 0,-3 1 0,4 3 0,-5 5 0,0-3 0,4 3 0,1-5 0,0 1 0,-1 0 0,0 0 0,-2 0 0,2-1 0,-4 1 0,0 0 0,0 4 0,1-4 0,-1 4 0,0-4 0,0-4 0,-3-1 0,-2-4 0,-4 0 0,5 0 0,0 0 0,4 0 0,0 0 0,0 0 0,1 0 0,-1 0 0,0 0 0,0 0 0,8 0 0,6 0 0,9 0 0,3 0 0,1 0 0,0 0 0,6 0 0,3 0 0,-1 0 0,-1 0 0,-7 0 0,-5 0 0,4 0 0,-3 0 0,-1 0 0,0 0 0,-4 0 0,0 0 0,-1 0 0,1 4 0,0 1 0,0-1 0,0 0 0,-1-4 0,1 0 0,0 0 0,-4 0 0,-1 0 0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7:17:29.3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24575,'0'0'0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7:17:32.5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247 71 24575,'-9'-9'0,"4"-4"0,-2 7 0,2-6 0,0 8 0,-3-1 0,3 1 0,0 0 0,1-1 0,0 0 0,0 1 0,-13 4 0,6 0 0,-5 0 0,3 0 0,3 0 0,-3 4 0,5 1 0,3 4 0,-3 3 0,3-2 0,-4 3 0,-4 0 0,0-4 0,-1 0 0,5-1 0,1-3 0,4 0 0,-1 3 0,1-3 0,4 3 0,0 1 0,0 0 0,0 0 0,4 0 0,4 3 0,6-2 0,0 3 0,-1-1 0,-5-2 0,1-1 0,0-5 0,0-4 0,0 0 0,-1 0 0,1 0 0,4 0 0,1 0 0,-1 4 0,4 1 0,-7 0 0,6-2 0,-2 1 0,0 1 0,2 0 0,-6-1 0,3 0 0,-5 1 0,-3-4 0,-1-2 0,-4-8 0,0 0 0,0 8 0,0 6 0,0 9 0,0 11 0,0-6 0,0 2 0,0-8 0,0-5 0,0 5 0,0 1 0,0 3 0,0 1 0,0-4 0,0 2 0,0-2 0,0 3 0,0 8 0,0-9 0,0 3 0,0-10 0,0 0 0,0 4 0,0 0 0,0 25 0,0 5 0,0-1 0,0-4 0,0-24 0,0-6 0,0-4 0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7:17:33.9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24575,'0'9'0,"4"0"0,5 4 0,1 0 0,3 5 0,-5-1 0,-3-3 0,-1-1 0,-4-4 0,0-1 0,0 1 0,0 0 0,0 0 0,0 0 0,0-1 0,0-3 0,0-1 0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7:17:35.7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24575,'9'0'0,"-1"0"0,5 0 0,1 0 0,3 0 0,-3 0 0,-1 0 0,-4 0 0,-1 0 0,1 0 0,0 0 0,0 0 0,0 0 0,-1 0 0,1 0 0,4 0 0,-3 0 0,2 0 0,-3 0 0,0 0 0,0 0 0,7 8 0,6-6 0,9 6 0,-5-4 0,-5 1 0,-8-1 0,-5 0 0,-3 0 0,3 1 0,-3 0 0,0 3 0,-1-3 0,-4 4 0,0-1 0,0 1 0,0 4 0,0 0 0,0 5 0,0-4 0,0-2 0,0-3 0,0 0 0,-4 4 0,-1-3 0,0 2 0,1-3 0,0 0 0,-1 0 0,1-1 0,0 5 0,0 1 0,-2 11 0,-6 14 0,0-2 0,4 9 0,3-12 0,5-11 0,0-4 0,0-10 0,0 0 0,0 0 0,0 0 0,0 3 0,-4 2 0,-1 4 0,0-1 0,1 1 0,0-5 0,-1-4 0,1-5 0,0-4 0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7:17:36.8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24575,'13'0'0,"1"0"0,3 0 0,8 0 0,2 0 0,-1 4 0,-1 1 0,-11 0 0,-2-2 0,-3 1 0,0 1 0,0 0 0,-1-1 0,1-4 0,0 0 0,0 0 0,0 4 0,-1 1 0,1 0 0,0-1 0,0-4 0,4 0 0,-4 4 0,4 0 0,0 1 0,-4-1 0,4 0 0,-4 1 0,0 0 0,0 3 0,-5-3 0,4 0 0,1 2 0,1-2 0,6 4 0,5 6 0,-1-1 0,0 2 0,-11-7 0,-5-5 0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7:17:40.5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2133 162 24575,'-9'-9'0,"1"4"0,-5 2 0,3 3 0,-7-4 0,4-1 0,-1 0 0,1 1 0,5 0 0,-5-1 0,-8-5 0,-18-2 0,2 0 0,-2 0 0,14 2 0,11 2 0,1 3 0,1 1 0,-9-1 0,-6-1 0,-6-6 0,-1 1 0,8 5 0,1 1 0,11 5 0,1 0 0,5 0 0,-5 0 0,-1 0 0,-3 0 0,-21 0 0,8 0 0,-16 0 0,-1 0 0,18 0 0,-5 0 0,17 0 0,8 0 0,-4 0 0,0 0 0,-1 0 0,-3 0 0,-1 0 0,1 0 0,-1 0 0,4 0 0,2 0 0,-1 0 0,-1 0 0,-3 4 0,-1 1 0,4 0 0,2-1 0,3-4 0,0 0 0,0 0 0,1 0 0,-17 0 0,12 0 0,-11 0 0,15 0 0,0 0 0,1 0 0,-1 0 0,0 4 0,-4 0 0,0 1 0,-1-1 0,5 0 0,5 1 0,-4 0 0,-1-1 0,-5-4 0,1 0 0,4 0 0,-3 0 0,-9 0 0,-6 5 0,1 0 0,1 1 0,8-2 0,3-4 0,1 0 0,4 0 0,1 0 0,-5 0 0,-1 4 0,-3 1 0,-1-1 0,4 0 0,-2-4 0,2 0 0,0 0 0,2 0 0,7 4 0,-3 1 0,-1 0 0,-12 4 0,-5 2 0,-1 4 0,3 1 0,-1-2 0,5-1 0,0-2 0,3 2 0,3-1 0,-3-2 0,-1 3 0,1 0 0,-8-3 0,-15 6 0,4-4 0,-11 1 0,13 3 0,8-4 0,5-1 0,8-3 0,5-4 0,3 5 0,1 0 0,4 4 0,0 0 0,0 5 0,0 0 0,-4-5 0,-1 0 0,0-4 0,1 0 0,4-1 0,0 5 0,0 8 0,0 18 0,0 24 0,0 16 0,0-1 0,0-2 0,0-1 0,8 4 0,1 0 0,8-4 0,-1-12 0,0-1 0,-4-19 0,1 2 0,-3-19 0,-4 1 0,3-3 0,-4-10 0,5 10 0,-1-9 0,1 6 0,-1-8 0,0-1 0,-1 2 0,1 0 0,6 10 0,1-2 0,18 18 0,5 12 0,9-2 0,3 9 0,-4-12 0,-6-11 0,-5-1 0,-14-22 0,-6-1 0,-7-8 0,11 6 0,28 13 0,18-1 0,13 4 0,-4-10 0,-25-2 0,-15-2 0,-11-6 0,-10-2 0,0 0 0,-2 1 0,1 0 0,8-1 0,18-4 0,37 9 0,6 1-203,-30-4 1,0-1 202,27 3 0,-17-8 0,-15 0 0,-21 0 0,-5 0 0,-8 0 0,7 0 405,28-8-405,18-10 0,12-8 0,-2-1 0,-26 6 0,-11 9 0,-14 6 0,-12 2 0,0 0 0,-4-1 0,0-3 0,0-1 0,-1 0 0,5 0 0,1 4 0,-1-3 0,4 4 0,4-6 0,-2 1 0,6-1 0,-7-3 0,-5-1 0,0-3 0,0-1 0,-4 1 0,4-1 0,-4 0 0,0 1 0,0-1 0,0-6 0,7-3 0,1-7 0,-1 8 0,-5 5 0,-7 8 0,0 5 0,1-1 0,0 0 0,-1 0 0,-4 0 0,0 1 0,5-12 0,1-3 0,0 1 0,-1-2 0,-5 3 0,0-6 0,0-6 0,0-1 0,0 8 0,0-6 0,0 5 0,0-6 0,0-1 0,0 0 0,0-12 0,0 9 0,0-9 0,0 12 0,0 0 0,0-12 0,0 9 0,0-10 0,-7 1 0,1 9 0,-3-2 0,4 7 0,5 12 0,-4 4 0,0 8 0,-1 4 0,1-5 0,4-12 0,0-5 0,-5-8 0,-1 0 0,-1 1 0,2-1 0,5 8 0,0 1 0,-4 11 0,0 5 0,-1 2 0,1-2 0,-1-12 0,-10-18 0,-8-11 0,-8-13 0,4 14 0,2 9 0,9 16 0,8 10 0,4 5 0,4 5 0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7:17:42.9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24575,'0'12'0,"0"9"0,0 18 0,0 11 0,0 13 0,0-1 0,0 1 0,0 25 0,0-39 0,0 21 0,0-50 0,0 12 0,0-6 0,0 1 0,0-3 0,0-6 0,0-4 0,3-2 0,2-3 0,4-4 0,4-1 0,1-4 0,3 0 0,8-5 0,1-6 0,14-18 0,1-7 0,6-11 0,-6 11 0,-9 5 0,-7 11 0,-11 7 0,-2-4 0,-3 3 0,0 1 0,0 0 0,-4 0 0,-1 0 0,-4-5 0,0 4 0,4 6 0,0 8 0,1 8 0,4 13 0,-1 19 0,4-4 0,0 4 0,-6-15 0,3-1 0,-3 3 0,1 6 0,3 1 0,1 0 0,1-1 0,-1-6 0,-6-6 0,-1-13 0,1-4 0,4-4 0,0 0 0,0 0 0,3 0 0,2-4 0,4-4 0,1-13 0,12-12 0,17-11 0,6-16 0,-6 13 0,-13 3 0,-18 12 0,-3 5 0,-4 1 0,0 1 0,-1 7 0,-4 5 0,-1 0 0,-4 4 0,0 1 0,0-5 0,0-1 0,0-3 0,0-1 0,0 0 0,0 1 0,0 3 0,0 1 0,0 5 0,0-1 0,0 0 0,0 0 0,0 0 0,0 1 0,0-5 0,0-1 0,0-3 0,0-1 0,0 4 0,0 2 0,0 3 0,-4 4 0,3 1 0,-3 4 0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7:17:44.2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1008 1 24575,'-20'0'0,"-3"0"0,-3 0 0,1 0 0,0 0 0,-9 9 0,6-7 0,-1 7 0,16-5 0,4 1 0,1-1 0,-5 0 0,3-4 0,-2 0 0,-1 0 0,-1 0 0,0 0 0,2 0 0,3 0 0,-4 0 0,-8 0 0,2 0 0,-13 0 0,13 0 0,-2 0 0,8 0 0,4 0 0,-3 0 0,-22 0 0,-21 0 0,-11 0 0,-10-7 0,27 1 0,9-2 0,19 3 0,1 5 0,5 0 0,-6 0 0,7 0 0,1 0 0,5 0 0,-1 0 0,0 0 0,0 0 0,0 0 0,1 0 0,-1 0 0,0 0 0,0 0 0,4 0 0,1 0 0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7:17:45.8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1 183 24575,'10'20'0,"3"28"0,10 18 0,6 25 0,-2-12 0,-4-16 0,-11-24 0,-6-18 0,-2-8 0,-4-5 0,4 5 0,2 8 0,-1 5 0,0 1 0,-5-6 0,0-9 0,0-3 0,0 0 0,0 0 0,0-12 0,0-3 0,0-8 0,0-2 0,-4 2 0,-1-4 0,0 1 0,1-1 0,4 1 0,0-8 0,0-2 0,5-6 0,4-14 0,12-5 0,3 0 0,-3-5 0,2 8 0,-3 6 0,-15 26 0,-1 3 0,0 5 0,1 1 0,4-1 0,0 0 0,3-12 0,-2 10 0,7-5 0,-4 3 0,1-1 0,3-3 0,-2-8 0,-4-1 0,3-1 0,-9 6 0,3 12 0,5 6 0,1 3 0,10 0 0,3 0 0,-1 0 0,-1 0 0,-7 0 0,-1 0 0,-3 3 0,-1 2 0,-4 0 0,-1-1 0,5-4 0,1 4 0,-1 1 0,0 0 0,-4-1 0,-4-4 0,-1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0T09:37:44.3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24575,'16'0'0,"1"0"0,-2 0 0,-2 0 0,-3 0 0,0 0 0,-1 0 0,1 0 0,4 0 0,0 0 0,1 0 0,2 0 0,-2 0 0,-1 0 0,4 0 0,-3 0 0,3 0 0,5 0 0,-8 0 0,3 0 0,-8 0 0,0 0 0,-1 0 0,5 0 0,8 0 0,-2 0 0,5 0 0,-10 0 0,-1 0 0,-5 0 0,-1 0 0,-1 0 0,-2 0 0,2 0 0,0 0 0,3 0 0,0 0 0,4 0 0,1 0 0,0 0 0,-1 0 0,-5 0 0,1 0 0,0 0 0,-1 0 0,5 0 0,-1 0 0,1 0 0,-2 0 0,-3 0 0,13 0 0,-5 0 0,10 0 0,-9 0 0,5 0 0,-7 0 0,-1 0 0,-8 0 0,-2 0 0,0 0 0,2 0 0,4 0 0,4 0 0,3 0 0,8 0 0,1 0 0,1 0 0,-7 0 0,-7 0 0,-7 0 0,0 0 0,0 0 0,1 0 0,2 0 0,-1 0 0,1 0 0,0 0 0,3 0 0,2 0 0,3 0 0,-3 0 0,-4 0 0,-4 0 0,-2 0 0,0 0 0,0 0 0,0 0 0,0 0 0,2 0 0,-2 0 0,2 0 0,-2 0 0,0 0 0,-1 0 0,1 0 0,0 0 0,0 0 0,0 0 0,0 0 0,-1 0 0,1 0 0,6 0 0,-2 0 0,0 0 0,-5 0 0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7:17:46.9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24575,'13'0'0,"1"0"0,3 0 0,1 0 0,-4 0 0,-2 0 0,1 0 0,-3 0 0,3 0 0,-5 0 0,1 0 0,0 0 0,0 0 0,3 0 0,-2 0 0,-1 0 0,-5 0 0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7:17:48.0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24575,'9'0'0,"0"0"0,3 0 0,9 5 0,6 1 0,-1 0 0,-1-1 0,-8-1 0,-3 1 0,-1 0 0,-4-1 0,-1-4 0,1 0 0,0 0 0,4 0 0,0 0 0,5 0 0,-4 0 0,-6 0 0,-4 0 0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7:17:50.2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1 292 24575,'9'-9'0,"-4"0"0,2-3 0,-2-2 0,8-4 0,14-12 0,-4 2 0,8-5 0,-11 9 0,-3 6 0,1 0 0,-4 5 0,-6-4 0,-4 3 0,0 1 0,5 0 0,5 8 0,3 1 0,-3 4 0,-1 0 0,-5 0 0,1 4 0,6 12 0,-5 0 0,5 8 0,-6-6 0,-4-1 0,3 1 0,-3 0 0,-1 6 0,4-4 0,-3 4 0,0 1 0,-1-5 0,-4 4 0,0 43 0,0-37 0,0 33 0,0-50 0,0 0 0,0-3 0,0 2 0,0-3 0,0 0 0,0 0 0,0 0 0,0 3 0,-4 2 0,-5 3 0,-1 1 0,2-4 0,0-2 0,3-3 0,-4-4 0,0-1 0,-3-4 0,-2 4 0,0 1 0,-9 0 0,0-1 0,-4 0 0,3 0 0,6 1 0,1-1 0,3-4 0,5 4 0,5 1 0,0 0 0,-1-1 0,-3-4 0,-5 0 0,-1 0 0,-3 0 0,3 0 0,13 4 0,14 2 0,13-1 0,21 0 0,3 2 0,-1 0 0,-2 1 0,-13-3 0,-8-5 0,-1 0 0,-12 0 0,0 0 0,-4 0 0,0 0 0,0 0 0,-1 4 0,1 1 0,0-1 0,0 0 0,0-4 0,-1 0 0,1 0 0,4 0 0,-3 4 0,2 1 0,-3 0 0,-4-1 0,-1-4 0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7:17:50.8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24575,'0'0'0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7:17:53.8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115 132 24575,'-5'-14'0,"1"2"0,0 3 0,-1 0 0,0 0 0,-3 0 0,4 1 0,-5-1 0,0-4 0,0 3 0,0-2 0,5 3 0,-4 4 0,3 1 0,-4 4 0,0 0 0,4 4 0,1 1 0,4 4 0,0-1 0,0 1 0,0 4 0,0 1 0,0 3 0,0 1 0,0 7 0,0 1 0,0 1 0,0-3 0,0-6 0,0-4 0,0-2 0,0-3 0,0 0 0,0 0 0,0-1 0,0 1 0,0 0 0,0 0 0,0 0 0,0-1 0,4 1 0,5 4 0,5 1 0,-1-1 0,0-4 0,-4-5 0,-4 0 0,3 1 0,-3 0 0,3-1 0,1-4 0,0 0 0,0 0 0,-4-4 0,-1-1 0,-4-4 0,3-4 0,2 0 0,0-5 0,-1 0 0,-4 5 0,0 0 0,0 4 0,0 0 0,0 1 0,0-1 0,0 0 0,0 0 0,0 0 0,4 8 0,1 6 0,0 9 0,-1 0 0,-4-2 0,0 1 0,0-3 0,0 3 0,0-1 0,0-2 0,0 3 0,0 0 0,0 0 0,4 5 0,1-1 0,-1 1 0,0-4 0,-4-2 0,0-3 0,0 0 0,0 0 0,0 0 0,0-1 0,0 1 0,0 4 0,0-3 0,0 6 0,0-2 0,0 0 0,0-2 0,0-3 0,0 4 0,5 8 0,2 5 0,-1 21 0,-1-10 0,-5-2 0,0-15 0,0-11 0,0-1 0,4-3 0,4-1 0,-2-4 0,2 0 0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7:17:56.1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24575,'9'0'0,"0"0"0,0 0 0,-1 0 0,1 0 0,0 0 0,4 0 0,0 0 0,1 0 0,-1 0 0,-1 0 0,-2 0 0,3 0 0,-4 0 0,0 0 0,-1 0 0,1 0 0,0 0 0,-4 4 0,-1 1 0,-4 4 0,0 3 0,0-2 0,0 3 0,0 7 0,5 2 0,1 12 0,0-1 0,-1-6 0,-5-2 0,0-12 0,0 0 0,0-4 0,0 0 0,0 3 0,0 2 0,0 4 0,0-1 0,0-3 0,0-1 0,0-1 0,0 2 0,0 0 0,0-2 0,0-3 0,0 0 0,0 0 0,0 0 0,0-1 0,0 1 0,0 0 0,0 0 0,0 0 0,0-1 0,0 5 0,0 1 0,0 3 0,0 1 0,0-4 0,0-2 0,0 1 0,0-3 0,0 3 0,0-5 0,0 1 0,0 0 0,0-4 0,0-1 0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7:17:57.7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24575,'13'0'0,"0"0"0,5 0 0,-1 0 0,1 0 0,0 0 0,-5 0 0,0 0 0,-4 0 0,0 0 0,-1 0 0,1 4 0,0 1 0,0 0 0,0-1 0,-1-4 0,5 0 0,-3 4 0,3 1 0,-5 0 0,1-1 0,0-4 0,0 0 0,3 0 0,-2 4 0,-1 0 0,-5 1 0,-4-1 0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7:18:04.3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24575,'0'13'0,"0"0"0,0 12 0,0 1 0,0 1 0,5 5 0,1-6 0,0 8 0,-1 0 0,-5-1 0,0 1 0,0-8 0,0-5 0,0-8 0,0-4 0,0 3 0,0 9 0,0-1 0,0 11 0,0-4 0,0-1 0,0-5 0,0-16 0,0-10 0,0-8 0,0-5 0,0-7 0,0-1 0,0-8 0,5 1 0,0 6 0,1-5 0,-2 6 0,0-1 0,1 6 0,0 9 0,-1 3 0,-4 0 0,0 0 0,0 0 0,0 1 0,4-1 0,0 0 0,1 0 0,3 0 0,1 1 0,5-1 0,3 0 0,-3 0 0,-1 0 0,-5 1 0,1 3 0,0 1 0,0 4 0,0 0 0,-1 0 0,1 0 0,-4 0 0,-1 0 0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7:18:05.5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59 24575,'19'0'0,"17"-7"0,26-3 0,4-6 0,-10 3 0,-23 5 0,-20 4 0,-4 4 0,0 0 0,0 0 0,-1 0 0,1 0 0,0 0 0,4 0 0,-4 0 0,4 0 0,0 0 0,-3 0 0,-2 0 0,-4 0 0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7:18:06.3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24575,'25'5'0,"-6"0"0,6 1 0,-1-2 0,3-4 0,-1 0 0,-1 0 0,0 5 0,-6 0 0,2 1 0,-8-2 0,-1-4 0,2 0 0,0 0 0,-1 0 0,-5 0 0,1 0 0,0 0 0,4 0 0,-4 0 0,4 0 0,-4 0 0,-4 0 0,-1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0T09:37:54.3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3878 1199 24575,'0'-10'0,"0"0"0,0 6 0,0-3 0,0-5 0,0-9 0,0-7 0,0-22 0,0 12 0,0-11 0,0 21 0,0 6 0,0 9 0,0 3 0,0 1 0,0-1 0,0 0 0,0 1 0,0-5 0,0-1 0,0 1 0,0 0 0,0 4 0,0 1 0,0-1 0,0 0 0,0 1 0,0-1 0,0-3 0,0-2 0,0 0 0,0-17 0,0 13 0,0-11 0,0 5 0,0 12 0,0-9 0,0 14 0,0-1 0,-3-2 0,0-4 0,-1-8 0,0 8 0,0-7 0,-1 7 0,-1 1 0,1 0 0,0 5 0,-1-5 0,-6-5 0,2 3 0,-5-1 0,1 3 0,3 3 0,-3-3 0,1 3 0,-2 0 0,-3-2 0,-8-1 0,6 4 0,-6-1 0,1 4 0,4 0 0,-4 0 0,-1 0 0,-1-1 0,-7-1 0,-8-4 0,-1 2 0,-8-3 0,1 4 0,7 0 0,1 1 0,8 0 0,-8 0 0,6 4 0,-28-8 0,2 3 0,-8-5 0,12 2 0,16 4 0,8 0 0,-1 4 0,1 1 0,0 1 0,-1-2 0,1 0 0,-1 1 0,1 4 0,-1 0 0,1 0 0,7 0 0,-6 0 0,-1 0 0,-3 0 0,-4 0 0,6 0 0,1 0 0,0 0 0,-16 0 0,-4 0 0,1 0 0,-4 0 0,14 0 0,-1 0 0,-4 0 0,12 0 0,1 0 0,3 0 0,4 0 0,-6 0 0,-1 4 0,8 0 0,-6 0 0,-1-1 0,-2-3 0,-6 0 0,8 4 0,-8 1 0,6 0 0,2 0 0,1-5 0,6 3 0,-8 2 0,8 0 0,1-1 0,1 0 0,-3 0 0,-6 1 0,0-1 0,6-1 0,3 0 0,-1 1 0,6-2 0,-14 1 0,17 0 0,-5 0 0,9-1 0,-2 1 0,1 0 0,-4 3 0,4 0 0,-20 4 0,4-2 0,-5 5 0,1 0 0,6-1 0,-7 4 0,7-4 0,-4 4 0,12-3 0,-6 2 0,7-3 0,1 0 0,-10 9 0,4-1 0,-5 2 0,0-2 0,-1 1 0,-1 1 0,-5 2 0,-3 3 0,9-11 0,-4 4 0,18-4 0,2-6 0,4 1 0,3-4 0,2 0 0,2 3 0,1 0 0,0-1 0,-1 1 0,1 0 0,0-1 0,-1 5 0,-1 1 0,-2 3 0,0 1 0,3-1 0,-4 8 0,3-6 0,0 6 0,-3-1 0,3 18 0,-1 2 0,1 14 0,0-16 0,-1-2 0,1 1 0,0-6 0,4-1 0,0-10 0,0-6 0,-3-1 0,0-3 0,0 2 0,1-2 0,2-1 0,0 0 0,0-4 0,0-1 0,0 5 0,0-3 0,0 2 0,0 1 0,0-4 0,0 8 0,0 19 0,0-6 0,0 26 0,4 16 0,5-23 0,1 21 0,3-36 0,-5-1 0,2-2 0,-2-6 0,0-3 0,-5-8 0,2-2 0,1 1 0,6 8 0,3 5 0,3 15 0,1 1 0,3 1 0,-3-2 0,-3-14 0,-5-6 0,-4-8 0,1-7 0,-1 0 0,11 6 0,-8 0 0,16 10 0,-10-7 0,6 3 0,4-5 0,-6-1 0,5 2 0,1-1 0,1 1 0,8 2 0,6 2 0,3 4 0,6 3 0,7 1 0,3-2 0,-1-3 0,5-1 0,3 1 0,1 1 0,-17-12 0,1 0 0,21 11 0,23 0 0,-44-8 0,-1 0 0,24 5 0,-20-6 0,1 1 0,-7-2 0,-1-2 0,33 4 0,15 1 0,-30-15 0,0 5 0,-7 1 0,-8 0 0,-10-2 0,-6-4 0,-1 0 0,-6 0 0,-3 0 0,8 0 0,3 0 0,14 0 0,8 0 0,30 0 0,-7-5 0,-28 0 0,-1-2 0,23-11 0,-1-4 0,-8-1 0,-7 7 0,-8 1 0,-10 6 0,1-1 0,1 1 0,0-4 0,6-3 0,-6 2 0,7-5 0,1-1 0,-8 0 0,-2-3 0,-13 8 0,-3 3 0,-6 1 0,-1 4 0,1-2 0,-1 3 0,9-6 0,-6 2 0,5-5 0,-7 5 0,-5 2 0,4-1 0,-7 1 0,2-3 0,-3 2 0,-3-1 0,3 0 0,1-1 0,4 0 0,0-4 0,3-8 0,-3-4 0,0 0 0,-1 1 0,1 0 0,0-1 0,0 0 0,-4 5 0,-2 5 0,-4 6 0,0-1 0,0 3 0,-2 4 0,-1-2 0,-2 0 0,0-1 0,2 1 0,1-4 0,-1 3 0,1-8 0,-1 1 0,2-3 0,-1-1 0,0 5 0,-3 0 0,0 4 0,0 1 0,0 1 0,0 1 0,0 2 0,0 1 0,0-1 0,0 0 0,0-6 0,0 2 0,0-5 0,0 4 0,0 1 0,0-1 0,0 0 0,0 1 0,0-1 0,0-4 0,0 0 0,0-1 0,0-2 0,0 2 0,0 0 0,0 2 0,0 3 0,0 1 0,0-1 0,0-4 0,0-5 0,0 4 0,0-3 0,0 8 0,0 0 0,0 1 0,0 1 0,0 1 0,0 0 0,-2 0 0,-1-1 0,0-1 0,1 2 0,2-3 0,0 0 0,-2 1 0,-1-1 0,1 2 0,-1-1 0,3 4 0,0-2 0,0 2 0,0 0 0,0 0 0,0 0 0,-2 1 0,0-1 0,-1 0 0,1 0 0,2 0 0,0 0 0,0 1 0,0-1 0,0 0 0,-2 0 0,-1 0 0,0 0 0,1 1 0,2-1 0,0 0 0,-2 0 0,-1 0 0,1 3 0,-1-1 0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7:18:07.2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124 1 24575,'-8'0'0,"-1"0"0,0 3 0,4 2 0,-3 4 0,3 0 0,-3 0 0,-1 3 0,4 2 0,1 4 0,4 6 0,-5 3 0,-3 19 0,1 17 0,0 3 0,7-4 0,0-15 0,0-13 0,0-8 0,0-1 0,0-8 0,0 1 0,0 7 0,0 14 0,0 11 0,-7 12 0,0-12 0,-1-3 0,3-21 0,5-5 0,0-8 0,0-8 0,0-1 0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7:18:08.8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1 140 24575,'0'37'0,"0"19"0,0 22 0,0 1 0,0 9 0,0-9 0,0 0 0,0-17 0,0-15 0,0-21 0,0-5 0,0-8 0,4-4 0,0 0 0,1-1 0,-1 1 0,-4 0 0,0 0 0,4-4 0,5-1 0,5-4 0,10 0 0,-4 0 0,1 0 0,-5-4 0,-6-5 0,3-1 0,-5-3 0,-3 1 0,-1 2 0,-4-3 0,4 4 0,1 1 0,0-1 0,-1 0 0,0-4 0,1 0 0,0-5 0,-2 0 0,-3 1 0,0-8 0,0 6 0,5-13 0,4-7 0,-3 2 0,1-23 0,-7 23 0,0-2 0,0 18 0,0 9 0,0-1 0,-10-68 0,3 39 0,-9-52 0,6 67 0,0 6 0,5 9 0,1 3 0,0 4 0,-1-3 0,0 3 0,-3-3 0,3-1 0,-3 4 0,-1 1 0,0 4 0,0-4 0,0-1 0,-3 0 0,2 1 0,1 4 0,5 0 0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7:18:10.6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619 78 24575,'0'-8'0,"-8"-1"0,-9-1 0,-10 0 0,-6-1 0,6 0 0,3 2 0,10 4 0,1 1 0,0 4 0,0 0 0,-5 0 0,-7 0 0,-1 0 0,-8 0 0,1 0 0,-1 0 0,0 0 0,8 4 0,1 1 0,12-1 0,0 4 0,4 1 0,-4 5 0,0 3 0,-5 1 0,0 0 0,4 6 0,-5 3 0,7-1 0,-3-5 0,7-12 0,3-1 0,1-3 0,4 3 0,4 1 0,5 0 0,0 0 0,4-4 0,0-1 0,8-4 0,18 0 0,24 0 0,28 0-714,4 0 714,-42 0 0,-2 0 0,28 0 0,-24 0 0,-13 0 0,-27 0 0,1 0 0,-7 0 0,0 0 714,0 0-714,-1 0 0,1 0 0,0 0 0,0 0 0,0 0 0,-1 0 0,1 0 0,0 0 0,0 3 0,-4 2 0,2 0 0,-2-1 0,0 0 0,-1 1 0,-4 4 0,-4 0 0,-12 5 0,-12 14 0,-7-8 0,-5 7 0,6-11 0,1-3 0,6-2 0,7-6 0,7-1 0,0 1 0,-1-1 0,-3 4 0,3-3 0,1 4 0,1 0 0,-2-4 0,-4-1 0,5-1 0,0 2 0,0 0 0,4-1 0,-4-4 0,4 0 0,0 0 0,-11 0 0,-2 5 0,-5 0 0,3 1 0,6 2 0,0-3 0,5 0 0,4-1 0,5-4 0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7:18:11.6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24575,'9'0'0,"-4"4"0,-1 12 0,1 7 0,1 10 0,5 1 0,0-8 0,-6 6 0,4-5 0,-3-1 0,-1-1 0,3-7 0,-3-1 0,0 1 0,-1-5 0,-4 0 0,0 0 0,4 1 0,1 3 0,0 1 0,-1-1 0,-4-3 0,0-1 0,0-1 0,3 2 0,3 11 0,0 1 0,-1 1 0,-5-6 0,0-9 0,0-3 0,0 0 0,0 4 0,0 0 0,0 5 0,0-4 0,0-2 0,0-3 0,0-4 0,0-1 0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7:18:14.4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24575,'8'0'0,"-3"4"0,-1 12 0,-4 7 0,0 3 0,0-1 0,0-11 0,0-1 0,0-5 0,0 1 0,0 4 0,0 1 0,0 10 0,0 16 0,0 9 0,10 43 0,-7-46 0,7 15 0,-7-56 0,2-1 0,12-16 0,-6 5 0,1-9 0,-4 7 0,-3 4 0,0-3 0,-1 3 0,0-7 0,1-2 0,4-4 0,5-6 0,1 4 0,4-5 0,-5 12 0,-5 0 0,-5 4 0,0 4 0,1 1 0,3 4 0,1 0 0,0-3 0,0-2 0,0 0 0,-1 1 0,1 8 0,0 1 0,-4 3 0,3 5 0,-4-3 0,5 3 0,0-1 0,0 2 0,0 4 0,-4-5 0,2-4 0,-2-5 0,4-4 0,4 4 0,8 2 0,5 4 0,8 6 0,-8-4 0,-5-1 0,-8-8 0,-4-3 0,3-3 0,2-6 0,0-5 0,-2 0 0,-3 2 0,0 3 0,0 0 0,-4 0 0,-1 0 0,-4 1 0,3-1 0,2-4 0,0 0 0,3-5 0,-3 0 0,0 1 0,3-1 0,-3 4 0,-1 2 0,0 3 0,-4 0 0,0-4 0,0 4 0,0-4 0,0 4 0,0 0 0,0 1 0,0-1 0,0 0 0,0 4 0,0 1 0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7:18:15.5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24575,'9'0'0,"3"0"0,9 0 0,6 0 0,6 0 0,1 0 0,0 0 0,-8 0 0,-5 0 0,-8 0 0,-5 0 0,5 0 0,1 0 0,3 0 0,1 0 0,-4 0 0,-2 0 0,1 0 0,1 0 0,-1 0 0,0 0 0,-4 0 0,0 0 0,-4 0 0,-1 0 0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7:18:16.8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24575,'13'0'0,"1"0"0,3 0 0,1 0 0,0 0 0,-1 0 0,-3 0 0,-1 0 0,-5 0 0,1 0 0,0 0 0,-4 0 0,-1 0 0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7:18:19.4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0 229 24575,'0'-9'0,"0"0"0,0 0 0,4 1 0,1-1 0,0 0 0,-1-4 0,0 0 0,5-5 0,0 0 0,4 5 0,-4 0 0,-4 4 0,-1 0 0,0 1 0,1 3 0,3-3 0,5-1 0,1-5 0,-1 1 0,0 4 0,-4 5 0,0 12 0,6 9 0,-1 2 0,2 2 0,-4-8 0,-3-4 0,-4-1 0,-1 1 0,-4 0 0,4 4 0,1 0 0,0 5 0,-1-4 0,-4-2 0,0-3 0,0 0 0,0 4 0,0 0 0,0 5 0,0-1 0,0 1 0,-4 0 0,-1-5 0,-4 0 0,-4 0 0,3 0 0,-2 5 0,-1 0 0,-3 6 0,-4 3 0,0-1 0,4-1 0,3-7 0,4-5 0,1 0 0,-1-4 0,8-4 0,6-1 0,8-4 0,12 0 0,-6 0 0,2 0 0,-8 0 0,-4 0 0,0 0 0,-1 0 0,5 0 0,-3 0 0,6 0 0,-2 0 0,0 0 0,-1 0 0,-5 0 0,5 0 0,-3 0 0,3 0 0,-5 0 0,1 0 0,-4 0 0,-1 0 0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7:18:22.4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300 124 24575,'0'-9'0,"-4"4"0,-1-3 0,0 3 0,-3 0 0,3-2 0,-4 2 0,1-4 0,-1 0 0,0 4 0,0-3 0,-4 0 0,0-2 0,-5 1 0,4 5 0,2 0 0,-1-1 0,3 1 0,-2 0 0,3 4 0,0 0 0,-4 0 0,4 0 0,-4 4 0,4 0 0,-12 51 0,14-23 0,-13 30 0,15-38 0,0 1 0,1-6 0,4 6 0,0-7 0,0-1 0,0 1 0,0-1 0,0 1 0,0-4 0,0-2 0,0-3 0,0 0 0,4-4 0,1-1 0,8-4 0,8 0 0,-2-4 0,6-5 0,-11-1 0,-2-2 0,-3-1 0,-4-1 0,3-3 0,-3-1 0,3 0 0,1 5 0,0 0 0,0 4 0,-4 0 0,-1 1 0,0 3 0,0 1 0,5 0 0,0-1 0,0-4 0,0 0 0,-1 1 0,1-1 0,-4 0 0,-1 0 0,-4 1 0,0-1 0,0 0 0,4 0 0,1 4 0,0 5 0,-1 16 0,-4 20 0,0 0 0,0 4 0,0-8 0,0-6 0,0 1 0,0-6 0,0-9 0,0-3 0,0 0 0,0 0 0,0-1 0,0 12 0,0-4 0,0 5 0,0-9 0,0-3 0,0 4 0,0-3 0,0 2 0,0-3 0,0 0 0,0 4 0,0-4 0,0 4 0,0-4 0,0 0 0,0-1 0,0 5 0,0 8 0,0-2 0,0 2 0,0-8 0,0-4 0,0-1 0,0 5 0,0-3 0,0-1 0,0-5 0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7:18:23.1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0T09:45:13.6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49 24575,'0'7'0,"0"0"0,0-6 0,0-6 0,0-1 0,0-5 0,0 5 0,0 0 0,0 1 0,0-2 0,2 3 0,3-4 0,0 7 0,2-4 0,-2 5 0,-2 3 0,-1 1 0,-2 2 0,0 1 0,0-2 0,0 0 0,0-1 0,-2-1 0,-1-1 0,-2-2 0,1 0 0,-1-2 0,0-3 0,2 0 0,1-2 0,2 2 0,0 0 0,-4 0 0,3 3 0,-4-1 0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7:18:24.9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24575,'20'0'0,"2"0"0,5 0 0,-2 0 0,-12 0 0,0 0 0,-4 0 0,0 0 0,-1 0 0,1 0 0,0 0 0,0 8 0,3 22 0,2 38 0,-4-16 0,-1 4-648,-3 12 1,-1 1 647,1 1 0,-2-3 0,-4-11 0,0-4 0,0 16 0,0-34 0,0-18 0,0-2 0,0 0 0,0-2 323,0-3 1,0-4 0,0-1 0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7:18:26.0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176 0 24575,'-13'0'0,"0"0"0,-5 0 0,0 0 0,5 0 0,0 0 0,4 0 0,0 4 0,1 1 0,-5 0 0,-1-1 0,1-4 0,0 0 0,8 0 0,1 0 0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7:18:28.7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254 1 24575,'-13'0'0,"3"0"0,-2 0 0,3 0 0,-4 0 0,0 0 0,-1 0 0,1 0 0,4 0 0,1 0 0,-1 0 0,-4 0 0,-8 0 0,2 0 0,-6 0 0,8 0 0,3 4 0,1 0 0,8 5 0,1 4 0,4 1 0,0 3 0,0-3 0,4-5 0,5-5 0,5 0 0,-1 0 0,0 1 0,-4-1 0,0-4 0,0 0 0,-1 0 0,1 4 0,4 1 0,8 0 0,-2-1 0,6 0 0,-12 1 0,0 0 0,-4-2 0,0 1 0,3 5 0,2 5 0,4 3 0,-5 1 0,-4-4 0,-5-2 0,-8-3 0,-1-4 0,-11 7 0,1-10 0,-6 10 0,-4-7 0,-2 1 0,1-1 0,1-1 0,11 0 0,2 1 0,-1-1 0,3-4 0,1-4 0,5 3 0,4-3 0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7:18:30.2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24575,'10'20'0,"-5"-5"0,4 10 0,-4-7 0,0-5 0,-1 4 0,-4-7 0,0 3 0,0-5 0,4 1 0,1 0 0,0 0 0,-2 0 0,-3-1 0,0 1 0,0 4 0,0-3 0,0 2 0,0-3 0,0 0 0,0 0 0,0 0 0,0 3 0,0 9 0,0 6 0,0 6 0,0-6 0,0-7 0,0-11 0,0-5 0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7:23:09.4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15 24575,'13'0'0,"33"8"0,26 12 0,-3-2 0,3 1 0,0-5-1830,-15-8 1,7 0 1829,4 1 0,8 1 0,2 0-887,11 0 1,4 1-1,-1-2 887,1-1 0,-1-2 0,-3 0 0,-15 0 0,-3 0 0,-7-1 0,-6-2 0,-9-2 0,0 1 0,-15 0 0,21 0 0,-5 0 0,5 0 753,6 0 0,2 0-753,-1 0 0,0 0 0,-2 0 0,-3 0 3880,22 0-3880,-16 0 0,-4 0 0,-9 0 0,-1 0 0,-2 0 933,-13 0-933,-1 0 0,14 0 0,2 0 0,14 0 0,0 7 0,-1 2 0,1 0 0,12-3 0,17-6-659,-40 0 0,3 0 659,11 0 0,2 0 0,0 0 0,1 0 0,5 0 0,2 0 0,-1 0 0,0 0 0,-6 0 0,-1 0 0,-2 0 0,1 0 0,0 0 0,0 0 0,-5 0 0,-1 0 0,0 0 0,-1 0-11,-6 0 0,-3 0 11,14 0 0,-16 0 0,-29 0 0,-1 0 0,17 0 0,26 0 0,-12 1 0,5-2-448,18-2 0,4-4 448,13-3 0,3-3 0,0-3 0,-4-3 0,-17 3 0,-7 0 21,17-5-21,-48 14 0,-22 7 0,8-5 0,16 4 0,52-4 0,-17 0 0,8 0-482,18 4 1,5-1 481,-24-4 0,3-2 0,-2 1 0,-6 2 0,-2 1 0,-3 0 0,19-2 0,-7-1 0,17-3 0,-50 10 0,-35 0 0,-3 0 0,0 0 0,-4 0 0,-1 0 0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7:23:42.1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1 24575,'0'13'0,"0"0"0,0 5 0,0-1 0,0 1 0,0 0 0,0-5 0,0 0 0,-5 7 0,-1 3 0,0 10 0,1 1 0,5-8 0,0-1 0,0-7 0,0-1 0,0-3 0,0-1 0,0-1 0,0-2 0,0 3 0,0-4 0,0-1 0,0 5 0,0 8 0,0 5 0,0 8 0,0 13 0,0-11 0,0 11 0,0-13 0,0-8 0,0-1 0,4-8 0,1 1 0,0-4 0,-1-2 0,-4 1 0,3 1 0,2-1 0,0 4 0,4 4 0,-4-2 0,1 2 0,2-8 0,-3-1 0,0 2 0,3 4 0,-3-1 0,3 1 0,1 0 0,0-1 0,4 1 0,-4-1 0,4 1 0,-4-1 0,0 1 0,3 0 0,-2-1 0,3 1 0,0-1 0,-4 1 0,4-4 0,0 2 0,-3-2 0,2 0 0,-3-2 0,0-3 0,0 0 0,-4 0 0,2 0 0,-2-1 0,0 1 0,3-4 0,-3-1 0,4 0 0,-1 1 0,1 4 0,0-1 0,0 1 0,0 4 0,-1-3 0,1 2 0,-4-3 0,3-4 0,-3-1 0,4 0 0,3 1 0,-2 0 0,3-1 0,-4-4 0,-1 3 0,1 2 0,0 0 0,0-1 0,-4 0 0,-1 1 0,0 0 0,4-1 0,6-4 0,4 4 0,-5 1 0,0-1 0,-4 0 0,0-4 0,-1 0 0,1 0 0,0 0 0,0 0 0,0 0 0,-1 0 0,5 4 0,1 1 0,-1 0 0,0-1 0,-4-4 0,0 0 0,0 0 0,-1 0 0,1 0 0,0 0 0,0 0 0,0 0 0,3 0 0,2 4 0,0 1 0,-2 0 0,-3-1 0,0-4 0,0 0 0,-1 0 0,1 0 0,0 0 0,0 0 0,0 0 0,3 3 0,9 3 0,6 0 0,-1 2 0,-5-3 0,-12 0 0,-5-1 0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7:23:58.1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24575,'38'0'0,"17"0"0,24 0 0,0 0 0,-4 0 0,-32 0 0,-10 0 0,-20 0 0,0 0 0,20 0 0,10 0 0,32 0 0,17 0-474,3 0 474,-4 0 0,-28 0 0,-28 0 0,-15 0 0,0 0 0,16 0 0,52 0 0,-17 0 0,8 0-1636,18-1 1,5 2 1635,-20 1 0,3 2 0,-1 1 0,-2-1 0,-1 0 0,-2 1 0,-7-1 0,-1 1 0,-2-1-38,17 2 0,-9-1 38,7-5 0,-37 0 0,-31 0 0,5 0 0,19 0 3256,22 0-3256,17 0 565,-13 0-565,-14 0 0,-27 0 0,-12 0 0,-4 0 0,-5 0 0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7:24:01.2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24575,'8'0'0,"5"0"0,8 0 0,5 0 0,8 0 0,0 0 0,-8 0 0,-5 4 0,-4 1 0,-8 0 0,4-1 0,0-4 0,1 0 0,3 0 0,1 0 0,-5 0 0,0 0 0,7 0 0,3 0 0,10 0 0,14 0 0,15 0 0,17 0 0,0 7 0,-17 0 0,-26 1 0,-13-3 0,24-5 0,25 0 0,-15 0 0,6 0-542,6 0 0,-1 0 542,-4 0 0,-4 0 0,32 0 0,-40 0 0,-31 0 0,-8 0 0,-1 0 0,9 0 0,18 0 1084,11 0-1084,0 0 0,-15 0 0,-15 0 0,-11 0 0,0 0 0,11 0 0,28 0 0,31 0 0,15 0 0,-40 0 0,-3 0 0,15 0 0,-14 0 0,-27 0 0,-12 0 0,4 0 0,-3 0 0,10 0 0,16 0 0,22-8 0,30-3-471,-39 5 1,2 1 470,-1 0 0,-1 1 0,26 4 0,-27 0 0,-31 0 0,-8 0 0,7 0 0,15 0 0,28 0 941,15 0-941,-12 0 0,-18 0 0,-32 0 0,-12 0 0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7:24:59.2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24575,'48'0'0,"35"7"0,-16-1 0,8 2 0,-59-4 0,5-4 0,31 0 0,40 0-641,6 8 641,-44-4 0,-3 1 0,11 5 0,-22-3 0,-19-7 0,-9 0 0,8 0 0,41 0 0,34 0-248,-39 0 0,-1 0 248,37 0 624,-40 0-624,-31 0 0,-8 0 0,7 0 0,15 0 0,41 0 0,-24 0 0,3 0-202,7 0 0,0 0 202,0 0 0,-3 0 0,32 0 0,-28 0 0,-27 0 0,-17 0 0,14 0 0,32 0 0,-9 0 0,8 0-954,18 0 0,3 0 954,0 0 0,-1 0 0,-7 0 0,-4 0 399,-18 0 1,-5 0-400,12 0 0,-22 0 0,-19 0 0,-5 0 0,18 0 0,21 0 0,-6 0 0,7 0-89,16 0 1,6 0 88,12 0 0,3 0 0,-1 0 0,-2 0 0,-6 0 0,-5 0-3,-22 0 0,-6 0 3,17 0 0,-34 0 0,-21 0 0,6 0 0,30 8 0,17 2 0,25 0 683,-39-5 0,1-2-683,41-3 0,-35 0 0,0 0 0,-4 0 0,-3 0 0,30 0 38,-17 0-38,-44 0 0,-4 0 0,16 0 0,36 0 0,-12 0 0,7 0-1044,17 0 0,4 0 1044,6 0 0,0 0 0,-5 0 0,-5 0 262,-18 0 1,-5 0-263,10 0 0,-34 0 0,-22 0 0,1 0 0,34 0 0,37 0 0,-18 0 0,5 0 96,18 0 1,1 0-97,-10 0 0,-3 0 0,-7 0 0,-6 0 197,4 0-197,-34 0 0,-21 0 0,-5 0 0,5 0 0,-3 0 1978,6-4-1978,18-4 0,9 3 0,32-2 0,4 7 0,0 0 0,-17 0 0,-22 0 0,-20 0 0,-7 0 0,0 0 0,-3 0 0,2 0 0,-3 0 0,0 0 0,4 0 0,7 0 0,7 0 0,-1 0 0,-1 0 0,-11 0 0,-1 0 0,-5 0 0,1 0 0,0 0 0,0 0 0,0 0 0,-1 0 0,5 0 0,21 0 0,21 0 0,11 0 0,-11 0 0,-21 0 0,-17 0 0,4 0 0,5 0 0,-3 0 0,-7 0 0,-13 0 0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7:25:15.0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1 24575,'0'8'0,"0"5"0,0 1 0,0-1 0,0 4 0,0-7 0,0 6 0,0-2 0,0 0 0,0 2 0,0-2 0,0 0 0,0-1 0,0-1 0,0 2 0,0 4 0,0-1 0,0 1 0,0-1 0,0-3 0,0-1 0,0-1 0,0 2 0,0 0 0,0-2 0,0-3 0,0 0 0,0 0 0,0-12 0,-5-10 0,3 1 0,-3-3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0T09:39:43.0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24575,'0'0'0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7:25:16.8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60 24575,'0'-9'0,"4"4"0,1-3 0,0 3 0,3 0 0,0 2 0,6 3 0,4 0 0,-1 0 0,8 0 0,-6 0 0,2 0 0,-4 3 0,-3 2 0,3 4 0,1 4 0,-1-3 0,1 6 0,7 0 0,-6-2 0,2 1 0,-5-6 0,-6 0 0,-1 0 0,-5-1 0,0 1 0,5 0 0,4 0 0,1 0 0,-1-5 0,-5 4 0,1-3 0,0 0 0,-4 3 0,-1-3 0,-4 4 0,0-1 0,0-7 0,0-6 0,0-15 0,0-7 0,0 1 0,0 1 0,4 7 0,2-6 0,4-3 0,0 4 0,-4 4 0,-2 10 0,-4 0 0,0 0 0,4 4 0,1 1 0,3 8 0,1 5 0,1 12 0,9 18 0,6 24 0,9 16 0,0-1 0,0-2 0,-13-34 0,-6-8 0,-11-21 0,-4-4 0,0 3 0,4 2 0,2 11 0,-1 1 0,0 1 0,-5-3 0,0-10 0,0-9 0,0-2 0,0-7 0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7:25:17.7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24575,'9'4'0,"1"12"0,0 6 0,-4 12 0,4 0 0,-3-1 0,-1 1 0,-1-8 0,-5-1 0,0-11 0,4 2 0,1-2 0,0 4 0,-2-1 0,-3-3 0,0-1 0,0-5 0,0 5 0,0 1 0,0 3 0,0-3 0,0-13 0,0-40 0,0 21 0,0-22 0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7:25:18.9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24575,'19'0'0,"4"0"0,3 0 0,6 0 0,-12 0 0,0 0 0,-3 0 0,-3 0 0,3 4 0,-3 1 0,-1 0 0,-4-2 0,-1-3 0,1 0 0,0 4 0,0 5 0,-4 1 0,2 3 0,-2-5 0,0 1 0,-1 0 0,-4 0 0,0 4 0,0-4 0,0 4 0,0-4 0,0 0 0,0 3 0,0 2 0,0 11 0,-5 1 0,-4 1 0,-2-3 0,2-10 0,2-5 0,2-5 0,-4-4 0,0 4 0,0 1 0,-3 0 0,-2 2 0,0-2 0,2 0 0,-1 3 0,-1-3 0,-3 0 0,3-1 0,5-4 0,5 0 0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7:25:20.2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24575,'0'9'0,"0"0"0,4 4 0,1 0 0,0 5 0,4 7 0,-3 1 0,4 1 0,0-2 0,-5-12 0,-1 0 0,-4 0 0,0-4 0,0 4 0,0-4 0,3 0 0,2-1 0,0 1 0,-1 4 0,-4-3 0,0 2 0,0-3 0,4-4 0,1-1 0,4-4 0,0 0 0,-1 0 0,1 0 0,4 0 0,8 0 0,-6 0 0,9 0 0,-10 0 0,-5 0 0,-1 0 0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7:25:21.8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1273 18 24575,'-4'-9'0,"-12"4"0,-19 1 0,-15 4 0,-13 0 0,1 0 0,12 0 0,11 0 0,18 0 0,8 0 0,1 0 0,-2 0 0,-4 0 0,-6 0 0,-29 0 0,-25 0 0,24 0 0,0 0 0,-41 0 0,20 0 0,35 0 0,20 0 0,3 0 0,7 0 0,-3 0 0,5 0 0,-1 0 0,-11 0 0,-28 0 0,-5 0 0,-10 0 0,17 0 0,19 0 0,6 0 0,9 0 0,3 0 0,0 0 0,0 0 0,4 0 0,1 0 0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7:25:22.5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24575,'9'4'0,"0"1"0,3 4 0,-2 3 0,6 22 0,6 21 0,16 37-791,-13-33 1,1 3 790,1 0 0,-2-1 0,-4-5 0,-2-4 0,0 24 0,-12-37 0,-7-14 0,0-8 0,0-7 0,0-2 0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7:25:24.9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24575,'13'0'0,"1"4"0,3 5 0,1 4 0,-1 5 0,8 2 0,2 0 0,-1 0 0,-1-4 0,-8-7 0,-3-1 0,3-3 0,-4-1 0,1 4 0,3-3 0,-4 4 0,5 0 0,-4-1 0,-6 5 0,-4-3 0,0-1 0,1-5 0,0 0 0,-1 0 0,0 1 0,1-1 0,4 0 0,-1 1 0,-3-4 0,-1-2 0,-4-8 0,0-3 0,0-2 0,0 0 0,0 1 0,0 1 0,0-2 0,0 0 0,0 2 0,0 3 0,0 0 0,0 0 0,4 1 0,1-1 0,0-4 0,-1-1 0,-4 1 0,0 0 0,0 4 0,0 0 0,4 4 0,1 2 0,3 3 0,1 3 0,0 6 0,6 12 0,-5-2 0,5 2 0,-6-8 0,-4-4 0,-1 0 0,-1-1 0,2 1 0,4 0 0,0 0 0,0 3 0,-1 2 0,-3 0 0,-1-1 0,0-1 0,1 2 0,0 0 0,-1-2 0,-4-3 0,0 4 0,0 0 0,0 1 0,4-5 0,1-5 0,0 4 0,-2 1 0,-3 9 0,0 0 0,4-9 0,1-1 0,4-8 0,11 0 0,2-5 0,-3 4 0,-4-4 0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7:25:25.7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24575,'10'20'0,"2"15"0,2 15 0,2 12 0,-1 1 0,-6-13 0,-2-11 0,-7-7 0,0-6 0,0 8 0,0 0 0,0-8 0,0 6 0,0-5 0,0-1 0,0-1 0,4-12 0,1-4 0,0-1 0,-1-3 0,-4 4 0,0 3 0,0 2 0,0 4 0,0-1 0,0-3 0,0-9 0,-4-18 0,-1-2 0,0-3 0,1 10 0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7:25:27.3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9 132 24575,'-5'-13'0,"1"0"0,4 4 0,0 0 0,0-3 0,4 2 0,5-3 0,5 0 0,-1 4 0,0-4 0,-4 4 0,0 4 0,-1 1 0,5 4 0,8 0 0,-2 0 0,6 0 0,-7 0 0,-1 0 0,1 0 0,-1 0 0,1 0 0,0 0 0,-1 0 0,1 4 0,-1 1 0,1 4 0,-4 0 0,-2-4 0,-3-1 0,-4-1 0,-1 2 0,-4 4 0,0 0 0,0 0 0,0 11 0,0 2 0,-5 12 0,-3 12 0,-4-9 0,0 3 0,2-16 0,1-6 0,1-1 0,-5-3 0,-1-1 0,-3 0 0,-1-4 0,4 0 0,-2-1 0,2-3 0,0 4 0,2-1 0,3-3 0,0-1 0,0-4 0,0 0 0,1 0 0,-5 0 0,3 0 0,-3 0 0,5 0 0,-1 0 0,0 0 0,4 0 0,1 0 0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7:25:28.4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24575,'9'4'0,"-4"1"0,-1 4 0,0 4 0,1 0 0,0 5 0,-2-4 0,1-2 0,1-3 0,0 11 0,-1 3 0,-4-1 0,0-2 0,0-11 0,0 3 0,0 2 0,0 0 0,0-1 0,0-5 0,0 1 0,0 11 0,0 15 0,0 15 0,0 13 0,0-21 0,0-8 0,0-21 0,4-16 0,2-10 0,-1-14 0,0-6 0,-5 14 0,0 4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0T09:39:43.5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24575,'0'0'0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7:25:29.7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268 1 24575,'-20'14'0,"-9"14"0,-5 15 0,0-1 0,8 5 0,3-13 0,3-8 0,4-1 0,3-8 0,5-3 0,3-1 0,1-4 0,0-1 0,-1 1 0,-4 0 0,0 0 0,5 0 0,0-1 0,4 1 0,4 4 0,0-3 0,5 2 0,0-3 0,0 0 0,11 1 0,2 0 0,5 4 0,5 3 0,-6 3 0,-3 0 0,-7-4 0,-9-7 0,-2-5 0,4-4 0,0 0 0,0 0 0,0 0 0,-1 0 0,1 0 0,0 0 0,0-4 0,0-5 0,3-4 0,2-5 0,6-7 0,-10 14 0,0-4 0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7:25:30.6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24575,'9'0'0,"-1"0"0,1 0 0,0 0 0,4 0 0,0 0 0,5 0 0,7 0 0,14 0 0,11 0 0,0 0 0,-15 0 0,-15 0 0,-11 0 0,-5 4 0,0-3 0,-4 3 0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7:25:32.1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24575,'13'0'0,"-4"0"0,4 0 0,-4 0 0,0 0 0,-1 0 0,1 0 0,4 0 0,-3 0 0,2 0 0,-3 0 0,0 0 0,0 0 0,0 0 0,-1 0 0,5 0 0,21 0 0,8 7 0,8-1 0,-14 2 0,-17-3 0,-14-5 0,-1 0 0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7:25:35.4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1 24575,'0'12'0,"0"2"0,0 4 0,0 6 0,-5 3 0,-1 6 0,0 1 0,1-7 0,5-3 0,0-6 0,0-1 0,0 8 0,0-5 0,0 0 0,0-7 0,0-4 0,0 0 0,0-1 0,0 1 0,0 0 0,4 0 0,1-4 0,3-1 0,1-4 0,0 0 0,0 0 0,0 0 0,3-4 0,2-1 0,0 0 0,-2-3 0,-3-1 0,0-4 0,4-5 0,-3 4 0,2 2 0,-3 3 0,-4 0 0,-1 0 0,-4 0 0,0 1 0,4 3 0,1 1 0,3 8 0,1 5 0,-4 0 0,-1 4 0,-4-4 0,4-4 0,1-1 0,4 0 0,-1 4 0,-3 6 0,3 0 0,-3-5 0,0-9 0,-1-5 0,0-4 0,1 0 0,3 0 0,1 0 0,0 1 0,0-1 0,0 0 0,-1 0 0,1 0 0,0 1 0,0-1 0,0 0 0,-1 0 0,1 1 0,0-1 0,0-4 0,0 3 0,-1-2 0,-3 3 0,-1 0 0,-4-4 0,0 3 0,0-2 0,0-1 0,0 3 0,0-2 0,0 3 0,0 4 0,0 1 0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7:25:37.4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24575,'13'0'0,"-3"0"0,3 0 0,-5 0 0,5 0 0,1 0 0,-1 0 0,0 0 0,-4 0 0,4 0 0,0 0 0,5 0 0,-1 0 0,-3 0 0,-1 0 0,-4 0 0,-1 0 0,1 0 0,0 0 0,0 0 0,4 0 0,7 0 0,7 0 0,7 0 0,-8 0 0,-5 0 0,-12 4 0,-5 0 0,-1 1 0,2-1 0,4-4 0,4 0 0,-3 0 0,2 0 0,1 0 0,-3 0 0,3 0 0,-5 0 0,1 0 0,0 0 0,4 0 0,0 0 0,1 0 0,3 4 0,-4 1 0,1 0 0,-1-1 0,-5-4 0,-3 0 0,-1 0 0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7:25:39.6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24575,'0'20'0,"0"2"0,4 5 0,2 5 0,-1-13 0,0 6 0,-5-8 0,0-3 0,0-1 0,4-8 0,1 3 0,0 0 0,-1 6 0,-4 4 0,0-5 0,0 0 0,0 0 0,0-3 0,0-6 0,0-16 0,5-11 0,0-4 0,1 2 0,-2 7 0,0 5 0,1 0 0,-1 4 0,0 0 0,-4 1 0,0-1 0,0 0 0,0 0 0,4 4 0,1 1 0,0 1 0,-1-2 0,-4-4 0,0 0 0,0 0 0,4-3 0,1 2 0,0-3 0,-1 4 0,-1 4 0,2 1 0,4 4 0,0 0 0,0 0 0,0 0 0,-1 0 0,5 0 0,1 0 0,3 0 0,1 0 0,-4 0 0,-2 4 0,-3 1 0,0 0 0,4 3 0,-4-3 0,4 0 0,-4-1 0,0 0 0,-1 0 0,-3 1 0,-1-1 0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7:25:51.5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192 0 24575,'0'18'0,"0"0"0,0 21 0,0-8 0,0 17 0,0-14 0,-5-1 0,-1 1 0,0 0 0,1-8 0,5 6 0,0 7 0,-5-2 0,-4 23 0,3 2 0,-8 4 0,5 10 0,0-14 0,3-19 0,6 1 0,0-17 0,0 7 0,-4-8 0,-1-1 0,0 0 0,1 1 0,-3 21 0,0-11 0,-1 11 0,3-1 0,0-9 0,-1 10 0,-7-1 0,1-9 0,0 2 0,2-18 0,5-8 0,1 0 0,4-4 0,0 8 0,0-3 0,0 3 0,0 8 0,0-6 0,0 2 0,0-16 0,0-6 0,0-11 0,0-9 0,0-6 0,0-6 0,0-1 0,0 15 0,0 4 0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7:25:54.3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449 0 24575,'-12'0'0,"2"4"0,-3 1 0,4 0 0,5 3 0,-4-3 0,3 7 0,-5 9 0,-10 1 0,-4 5 0,-4 0 0,0 2 0,8-2 0,4-7 0,3-7 0,5-4 0,-1-4 0,-4 3 0,3 0 0,-6 6 0,2 4 0,0-1 0,-2 1 0,2 0 0,0-5 0,2-4 0,3-1 0,0-3 0,-4 4 0,4 3 0,-4 2 0,0 3 0,3-3 0,2-1 0,4-4 0,4-1 0,0 5 0,0-3 0,4 3 0,0-1 0,5-2 0,0 3 0,-4-4 0,3-1 0,-3 5 0,3-3 0,1-1 0,0-1 0,0-4 0,0 5 0,3 4 0,4 8 0,-2-2 0,1 2 0,-6-4 0,-4-8 0,-1 4 0,-4-4 0,4-4 0,4 3 0,6 0 0,0 6 0,-1 0 0,-5-2 0,-3-3 0,3 0 0,1 4 0,1 0 0,6 5 0,-2 0 0,0-1 0,-2 1 0,-7-5 0,3 0 0,-3-4 0,0 4 0,6 20 0,4 10 0,10 20 0,16 4 0,4 1 0,-5-12 0,-9-12 0,-20-23 0,-3-12 0,-3-1 0,4 0 0,3 6 0,-2 0 0,3-2 0,-4-3 0,-4-4 0,-2-1 0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7:25:55.5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24575,'13'0'0,"1"0"0,23 0 0,-7 0 0,6 0 0,-17 0 0,-10 0 0,0 0 0,0 0 0,4 0 0,-4 0 0,8 0 0,-3 0 0,-1 0 0,4 0 0,-3 0 0,3 0 0,1 0 0,-4 0 0,-2 0 0,1 0 0,1 0 0,3 0 0,-3 4 0,-5 0 0,-5 1 0,-4-1 0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7:25:57.9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24575,'13'0'0,"-3"0"0,2 0 0,-3 0 0,0 0 0,0 0 0,0 0 0,-1 0 0,1 0 0,0 0 0,0 0 0,0 0 0,-1 0 0,1 0 0,0 0 0,0 0 0,0 0 0,-1 0 0,1 0 0,0 0 0,0 0 0,0 0 0,-1 0 0,1 0 0,0 0 0,0 0 0,0 0 0,3 0 0,2 0 0,4 0 0,-5 0 0,-4 0 0,-5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0T09:45:23.1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86 10 24575,'-13'0'0,"2"0"0,-3 0 0,-1 0 0,1-2 0,2-1 0,7 0 0,3 1 0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7:26:00.7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471 1 24575,'-13'9'0,"0"3"0,-2 9 0,2-5 0,-1 4 0,4-8 0,-2 2 0,3 0 0,0-2 0,-4 1 0,4 1 0,-4 3 0,-7 3 0,-3 0 0,-16 14 0,-2 2 0,-6 11 0,11-6 0,9-9 0,12-11 0,6-12 0,0-1 0,4-4 0,-3 1 0,4-1 0,-1-8 0,1-1 0,0-3 0,-1-1 0,0 0 0,1 0 0,0 0 0,-1 1 0,1-1 0,0 0 0,4 0 0,0 0 0,0 1 0,0-1 0,0 0 0,0 0 0,0 0 0,0 1 0,0-1 0,0-4 0,4-1 0,0 1 0,1-4 0,4-4 0,2-5 0,11-21 0,-4 11 0,-3 0 0,-6 20 0,0 12 0,5 8 0,3 5 0,14 18 0,-10-6 0,2 5 0,-16-13 0,-3-8 0,1-1 0,0 0 0,-1 1 0,0 7 0,1 2 0,0 0 0,-1 2 0,0-2 0,0 3 0,5 1 0,0 0 0,-4-1 0,-1-3 0,0-5 0,1-1 0,3-4 0,1 5 0,0 0 0,0 0 0,-4 0 0,3-4 0,-4-2 0,5-3 0,0 0 0,0 0 0,-4 0 0,-1 0 0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7:26:03.6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0 24575,'0'13'0,"-5"8"0,-1-2 0,0 6 0,3 0 0,3-10 0,0 5 0,0-7 0,0-3 0,0 2 0,0-3 0,0 0 0,0 0 0,0-1 0,0 1 0,3-4 0,6-1 0,1-4 0,3 0 0,-1 0 0,2 0 0,4 0 0,-5 0 0,0 0 0,-4 0 0,0 0 0,0 0 0,-1-4 0,1-1 0,-4-4 0,-1 1 0,0 3 0,1 1 0,0 0 0,2-5 0,-2-1 0,4-2 0,0 3 0,-4 0 0,-1 0 0,0 4 0,1 9 0,-1 26 0,0 13 0,-4 6 0,0-9 0,0-19 0,4-13 0,1-4 0,4-4 0,0 0 0,-1 0 0,1 0 0,0 0 0,0 0 0,0 0 0,-1 0 0,1 0 0,0 0 0,0 0 0,4-4 0,0-4 0,5-2 0,-4-3 0,-6 4 0,0 1 0,-3-1 0,4 0 0,0 0 0,-1 0 0,1-3 0,0-2 0,0 0 0,-4 2 0,-1 3 0,-4 0 0,0-4 0,4 3 0,0 2 0,1 0 0,-1 3 0,-4 0 0,0 1 0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7:26:05.4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1416 0 24575,'-13'0'0,"-1"0"0,-3 0 0,-1 4 0,4 1 0,-2 0 0,-5 4 0,2-4 0,-13 1 0,12-2 0,-12-4 0,6 0 0,-8 0 0,-12 0 0,-4 7 0,-25 3 0,9-1 0,-10-1 0,14-1 0,12 0 0,11 1 0,14-3 0,11-5 0,2 0 0,3 0 0,-4 0 0,-8 0 0,2 0 0,-6 0 0,8 0 0,-1 0 0,4 0 0,2 0 0,-1 0 0,-1 0 0,-3 0 0,-1 0 0,0 0 0,5 0 0,0 0 0,4 0 0,0 4 0,1 1 0,-1 0 0,-11-2 0,-15-3 0,-28 0 0,10 0 0,5 0 0,28 0 0,11 0 0,0 0 0,0 0 0,-3 0 0,-2 0 0,0 0 0,2 0 0,3 0 0,4 0 0,1 0 0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7:26:09.2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24575,'9'0'0,"-4"4"0,-1 1 0,0 0 0,1-1 0,0-1 0,-1 2 0,-4 4 0,0 0 0,0 0 0,0 3 0,0 2 0,0 11 0,0-6 0,0 6 0,0-7 0,0-1 0,0 1 0,0-5 0,0 4 0,0-3 0,0 3 0,0-3 0,0-1 0,0-5 0,0 1 0,0 0 0,0 0 0,0 0 0,0 3 0,0 9 0,0 6 0,0 6 0,0-6 0,0 5 0,0-13 0,-4 2 0,-1-8 0,0-5 0,1 5 0,4 1 0,0 3 0,0 8 0,0-6 0,0 2 0,0-8 0,0-12 0,0-10 0,0-2 0,4-5 0,5 7 0,4-4 0,5 4 0,-4 0 0,-2 5 0,-3 4 0,0 0 0,0 0 0,0 0 0,-1 0 0,1 0 0,0 0 0,0 0 0,-1 0 0,5-4 0,1-1 0,0 0 0,2 1 0,-2 4 0,3 0 0,-3 0 0,-1 0 0,-4 0 0,-1 0 0,1 0 0,0 0 0,0 0 0,0 0 0,3 0 0,-2 0 0,3 0 0,-4 0 0,-1 0 0,1 0 0,0 0 0,0 0 0,0 0 0,-1 0 0,1 0 0,0 0 0,0 0 0,0 0 0,-1 0 0,1 4 0,-4 1 0,-1 4 0,-4 4 0,0-4 0,0 4 0,0-4 0,0 0 0,0-1 0,-4 1 0,-1 4 0,-4-3 0,-3 2 0,-2 1 0,-4 1 0,1 3 0,3-3 0,1-1 0,5-4 0,-1-5 0,0 4 0,0-3 0,-3 0 0,2 3 0,-3-3 0,0 4 0,4-1 0,-4-3 0,4-1 0,4 0 0,1 1 0,0 4 0,-1 0 0,-3-5 0,-1 0 0,0-4 0,0 0 0,4 4 0,1 1 0,1 0 0,-2-1 0,-4-4 0,0 0 0,0 0 0,0 0 0,1-8 0,-1-2 0,4-3 0,-3 0 0,3 4 0,0-4 0,-2 0 0,2-5 0,0 4 0,1 2 0,4 3 0,-4 4 0,-1-3 0,0 3 0,-3-3 0,4-1 0,-1 4 0,1 1 0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7:26:12.3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1 242 24575,'0'12'0,"4"2"0,1 3 0,4 1 0,-1 0 0,-3-5 0,-1 0 0,-4 0 0,0 8 0,7 18 0,0-2 0,1 2 0,-3-14 0,-5-11 0,0-2 0,0-3 0,0 0 0,0 0 0,0-1 0,0 1 0,0-8 0,0-6 0,0-4 0,0-4 0,0 4 0,0 0 0,0-3 0,0 2 0,0-3 0,0 0 0,0 4 0,4-4 0,1 4 0,0 0 0,-1-3 0,0-2 0,0 0 0,5 2 0,0-1 0,0-1 0,1-11 0,0-1 0,1-8 0,0 1 0,0-1 0,-4 8 0,2 1 0,-5 7 0,1 5 0,-1 0 0,-4 4 0,4-4 0,1 4 0,0-4 0,3 0 0,-3-1 0,3-3 0,1-1 0,-4 5 0,3 4 0,-3 5 0,4 4 0,-1 0 0,1 0 0,0 0 0,0 0 0,0 0 0,-1 0 0,1 0 0,0 0 0,0 0 0,0 0 0,3 0 0,-2 0 0,3 0 0,-4 0 0,-1 4 0,1 1 0,0 0 0,4-2 0,-4-3 0,8 0 0,4 0 0,-6 0 0,5 4 0,-11 1 0,0 0 0,0-1 0,-1-4 0,1 4 0,-4 1 0,-1 0 0,-4-1 0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7:26:15.0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 1 24575,'0'13'0,"0"0"0,0 5 0,0-1 0,0 1 0,0 7 0,0 1 0,0 8 0,0 12 0,0 4 0,0 13 0,0-1 0,0 1 0,0-13 0,0-15 0,0-15 0,0-7 0,0 0 0,0 1 0,0-1 0,0-4 0,0-1 0,0 5 0,-7 21 0,-2 8 0,1 8 0,1-3 0,7-21 0,0-5 0,0-8 0,0-5 0,0 5 0,0 8 0,0 5 0,0 21 0,0-10 0,0 2 0,0-18 0,0-8 0,0-5 0,0 1 0,0 0 0,0 4 0,0 20 0,0 23 0,0 23 0,0-21 0,0-11 0,0-34 0,4-9 0,1 0 0,3-4 0,1 0 0,4 0 0,1 0 0,-1 0 0,0 0 0,-4 0 0,0 0 0,-1 0 0,1 0 0,0 0 0,0 0 0,-1 0 0,1 0 0,11 0 0,16 0 0,0 5 0,11 2 0,-21-1 0,-5-1 0,-8-5 0,-4 0 0,0 0 0,3 0 0,-2 0 0,3 0 0,-1 0 0,2 0 0,4 0 0,-5 0 0,0 0 0,0 0 0,1 0 0,10 0 0,3 0 0,-1 0 0,-1-4 0,-11-1 0,-6 0 0,-4 1 0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7:26:20.3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6758 112 24575,'-12'-4'0,"-22"-4"0,-9 2 0,-6-1 0,2 2 0,14-1 0,-1 0 0,0 1 0,-25 5 0,-7 0 0,-25 0-501,39 0 1,-1 0 500,-1 0 0,0 0 0,1 0 0,-1 0-112,1-4 0,1-1 112,-26-3 0,2-2 0,14 3 0,19 7 0,-2 0 989,19 0-989,-21 0 0,-15 0 0,-30 0-648,33 0 1,-3 0 647,-4 0 0,-4 0 0,-16 0 0,-4 0-1184,22 0 1,-1 0-1,-3 0 1184,-14 0 0,-4 0 0,-1 0-977,14 0 1,-1 0-1,-1 0 1,-1 0 976,-4 0 0,-3 0 0,1 0 0,1 0 0,4 0 0,1 0 0,2 0 0,1 0-547,-15 0 1,2 0-1,4 0 547,14 0 0,2 0 0,7 0 352,-3 0 1,8 0-353,-24 0 2435,49 0-2435,20 0 4416,-7-5-4416,-28-5 0,-31 3 0,21 3 0,-5 0 623,-4 4 0,-3 0-623,-10 0 0,-2 0-1126,-7 0 1,-2 0 1125,-6 0 0,-1 0 0,27 0 0,1 0 0,2 0 0,-13 0 0,5 0-93,7 0 1,8 0 92,-2 0 0,28 0 0,15 0 1435,7 0-1435,-21 0 2596,-8 0-2596,-21 0 231,13 0-231,11 0 0,18 0 0,9 0 0,-1 0 0,-21 7 0,-34 4 0,-27-2-218,41 0 0,0-1 218,-24-1 0,25 2 0,33-4 0,7-1 0,4 1 0,-4 4 0,-7 1 436,0-1-436,-4 1 0,6-1 0,4 3 0,2-2 0,3 3 0,0-1 0,-4-2 0,3 3 0,-3 7 0,0-5 0,-2 6 0,1-4 0,5-4 0,6 1 0,-1-1 0,-1-4 0,0-1 0,1 1 0,4 0 0,0 4 0,0 0 0,0 12 0,0 2 0,0-1 0,0-1 0,0-11 0,0-2 0,0-3 0,0 4 0,0 8 0,0-2 0,0 6 0,0-8 0,0 1 0,0-1 0,0 8 0,0 2 0,0 6 0,0 14 0,0 3 0,0-1 0,0-9 0,0-16 0,0-10 0,0-1 0,0-4 0,0 3 0,0 9 0,0-2 0,-7 26 0,-2 26 0,1 24-669,0-35 1,0 2 668,2-1 0,1-1 0,-1 0 0,0 1 0,1-1 0,2 0-172,2-5 0,2-2 172,-1 38 0,0-15 0,0-14 0,0-12 0,0-3 0,0-21 0,-4-1 1313,-1-8-1313,0 1 368,1 7-368,4 1 0,0 21 0,0 2 0,0 1 0,0-10 0,0-9 0,0-4 0,0 6 0,0 14 0,-8 16 0,-2 15 0,-1 1 0,3 9 0,8-9 0,0 0 0,0-4 0,0-12 0,0 25-682,0-35 1,0 2 681,0 12 0,0 3 0,0 5 0,0 0 0,0-11 0,0-4 0,0 31 0,0-31 0,0-34 0,0-5 0,0-8 0,0-1 1363,0 9-1363,0 6 0,0 19 0,0-9 0,0 10 0,0-14 0,0-6 0,0-6 0,0-9 0,0-3 0,4-4 0,1-1 0,4-4 0,11 0 0,-5 0 0,6 0 0,-8 0 0,-4 0 0,-1 0 0,12 0 0,41 0 0,34 0-942,-22 0 1,4 0 941,0 0 0,-1 0 0,-5 0 0,-5 0 0,19 0 0,-38 0 0,-31 0 0,5 0 0,31 0 0,27 0 0,-26 0 0,2 0 0,-1 0 0,-1 0 0,39 0 1883,-37 0-1883,-21 0 0,-21 0 0,-5 0 0,1 0 0,4 0 0,21 0 0,34 0 0,-5 0 0,8 0-1106,12 0 1,3 0 1105,7 0 0,-3 0 0,-18 0 0,-7 0 0,24 0 0,-50 0 0,-18 0 0,-5 0 0,31 0 0,51 0-1216,-25 0 0,7 0 1216,-13 0 0,4 0 0,0 0 0,0 0 0,0 0 0,-1 0 0,24 0 0,-6 0 817,-17 0 1,-8 0-818,5 4 0,-38 1 0,-18 0 0,-3-1 0,12-4 0,31 0 0,-3 0 0,7 0 241,17 0 1,7 0-242,16 0 0,4 0 0,-31 0 0,2 0 0,-3 0 0,20 0 0,-6 0 0,-18 0 0,-7 0 290,4 0-290,-41 0 0,13 0 0,44 0 0,-1 0 0,11 0-1467,-7 0 1,5 0-1,5 0 1467,-9 0 0,5 0 0,1 0 0,1 0-593,5 0 1,1 0 0,1 0 0,-2 0 592,-1 0 0,-1 0 0,-1 0 0,-4 0 0,14 0 0,-5 0 0,-6 0-233,7 0 1,-13 0 232,12 0 0,-61 0 0,-22 0 3499,-3 0-3499,0 0 5140,0 0-5140,3 0 830,9 0-830,-1 0 0,0-4 0,-7-5 0,-8-12 0,-1-18 0,3-11 0,11-26 0,1-2-558,7-14 558,-7 1 0,-1-1 0,9 1 0,-8 12 0,6 3 0,-10 14 0,-6 12 0,3 4 0,-4-1 0,-1-3 0,5 1 558,-6 2-558,0 1 0,6-4 0,-3-13 0,7 1 0,0-14 0,-7 10 0,0 4 0,-9 2 0,0 24 0,0-11 0,0 13 0,0 1 0,0-1 0,0 1 0,0-1 0,0 0 0,0-12 0,0-4 0,0 0 0,0 4 0,0 12 0,0 1 0,0-14 0,0 10 0,0-2 0,0 14 0,0 0 0,0-1 0,0-8 0,0-12 0,0-17 0,0-16 0,0 1 0,0 2 0,0 1 0,0-4 0,0-12 0,0 12 0,0 16 0,0 4 0,-5 22 0,-4-22 0,3 1 0,-1 14 0,3-2 0,-1 32 0,0 2 0,1 3 0,4 0 0,0-4 0,0 0 0,0-12 0,0-1 0,0-1 0,-4 2 0,-1 12 0,0 0 0,1-7 0,4 5 0,0-10 0,0 0 0,0 6 0,0-2 0,0 8 0,0 4 0,0 1 0,-3-5 0,-6-1 0,-2-10 0,-2 4 0,3-1 0,5 9 0,-3 3 0,0-4 0,-2 3 0,-3-2 0,4 3 0,0 0 0,-10-6 0,-4-1 0,-28-21 0,-5-3 0,-5-12 0,8 13 0,20 11 0,13 13 0,11 7 0,5-1 0,0 4 0,-1 1 0,0 4 0,1 0 0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7:26:32.0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416 270 24575,'-13'0'0,"3"0"0,-2 0 0,3 0 0,0 0 0,0 0 0,0 4 0,-5 12 0,-3 7 0,-10 5 0,-8 11 0,-6-3 0,-6 11 0,13-14 0,4-6 0,16-14 0,5-4 0,5-1 0,4 1 0,-4 4 0,-4 1 0,-6 3 0,-1 8 0,6-6 0,0 2 0,4-8 0,0-4 0,1 3 0,4 2 0,0 11 0,0-6 0,0 2 0,0-8 0,0-5 0,0 1 0,0 0 0,0 0 0,4-4 0,5 3 0,12-2 0,18-1 0,11 0 0,13-12 0,-14 0 0,-2-1 0,-13 3 0,-12 5 0,-2 0 0,-11 0 0,0 0 0,-1 0 0,1 0 0,11-5 0,3-1 0,3-1 0,-1 2 0,-11 5 0,-2 0 0,-3 0 0,0 0 0,4 0 0,0 0 0,1 0 0,-1-4 0,-5-4 0,1-6 0,4-4 0,-3 1 0,2-1 0,-3 5 0,-4 0 0,-1 4 0,-4 0 0,0-3 0,0-2 0,0 0 0,0-2 0,0 2 0,0 0 0,0-2 0,0 6 0,0-3 0,0 4 0,0 0 0,0 1 0,0-1 0,0-4 0,-4 3 0,-1-2 0,-4-1 0,1 3 0,3-3 0,1 5 0,0 3 0,-1 1 0,0 0 0,1-1 0,0-8 0,-7-7 0,-19-25 0,-22-22 0,-6-10 0,24 34 0,2 1 0,-7-6 0,9 9 0,17 23 0,9 6 0,-4 1 0,3 5 0,0 4 0,1 0 0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7:26:33.7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24575,'0'13'0,"4"0"0,1 5 0,5 7 0,9 14 0,3 11 0,1 0 0,-4-11 0,-8-7 0,-2-13 0,1 2 0,-5-8 0,6-5 0,6 7 0,23 6 0,9 6 0,-6-6 0,-9-6 0,-22-7 0,-3-3 0,-4 0 0,-1-1 0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7:26:34.6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24575,'13'0'0,"1"0"0,3 0 0,1 0 0,0 0 0,-5 0 0,0 0 0,0 0 0,8 0 0,5 0 0,1 0 0,-3 0 0,-6 0 0,-1 0 0,-3 0 0,-1 0 0,-4 0 0,-1 4 0,1 1 0,-4 0 0,-1-1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0T09:45:23.5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24575,'0'0'0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7:26:35.7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24575,'12'0'0,"9"0"0,6 0 0,-1 4 0,-5 1 0,-5 0 0,-2-1 0,0-4 0,-1 0 0,-5 0 0,5 0 0,1 0 0,-1 4 0,-4 1 0,-1-1 0,-3 0 0,4-4 0,0 0 0,-1 0 0,1 4 0,-4 1 0,3 0 0,-7-1 0,3-4 0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7:26:36.8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116 1 24575,'0'20'0,"0"15"0,0 15 0,0 12 0,0 14 0,0-10 0,-6 9 0,-3-12 0,0-21 0,2-4 0,3-21 0,-1-3 0,0 3 0,2 4 0,3-6 0,-4 9 0,-2-3 0,-4 5 0,-4 21 0,8 2 0,-6 1 0,7-14 0,-1-17 0,2-10 0,4-8 0,5-13 0,12-36 0,-8 23 0,8-16 0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7:26:38.2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24575,'15'20'0,"-3"3"0,4 10 0,0 1 0,-5-8 0,0-1 0,-3-7 0,-3-1 0,0-3 0,3 3 0,-3-4 0,3 1 0,1-1 0,-4-5 0,-1 5 0,-4 1 0,4 3 0,1 1 0,0 0 0,-1-1 0,-4 1 0,0-4 0,3 2 0,3 5 0,0-2 0,4 13 0,-4-5 0,0 6 0,4 1 0,-5-8 0,1-1 0,-2-11 0,-4-1 0,0-5 0,0 1 0,0 4 0,4 1 0,2 10 0,6 16 0,0-3 0,0 2 0,-2-14 0,-5-12 0,2 0 0,-2-4 0,0 0 0,3-1 0,-3-3 0,0 3 0,-1-3 0,0 4 0,0 0 0,1-1 0,-1 1 0,-4 0 0,4 0 0,1-4 0,0 2 0,-1-2 0,-4 0 0,0-1 0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7:26:39.6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361 10 24575,'-9'-5'0,"0"1"0,1 4 0,-1 0 0,0 0 0,0 0 0,0 0 0,1 0 0,-1 0 0,0 0 0,0 0 0,0 0 0,1 0 0,-1 0 0,0 0 0,0 0 0,1 0 0,-1 0 0,0 0 0,0 0 0,0 0 0,-3 0 0,-2 0 0,0 0 0,2 0 0,-1 0 0,3 0 0,-3 0 0,5 0 0,-1 0 0,-4 4 0,3 1 0,-2-1 0,3 0 0,0-4 0,0 0 0,4 0 0,1 0 0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7:26:41.1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24575,'0'37'0,"0"6"0,0 19 0,0-12 0,0-3 0,0-14 0,0 1 0,5 0 0,2-1 0,-1 1 0,-1-8 0,-5 6 0,0-12 0,0 0 0,0-3 0,0-3 0,0 3 0,0-3 0,0 3 0,0 3 0,0 0 0,0 12 0,0-6 0,0 8 0,0-1 0,0-6 0,0-6 0,0-9 0,0-3 0,0 0 0,0 0 0,0 0 0,0-1 0,4-3 0,1-1 0,3-12 0,-3 6 0,-1-5 0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7:26:43.2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205 1 24575,'0'12'0,"0"-2"0,-4 3 0,-1-4 0,-4-1 0,0 5 0,0 1 0,-1 11 0,-2 14 0,-8 11 0,-1-1 0,-3-9 0,4-16 0,3-6 0,3-4 0,5-2 0,1-3 0,4 0 0,-1 0 0,1 0 0,8-1 0,4 1 0,6 4 0,4-3 0,-5-2 0,-4 0 0,-5-3 0,0 0 0,1-1 0,0 4 0,3 2 0,-3 3 0,3 4 0,1-7 0,0-2 0,0 0 0,16 14 0,17 12 0,8 13 0,3-7 0,-25-13 0,-8-12 0,-11-10 0,-4-1 0,-1-4 0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7:26:46.1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352 0 24575,'-13'13'0,"4"0"0,-4 5 0,0 0 0,3-1 0,-2 1 0,3-4 0,0-2 0,0 1 0,-6 8 0,-12 11 0,2 3 0,-8 5 0,12-14 0,2-1 0,5-7 0,5-5 0,1-4 0,4-5 0,-5-4 0,0 0 0,0 0 0,0 0 0,1 0 0,-1 0 0,4-4 0,-3-1 0,3-4 0,0 1 0,1-1 0,4 0 0,0 0 0,0 0 0,0 1 0,0-1 0,0 0 0,0 0 0,0 1 0,0-1 0,0 0 0,0-4 0,0 0 0,0-5 0,0 4 0,0 2 0,0 3 0,0 0 0,0 0 0,0 0 0,0 1 0,4 3 0,5 1 0,5 4 0,3 0 0,8 0 0,2 0 0,6 0 0,-6 0 0,-3 0 0,-6 0 0,-8 4 0,-2 1 0,-4-1 0,4 0 0,2 0 0,3 1 0,-4 0 0,-1 3 0,1-3 0,0 0 0,0-1 0,0-1 0,-1 2 0,1 0 0,0-1 0,-4 0 0,-1 1 0,0 4 0,1 3 0,3-2 0,1 3 0,-4-4 0,-1 0 0,-4-1 0,4 1 0,1 0 0,4 0 0,-1-1 0,-3 1 0,-1 0 0,-4-4 0,0-1 0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7:26:49.0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24575,'0'24'0,"0"-4"0,0 1 0,0-9 0,0-3 0,0 0 0,0 4 0,0 0 0,0 5 0,4-1 0,2 8 0,-1 2 0,0-1 0,-5-1 0,0 0 0,0 1 0,0-3 0,0-3 0,0-12 0,0 1 0,0 0 0,0 0 0,0-1 0,0 1 0,0 0 0,0 0 0,0 4 0,0 0 0,0 1 0,0-1 0,0-5 0,0 5 0,4 1 0,1 0 0,0 2 0,-1-6 0,-4 3 0,0-1 0,0 2 0,0 0 0,0-2 0,0-3 0,0 0 0,0 0 0,4-4 0,1-1 0,0 0 0,-1 0 0,-4 5 0,0 0 0,4-4 0,0-1 0,1 0 0,-1 1 0,0-1 0,1 0 0,4-4 0,4 0 0,-4 0 0,8 0 0,4 0 0,-2 0 0,6 0 0,-12 0 0,0 0 0,0 0 0,1 0 0,10 0 0,3 0 0,-1 0 0,-1 0 0,-11 0 0,-2 0 0,-3 0 0,0 0 0,0 0 0,-4-7 0,-1-23 0,-4 15 0,0-13 0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7:27:06.8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71 0 24575,'-9'13'0,"4"-3"0,2 2 0,3 1 0,0 1 0,0 3 0,0-3 0,0-1 0,0-4 0,0 3 0,0 2 0,0 0 0,0 2 0,0-2 0,0 0 0,-4-2 0,-1-3 0,0 0 0,1 0 0,4-1 0,0 5 0,0 1 0,0 11 0,0-6 0,0 2 0,0-9 0,0-3 0,0 0 0,0 0 0,0 0 0,0-1 0,0 1 0,4-8 0,1-2 0,4-4 0,-1 1 0,1 4 0,0 0 0,0 0 0,0 0 0,-1 0 0,1 0 0,0 0 0,4 0 0,-4 0 0,4 0 0,-4 0 0,0 0 0,3 0 0,-2 0 0,7 0 0,-4 0 0,1 0 0,3 0 0,-7 0 0,2 0 0,-3 0 0,0 0 0,0 0 0,-4 4 0,-2 1 0,-3 4 0,0 0 0,0 0 0,0-1 0,0 1 0,0 0 0,0 0 0,0 0 0,-3-4 0,-6 2 0,-5 2 0,-4 1 0,1 3 0,3-5 0,1 1 0,5 0 0,-1-4 0,0-1 0,4 0 0,1 1 0,0-1 0,-1 0 0,-3-4 0,-1 0 0,0 0 0,-4 0 0,4 0 0,-4 0 0,0 0 0,0 0 0,-5 0 0,4 0 0,2 0 0,3 0 0,0-4 0,0 0 0,0-1 0,1 1 0,3 0 0,1-1 0,4-4 0,0 0 0,0 1 0,0-5 0,0 3 0,0-3 0,0 1 0,0 2 0,0-7 0,0 4 0,0 3 0,0 2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0T09:45:25.4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 1 24575,'-23'0'0,"13"0"0,-5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18:36.5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183 1 24575,'0'12'0,"0"2"0,0 3 0,-4 1 0,-2 7 0,1 14 0,-5-2 0,4 10 0,0-1 0,-6 4 0,3 12 0,-8 14 0,-1 15-676,9-38 0,-1 2 676,-1 11 0,1 2 0,4-6 0,1-1-48,0-5 0,1-4 48,4 24 0,0-37 0,0-18 0,0-8 0,0-5 1345,0 1-1345,0 4 103,-4 1-103,-1-1 0,0 0 0,1-4 0,4-8 0,0-6 0,-5-16 0,4 10 0,-4-4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0T09:29:55.1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170 1 24575,'-12'2'0,"0"3"0,2 2 0,1 3 0,-1 0 0,3-3 0,0 0 0,2-2 0,0-2 0,-2 3 0,2-5 0,-2 6 0,2-5 0,0 1 0,-2 1 0,2-1 0,-2 0 0,2-1 0,0-2 0,0 2 0,0 1 0,0-1 0,1 3 0,-1-3 0,0 1 0,2-1 0,1-2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18:38.5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599 1 24575,'-8'0'0,"-1"0"0,-4 0 0,-1 0 0,-3 0 0,3 0 0,1 0 0,1 0 0,-2 4 0,-3 1 0,-1 3 0,0 5 0,5-3 0,0 3 0,4-5 0,0 1 0,1 0 0,-1 0 0,-4 3 0,-14 15 0,-18 19 0,-5 4 0,-9 8 0,12-11 0,6-11 0,9-5 0,11-15 0,8-7 0,4-1 0,1-3 0,3 4 0,5-1 0,16 2 0,6 5 0,5 1 0,-2 3 0,-8-1 0,-3 0 0,-1-1 0,-5-3 0,1-1 0,4-1 0,-3-2 0,6 3 0,-2-1 0,6 9 0,0 6 0,-4-1 0,3-1 0,-5-7 0,-1-5 0,0 0 0,-4-4 0,-4 0 0,-1-1 0,-4 1 0,4 0 0,1-4 0,3-1 0,1-4 0,-4 4 0,3 1 0,-3 3 0,4 1 0,-1 0 0,-3 0 0,3-4 0,-7-1 0,3-4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18:39.6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24575,'13'0'0,"0"0"0,5 0 0,7 0 0,-6 0 0,2 0 0,3 0 0,-9 0 0,10 0 0,-8 0 0,-3 0 0,-1 0 0,-4 0 0,3 0 0,-2 0 0,3 0 0,-4 0 0,-4 0 0,-2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18:40.8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24575,'9'0'0,"-1"0"0,1 0 0,0 0 0,4 0 0,0 0 0,12 0 0,-6 0 0,2 0 0,-8 0 0,-4 0 0,3 0 0,-2 0 0,3 0 0,-4 0 0,-4 0 0,-1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18:43.8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465 53 24575,'-9'0'0,"0"0"0,1 0 0,-1 0 0,0 0 0,0 4 0,-3 1 0,-2 4 0,0 0 0,2-1 0,-1 5 0,3-3 0,1 3 0,1-5 0,4 1 0,-1 0 0,-3-4 0,-1 3 0,-5-3 0,-10 0 0,4-2 0,-1 1 0,9 1 0,3 0 0,0-1 0,0-4 0,-3 0 0,-2 0 0,0 0 0,2 0 0,3 0 0,0 0 0,0 0 0,0 0 0,-3 0 0,2 0 0,-3 0 0,4 0 0,1 0 0,-1 0 0,0 0 0,0 0 0,4-4 0,1-1 0,4-4 0,0-3 0,0 2 0,0-3 0,0 4 0,0 1 0,0-1 0,0 0 0,0-4 0,0 4 0,0-4 0,4 0 0,1 0 0,0-1 0,3 1 0,-3 4 0,4 4 0,3 2 0,-2 3 0,7 0 0,-4 0 0,1 0 0,-1 0 0,-4 3 0,3 2 0,-2 0 0,3 3 0,-1-3 0,-2 4 0,3 3 0,-4-2 0,-4 3 0,2-4 0,-2-1 0,0 5 0,-1 1 0,-4 3 0,4-3 0,1-1 0,0-4 0,-1-1 0,-4 1 0,4 0 0,1 0 0,-1 0 0,4 3 0,-3-2 0,4-1 0,0-1 0,-4-3 0,2 3 0,-2 1 0,4 0 0,4 4 0,0 0 0,1 1 0,-1-1 0,-4-4 0,-1-5 0,5 0 0,-3-4 0,3 0 0,-8 0 0,-2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18:46.0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24575,'0'13'0,"0"0"0,0 5 0,0 0 0,0-1 0,0 1 0,0-1 0,0 1 0,0 0 0,0-5 0,0 0 0,0 0 0,0-4 0,0 4 0,0-4 0,4 0 0,1 3 0,5 9 0,2 19 0,0-4 0,0 4 0,-6-19 0,2-13 0,1-4 0,4-4 0,5 0 0,-1 0 0,1 0 0,0 0 0,-1 0 0,-3 0 0,2-4 0,-2 0 0,-4-5 0,-2 0 0,-8 0 0,4 0 0,1 1 0,-1-1 0,0 0 0,-4 0 0,0 0 0,0 1 0,4-1 0,1 0 0,4 4 0,0 5 0,0 5 0,-1 0 0,-3 3 0,-1-3 0,4 3 0,2 1 0,3 0 0,0 0 0,-4-4 0,0-1 0,-1-4 0,1 0 0,0 0 0,0-4 0,-4-5 0,-1-5 0,-4 1 0,0-4 0,0 3 0,0 1 0,0-4 0,0 7 0,4-6 0,0 2 0,1 0 0,-1-2 0,-4 6 0,0-3 0,0 0 0,0 0 0,0-1 0,0 5 0,0 5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18:48.0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1296 58 24575,'-20'0'0,"-3"0"0,-10 0 0,-1 0 0,11 0 0,3 0 0,12 0 0,-5 0 0,-1 0 0,1 0 0,-4-4 0,3-1 0,-23 0 0,-6 1 0,-7-1 0,4-1 0,19 0 0,7 1 0,3 5 0,3 0 0,1 0 0,-4 0 0,-4 0 0,-5 0 0,-8 0 0,8 0 0,5 0 0,4 0 0,7 0 0,-2 0 0,3 0 0,0 0 0,-11 0 0,-2 0 0,-25 0 0,-3 0 0,8 0 0,4 0 0,24 0 0,2-4 0,-1-1 0,-1 0 0,-3 1 0,3 4 0,1 0 0,5 0 0,-1 0 0,0 0 0,0 0 0,0 0 0,1 0 0,-12 0 0,-3 0 0,-3 0 0,1 0 0,11 0 0,2 0 0,3 0 0,0 0 0,0 0 0,0 0 0,1 0 0,-1 0 0,0 0 0,0 0 0,0 0 0,1 0 0,-1 0 0,4 0 0,1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18:50.5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24575,'9'13'0,"-4"1"0,-1 3 0,-4 8 0,3-6 0,2 2 0,0 3 0,-1-9 0,-4 6 0,0-4 0,0-7 0,0 6 0,0-2 0,0 0 0,0-2 0,0-3 0,0 0 0,0 4 0,0 0 0,0 1 0,0-1 0,0-4 0,0-1 0,0 5 0,0 1 0,0-8 0,0-3 0,0-16 0,0-1 0,0 0 0,4-2 0,1 6 0,4-3 0,0 5 0,-1 3 0,5-3 0,1 3 0,-1 0 0,0 1 0,0 0 0,-3-1 0,2 1 0,1 0 0,1 4 0,3-4 0,1-1 0,-4 0 0,-2 1 0,-3 4 0,0 0 0,0 0 0,-1 0 0,5 0 0,1 0 0,0 0 0,-2 0 0,1 0 0,-3 4 0,2 1 0,1 4 0,-3-1 0,3-3 0,-5-1 0,-3 0 0,-1 1 0,-4 4 0,0 3 0,0 2 0,0 0 0,0-1 0,0-1 0,0-2 0,0 3 0,0-1 0,0-2 0,0 3 0,0-4 0,0 0 0,0-1 0,-4-3 0,-1-1 0,-3 0 0,-1 1 0,0 0 0,0-1 0,0-4 0,1 0 0,-5 0 0,-1 0 0,1 0 0,-4 0 0,7 0 0,-3 0 0,-6 0 0,-4 0 0,-11 0 0,-12 0 0,9 0 0,-2 0 0,18 0 0,16 0 0,10 0 0,16 0 0,-2 0 0,6 0 0,-8 0 0,-3-4 0,-5 3 0,-5-3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18:52.7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21 24575,'4'12'0,"1"2"0,0 11 0,-1-6 0,-4 13 0,0-5 0,0-5 0,0-2 0,0-11 0,0 4 0,0 0 0,0 1 0,4-9 0,0-10 0,1-9 0,-1-3 0,-4-8 0,0 6 0,0-2 0,0 8 0,4 8 0,1-3 0,0 3 0,-1-3 0,-4-1 0,4 4 0,1-3 0,0 3 0,2-4 0,-2 1 0,4 3 0,0 1 0,-4 0 0,-1-1 0,0 0 0,4-3 0,6 3 0,0-3 0,-6-1 0,0 4 0,-3 1 0,4 4 0,0 0 0,3 0 0,2 0 0,4 4 0,6 2 0,-8-1 0,4 0 0,-7-1 0,-4 1 0,4 0 0,-4-1 0,0-4 0,-1 0 0,1 0 0,0 0 0,-4 0 0,-1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18:55.3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1 24575,'0'24'0,"-5"3"0,-2 6 0,1 1 0,1 13 0,5 2 0,0 1 0,0-3 0,5-14 0,0-6 0,1 5 0,-2-13 0,0 6 0,1-8 0,0-3 0,-1-1 0,-4-5 0,0 1 0,0 0 0,0 4 0,0 8 0,0 5 0,0 1 0,0 4 0,0-4 0,0-4 0,0-4 0,0-10 0,0 0 0,0 0 0,4-4 0,4-1 0,13-4 0,6 0 0,-1 0 0,-1 0 0,-11 0 0,-2 0 0,-3 0 0,0 0 0,4 0 0,0 0 0,5 0 0,-4 0 0,-2 0 0,-3 0 0,0 0 0,0 0 0,0 0 0,-1 0 0,1 0 0,0 0 0,0 0 0,0 0 0,-1 0 0,1 0 0,0 0 0,0 0 0,0 0 0,-1 0 0,1 0 0,0 0 0,-4 0 0,-1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18:59.5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6547 707 24575,'-13'-4'0,"-1"-1"0,-10 0 0,-3-4 0,-7 3 0,1 0 0,6 1 0,-17-2 0,-25-4 0,-13-6-633,25 3 1,-3-1 632,0 4 0,-1 0 0,-1-4 0,1 1 0,-1 3 0,3 2-128,-33-9 128,17-6 0,12 7 0,13-4 0,4 8 0,-13 7 0,-7-7 0,-26 2 0,1-7 0,25 3 1256,6 6-1256,27-1 137,-1 3-137,8 1 0,-6 1 0,5 5 0,-19 0 0,-30-9 0,-18-2-725,28 1 0,-2-1 725,6 1 0,0 0 0,-5 0 0,1 0 0,5 0 0,1-1-391,-1 1 1,2 0 390,4 0 0,2 1-188,-39-2 188,4 3 0,9 8 0,1 0 0,28 0 0,-2 0-605,0 0 1,-3 0 604,-18-4 0,-4-2-523,-11 0 0,-4-1 523,-5 1 0,-1 0 0,-1 0 0,2 1 0,12 1 0,4-1-109,13 0 1,2 0 108,8 0 0,-1-1 0,-6-3 0,-4 0-1082,-18 2 1,-5 1 1081,19-1 0,-3-1 0,0 0 0,-4-1 0,-1 1 0,1 1 0,0 1 0,0 2 0,2 0 0,6 0 0,2 0 0,3 2 0,-19 1 0,6 2 368,16-1 1,7 0-369,-19 0 2087,41 0-2087,15 0 931,11 0-931,-3 0 2975,-9 0-2975,1 0 324,-4 0-324,10 0 0,1 0 0,5 0 0,-5 7 0,-17 28 0,2 9 0,4 0 0,2 5 0,-5 33 0,3-4 0,7-5 0,10-44 0,1 5 0,6-21 0,0-4 0,0 10 0,-7 17 0,-4 39 0,2 20-717,4-36 1,1 3 716,3 4 0,2 1 0,-1 2 0,0-1 0,0 1 0,0-1-263,0-6 0,0-3 263,0 32 0,0-28 0,0-17 0,0 1 0,0 15 1393,0 4-1393,0 10 566,0-27-566,0-9 0,0-19 0,0-9 0,0-3 0,0 0 0,0 4 0,0 7 0,0 20 0,-7 9 0,-2 14 0,0 13 0,-6 2 0,6 1 0,0 9 0,-7-9 0,7 0 0,0-17 0,2-15 0,7-14 0,-5 1 0,-4 13 0,3 2 0,-1 14 0,2-13 0,0-11 0,-1-18 0,2-9 0,12-3 0,21 3 0,40 3 0,25 3-423,-40-8 1,0-1 422,0-3 0,-3-1 0,14 3 0,-5-3 0,-1 5 0,-10-3 0,7 3-1371,23 5 0,8 1 1371,-15-6 0,4-2 0,1 0-1088,7 4 0,1 1 0,1-3 1088,2-4 0,2-2 0,-1 0 0,0 0 0,1 0 0,-2-2 0,-2-1 0,-1-1 0,-1-1-418,-3 1 0,-1 0 0,-3 0 418,17 4 0,-6 1-96,-17-1 0,-8 1 96,6 10 1978,-36-7-1978,4-4 0,27-4 0,-12-4 0,4-2 1120,12-4 1,1-1-1121,0-1 0,-1 1 0,-12-1 0,-4 2 2438,16 2-2438,-34 8 297,-22 0-297,21 0 0,45 0 0,-8 3 0,10 4-999,-12 0 1,3 2 0,2-1 998,2 1 0,2-1 0,-1 2 0,0 1 0,-1 1 0,-4-1 254,9 0 0,-7-1-254,-17-4 0,-7 0 0,3 2 0,-31-8 0,3 0 0,11 0 3089,15 0-3089,0 0 741,-4 0-741,1 0 0,15 0 0,30 0 0,-23 0 0,-8 0 0,-41 0 0,-11 0 0,-1 0 0,12 0 0,16 0 0,1 0 0,9 0 0,-23 0 0,-3 0 0,-8 0 0,9 0 0,18 0 0,11 0 0,13 0 0,-14 0 0,-9 0 0,-19 0 0,-9 0 0,1 0 0,8 0 0,5 0 0,1 0 0,-2 0 0,-8 0 0,1 0 0,-4 0 0,2 0 0,18 0 0,21 0 0,-5-4 0,5-2-408,0 1 1,1-1 407,6-3 0,-3-2 0,19-5 0,-29 7 0,-30 4 0,-10 1 0,0-5 0,-4-1 0,-1-2 815,-4 3-815,4 4 0,1 1 0,-1 0 0,0-5 0,-4-4 0,0-5 0,0-7 0,0-27 0,0-27 0,0 27 0,0-3-404,0-6 1,0 1 403,0 5 0,0 3 0,0-40 0,0 17 0,0 25 0,0 3 0,0 14 0,0 6 0,0-5 807,0 6-807,0-1 0,0 3 0,0 10 0,0 1 0,0-7 0,0-2 0,0-12 0,0 1 0,0 6 0,0 2 0,0 8 0,0 3 0,0 1 0,0 1 0,0-2 0,0 0 0,0 2 0,0-1 0,0-8 0,0-6 0,0 1 0,0-6 0,0 13 0,0-2 0,0 8 0,0 4 0,0 1 0,4-5 0,1-1 0,0-3 0,-1-8 0,-4 6 0,0-6 0,0 11 0,0 1 0,0 1 0,0-2 0,0 0 0,0-2 0,0-5 0,0 2 0,0-6 0,0 7 0,0-6 0,0-3 0,0-7 0,0 1 0,0 6 0,0 2 0,0 12 0,0 0 0,0 4 0,0 1 0,0-1 0,-4-4 0,-2-8 0,1 2 0,0-26 0,5-10 0,0-11 0,0-10 0,0 27 0,0 9 0,0 19 0,0 9 0,0 3 0,0 0 0,0 0 0,0 4 0,0 2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0T09:35:14.7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19:25.1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581 18 24575,'0'-9'0,"-3"5"0,-2 0 0,-4 4 0,-4 0 0,0 0 0,-5 0 0,0 0 0,1 0 0,-1 0 0,1 0 0,-1 0 0,0 0 0,-6 5 0,-3 6 0,1 4 0,-6 7 0,5-2 0,1 1 0,1-2 0,7-1 0,1-1 0,-3 8 0,-4 15 0,0-4 0,-2 11 0,-3 12 0,8-6 0,-2 10 0,10-17 0,7-12 0,1 0 0,5-1 0,0-6 0,0-6 0,0-5 0,0-2 0,0 0 0,4-2 0,5 1 0,11 3 0,7-1 0,7 1 0,-8-6 0,-5-4 0,-8-2 0,-5-4 0,5 0 0,1 0 0,3 0 0,1 0 0,0 0 0,-5 0 0,0 0 0,-4 0 0,0 0 0,3-4 0,2-4 0,6-13 0,11-12 0,12-1 0,0 0 0,-4 14 0,-14 9 0,-8 3 0,-3 3 0,-1-4 0,-4-3 0,-1-2 0,5-4 0,1 1 0,3-1 0,1 4 0,-4 2 0,-2-1 0,1-1 0,-3-3 0,4-8 0,1-2 0,2-6 0,6-1 0,-1 1 0,0-1 0,-1 7 0,-5 3 0,-8 6 0,-4 0 0,-4 1 0,0 3 0,0-2 0,0 2 0,0 0 0,0 1 0,0 5 0,0-1 0,0 0 0,0 0 0,0 1 0,0-1 0,-4 4 0,-4 1 0,-6 4 0,-4 0 0,5 0 0,0 0 0,4 0 0,4 0 0,1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19:26.8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24575,'9'9'0,"0"0"0,4 3 0,2 9 0,17 11 0,4 9 0,0 1 0,-3-3 0,-10-5 0,-7-8 0,-1-1 0,-6-11 0,-5-2 0,0-3 0,-4-4 0,0-1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19:27.8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657 19 24575,'0'-9'0,"-4"4"0,-1 1 0,-7 4 0,-2 0 0,0 0 0,-2 0 0,2 0 0,-4 0 0,1 0 0,-1 0 0,-7 0 0,-14 0 0,2 0 0,-22 0 0,9 0 0,0 0 0,4 0 0,19 0 0,7 0 0,7 0 0,4 0 0,0 0 0,0 0 0,-3 0 0,-2 0 0,0 0 0,-2 0 0,6 0 0,-7 0 0,4 0 0,-1 0 0,1 0 0,8 0 0,2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19:28.6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607 20 24575,'-13'0'0,"-8"0"0,-18 0 0,-11 0 0,-12 0 0,-1 0 0,13 0 0,11 0 0,14 0 0,8 0 0,3 0 0,1 0 0,4 0 0,1 0 0,-1 0 0,0 0 0,0 0 0,0 0 0,-3-4 0,-9-2 0,2 1 0,-6 0 0,7 5 0,5 0 0,0 0 0,4 0 0,0 0 0,4 0 0,1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19:29.4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 1 24575,'0'50'0,"-9"22"0,3-20 0,1 3-736,-1 5 0,0 1 736,1-7 0,1-1 0,4 39 119,0-37 1,0-25 0,0-22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19:30.8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24575,'9'0'0,"-1"8"0,7 9 0,-4 2 0,5 13 0,-7-13 0,0 2 0,4-4 0,-3-3 0,3-1 0,-5 0 0,1-4 0,0 0 0,-4-1 0,3 5 0,-3 1 0,3 3 0,1 1 0,0 0 0,0-1 0,-4-3 0,-1-1 0,-4-5 0,0 1 0,0 0 0,0 0 0,0-1 0,0 5 0,0 1 0,0 11 0,0 1 0,0 1 0,0-3 0,0-10 0,0-1 0,0-4 0,0-1 0,0 1 0,0 0 0,0 0 0,0-8 0,0 2 0,0-7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19:31.8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159 0 24575,'-13'4'0,"-1"1"0,1 4 0,0 4 0,0 0 0,3 1 0,2-1 0,4-5 0,0 1 0,-1 0 0,-4 0 0,0 0 0,0-1 0,1 1 0,-1-4 0,0-1 0,4-4 0,1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19:32.9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24575,'0'13'0,"0"-4"0,0 4 0,0 0 0,0 1 0,0 10 0,0 16 0,0 9 0,0 14 0,0 0 0,0-14 0,0-2 0,0-14 0,0-10 0,0-3 0,0-7 0,0-4 0,0 4 0,0-4 0,0 0 0,0-1 0,0 1 0,0 0 0,0 0 0,0 0 0,0-1 0,0 1 0,0 0 0,0 0 0,0 0 0,0-1 0,0 1 0,0 4 0,0 1 0,0-1 0,0 0 0,0-4 0,4-8 0,-3 2 0,2-7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19:34.3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236 0 24575,'-25'0'0,"6"4"0,-6 5 0,11 4 0,0 12 0,-1 2 0,4-1 0,0-1 0,3-11 0,3-6 0,-4 0 0,1 1 0,-1 5 0,-4 3 0,3-3 0,-2-1 0,3-5 0,4 1 0,1 0 0,0-4 0,-1-1 0,4 0 0,6 1 0,9 0 0,3-2 0,1-3 0,-4 0 0,-2 4 0,-3 1 0,4 0 0,8 4 0,5-3 0,8 5 0,0 1 0,-8-2 0,-5 0 0,-8-5 0,-5 2 0,1-2 0,4 4 0,1 0 0,-1 0 0,4 3 0,-7-2 0,2-1 0,-3-1 0,0-3 0,4 3 0,0 5 0,1-3 0,-5-1 0,-5-5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19:37.0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315 51 24575,'-13'0'0,"-1"0"0,-11 0 0,6 0 0,-6 0 0,1 5 0,4 4 0,-4 2 0,10 2 0,1-5 0,4-3 0,1-1 0,-1-4 0,0 0 0,-4 0 0,0 4 0,-1 1 0,1 0 0,4-1 0,1-4 0,-1 0 0,4-4 0,1-1 0,4-4 0,0-3 0,0-2 0,0 0 0,0 1 0,0 5 0,0-1 0,0 0 0,0 0 0,0 1 0,8 3 0,2 1 0,7 4 0,1 0 0,-5 4 0,0 4 0,-4 2 0,0 7 0,-4-4 0,2 1 0,-2-1 0,4-4 0,0-1 0,-4 1 0,-1 0 0,0 0 0,1 0 0,-1-1 0,0 1 0,0-4 0,1 3 0,4-3 0,0 4 0,-1-1 0,1-3 0,-4 3 0,-1-3 0,0 0 0,1-1 0,0 0 0,-1 1 0,0 0 0,0-2 0,5-3 0,0 0 0,0 4 0,0 1 0,-4 0 0,-2-1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2T12:00:56.216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213 1 24575,'0'23'0,"0"18"0,0 31 0,0 20 0,0-1 0,0-19 0,0-18 0,0-15 0,0-8 0,0 6 0,5-15 0,0 7 0,1-1 0,-2-5 0,-4 1 0,0-10 0,0 1 0,0 1 0,0 4 0,0 9 0,0 2 0,0-1 0,0-1 0,0-9 0,0 1 0,0-1 0,0 1 0,0-1 0,0 0 0,0 1 0,0-1 0,0 0 0,0 9 0,0 2 0,0-1 0,0-1 0,0-9 0,0 9 0,0 2 0,0-1 0,0 7 0,0-6 0,0 0 0,0-3 0,0 1 0,0 2 0,0-1 0,0 7 0,0-6 0,0 8 0,0 0 0,0 0 0,0 15 0,0 3 0,0 16 0,0-1 0,0 1 0,0-1 0,0 15-573,0 5 573,0-1 0,0-4 0,0 0 0,0 5 0,0-1 0,0-40 0,0 0 0,0 40 0,0 0 0,0-3 0,0-16 0,0 0 0,0 16 0,0 3 0,0-39 0,0 2-542,0 6 0,0 1 542,0 1 0,0 1 0,0 6 0,0 1 0,0 0 0,0 0 0,0-1 0,0 1 0,0 0 0,0 0 0,0-7 0,0-2 0,0-2 0,0 3 0,0 29 0,0 1 0,1-22 0,-2 0 0,-2 25 0,-3-3 0,0-30 0,0-3 0,1 1 0,-2 1 0,-2 1 0,-1 1 0,3-1 0,2 0-163,-2-8 0,1-2 163,-3 36 0,9-16 0,-9 1 0,-1-1 0,0 1 0,2-16 0,8-3 532,0 0-532,0-12 1096,0 12-1096,0-15 355,0 0-355,0 15 0,0 4 0,0 14 0,0-14 0,0-7 0,0-1 0,0 0 0,1 0 0,-2 1 0,-7 7 0,0-1 0,-1-3 0,3 0 0,6-11 0,0 11 0,0 0 0,0 3 0,0 31-536,0 3 536,0 0 0,0-4 0,0-14-82,0-1 82,0 1 0,0-1 0,0-14 0,0-5 0,0-14 0,0-8 533,0 6-533,0 3 85,0-7-85,0 4 0,0-16 0,0-5 0,0-2 0,0-4 0,0 1 0,0 3 0,0 10 0,0 7 0,0 0 0,0 6 0,0 8 0,0 13 0,0 14 0,0 16-748,0 3 748,0-39 0,0 2 0,1-1 0,-2 0 0,-3 0 0,-1 0 0,-1-1 0,0 2 0,0 6 0,0 1 0,1 0 0,1 2 0,4 16 0,0-1 0,-4-20 0,0-2 0,-1 7 0,0-6 0,-5 1 0,2 10 0,8-25 0,0 3 0,0-18 0,0 1 0,0 2 748,0-1-748,0-6 0,0-9 0,0-5 0,0 0 0,0 5 0,0-4 0,0 4 0,0 0 0,0 9 0,0 7 0,0-1 0,0 7 0,0-6 0,0 8 0,0 15 0,0-12 0,0 4 0,0-9 0,0-6 0,0-1 0,0-1 0,0-9 0,0-4 0,0-1 0,0-5 0,0 0 0,0 5 0,0 9 0,0 22 0,0 11 0,0 1 0,0-13 0,0-16 0,0-13 0,4-6 0,29-5 0,57-5 0,-21 0 0,6 0-924,13 0 1,1 0 923,-6 0 0,-7 0 0,22 0 0,-44 0 0,-12 0 0,33 0 0,-10-5 0,10-2-976,-9 2 0,4 0 0,1 0 976,5 0 0,1 0 0,1 0 0,2 1 0,2-1 0,-3 2 0,-7 2 0,-3 2 0,-2-1-403,15 0 1,-6 0 402,-12 0 0,-6 0 1477,14 0-1477,-31 0 0,-18 0 0,0 0 0,33 0 0,35 0 497,-24 0 1,6 0-498,12 0 0,3 0 0,8 0 0,1 0 0,-28 0 0,1 0 0,-1 0 0,21 0 0,-3 0 0,-14 0 0,-6 0 938,12 0-938,-35 0 0,-1 0 0,36-10 0,-6 2 0,9 1-1218,-10 2 0,4 1 0,3 0 1218,11 0 0,4 0 0,1 0 0,3-1 0,0 1 0,1 1 0,-2 1 0,1 2 0,-3-1 0,-6-3 0,-1-1 0,-4 1 0,-11 4 0,-2 0 0,-4 0 629,15 1 0,-9-2-629,15-4 0,-43-1 0,-21-1 0,-4 2 0,34 5 0,-2 0 0,9 0 252,30 0 1,10 0-253,-18 0 0,5 0 0,2 0-927,-15 0 1,2 0-1,2 0 1,-1 0 926,4 0 0,0 0 0,1 0 0,-1 0 0,0 0 0,0 0 0,0 0 0,0 0 0,0 0 0,0 0 0,-1 0 0,-1 0-816,20 0 0,-2 0 0,-1 0 816,-8 0 0,-2 0 0,-3 0-410,-7 0 1,-3 0 0,-2 0 409,17 0 0,-4 0 750,-13 0 0,-5 0-750,24 0 3481,-22 0-3481,-30-6 3342,-8 0-3342,6 0 2360,8 1-2360,13 5 760,14 0-760,1 0 0,14 0-635,-35 0 1,2 0 634,7 0 0,3 0 0,12 0 0,2 0-1061,9 0 1,0 0 1060,1 0 0,1 0-823,-22 0 0,2 0 1,-1 0 822,1 0 0,0 0 0,1 0 0,4 0 0,1 0 0,2 0-977,7 0 0,2 0 0,1 0 977,4 0 0,1 0 0,1 0 0,4 0 0,2 0 0,-1 0 0,0 0 0,1 0 0,-1 0 0,-1 0 0,1 0 0,-3 0 0,-7 0 0,-1 0 0,-1 0 0,0 0 0,0 0 0,-1 0-456,-4 0 1,-1 0-1,0 0 456,1 0 0,-1 0 0,1 0 0,0 0 0,0 0 0,-2 0 8,-6 0 0,-3 0 1,-1 0-9,21 0 0,-7 0 770,-19 0 1,-6 0-771,14 0 2981,-26 0-2981,-22 0 3080,-5 0-3080,35 0 0,44 0-505,-16-5 0,10-2 505,-20 2 0,4 0 0,2 0-981,8 0 1,1 0 0,1 0 980,-1 1 0,0 0 0,-1 0 0,-3 0 0,-2 0 0,-3 0-390,14-2 0,-7 0 390,-20-1 0,-8 0 0,11-3 0,-41 10 2490,-4 0-2490,0 0 0,32 0 0,37 0 1024,-32 0 1,4 0-1025,12 0 0,3 0 0,-1 0 0,2 0-700,14 0 0,1 0 700,1 0 0,1 0 0,-1 0 0,0 0 0,-6 0 0,-6 0-14,-26 0 1,-6 0 13,18 0 0,-47 0 0,-8 0 1454,9 0-1454,37 0 0,-11 1 0,6-2 881,7-3 1,2-2-882,-1 1 0,-3-1 0,27-6 32,-47 4-32,-18 8 0,0 0 0,18 0 0,31-9 0,-13 2 0,3 0-232,-5 1 0,0 0 232,-2-3 0,-4 1 219,9 2 0,-40-1 1,-11 3-1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19:38.3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0 24575,'0'13'0,"-5"8"0,-1 5 0,0 8 0,1-1 0,5 1 0,0 13 0,0-11 0,0 4 0,0-15 0,0-8 0,0 1 0,0-5 0,0 0 0,0 0 0,0 0 0,0 12 0,0 15 0,0-4 0,0 4 0,0-15 0,0-8 0,0-3 0,0-1 0,0-5 0,0-3 0,0-1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19:42.1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247 1 24575,'-9'9'0,"0"-4"0,-3-1 0,-2-4 0,0 0 0,2 0 0,3 0 0,0 0 0,0 0 0,0 0 0,1 0 0,-1 0 0,0 0 0,0 0 0,0 0 0,1 0 0,-5 0 0,-1 0 0,0 0 0,2 0 0,3 0 0,0 3 0,0 2 0,4 0 0,2-1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19:45.1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1 24575,'0'8'0,"0"12"0,0 3 0,-4-1 0,-1-2 0,0-11 0,1 0 0,4 4 0,0 0 0,0 1 0,0-1 0,0-1 0,0 9 0,0-2 0,0 6 0,0-11 0,0-1 0,0-5 0,0 1 0,0 0 0,0 0 0,0 0 0,4-5 0,1-7 0,0-7 0,-1-4 0,-4 1 0,4 5 0,5-1 0,4 0 0,5 0 0,-4 4 0,-2-3 0,-3 4 0,0-1 0,4 1 0,-4 4 0,4 0 0,-4 0 0,0 0 0,-1 0 0,1 0 0,4 0 0,1 0 0,3 0 0,-3 4 0,-1 1 0,-1 3 0,-2 1 0,3 0 0,-4 0 0,-5 0 0,0 3 0,-4 2 0,4 0 0,1-6 0,0 0 0,-1-3 0,-4 4 0,0 0 0,0 0 0,0 3 0,0-2 0,0 3 0,0-4 0,-4-5 0,-1 4 0,0-3 0,-3 0 0,0-1 0,-2-4 0,-3 0 0,0 0 0,4 0 0,-4 0 0,4 0 0,0 0 0,1 0 0,-1 0 0,0 0 0,0 0 0,0 0 0,-3 0 0,-2 0 0,0 0 0,2 0 0,3 0 0,0 0 0,0 0 0,0 0 0,5-4 0,0-1 0,4-4 0,0-3 0,0-2 0,0-4 0,0 5 0,0 0 0,0 4 0,0 0 0,0 1 0,0 3 0,0 1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00:15.3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24575,'13'0'0,"-3"0"0,2 0 0,1 0 0,1 0 0,10 0 0,16 0 0,22 0 0,30 0-456,-39 0 0,2 0 456,-1 0 0,-1 0 0,39 0 0,-37 0 0,-21 0 0,-21 0 0,-5 0 0,1 0 0,4 0 912,8 0-912,5 0 0,8 0 0,0 0 0,-1 0 0,-6 0 0,-3 0 0,-10 0 0,-1 0 0,0 0 0,-4 0 0,4 0 0,-4 0 0,3 0 0,2 0 0,0 0 0,2 0 0,-2 0 0,4 0 0,6 0 0,16 0 0,22 8 0,17 2 0,0 0 0,-4-2 0,-12-8 0,-1 0 0,-12 5 0,-3 1 0,-21 1 0,-5-2 0,-8-5 0,-4 0 0,-1 0 0,1 0 0,0 0 0,0 0 0,0 0 0,-1 0 0,5 0 0,8 5 0,31 4 0,27-2 0,-26 1 0,1 1 0,41 0 0,-26 2 0,-36-4 0,-20-7 0,0 0 0,0 0 0,1 0 0,-1 0 0,-1 0 0,2 0 0,4 0 0,-5 0 0,0 0 0,-4 0 0,0 0 0,3 0 0,-2 0 0,3 0 0,0 0 0,4 0 0,-2 0 0,1 0 0,-7 0 0,0 0 0,4 0 0,8 0 0,5-5 0,8-1 0,-1-1 0,-6 2 0,-10 5 0,-9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00:51.2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0 24575,'0'38'0,"0"5"0,0 6 0,0-9 0,0-16 0,0-6 0,0 0 0,0-1 0,0 1 0,0-1 0,0-3 0,-4-1 0,-2 7 0,1-5 0,0 6 0,5-4 0,0-4 0,0 1 0,0-1 0,0-5 0,0 1 0,0 0 0,0 0 0,0 0 0,0-1 0,0 5 0,0 1 0,0-1 0,0 0 0,0-4 0,0-8 0,0 2 0,0-7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00:53.7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24575,'9'8'0,"-1"1"0,1 4 0,0 1 0,0 3 0,-4 1 0,3-4 0,-4-2 0,1-3 0,3 0 0,-3 0 0,0-1 0,3 5 0,-3-3 0,3 3 0,1-1 0,0 2 0,0 0 0,0-6 0,-1 0 0,-3-3 0,3 4 0,-3 0 0,4-4 0,0 2 0,-5-2 0,4-8 0,-2-10 0,4-13 0,2-8 0,-2 8 0,0 1 0,-6 7 0,4 1 0,-3-1 0,0 5 0,3 0 0,-3 4 0,0 0 0,-1 1 0,-1 3 0,2 1 0,0 8 0,4 12 0,-1 19 0,4 2 0,0 2 0,-2-18 0,-1-8 0,-4-4 0,-1-1 0,-4 1 0,4 4 0,0 1 0,1-1 0,-1 0 0,-4-4 0,4 3 0,1-2 0,0 3 0,-1 0 0,-4-4 0,0 4 0,0-4 0,0 0 0,4 3 0,1 2 0,-1 4 0,0-5 0,-4 0 0,0 0 0,0 0 0,0 5 0,0-4 0,0-5 0,0-6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00:55.6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24575,'0'20'0,"0"2"0,0 12 0,0-1 0,0-6 0,0-2 0,0-12 0,0 0 0,0 0 0,0-3 0,0 2 0,0-3 0,0 4 0,0 8 0,0-6 0,0 9 0,0-3 0,0-6 0,0 5 0,0-11 0,0 0 0,0-1 0,0 1 0,0 0 0,0 0 0,0 0 0,0-1 0,0 1 0,0 0 0,0 4 0,0-4 0,0 0 0,0-5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00:57.5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24575,'0'8'0,"4"1"0,1 0 0,0 0 0,-1 0 0,0-5 0,1 0 0,3-4 0,1 4 0,-4 1 0,-1 4 0,-4 0 0,4 0 0,1 3 0,0-2 0,-1 3 0,-4-4 0,0-1 0,0 1 0,0-4 0,0-1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01:00.5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0 127 24575,'0'-13'0,"0"3"0,0-3 0,0 5 0,4-1 0,1 0 0,4 4 0,-1-3 0,-3 3 0,3 0 0,-3 2 0,4-1 0,4-1 0,7 0 0,7-4 0,-5 4 0,-2-1 0,-11 2 0,0 4 0,0 4 0,-4 5 0,2 4 0,-2 1 0,0-1 0,-1-4 0,-4-1 0,0 1 0,0 0 0,0 0 0,0 0 0,0-1 0,4 1 0,1 0 0,0 0 0,-1 0 0,-4-1 0,0 1 0,0 0 0,0 0 0,-4-4 0,-1-2 0,-4-3 0,0 0 0,1 4 0,-1 1 0,0 0 0,0-1 0,0-4 0,1 0 0,-1 4 0,0 1 0,4 0 0,1-1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01:05.2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24575,'0'13'0,"0"1"0,0 0 0,0-2 0,0 1 0,0-3 0,0 2 0,0-3 0,0 0 0,0 0 0,0 0 0,0 3 0,0-2 0,0 3 0,0-4 0,0-1 0,4 1 0,1-4 0,0 3 0,-1-3 0,0 0 0,1-1 0,3 0 0,1 0 0,0 1 0,0-1 0,0-4 0,-1 0 0,1 0 0,0 0 0,0 0 0,0 0 0,-1 0 0,1 0 0,0 0 0,0 0 0,0 0 0,-1 0 0,1 0 0,0 0 0,-4 0 0,-1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2T12:01:04.544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0 24575,'11'0'0,"-6"5"0,0 5 0,-5 6 0,0 4 0,0-4 0,0 3 0,0 5 0,0-1 0,0 14 0,0-7 0,0 1 0,0 6 0,0-6 0,0 7 0,0 16 0,0-11 0,0 11 0,0-23 0,0-7 0,0-10 0,0-3 0,0 3 0,0 2 0,0 0 0,0-1 0,0-5 0,0 0 0,0 13 0,0 18 0,0 32 0,0-22 0,0 4-405,0-1 0,0 1 405,0 6 0,0-1 0,0-5 0,0-4 0,0 17 0,0-14 0,0-39 0,0-10 0,0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01:07.6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1480 19 24575,'-13'0'0,"-1"0"0,-3 0 0,3 0 0,1 0 0,5 0 0,-1 0 0,0 0 0,-11 0 0,-15 0 0,-15 0 0,-25 0 0,-4 0 0,-13 0 0,14 0 0,2 0 0,34 0 0,8 0 0,17 0 0,7 0 0,-2 0 0,3 0 0,0 0 0,0 0 0,1 0 0,-5 0 0,-1 0 0,-3 0 0,3 0 0,1 0 0,4 0 0,-10 0 0,-17 0 0,-1 0 0,-22 0 0,22 0 0,-2 0 0,18 0 0,8 0 0,0 0 0,0 0 0,-5 0 0,1 0 0,-1 0 0,4-4 0,5-1 0,2 0 0,2 1 0,-4 4 0,-4 0 0,0 0 0,-1 0 0,1 0 0,0 0 0,0 0 0,-1 0 0,1 0 0,5 0 0,-1 0 0,0 0 0,0 0 0,0 0 0,1 0 0,-1 0 0,0 0 0,0 0 0,0 0 0,-3 0 0,-2 0 0,0 0 0,2 0 0,3 0 0,4 0 0,1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01:08.6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24575,'0'9'0,"0"0"0,0 4 0,0 0 0,0 5 0,0 0 0,0-5 0,0 0 0,0 0 0,0-4 0,0 4 0,0-4 0,0 0 0,0 3 0,0-2 0,0 3 0,0-4 0,0 0 0,0 3 0,0-2 0,0 3 0,0-4 0,0-5 0,0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01:10.1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23 24575,'13'0'0,"0"4"0,5 1 0,7 4 0,1 7 0,1-1 0,-3 1 0,-6-4 0,0 1 0,-1 1 0,1 3 0,-5-3 0,0-1 0,-4-1 0,0-2 0,-1-1 0,-3-1 0,-1-3 0,-4-4 0,0-6 0,5-16 0,1-6 0,6-6 0,-1-1 0,-1 8 0,0 1 0,-1 7 0,0 5 0,-1 4 0,1 5 0,0 4 0,0 4 0,-4 1 0,2 7 0,-1 9 0,0 6 0,-1 6 0,-2-6 0,2-2 0,0-1 0,-1-4 0,-4 1 0,0-9 0,0-3 0,0 0 0,0 4 0,0 0 0,0 1 0,0-1 0,0-8 0,0-2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01:11.4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24575,'0'13'0,"0"8"0,0 5 0,0 1 0,5 5 0,4 7 0,-3 11 0,1 0 0,-7-11 0,0-7 0,0-13 0,0 2 0,0-8 0,0-12 0,0 2 0,0-7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01:13.0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18 124 24575,'0'-13'0,"-4"0"0,0-5 0,-1 4 0,1 2 0,4 3 0,0 0 0,0 0 0,0 0 0,0 1 0,4 3 0,1 1 0,3 4 0,5 0 0,1 0 0,3 0 0,1 4 0,-1 5 0,1 0 0,-4 0 0,-2-1 0,1-3 0,-3 0 0,3 3 0,-5-4 0,1 1 0,0-1 0,0 0 0,0 1 0,-4 4 0,-2 0 0,-3-1 0,0 1 0,-3 0 0,-2 0 0,-4 0 0,-4-1 0,3-3 0,-2-1 0,-1-4 0,-1 0 0,-3 4 0,-1 1 0,0 0 0,1-1 0,-1-4 0,5 0 0,0 0 0,4 0 0,4 4 0,1 1 0,8-1 0,-3 0 0,3-4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01:14.5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24575,'0'13'0,"0"8"0,0 5 0,0 21 0,0 3 0,0-1 0,0-2 0,0-21 0,0-1 0,0-11 0,0-1 0,0-5 0,0 1 0,0 0 0,0 0 0,0-1 0,0 1 0,0 0 0,0-4 0,0-1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01:15.9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124 0 24575,'-10'14'0,"-2"-1"0,7-5 0,1 1 0,-4-4 0,-1 3 0,-1-3 0,-3 4 0,5-1 0,-1 5 0,0 1 0,0-4 0,0 1 0,5-6 0,0 4 0,4 0 0,7-4 0,3-1 0,4-4 0,-1 0 0,-5 0 0,1 0 0,4 3 0,1 2 0,3 4 0,8 6 0,14 5 0,-2 4 0,3 0 0,-9-7 0,-11-4 0,1-3 0,-13-2 0,-4 1 0,-4-4 0,0-1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01:18.3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24575,'13'0'0,"1"0"0,3 0 0,-3 4 0,-5 1 0,-2 0 0,-2-1 0,4-4 0,0 0 0,0 0 0,0 0 0,-1 0 0,1 0 0,0 0 0,0 0 0,0 0 0,-1 0 0,-3 0 0,-1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01:20.1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24575,'12'0'0,"2"0"0,0 0 0,-2 0 0,-3 0 0,4 0 0,8 0 0,5 0 0,8 0 0,-12 0 0,-6 0 0,-12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01:22.9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42 24575,'0'20'0,"0"2"0,0 12 0,0 0 0,0-8 0,0-1 0,0-11 0,0-2 0,0-3 0,0 0 0,0 0 0,0 0 0,0-1 0,4-3 0,5-1 0,5-4 0,10 0 0,16 0 0,10 0 0,-1 0 0,-2 0 0,-21 0 0,-1-4 0,-7-1 0,-9-3 0,3-1 0,-7 4 0,0-3 0,-1 3 0,-4-4 0,0 1 0,4-1 0,1 0 0,3 8 0,1 2 0,-4 8 0,-1 0 0,0-5 0,1 0 0,4 4 0,-1 2 0,1 0 0,0-2 0,0-8 0,0 0 0,3 0 0,9 0 0,-2 0 0,2 0 0,-8 0 0,0 0 0,0 0 0,5 0 0,-4 0 0,-2 0 0,-3 0 0,-4-4 0,-1-5 0,-4-5 0,0-3 0,0 3 0,0 1 0,0 4 0,0 1 0,0-1 0,0 0 0,0 0 0,0 0 0,0 1 0,0-1 0,0-4 0,0-1 0,0-3 0,0-1 0,0 1 0,0 3 0,0 1 0,0 4 0,0 5 0,0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2T12:01:06.960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21 1 24575,'0'15'0,"0"0"0,0 6 0,0-1 0,0 1 0,0-6 0,0 0 0,0-5 0,0 1 0,0-1 0,0 0 0,0 5 0,0 0 0,0 1 0,0-1 0,0-5 0,0 0 0,0 5 0,0-4 0,-5 4 0,0 0 0,-1-4 0,1 4 0,5-5 0,0 0 0,0 0 0,0 1 0,0 3 0,0-2 0,0 2 0,0-3 0,0-1 0,0 0 0,5 0 0,1 5 0,4 1 0,0 4 0,-4 0 0,-2 1 0,-4-5 0,5-6 0,5-6 0,6-4 0,12 0 0,3 0 0,8 0 0,0 0 0,-8 0 0,-7 0 0,-10 0 0,-3 0 0,-1 5 0,0 0 0,0 1 0,0-1 0,1-5 0,-1 0 0,0 0 0,0 0 0,0 0 0,0 0 0,1 0 0,-1 0 0,-5 0 0,0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01:25.2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18 24575,'12'0'0,"2"0"0,4 0 0,-1 0 0,1 0 0,-1 0 0,-3 0 0,-1 0 0,-1 0 0,-2 0 0,3 0 0,0 0 0,0 0 0,1 0 0,3-4 0,-4-1 0,1 0 0,3 1 0,-4 4 0,5 0 0,-4 0 0,-2 0 0,-3 0 0,0 0 0,4 0 0,0 0 0,5 0 0,-1 0 0,1 0 0,-4 0 0,-2 0 0,-3 0 0,0 0 0,4 0 0,0 0 0,1 0 0,-5 0 0,-5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01:27.4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24575,'0'9'0,"0"0"0,0 10 0,0 4 0,0 3 0,0-1 0,0-7 0,0-5 0,0 4 0,0-3 0,0-1 0,0 0 0,0-12 0,0-13 0,5-10 0,0-5 0,1 2 0,2 8 0,-3 3 0,4 1 0,-1 1 0,-3 2 0,3-3 0,-3 4 0,4 4 0,-1 2 0,1 3 0,0 0 0,8 0 0,-3 0 0,8-4 0,-5-1 0,-3 0 0,-1 1 0,-4 4 0,-1 0 0,1 0 0,0 4 0,0 1 0,0 0 0,-1-1 0,1-1 0,0 2 0,-4 0 0,-1-1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01:31.3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4216 0 24575,'-12'0'0,"-2"0"0,-11 0 0,-1 0 0,-1 0 0,-5 0 0,-7 7 0,-11 2 0,-25 8 0,24-4 0,-3 2-752,-7 0 1,-2 1 751,-11 6 0,-2-1 0,0-3 0,2-2 0,11-1 0,2-1 0,7-4 0,4-1 0,-13 1 0,17 1 0,12 1 0,7-1 0,7 4 1503,7-2-1503,0 0 0,0 5 0,-12 2 0,-15 4 0,-9 3 0,-27 7 0,-2-8-632,-14 0 632,0 1 0,27-10 0,12 1 0,29-9 0,6-5 0,0 1 0,-6-1 0,-3 1 632,-6 1-632,-1 1 0,7 2 0,3-5 0,10 1 0,1 3 0,5-3 0,-1 4 0,0 4 0,-4 0 0,0 1 0,-5 3 0,-13 9 0,3-3 0,-24 15 0,15-20 0,-9 2 0,12-4 0,7-4 0,3 3 0,6-7 0,4 1 0,2 0 0,3-4 0,0 3 0,-4 0 0,0 6 0,-12 6 0,-27 6 0,-14 13 0,22-16 0,-4 1-512,-3 4 1,-2 1 511,-1-4 0,0-1 0,0 0 0,1-1 0,0 1 0,1-1 0,-26 6 0,15 2 0,16-18 0,14-1 0,6-2 0,7-4 1023,7-2-1023,4 0 0,-4 0 0,0 5 0,-12 6 0,-14 5 0,-11 1 0,-39 3-735,-5 3 735,-1 1 0,7 0 0,38-12 0,14-9 0,17-3 0,10 0 0,0 5 0,0 4 735,0 1-735,-3 3 0,2-3 0,1-1 0,5-5 0,0 1 0,-1 0 0,-3 0 0,-1 0 0,4-5 0,1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01:32.8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116 1 24575,'-9'12'0,"4"2"0,-3 4 0,3-1 0,0 1 0,-3-5 0,4 0 0,-1-4 0,1 0 0,4 0 0,0-1 0,0 1 0,0 0 0,0 0 0,-4 0 0,-1 3 0,0-2 0,1 3 0,4-4 0,0-1 0,0 5 0,-4 1 0,-1 3 0,0 1 0,2-4 0,-1-6 0,-1-4 0,0 4 0,1 2 0,0 4 0,-1-2 0,4-7 0,6-1 0,16-4 0,18 0 0,-9 0 0,4 0 0,-22 0 0,-3 0 0,4 0 0,-3 0 0,2 0 0,1 0 0,-3 0 0,3 0 0,-5 0 0,1 0 0,0 0 0,4 0 0,0 0 0,1 0 0,-1 0 0,-4 0 0,-1 0 0,1 4 0,0 1 0,-4 0 0,-1-1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01:52.3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728 1 24575,'-13'13'0,"-8"2"0,-11 17 0,-9 4 0,-13-3 0,11-6 0,4-11 0,14-5 0,7-2 0,5-1 0,0-3 0,0 3 0,-1 5 0,-3-3 0,-8 4 0,-1 1 0,-1 0 0,2 1 0,8-3 0,-1-5 0,1 1 0,-1 0 0,-7 1 0,-14 2 0,2-5 0,-9 5 0,19-7 0,10 1 0,9-2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01:51.3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3274 197 24575,'0'17'0,"0"-3"0,4-1 0,1-4 0,3-1 0,1 1 0,0 0 0,0-4 0,-1 3 0,1-3 0,0 0 0,4-2 0,-3 1 0,2 1 0,-3 0 0,0-1 0,4-4 0,-4 0 0,4 0 0,-4 0 0,0-4 0,-1-1 0,1 0 0,0-2 0,-4 2 0,3-4 0,-3 0 0,3 0 0,1-3 0,-4 2 0,-1-3 0,-4 4 0,0 0 0,0 1 0,0-1 0,0 0 0,0 0 0,0-3 0,0 2 0,-4-7 0,-1 3 0,-4 1 0,1 0 0,-1 8 0,0 1 0,4 8 0,1 1 0,0 0 0,-1 3 0,-3-3 0,-1 0 0,0 2 0,-4-2 0,4 4 0,0 0 0,1 0 0,3-1 0,-4 1 0,0 0 0,1-4 0,-1 3 0,0-3 0,-4 3 0,4 1 0,-8 0 0,3 0 0,1 0 0,0-1 0,4 1 0,0 0 0,4 4 0,2 0 0,3 1 0,0-1 0,-4-4 0,-1 3 0,0-2 0,1 3 0,4-4 0,0-1 0,-4 1 0,-1-4 0,0 3 0,1-3 0,0 4 0,-4-1 0,-6 1 0,-11 1 0,-1 0 0,-1 0 0,-5-4 0,13-2 0,-2 0 0,8 1 0,5 0 0,-1-1 0,0 0 0,-4 1 0,0-1 0,-5 0 0,4 0 0,2 1 0,3 0 0,0-1 0,-11-4 0,-28 0 0,-31 0 0,27 4 0,-3 1-383,-6 0 0,1 1 383,5 0 0,2-1 0,-38 4 0,35-9 0,23 0 0,20 0 0,4 0 0,-4 0 0,-7 0 766,-33 0-766,-25 0 0,25 0 0,-2 0-406,-5 0 1,0 0 405,4 0 0,4 0 0,-27 5 0,31 0 0,28 1 0,11-2 0,0-4 0,-10 0 0,-43 0 0,0 0 0,-10 0-1328,-23 0 1,-9 0 1327,22 0 0,-4 0 0,0 0 0,0 0 0,1 0 0,2 0 0,10 0 0,2 0 0,3 0-237,-18 0 0,9 0 237,-8 0 0,42-4 0,36-1 0,7-3 0,0-12 3370,0-3-3370,0-3 570,-4 1-570,-2 0 0,1 6 0,0-6 0,5 0 0,0-1 0,-7-21 0,0 10 0,-1-2 0,3 7 0,5 6 0,-4-1 0,-1 3 0,0 6 0,1 4 0,4 2 0,0 3 0,-4 4 0,-1 1 0,0 0 0,2-5 0,-1-4 0,-1-1 0,0 1 0,-3 4 0,3 4 0,0 2 0,1 3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01:53.7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24575,'0'9'0,"0"3"0,0 9 0,0-1 0,0 0 0,0-7 0,0 7 0,0 15 0,7 15 0,2 13 0,8 12 0,8 4 0,1 0 0,-2-24 0,-6-17 0,-9-21 0,-4-3 0,-1-1 0,-4-5 0,5 12 0,1 3 0,0 3 0,-1-1 0,-5-7 0,0-5 0,0-4 0,0-5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01:57.0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846 1 24575,'0'13'0,"0"7"0,0 20 0,0-3 0,0 9 0,5-12 0,0-8 0,1 6 0,-2-12 0,-4 4 0,0-6 0,0-1 0,0 1 0,0-4 0,0-2 0,0-3 0,0 0 0,0 0 0,0 0 0,0-1 0,0 5 0,0 1 0,0-1 0,0 0 0,0-4 0,0 0 0,0 0 0,0-1 0,0 5 0,0 8 0,0 5 0,0 1 0,0-2 0,0-8 0,0 1 0,0-4 0,0-2 0,0-3 0,0 0 0,0 4 0,-8 0 0,-9 7 0,-9 0 0,-21 7 0,-2 0 0,-1-5 0,3-2 0,14-8 0,6-2 0,6 0 0,9-9 0,3-2 0,4-8 0,1-4 0,-1-8 0,-1-5 0,0-8 0,1 1 0,5-1 0,0 0 0,0 12 0,0 2 0,0 11 0,0 8 0,0 6 0,0 9 0,0 3 0,0 1 0,0-1 0,0-3 0,0 3 0,0-4 0,0 1 0,0-1 0,0-4 0,-4 3 0,-5-2 0,-5 3 0,1-4 0,0-1 0,0 1 0,3 0 0,-6 4 0,-5 3 0,-5-1 0,-21 3 0,-3-4 0,-12 1 0,12-1 0,11-6 0,18-3 0,12-9 0,5-5 0,4 0 0,0-4 0,0 0 0,0 0 0,0-1 0,0 1 0,0 1 0,0-2 0,0-4 0,0 1 0,0 3 0,4 5 0,1 5 0,4 4 0,-1 0 0,1 0 0,0 4 0,0 5 0,4 5 0,-4 3 0,4 1 0,-4-1 0,0 1 0,-1 0 0,-3-5 0,-1 0 0,-4-4 0,0 0 0,0 3 0,0 2 0,0 0 0,0-2 0,0-3 0,0 0 0,0 4 0,0 0 0,0 1 0,0-1 0,0-1 0,0-2 0,0 3 0,0 0 0,0 0 0,-4 5 0,-4 0 0,-13 1 0,1-1 0,-4 2 0,-1 0 0,5-2 0,0 2 0,7-7 0,4 0 0,0-4 0,1 0 0,3 0 0,1-9 0,4 3 0,0-6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01:58.0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166 0 24575,'-8'9'0,"-9"1"0,-2-1 0,-2-3 0,8 2 0,5-3 0,-1 0 0,-4-2 0,-1-3 0,1 4 0,0 1 0,4 0 0,4-1 0,1-4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02:01.8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1632 0 24575,'-8'0'0,"-1"0"0,-4 4 0,3 1 0,-2 4 0,-1-1 0,-1 1 0,-3 4 0,-8 3 0,-2-1 0,1 0 0,-6-4 0,6-1 0,-8 6 0,0-3 0,1 3 0,-1-5 0,0 1 0,1-1 0,-14 2 0,-28 3 0,-20 2-865,30-4 0,-4 2 865,1 0 0,0 1 0,4-1 0,4 0 0,-32 10 0,44-13 0,32-11 0,12-3 0,0-12 0,-1 0 1730,0-1-1730,1-3 0,0 7 0,-1 2 0,0 0 0,-2 3 0,-2 0 0,-5 1 0,-3 4 0,3 0 0,1 0 0,4 0 0,4-4 0,-6-1 0,-19-6 0,-13-9 0,-19-4 0,-1-1 0,21 10 0,8 8 0,21 7 0,8-4 0,1-1 0,4-4 0,4 0 0,1 1 0,4-5 0,0-1 0,0 0 0,-1 2 0,-3 3 0,-1 0 0,-4 0 0,4 4 0,1 2 0,4 3 0,0 0 0,-5-4 0,0-1 0,0 0 0,5 1 0,5 4 0,-1 0 0,0 0 0,-4 0 0,0 0 0,-1 0 0,1 4 0,0 1 0,-4 4 0,3-1 0,-3 1 0,0 0 0,-2 0 0,-3 0 0,0-1 0,0 1 0,0 4 0,0 1 0,0 3 0,0 1 0,0-1 0,0 1 0,0-4 0,0-2 0,0 1 0,0 8 0,0-6 0,-3 9 0,-2-10 0,0-1 0,1 0 0,0 0 0,-1 0 0,-4 1 0,0 3 0,5-7 0,0 2 0,4-3 0,-4 0 0,-1 0 0,0-1 0,-3 5 0,3 1 0,-5 11 0,0 1 0,-1 8 0,0-1 0,1-6 0,0-2 0,5-8 0,1-3 0,4-1 0,0-1 0,0 9 0,0 18 0,0 11 0,0 13 0,0-13 0,0-4 0,0-19 0,0-7 0,0-7 0,0-4 0,0 0 0,8-1 0,9 7 0,9 2 0,8 5 0,-8-2 0,-1-4 0,-11-3 0,-5-4 0,-2-4 0,2-2 0,12-3 0,31 0 0,-12 0 0,20 0 0,-27 0 0,-14 0 0,-4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2T12:01:08.176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1 24575,'4'10'0,"2"0"0,0 5 0,3 1 0,-4 4 0,1 1 0,-1 7 0,-5 3 0,0 0 0,0 5 0,0-5 0,0-5 0,0-3 0,0-13 0,0 1 0,0-1 0,0 0 0,0 5 0,0 9 0,0 6 0,0 1 0,5 6 0,1-14 0,1 1 0,-2-10 0,-5-3 0,0 3 0,4 2 0,3 13 0,-1 1 0,6 9 0,-5 0 0,0-8 0,-1-7 0,-6-14 0,0-5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02:29.7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1083 458 24575,'0'-9'0,"0"1"0,0-12 0,0 4 0,0-5 0,0 5 0,0-5 0,0-5 0,0-21 0,0-3 0,0 1 0,0 2 0,0 13 0,0 1 0,0 6 0,0 6 0,4 13 0,4 4 0,6 4 0,4 0 0,-1 0 0,1 0 0,-1 0 0,1 0 0,-4 4 0,-2 1 0,-3-1 0,0 0 0,0-4 0,0 4 0,-1 1 0,1 4 0,0 0 0,0-4 0,0 2 0,-5-2 0,0 4 0,-4 0 0,0 0 0,-4 3 0,-4-2 0,-13 4 0,-19-2 0,-9 2 0,-1 4 0,11 0 0,14 1 0,7-1 0,5-4 0,0-5 0,0-6 0,3 1 0,2 1 0,0 0 0,3-5 0,-4-9 0,-4-4 0,0-5 0,-5 0 0,4 5 0,2 0 0,3 4 0,4 0 0,1 1 0,4 7 0,0 6 0,0 15 0,0 7 0,0 7 0,0-8 0,0-5 0,0-8 0,0-5 0,0 1 0,-4 0 0,-1 0 0,-3-4 0,-5-1 0,-1-1 0,-3 2 0,-1 0 0,4-1 0,2-4 0,3 0 0,0 0 0,-4 0 0,3 0 0,-2 0 0,3 0 0,4-4 0,1-1 0,4-7 0,0-2 0,-4 4 0,-1-2 0,1 8 0,0-5 0,4 0 0,0 8 0,-5 13 0,-2 11 0,1 10 0,-4 1 0,5-8 0,-5-1 0,-3-7 0,0-5 0,-1-4 0,1-1 0,5-3 0,-1 0 0,0-1 0,0-4 0,-11 0 0,-2 0 0,-12 0 0,0 0 0,-12 0 0,-17 0 0,-15 0 0,-14 0 0,26 0 0,7 0 0,32 0 0,11-4 0,8-5 0,8-1 0,0-6 0,0 2 0,0-4 0,5-6 0,4 4 0,6-5 0,2 8 0,8-3 0,-6 6 0,2-1 0,-8 6 0,-8 4 0,-1 1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02:30.7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241 0 24575,'-9'0'0,"0"0"0,0 0 0,0 0 0,-10 0 0,-4 5 0,-11 2 0,1 4 0,6 3 0,6-3 0,9-2 0,3-2 0,4-2 0,-3 0 0,3-1 0,0-4 0,1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02:32.5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0 106 24575,'0'-9'0,"0"0"0,4-4 0,1 0 0,0-1 0,3 1 0,-4 4 0,1 1 0,3-1 0,-3 4 0,4 1 0,0 4 0,-1 0 0,1 0 0,0 4 0,4 5 0,-3 4 0,2 5 0,1 0 0,1-1 0,5 8 0,2 1 0,-1 1 0,0-2 0,-7-8 0,0-3 0,-4-5 0,0-1 0,-1-4 0,-3 1 0,-1-1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02:33.7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24575,'0'20'0,"0"16"0,0 13 0,7 14 0,1-1 0,9 14 0,-1-10 0,-1-4 0,-3-22 0,-6-19 0,-2-9 0,-4-3 0,0 0 0,0 0 0,0 3 0,0-2 0,0 3 0,0-4 0,0 3 0,0 9 0,0-1 0,0 4 0,0-6 0,0-1 0,0-3 0,0-5 0,0-5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02:35.1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574 0 24575,'-4'9'0,"-1"4"0,-5 8 0,0 5 0,-3 21 0,-4-10 0,3 9 0,2-12 0,7-12 0,5-2 0,-3-11 0,-2-4 0,-4-1 0,-4 0 0,-21 4 0,-21-3 0,-11 2 0,4-2 0,22 0 0,19 1 0,13-6 0,0-8 0,2-13 0,1-19 0,0 4 0,1-4 0,-1 15 0,0 12 0,1 0 0,4 4 0,-4 4 0,-1 1 0,-4 8 0,1 5 0,3 1 0,-3 7 0,2 3 0,1 0 0,0 4 0,1-6 0,-1 0 0,0-5 0,1 0 0,4-4 0,0 0 0,0-1 0,0 1 0,0 0 0,-4-4 0,-1-1 0,1 0 0,0 1 0,0 3 0,-1 1 0,-4 0 0,0 0 0,4-4 0,2-1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02:37.8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122 0 24575,'-4'13'0,"-4"21"0,-6 21 0,-2 11 0,-1 9 0,1-12 0,1-1 0,-1 1 0,7-13 0,3-11 0,6-18 0,0-8 0,0-5 0,3-3 0,6-1 0,12-4 0,6 0 0,-1-4 0,-1-4 0,-12-6 0,0-4 0,-4 1 0,-4-1 0,-1 1 0,-4-1 0,0 0 0,0 5 0,4 4 0,1 5 0,3 4 0,5 0 0,-3 0 0,3 0 0,-1 4 0,2 5 0,6 11 0,0 7 0,0-1 0,-4-1 0,-3-7 0,-4-5 0,-5 0 0,0-4 0,0-4 0,5-1 0,5-4 0,3 0 0,-3 0 0,-1-4 0,-4-1 0,-1-4 0,1 0 0,0 1 0,4-1 0,0 0 0,1 0 0,-1 0 0,-5-3 0,1-2 0,0-4 0,0 1 0,0-1 0,-4 1 0,-2 3 0,-3 1 0,0 4 0,0 1 0,0-1 0,0 0 0,0 0 0,0 0 0,0 1 0,0-1 0,0 0 0,0 0 0,0 0 0,0 1 0,0-5 0,0 3 0,0-3 0,0 1 0,0 2 0,0-3 0,0 5 0,0-1 0,0 0 0,0 4 0,0 1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02:39.5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24575,'13'0'0,"8"0"0,18 0 0,-2 0 0,2 0 0,-14 0 0,-11 0 0,-2 0 0,1 0 0,1 0 0,3 0 0,-3 0 0,-1 0 0,-1 0 0,-2 0 0,3 0 0,0 0 0,-4 0 0,4 0 0,0 0 0,-3 0 0,2 0 0,1 0 0,1 0 0,3 0 0,-3 0 0,-1 0 0,-5 0 0,1 0 0,4 0 0,1 0 0,3 0 0,8 0 0,1 0 0,1 0 0,-6 0 0,-8 0 0,-5 0 0,-3 0 0,-1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02:41.4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0 180 24575,'10'25'0,"-5"-6"0,4 6 0,-4-7 0,0-1 0,-1 1 0,-4-1 0,0-3 0,0-1 0,0-4 0,0-1 0,0 1 0,0-8 0,0-6 0,5-16 0,3-18 0,6-11 0,8-12 0,-4-1 0,1 20 0,-7 6 0,-3 19 0,0 5 0,-5 0 0,4 8 0,-3 1 0,4 4 0,4 0 0,-4 4 0,4 1 0,-4 0 0,0-1 0,0-4 0,-1 0 0,5 0 0,-3 0 0,3 0 0,-1 0 0,-2 0 0,3 0 0,-4 0 0,-1 0 0,1 0 0,0 0 0,0 0 0,0 0 0,-1 0 0,-3 0 0,-1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02:44.4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1348 160 24575,'-32'19'0,"-20"12"0,9-8 0,-5 1-738,-6 0 1,0 1 737,4 3 0,0 0 0,2-3 0,2-2 480,-9 13-480,10-7 244,25-19-244,7-9 0,0-6 0,0-8 751,-7-12-751,4-2 0,0-6 0,5-1 0,5 0 0,-4 1 0,5 6 0,-1 3 0,2 6 0,4 4 0,0 2 0,0 3 0,0 0 0,0 0 0,0 0 0,0 1 0,0-1 0,0 0 0,0 0 0,0-11 0,0-2 0,-5-12 0,0 8 0,-1 13 0,2 34 0,22 43 0,13 31-681,-10-36 0,0 2 681,0-1 0,-1 1 0,-5 0 0,-1-2 0,4 36 0,-8-27 0,-3-34 0,-7-21 0,0-4 0,-4 3 1362,-7 9-1362,-3-1 0,-6 4 0,7-10 0,0-1 0,4-5 0,0-3 0,1-1 0,-5-4 0,-8 0 0,-5 0 0,-21 0 0,-15 0 0,-4 0 0,10 0 0,19 0 0,23 0 0,1 0 0,4 0 0,1 0 0,-1-4 0,4-4 0,-3-6 0,3-4 0,0 1 0,2-1 0,3 0 0,3 1 0,13-3 0,7 0 0,11-3 0,-8 3 0,-5 4 0,-8 8 0,-5 4 0,5 4 0,-3 0 0,3 0 0,-5 4 0,1 0 0,0 5 0,-4 0 0,3 0 0,-3 4 0,3 0 0,1 1 0,-4-1 0,-1-1 0,-4 2 0,-5 11 0,-10 14 0,-8 11 0,-4 0 0,3-11 0,8-14 0,3-8 0,5-3 0,3-1 0,-3-1 0,-1-2 0,-5 3 0,-3 0 0,-1-4 0,1 4 0,-1-4 0,0 0 0,-6 5 0,-3-2 0,1-1 0,1-2 0,0-3 0,-1-1 0,-8 5 0,0-4 0,8 4 0,5 0 0,12-9 0,5-6 0,4-41 0,0-39 0,0 28 0,0-10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02:45.4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488 0 24575,'-16'51'0,"-24"11"0,5-9 0,-3 3-1379,-4 2 0,-2 0 1379,3-1 0,1-1 0,-2 1 0,4-3 875,-5 13-875,0-3 113,27-38 1,10-9-1,3-9 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2T12:01:10.784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1 24575,'10'0'0,"0"0"0,1 0 0,-1 0 0,0 0 0,0 0 0,5 0 0,1 0 0,4 0 0,-4 0 0,-1 0 0,-5 0 0,0 0 0,0 0 0,0 0 0,1 0 0,-1 0 0,4 0 0,-2 0 0,2 0 0,-3 0 0,-1 0 0,0 0 0,0 0 0,0 0 0,1 0 0,-1 0 0,0 0 0,0 0 0,0 0 0,1 0 0,-1 0 0,0 0 0,0 0 0,0 0 0,0 0 0,1 0 0,-1 0 0,5 0 0,-4 0 0,-1 4 0,-5 2 0,-5 4 0,0 5 0,0 1 0,0 4 0,0 1 0,0-1 0,0 0 0,-5 1 0,-1-1 0,1 0 0,0-4 0,1-6 0,-2 0 0,0-5 0,2 5 0,-1 5 0,0 1 0,-6 4 0,1 1 0,5 7 0,-6 3 0,5 0 0,-1-3 0,3 1 0,-2 2 0,0-1 0,-1 7 0,-3-6 0,4 0 0,-1-3 0,3-7 0,-2 7 0,-1 3 0,-1 0 0,3 5 0,-3 10 0,-3 12 0,1-1 0,2-11 0,8-18 0,0-12 0,0-1 0,0 0 0,0 1 0,0 12 0,0-5 0,0 1 0,0-10 0,-4-8 0,-2-1 0,1-5 0,0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02:46.0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152 0 24575,'-15'25'0,"-13"7"0,-8 9 0,6-7 0,5-7 0,16-14 0,4-4 0,1-5 0,4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02:47.4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333 10 24575,'0'20'0,"0"3"0,0 10 0,-5 1 0,0-7 0,-5-3 0,-3-6 0,-1-1 0,-3 1 0,-1 0 0,5-5 0,0-4 0,4-5 0,0-4 0,0 0 0,1-4 0,-1-1 0,0-4 0,0-3 0,0-2 0,0-11 0,-4-14 0,2 2 0,-2-9 0,1 12 0,6 11 0,-3 7 0,4 13 0,-3 3 0,-1 3 0,-1 13 0,-2 20 0,5 14 0,-5-1 0,6-2 0,0-14 0,1-6 0,5-2 0,0-12 0,0-4 0,0-5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02:48.6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336 1226 24575,'-8'4'0,"-1"5"0,-1 12 0,0 5 0,0 1 0,0-2 0,1-12 0,0 0 0,0-4 0,1 0 0,-5-1 0,3 1 0,1 0 0,1-4 0,4-5 0,-1-9 0,-3-5 0,0-23 0,-6-19 0,-4-35-798,8 32 1,0-3 797,0-5 0,-1-3 0,1-4 0,-1-2 0,0 1 0,1 0 0,-1 0 0,0 1 0,0 5 0,1 1 0,4-1 0,1 4 0,-4-30 0,9 27 0,0 30 0,0 25 0,0 4 0,0 5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02:50.3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189 528 24575,'-10'-20'0,"-3"-28"0,-10-18 0,2-25-959,-5-1 959,2 13 0,7 17 314,2 22-314,10 20 160,1 11-160,-1 9 0,1 9 0,0 0 485,4 8-485,0-3 0,-4-1 0,-1 0 0,0 0 0,1 8 0,4-2 0,0 26 0,0-16 0,0 7 0,0-16 0,0-12 0,0 5 0,0-3 0,0 7 0,0-4 0,0 1 0,0-1 0,0-5 0,0 5 0,0 1 0,0-1 0,0 0 0,0-4 0,0-4 0,0-1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02:52.9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1009 1 24575,'9'0'0,"0"4"0,0 1 0,-1 3 0,1 1 0,-4 0 0,3 4 0,-3 0 0,0 1 0,-1 3 0,-4-4 0,0 5 0,0 0 0,0-1 0,0 8 0,0-6 0,-8 6 0,-9-5 0,-5 5 0,-10-1 0,3-2 0,-17 3 0,-4-9 0,8 3 0,8-7 0,21-7 0,4-1 0,1-4 0,-1 0 0,0-4 0,0-1 0,4-4 0,1-3 0,4-2 0,0-11 0,0-1 0,0-1 0,0 6 0,0 9 0,0 3 0,-4 0 0,0-4 0,-1 4 0,1-4 0,4 4 0,0 8 0,0 26 0,0 26 0,0 15 0,0-3 0,-4-24 0,-5-14 0,-5-7 0,-10-4 0,-3-5 0,1-4 0,5-1 0,8 1 0,0 0 0,4-1 0,-4-4 0,0 0 0,-8 0 0,-5 0 0,-1 0 0,3 0 0,-1 0 0,6 0 0,-2 0 0,4 0 0,7 0 0,-2-8 0,-7-22 0,6 1 0,-16-31 0,11 23 0,2 2 0,6 15 0,10 19 0,-4 6 0,-1 5 0,-4 3 0,0-1 0,0 2 0,1 0 0,3-2 0,1-3 0,0 0 0,-1 0 0,0-1 0,-6 25 0,3 6 0,-17 36 0,-4 17 0,1-10 0,3-7 0,17-39 0,3-24 0,1-17 0,0-9 0,-1 0 0,1 6 0,4 4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02:53.5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02:54.1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183 0 24575,'-12'0'0,"-2"4"0,-4 5 0,1 1 0,-1 2 0,-6-2 0,4-1 0,-1 1 0,5-5 0,6 3 0,1-3 0,5 0 0,4-1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02:56.1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457 578 24575,'-15'20'0,"-1"2"0,-2 12 0,7 0 0,6-8 0,5-1 0,0-11 0,0-2 0,0-3 0,0 0 0,0 0 0,0 0 0,0-1 0,0 1 0,0 0 0,0 0 0,0 3 0,0-2 0,0 3 0,0-4 0,4-4 0,1-1 0,4-4 0,4 3 0,-4 2 0,4 0 0,-4-1 0,0-4 0,-1 0 0,5 0 0,1 0 0,3 0 0,1 0 0,-4 0 0,-2 0 0,-11 0 0,-13 0 0,-4 4 0,-9 1 0,7 0 0,0 3 0,1-4 0,-1 1 0,5-1 0,0 0 0,4 1 0,0 0 0,-11 4 0,-15 6 0,-15 7 0,-12 10 0,12-10 0,11-3 0,18-9 0,12-9 0,5-13 0,4-24 0,0-39 0,1 23 0,-2-4-630,-3-5 0,-1-2 630,0-10 0,-2 0 0,-2 4 0,-2 1 0,0 5 0,2 2 0,2 1 0,2 2 0,-3-20 0,3 15 0,0 24 0,-1 22 0,2 9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02:58.0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515 0 24575,'-8'13'0,"-2"-3"0,-4 3 0,-2-5 0,6-3 0,-3 3 0,4-3 0,5 4 0,0 3 0,4 2 0,0 4 0,0 6 0,0 3 0,0-1 0,0-1 0,0-7 0,0-5 0,0 4 0,0-3 0,0-1 0,0 4 0,4-3 0,0 3 0,1 1 0,-1 0 0,-4-1 0,0-3 0,0-1 0,0-5 0,0 1 0,0 0 0,0 0 0,-4 3 0,-4-2 0,-2-1 0,-3-1 0,4-3 0,0 0 0,1-2 0,-1 1 0,-4 1 0,-1 4 0,-3 0 0,-1 0 0,1-1 0,-8-3 0,-14 6 0,2-4 0,-10 1 0,14-3 0,6-5 0,6 0 0,9 0 0,3-4 0,0-5 0,-4-4 0,3-1 0,2 1 0,4 5 0,4-1 0,0-4 0,4-1 0,1 1 0,3 0 0,1 4 0,-4 0 0,3-3 0,-3 2 0,4-3 0,-1 4 0,-3 4 0,-1 2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03:01.9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537 289 24575,'0'-18'0,"0"1"0,0-1 0,0 0 0,5-6 0,0 4 0,8-24 0,-2 14 0,5-9 0,-1 14 0,-6 11 0,-1 1 0,-4 9 0,5 0 0,12 4 0,18 0 0,-9 0 0,4 0 0,-22 0 0,-3 4 0,0 0 0,4 5 0,0 4 0,1 1 0,3-1 0,-8-4 0,0-1 0,-5-3 0,-4 4 0,0-1 0,0 1 0,0 0 0,0 0 0,0 3 0,-8 2 0,-9 6 0,-2-2 0,-6 2 0,8-3 0,-1 1 0,4 0 0,6-5 0,0 0 0,-1 0 0,-5 0 0,-11 2 0,-27 2 0,-26-1 0,19-6 0,-3 0-481,0 0 0,0 0 481,1 0 0,1 0 0,-31 8 0,35-8 0,23-3 0,28-15 0,10-2 0,4-7 0,0 3 962,-5 1-962,-4 5 0,0-1 0,0 0 0,0 0 0,4 0 0,1 1 0,4 3 0,3-3 0,-2 3 0,3 0 0,-4 1 0,0 0 0,-1-1 0,1 1 0,0 0 0,0 4 0,3 0 0,2 0 0,4 0 0,-1 0 0,-3 4 0,-5 0 0,-1 1 0,-4-1 0,1 0 0,-1 1 0,-4 4 0,0 0 0,0-1 0,0 5 0,0-3 0,0 3 0,0-1 0,0 2 0,0 4 0,0-1 0,0 1 0,0-1 0,0 1 0,0 0 0,0-5 0,0 0 0,0 0 0,-4 0 0,-1 1 0,-3 3 0,-2 3 0,1 0 0,-1 5 0,1-8 0,0-3 0,4-1 0,-2-5 0,2-3 0,-4-1 0,0 0 0,0 1 0,-3 4 0,2 0 0,-3-1 0,4 1 0,0-4 0,1-1 0,-1-4 0,0 0 0,0 0 0,1 0 0,-1 0 0,0 0 0,0-4 0,4-5 0,1-12 0,4-18 0,7-11 0,-5-12 0,5 27 0,-7 7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2T12:01:11.912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0 24575,'14'0'0,"10"0"0,7 0 0,0 0 0,-3 0 0,-7 0 0,-1 0 0,-4 0 0,-1 0 0,-5 0 0,0 0 0,5 0 0,1 0 0,4 0 0,0 0 0,1 0 0,-5 0 0,-2 0 0,-3 0 0,-1 0 0,0 0 0,0 0 0,0 0 0,0 0 0,5 0 0,-3 0 0,2 0 0,-4 0 0,1 0 0,-1 0 0,-5 0 0,0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03:03.4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24575,'0'13'0,"0"1"0,0 3 0,0-3 0,0-1 0,0 0 0,0-4 0,4 8 0,2 4 0,-1-2 0,0 6 0,-5-11 0,0-2 0,0 1 0,4-3 0,1 2 0,0-3 0,-1 0 0,-4 0 0,0 0 0,0-1 0,4 1 0,1 4 0,4-3 0,-1 2 0,-3-3 0,-1-4 0,-4-1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03:05.4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170 1 24575,'0'12'0,"0"-2"0,0 3 0,0-4 0,0 3 0,0 2 0,0 0 0,0-1 0,0-5 0,5 12 0,3 16 0,-1 13 0,0 1 0,-7-3 0,5-14 0,0-6 0,1-6 0,-2-9 0,-4-3 0,0 0 0,0 0 0,0-1 0,0 1 0,0 4 0,0 8 0,0-2 0,0 13 0,0-13 0,-4 6 0,-1-7 0,-4-1 0,-6 8 0,1-6 0,-5 6 0,1-11 0,4-2 0,2 1 0,-1-3 0,3-1 0,-3-5 0,5 0 0,-1 0 0,-4 5 0,3 0 0,-2 0 0,3 0 0,4-8 0,1-2 0,4-8 0,0 0 0,0 4 0,0 1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03:07.9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24575,'0'13'0,"0"0"0,0 1 0,0-1 0,0-4 0,0-1 0,0 1 0,0 0 0,0 0 0,4 0 0,1-1 0,4-3 0,0-1 0,-1 0 0,5 1 0,1 4 0,3 4 0,1 0 0,-4 1 0,-2-5 0,-3-5 0,-4-4 0,-1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03:12.6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24575,'0'12'0,"0"2"0,0 11 0,0 14 0,0 11 0,0 13 0,0-14 0,0-2 0,4-21 0,0-5 0,1-4 0,-1-8 0,-4 4 0,4-4 0,1 0 0,0 4 0,3 0 0,-3 1 0,0-1 0,-2-5 0,-3 1 0,0 0 0,4-4 0,1-1 0,0 0 0,-1 4 0,-4 6 0,0 0 0,0-5 0,0-5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03:15.5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977 0 24575,'0'20'0,"0"2"0,0 12 0,0 0 0,0-8 0,0-1 0,0-7 0,0-1 0,0 1 0,0-1 0,0-3 0,0-1 0,0-1 0,0 2 0,0 0 0,0 2 0,0-2 0,4 0 0,0-1 0,1-1 0,-1 2 0,-4 0 0,0-2 0,4 1 0,1 1 0,4-5 0,0 3 0,-1-7 0,5 4 0,-3 0 0,3-4 0,-5-2 0,5-3 0,-3-3 0,7-2 0,-8 0 0,-4 1 0,-17 4 0,-10 0 0,-12 0 0,-13 0 0,11 5 0,-11 1 0,13 5 0,1 1 0,-1-6 0,8-1 0,1-1 0,7 1 0,-6-1 0,-3 0 0,-19 3 0,-17 3 0,-16 7 0,-12 2 0,25-9 0,14 2 0,31-7 0,8 0 0,1-1 0,-2-1 0,-4 2 0,1 4 0,3 0 0,1-4 0,4-1 0,1-4 0,-5 0 0,3 0 0,-3 0 0,5 0 0,-1 0 0,0 0 0,0 0 0,0-8 0,-2-22 0,-2-12 0,4-34 0,-6-3 0,6 1 0,-1 2 0,3 26 0,4 15 0,-2 15 0,0 11 0,1 1 0,4-1 0,0 0 0,0 0 0,0 0 0,0 1 0,0-1 0,0-4 0,0 3 0,0-2 0,0 3 0,0 0 0,0 0 0,0 4 0,0 1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03:16.9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211 1 24575,'9'0'0,"-4"3"0,-1 2 0,0 4 0,1 0 0,0 0 0,-2 11 0,-3 2 0,0 12 0,0-1 0,0-6 0,0-2 0,0-1 0,0 3 0,0 19 0,0-9 0,0-1 0,-3-13 0,-2-13 0,0 3 0,1-4 0,0-4 0,-1 2 0,-4 2 0,-3 1 0,-2 3 0,-4-4 0,1-1 0,-1 1 0,1 0 0,3 0 0,1-4 0,4-2 0,1-3 0,-5 0 0,3 0 0,-3 4 0,5 1 0,-1 4 0,0 0 0,4-4 0,1-1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04:48.2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24575,'9'0'0,"0"0"0,0 0 0,-1 0 0,5 0 0,8 0 0,18 0 0,-2 0 0,3 0 0,-20 0 0,-3 0 0,4 0 0,5 0 0,1 0 0,-6 4 0,-9 1 0,-3 0 0,11-1 0,3-4 0,10 0 0,1 0 0,-8 0 0,-1 0 0,-11 0 0,-1 0 0,-1 0 0,2 0 0,3 0 0,1 0 0,0 0 0,-1 0 0,1 0 0,-4 0 0,-6 3 0,0 2 0,-3 0 0,4-1 0,0-4 0,-1 0 0,5 0 0,1 0 0,3 0 0,8 0 0,2 0 0,-1 0 0,-5 0 0,-8 0 0,-5 0 0,1 0 0,0 0 0,4 0 0,8 0 0,5 0 0,21 0 0,2 0 0,14 7 0,-13 0 0,-15 1 0,-15-3 0,-11-5 0,0 0 0,10 0 0,4 0 0,11 0 0,-1 0 0,-10 0 0,-3 0 0,-12 0 0,1 0 0,4 0 0,1 0 0,23 0 0,6 0 0,7 0 0,9 0 0,-9 0 0,12 0 0,1 0 0,-1 0 0,-12 0 0,-10 0 0,-20 0 0,-7 0 0,-4 0 0,0 0 0,3 0 0,2 0 0,4 0 0,-1 0 0,1 0 0,-4 0 0,2 0 0,5 0 0,-2 0 0,13 0 0,-5 0 0,6 5 0,27 4 0,6-2 0,12 1 0,-15-8 0,-24 0 0,-14 0 0,-11 0 0,-2 0 0,1 0 0,21 0 0,8 0 0,8 0 0,-3 0 0,-25 0 0,-2 0 0,-7 0 0,7 0 0,20 0 0,10 0 0,-8 0 0,-8 0 0,-21 0 0,-5 0 0,5 0 0,21 0 0,21 0 0,11 0 0,9 0 0,-25 0 0,-10 0 0,-16 0 0,-10 0 0,-5 0 0,-5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04:58.1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257 1 24575,'-13'8'0,"-1"-3"0,0 3 0,6-3 0,0 0 0,3-1 0,-4-4 0,0 0 0,1 0 0,-1 0 0,0 0 0,0 0 0,-4 0 0,0 0 0,-1 0 0,1 0 0,5 0 0,-1 0 0,0 4 0,0 0 0,0 1 0,1-1 0,-1-4 0,0 0 0,0 0 0,0 0 0,8 0 0,6 0 0,9 0 0,0 0 0,-2 0 0,1 0 0,1 0 0,-1 0 0,0 0 0,-4 0 0,0 0 0,0 0 0,-1 0 0,1 0 0,0 0 0,4 0 0,0 0 0,5 0 0,-4 0 0,-2 0 0,-3 0 0,0 0 0,0 0 0,0 0 0,10 0 0,17 0 0,26 0 0,17 0 0,13 0-204,-39 0 1,-2 0 203,18 0 0,-8 0 0,-37 0 0,-14 0 0,3 0 0,-5 0 0,1 0 407,0 0-407,0 0 0,0 0 0,-1 0 0,5 0 0,8 0 0,5 0 0,1 0 0,-2 0 0,-12 0 0,0 0 0,-4 0 0,0 0 0,10 0 0,4 0 0,11 0 0,-1 0 0,1 0 0,12 0 0,-9 0 0,3 0 0,-16 0 0,-6 0 0,0 0 0,-1 0 0,-3 0 0,-1 0 0,-1 0 0,9 0 0,18 0 0,11 0 0,26 0 0,2 0 0,1 0 0,-4 0 0,-12 0 0,-13 0 0,-11 0 0,-18 0 0,-8 0 0,-1 0 0,9 0 0,6 0 0,-1 0 0,19 0 0,-2 0 0,19 0 0,14 0 0,15 9-468,-38-3 1,2-1 467,-2 1 0,1 0 0,6-1 0,-2-2 0,24-3 0,-7 0 0,-35 0 0,-20 0 0,4 0 0,12 0 935,13 0-935,14 0 0,-1 0 0,-12 0 0,-10 0 0,-16 0 0,-10 4 0,-5 1 0,-1 0 0,0-1 0,6-4 0,11 0 0,14 0 0,-9 0 0,7 0 0,-19 0 0,0 0 0,-1 0 0,-3 0 0,-1 0 0,-8 0 0,-2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14:45.30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6483 49 24575,'-13'0'0,"-1"0"0,1 0 0,0 0 0,4 0 0,-4 0 0,-7 0 0,-7 0 0,-19 0 0,-4 0 0,-26 0 0,-2 0 0,-14 0-326,40 4 1,0 1 325,-30 4 0,-6 2 0,25-4 0,20-7 0,10 0 0,16 0 0,-4 0 0,-18 0 0,-50 0 0,36 0 0,-5 0-728,-21 0 0,-5 0 728,-5 0 0,-1 0 0,-1 0 0,-1 0 0,-4 0 0,0 0 0,5 0 0,3 0 0,10 0 0,3 0-398,6 0 0,4 0 398,11 0 0,4 0 0,-29 0 0,3 0 0,14 0 0,-14 8 0,10 1 0,4 1 0,15-3 2015,21-7-2015,-6 0 888,6 0-888,-1 0 0,2 0 0,8 0 0,3 0 0,-3 0 0,-29 0 0,-13 0 0,-20 0 0,-9 0 0,9 8 0,1 1 0,1-4 0,-1 0 0,-4 2 0,17-7 0,8 0 0,23 0 0,17 0 0,-16 0 0,-23 0 0,-22-8 0,-14-3-678,0-7 678,1 0 0,-1 8 0,1 1 0,12 9 0,4 0 0,25 0 0,11 0 0,18 0 0,8 0 0,0 0 678,-8 0-678,-5 0 0,-8 0 0,1 0 0,6 0 0,2 0 0,8 0 0,-1 0 0,5 0 0,0 0 0,4 0 0,0 0 0,0 0 0,1 0 0,-1 0 0,0 0 0,0 0 0,1 0 0,-1 0 0,0 0 0,-4 0 0,3 0 0,-2 0 0,3 0 0,0 0 0,0 0 0,1 0 0,-5 0 0,-47 0 0,1 1 0,-9-2-1530,-21-3 0,-7-2 1530,18 2 0,-2-1 0,0 1 0,3-1 0,2 1 0,2-1 0,-22-1 0,7 2-37,24 3 0,7 2 37,-8-1 0,44 0 0,12 4 0,5 1 0,4 3 3047,0 1-3047,4 0 87,1 0-87,4 0 0,0-1 0,0-3 0,-1-1 0,-3 0 0,3 1 0,-3 0 0,4 3 0,0-3 0,-1-1 0,1 0 0,0 0 0,0 1 0,-4 4 0,2 0 0,-2-4 0,4 2 0,0-2 0,-4 4 0,-1 0 0,0-4 0,0 3 0,1-3 0,3 3 0,-3 5 0,4 1 0,6 10 0,-5-4 0,5 1 0,-6-9 0,-1-3 0,1 0 0,-4 0 0,-1 0 0,0-5 0,1 0 0,0 0 0,-1 1 0,-4 8 0,0 8 0,0-2 0,0 6 0,0 0 0,0 14 0,0 11 0,0-1 0,5-2 0,1-14 0,0-6 0,-1-6 0,-1-8 0,1-5 0,4 1 0,-1 4 0,1 0 0,0 5 0,0 0 0,0-1 0,-1 1 0,1-4 0,-4-2 0,-1-3 0,-4 0 0,0 0 0,0-1 0,0 1 0,4-4 0,1-1 0,4 4 0,1 9 0,-5 2 0,4 6 0,-5-8 0,5 1 0,0 0 0,-4-5 0,-1 0 0,-4-4 0,4 0 0,1-1 0,0 1 0,-2 0 0,-3 0 0,0 4 0,0 0 0,0 5 0,0-1 0,0-3 0,0-1 0,0-1 0,0-2 0,0 3 0,0-4 0,4-4 0,1 2 0,0 2 0,-1 5 0,-4 4 0,0 6 0,0-4 0,0 0 0,0-3 0,0-3 0,0 3 0,0 1 0,0 0 0,0-5 0,0 0 0,0-4 0,4-4 0,5-1 0,4-4 0,5 3 0,7 3 0,14 0 0,-2-1 0,22-5 0,4 8 0,16 2-566,-22-5 1,3 0 565,-4 0 0,-1-2 0,0-2 0,-2-2 0,22 1 0,-35 0 0,-16 0 0,-10 0 0,-1 0 0,0 0 1131,7 0-1131,7 0 0,-5 0 0,-2 0 0,-7 0 0,8 5 0,31 5 0,40-3-1016,-26-3 1,5 0 1015,11 0 0,2 2 0,0-1 0,-2 2 0,-5-2 0,-4 2-165,-10 2 1,-5 0 164,21-2 0,-27 2 0,-20-4 0,-6-5 0,8 0 1994,12 0-1994,4 0 366,13 0-366,-21 0 0,-4 0 0,-13 0 0,14 0 0,49 0 0,-34 4 0,4 2-399,10-1 0,0 1 399,-12-1 0,-4 2 0,24 7 0,-37-9 0,-18 1 0,-8-2 0,-5-4 0,5 0 0,47 8 0,27 4-737,-15-2 1,6 1 736,11 1 0,2-1 0,-7-4 0,1-2 0,10 1 0,-1-1 0,-16-5 0,-3 0-633,1-1 1,-2 2 632,-6 2 0,-2 3-266,-12-1 1,-1 0 265,0 1 0,-1-1 0,39 3 0,-39-4 0,1 1 0,7 1 0,0 0 0,-4 0 0,-1-1 0,11 1 0,-1-2 0,-10-4 0,-3 0 0,43 6 0,-6 3 0,-40 0 2047,-9-2-2047,-20-7 1378,-3 0-1378,17 0 642,8 0-642,47 9 0,-37-3 0,3-1-436,7 1 0,0 0 436,0-1 0,-3-1 0,20-4 0,-27 0 0,-31 0 0,-9 0 0,21 0 0,32 0 0,-8 0 0,6 0-613,7 0 0,1 0 613,-2 0 0,-1 0 0,-13 0 0,-6 0 817,3 0-817,-23-4 0,-22 0 0,-2-5 0,0-11 0,-1-3 1281,-4-10-1281,0-14 0,0-3 0,0 1 0,0 9 0,0 16 0,0 6 0,0 0 0,0 1 0,0-1 0,0-6 0,0-3 0,0-7 0,0 1 0,0 6 0,0 2 0,0 8 0,0-8 0,0-1 0,0-1 0,0 2 0,0 1 0,0-3 0,0-6 0,0-1 0,0 7 0,0 3 0,0 10 0,0 1 0,0 1 0,0-2 0,0-4 0,0 1 0,0 3 0,-4 1 0,-1 5 0,0-5 0,1-21 0,-2-8 0,-3-21 0,-7 0 0,1 1 0,-1-1 0,-7 1 0,-1-1 0,0 0 0,1 1 0,0-1 0,3 13 0,-1 4 0,4 12 0,3 8 0,0 1 0,-1 0 0,1-1 0,4 3 0,0 0 0,1 9 0,0 4 0,0 2 0,5 4 0,0-1 0,0 1 0,-1 0 0,-4 4 0,-4 0 0,4 0 0,-4 0 0,4 0 0,-4 0 0,-7 0 0,-7 0 0,-20-7 0,-2-2 0,-1 0 0,4 2 0,19 7 0,6 0 0,5 0 0,2-4 0,-4 0 0,1-1 0,-1 1 0,4 4 0,6-4 0,4 3 0,4-3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15:02.65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91 24575,'8'0'0,"1"0"0,0 0 0,0 0 0,0 0 0,10 0 0,17 0 0,1 0 0,9 0 0,-12 0 0,12 0 0,4 0 0,13 7 0,-1 2 0,1 0 0,-1-2 0,1-7 0,-20 0 0,-10 0 0,-20 0 0,-4 0 0,0 0 0,-1 0 0,1 0 0,0 0 0,0 0 0,0 0 0,3 0 0,2 0 0,4 0 0,6 0 0,-4 0 0,1 0 0,-5 0 0,5 0 0,44 0 0,30 0-845,-28 0 0,3 0 845,5 0 0,0 0 0,-5 0 0,-3 0-67,-11 0 0,-5 0 67,25 0 0,-37 0 0,-18 0 0,-8 0 0,7 0 1678,15 0-1678,-9 0 146,11 0-146,-24 0 0,1 0 0,-1 0 0,-5 0 0,5 0 0,8 0 0,18 0 0,24 0 0,16 0 0,-14 0 0,-16 0 0,-29 0 0,-8 0 0,22-7 0,47-4 0,-16 5 0,8 2-1476,21-1 1,7 1 1475,-27 0 0,2 1 0,-1-1 0,1 0 0,0 0 0,-3-1 0,22-1 0,-7-1-40,-24 1 0,-7 2 40,4 4 0,-41 0 0,0 0 0,28 0 0,31-9 0,15-2 0,-15 0 734,-31 3 0,-32 8 1,-12 0-1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2T12:01:14.840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0 24575,'10'0'0,"0"0"0,0 0 0,1 0 0,-1 0 0,0 5 0,-4 1 0,-2 4 0,-4 4 0,0 2 0,0 0 0,0-1 0,0 0 0,0-4 0,0 8 0,0 5 0,0-1 0,0 13 0,0-5 0,0 8 0,0 15 0,0 4 0,0 14 0,0 1 0,0-16 0,0-11 0,0-18 0,0-7 0,0-5 0,0-2 0,0-4 0,0 1 0,0 3 0,0 2 0,0 5 0,0-1 0,0 0 0,0 1 0,0-1 0,0-4 0,0-1 0,0-5 0,0 0 0,0 5 0,0 1 0,0 4 0,0-4 0,9-6 0,11-6 0,25-4 0,28 0 0,-12 0 0,0 0 0,-37 0 0,-10 0 0,-3 0 0,-1 0 0,0 0 0,0 0 0,0 0 0,1 0 0,3 0 0,2 0 0,13 0 0,-7 0 0,2 0 0,-9 0 0,-9 0 0,-2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16:02.7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24575,'0'13'0,"0"1"0,0 3 0,0 1 0,0 7 0,0-6 0,0 6 0,0-8 0,0-3 0,0-1 0,0-4 0,0-1 0,0 1 0,0 4 0,0 1 0,0 10 0,0 16 0,0-3 0,0 9 0,0-19 0,0-7 0,0-7 0,0-4 0,0 0 0,0 0 0,0 3 0,0 2 0,0 4 0,0-1 0,0-3 0,0-1 0,0-1 0,0 9 0,0-2 0,0 2 0,0-8 0,0-4 0,0 0 0,0-1 0,0 1 0,0 0 0,0 0 0,4-4 0,1-1 0,4-4 0,3 0 0,9 0 0,6 0 0,-1 0 0,6 0 0,-5 0 0,6 0 0,14-7 0,-10 0 0,2-5 0,-18 2 0,-8 5 0,-1 1 0,2 4 0,11-5 0,-6 0 0,2-1 0,-8 2 0,-5 4 0,1 0 0,-4 0 0,-1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15:52.9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24575,'0'8'0,"0"1"0,0 0 0,0 0 0,0 4 0,0 0 0,0 5 0,0-1 0,0 1 0,0 0 0,0-5 0,0 0 0,0-4 0,0 0 0,0-1 0,0 1 0,0 0 0,0 0 0,0 0 0,4-1 0,1 1 0,4 0 0,-1 0 0,1 0 0,0-1 0,0 1 0,0 0 0,-1-4 0,1-1 0,0-4 0,4 0 0,-4 0 0,4 0 0,-4 0 0,0 0 0,0-4 0,-1-5 0,1-1 0,-4-2 0,3 3 0,-3 0 0,4-4 0,-1 0 0,-3-5 0,3 0 0,-3 1 0,0-1 0,3 1 0,-4-1 0,1 4 0,-1 2 0,-4 3 0,0 0 0,0 0 0,0 0 0,0 1 0,0-1 0,0 0 0,-4 4 0,-4-3 0,-6 3 0,0 1 0,2 0 0,3 4 0,0 0 0,0 0 0,0 0 0,-3 0 0,-2 0 0,-4 0 0,1 0 0,-1 0 0,4 0 0,2 0 0,3 0 0,12 0 0,3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15:53.9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15:57.1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314 1 24575,'-9'0'0,"0"0"0,0 0 0,0 0 0,1 0 0,-1 0 0,0 0 0,0 0 0,-3 0 0,-2 0 0,0 0 0,1 0 0,5 0 0,-1 0 0,0 0 0,0 0 0,0 0 0,1 0 0,-5 0 0,3 0 0,-3 0 0,5 0 0,-1 0 0,0 0 0,0 0 0,0 0 0,1 0 0,-1 0 0,0 0 0,0 0 0,4 4 0,2 0 0,3 5 0,0 4 0,0-3 0,0 2 0,0-3 0,0 0 0,0 0 0,0 4 0,0 0 0,0 1 0,0 3 0,0-8 0,0 4 0,0-4 0,3-4 0,2-1 0,4-4 0,0 0 0,0 0 0,-1 0 0,1 0 0,4 0 0,1 0 0,3 0 0,-3 0 0,-1 0 0,-5 0 0,1 0 0,0 0 0,0 0 0,0 0 0,3 0 0,2 0 0,0 0 0,-2 0 0,-3 0 0,0 0 0,-4 4 0,-1 0 0,-4 9 0,0 8 0,0-6 0,0 9 0,0-10 0,0 0 0,0-2 0,0-3 0,0 4 0,0 0 0,0 1 0,0-1 0,0-4 0,-4-1 0,-1 1 0,-4-4 0,0 3 0,5-3 0,-4 0 0,3-1 0,-4-4 0,-4 0 0,-7 0 0,-7 0 0,1 0 0,1 0 0,7 0 0,1 0 0,3 0 0,1 0 0,4 0 0,1 0 0,-1 0 0,4 0 0,1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15:59.6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24575,'0'13'0,"0"1"0,0 3 0,0 1 0,0-1 0,0-3 0,0-1 0,0-4 0,0-1 0,0 1 0,0 0 0,0 0 0,0 0 0,0 3 0,0 2 0,0 4 0,0-1 0,0-3 0,0-1 0,0-5 0,0 1 0,0 0 0,0 0 0,0 0 0,4-5 0,0-4 0,6-15 0,0-8 0,2-11 0,-1 1 0,-5 6 0,-1 2 0,-5 12 0,4 4 0,1 5 0,0 0 0,3-1 0,-3 0 0,-1-2 0,0 2 0,0 0 0,1 1 0,4 4 0,0 0 0,0 0 0,-1 0 0,-3 4 0,3 1 0,-3 0 0,0 2 0,-1-2 0,0 0 0,0-1 0,5-4 0,0 0 0,0 0 0,0 0 0,-1 0 0,-3 0 0,-1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15:33.9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24575,'9'0'0,"-1"0"0,12 0 0,3 0 0,10 0 0,14 7 0,3 2 0,-8-1 0,-4 3 0,-21-6 0,-3 0 0,-1-1 0,-4-4 0,10 0 0,30 8 0,30 3 0,-27-6 0,3 0-389,5 4 1,1 0 388,-6-3 0,-3-1 0,27 6 0,-27-3 0,-31-8 0,-8 0 0,-4 0 0,-1 0 0,5 0 777,1 0-777,3 0 0,1 0 0,0 0 0,-5 0 0,0 0 0,-4 0 0,0 0 0,-1 0 0,1 0 0,0 0 0,0 0 0,0 0 0,-1 0 0,1 0 0,-4 0 0,-1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15:35.5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24575,'13'13'0,"1"-3"0,3 3 0,1-1 0,-5-2 0,0 3 0,-4-4 0,0-4 0,0 2 0,-5-2 0,4 0 0,-3-1 0,4 0 0,4 1 0,0 4 0,5 3 0,-4 2 0,-2 0 0,-3-5 0,0-2 0,0-2 0,0 0 0,3-1 0,2 0 0,0 1 0,2 4 0,5 0 0,-5-3 0,3 3 0,-10-5 0,-4 5 0,-1 0 0,-8 0 0,-1 0 0,-4-4 0,-3 2 0,2-2 0,-3 0 0,0-1 0,0-4 0,-1 0 0,5 4 0,1 1 0,4 4 0,-1-1 0,-3-3 0,3-1 0,0 0 0,1 1 0,4 4 0,-4 0 0,-1-1 0,-3 1 0,-5 0 0,-8 1 0,-5 0 0,-1 4 0,2-3 0,8 2 0,3-1 0,5-2 0,1-1 0,4-5 0,-1-4 0,1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15:36.6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 0 24575,'0'25'0,"0"1"0,0 21 0,0 15 0,-8 17 0,-2 13 0,0-1 0,1-25 0,9-7 0,0-25 0,0-11 0,0-3 0,0-8 0,0-2 0,0 3 0,0-4 0,0-1 0,0 1 0,0 0 0,0 4 0,0 0 0,0 5 0,0-1 0,0 1 0,0-4 0,0-9 0,0-2 0,0-7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15:38.2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370 1 24575,'-13'4'0,"-1"4"0,-3 2 0,-1 3 0,1-4 0,-1 0 0,0-1 0,-6 7 0,4-1 0,0 2 0,3 1 0,3-3 0,-3 3 0,3 1 0,5-1 0,1-3 0,3-5 0,1-1 0,0-3 0,0 3 0,-1 1 0,-4 0 0,0 0 0,0 0 0,-3 3 0,2-2 0,-3-1 0,4-5 0,5 0 0,0 1 0,0-1 0,-1 0 0,4-4 0,2 0 0,8 0 0,3 4 0,2 1 0,4 4 0,-1 4 0,1-4 0,7 5 0,1 1 0,1 1 0,-7-1 0,-7-6 0,-4-1 0,0-3 0,0 4 0,-5-1 0,4-3 0,-3-1 0,4 0 0,0 5 0,-1 1 0,5 2 0,1 1 0,0-3 0,-2 3 0,-3-5 0,-4 1 0,3 0 0,-3-4 0,0 3 0,-2-3 0,1 3 0,1 1 0,0-4 0,-1-1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15:39.5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24575,'9'0'0,"0"0"0,4 0 0,-4 0 0,4 0 0,-4 0 0,0 0 0,0 0 0,-1 0 0,12 0 0,28 0 0,31 9 0,-26-4 0,2 1 0,40 12 0,-31-3 0,-35-8 0,-25-3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2T12:20:29.30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367 0 24575,'-36'36'0,"4"-9"0,-6 9 0,14-18 0,9-3 0,10-5 0,-4 0 0,-4 13 0,-19 10 0,-3 2 0,-2 1 0,8-13 0,9-3 0,4-4 0,6-1 0,5-5 0,1-4 0,-2-2 0,5-4 0,7 0 0,10 5 0,-1 0 0,0 1 0,-5-1 0,0-5 0,1 0 0,-1 0 0,0 0 0,0 4 0,5 6 0,-4 2 0,4 2 0,-5-3 0,-4-1 0,-2 0 0,1 0 0,1 0 0,4 5 0,4 1 0,2 4 0,7 9 0,-6-11 0,0 5 0,-7-13 0,-4 0 0,-2 0 0,1 0 0,0 1 0,1-1 0,3 0 0,-3-4 0,-1 3 0,0-4 0,-5 6 0,0-1 0,0-5 0,0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2T12:01:16.712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1 24575,'0'23'0,"0"18"0,0 16 0,0 1 0,0-4 0,0-15 0,0 0 0,0 0 0,0-9 0,0-1 0,0-13 0,0-1 0,0-5 0,0 0 0,0 0 0,0 5 0,0 24 0,0 10 0,0 24 0,0-16 0,0-3 0,0-15 0,0 0 0,0 0 0,0-8 0,0 6 0,0-7 0,0 9 0,0 0 0,0 0 0,0 15 0,0-11 0,0 10 0,0-14 0,0-12 0,0-4 0,0-13 0,0 0 0,0 0 0,0 0 0,0 0 0,0-4 0,0-1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15:40.8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24575,'8'0'0,"5"0"0,1 0 0,-4 4 0,-3 1 0,1 0 0,2-1 0,8-4 0,6 0 0,-8 0 0,4 0 0,-12 0 0,1 0 0,0 0 0,0 0 0,0 0 0,-1 4 0,1 1 0,0-1 0,0 0 0,0-4 0,-1 0 0,1 0 0,0 0 0,0 0 0,0 0 0,-1 0 0,1 0 0,0 0 0,0 0 0,-4 0 0,-2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15:42.6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100 0 24575,'-13'8'0,"-2"9"0,-6 10 0,4 6 0,6-6 0,6-3 0,1-10 0,-1-1 0,0-4 0,1-1 0,4 1 0,0 0 0,0 4 0,0 0 0,0 5 0,0 0 0,0-1 0,0-3 0,0-1 0,0-5 0,0 1 0,0 4 0,0-3 0,4 2 0,1 1 0,4 1 0,-1-1 0,1 0 0,0 0 0,0-3 0,4 2 0,-4-3 0,4-4 0,-4-1 0,0-4 0,-1 0 0,-3-4 0,3-5 0,-3-1 0,0-2 0,3 3 0,-3 0 0,3 0 0,1 0 0,-4 1 0,3-1 0,-3 0 0,0 0 0,-1 1 0,-1 3 0,2 1 0,0 0 0,-1-1 0,-4-4 0,0-4 0,0 4 0,0-4 0,0 0 0,0 0 0,0-1 0,0 1 0,0 4 0,0 1 0,0-5 0,0-1 0,0-3 0,0-1 0,0 4 0,0-2 0,0 2 0,0 0 0,0 2 0,0 3 0,0 0 0,-4 0 0,-1 0 0,-3 1 0,-1-1 0,4 4 0,1 1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15:43.5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15:46.3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89 0 24575,'-13'0'0,"-1"0"0,-3 0 0,3 0 0,1 0 0,4 0 0,5 4 0,0 1 0,4 4 0,0 0 0,0 0 0,0-1 0,0 1 0,0 0 0,0 0 0,0 4 0,0-4 0,0 4 0,0-4 0,8-4 0,8-1 0,4-4 0,1 0 0,-9 0 0,-3 0 0,0 0 0,0 0 0,0 0 0,3 0 0,2 4 0,0 0 0,-2 1 0,-3-1 0,-4 0 0,-1 1 0,0 4 0,1 3 0,0 2 0,-2 4 0,-3-1 0,4 1 0,1 0 0,0-5 0,-1 0 0,-4-4 0,0 0 0,0 3 0,0-2 0,0 3 0,0-4 0,0-1 0,0 1 0,0 0 0,0 0 0,-4-4 0,-1-1 0,-4-4 0,1 3 0,3 2 0,-3 0 0,3-1 0,-4-4 0,0 0 0,1 4 0,-1 1 0,0 0 0,0-1 0,4-4 0,2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15:48.6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37 24575,'0'19'0,"0"4"0,0 0 0,0-4 0,0-10 0,0 0 0,0 0 0,0 0 0,0-1 0,0 1 0,0 4 0,0 1 0,0-1 0,0 0 0,0 0 0,0-4 0,4 0 0,1-5 0,0 0 0,-1 1 0,0 0 0,1-1 0,3-4 0,12-5 0,3-6 0,10-7 0,7-15 0,-10 3 0,14-16 0,-19 11 0,3 7 0,-13 12 0,-7 12 0,1 4 0,0 4 0,0 4 0,-4 2 0,-1 3 0,-4-4 0,4-4 0,0 2 0,5 2 0,4 5 0,1 3 0,3-3 0,1-1 0,-5 0 0,0-4 0,-4 0 0,0-5 0,0-4 0,-1 0 0,5 0 0,-3 0 0,3 0 0,-1 0 0,-2 0 0,3 0 0,-4 0 0,-1 0 0,1-4 0,0-1 0,4-4 0,-4-3 0,4-2 0,-4 0 0,-4 2 0,-1 3 0,-4 0 0,0 0 0,4 0 0,0 1 0,1-1 0,-1 0 0,-4-4 0,0 0 0,0-1 0,0 1 0,0 5 0,0-1 0,0 4 0,0 1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15:50.1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2262 1 24575,'-20'0'0,"-16"0"0,-13 0 0,-1 0 0,3 0 0,14 0 0,6 0 0,2 0 0,8 0 0,-8 0 0,-14 0 0,-24 0 0,-16 0 0,14 0 0,5 0 0,27 0 0,10 0 0,3 0 0,11 0 0,-3 0 0,-22 0 0,-9 0 0,-45 0 0,24 4 0,-6 2-1565,-18 1 1,-6-1 1564,17-1 0,-3-1 0,-1 0 0,-4 0 0,-1 0 0,2-1 0,6-3 0,2 0 0,2 0 0,-21 0 0,10 0 0,-12 0 0,54 0 0,35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16:05.8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1268 1 24575,'-8'0'0,"-1"3"0,-17 19 0,-16 12 0,-7 14 0,-10 2 0,18-14 0,8-5 0,9-11 0,10-6 0,1-2 0,1-3 0,-2 0 0,-4 0 0,1-4 0,3 3 0,1-4 0,-6 6 0,-4 0 0,0 1 0,3-2 0,12-4 0,-1 3 0,-4 1 0,-1 1 0,-3 6 0,3-2 0,2 0 0,-1 2 0,-8-5 0,-18 5 0,2 1 0,-3-4 0,16 2 0,6-6 0,-7 1 0,6-1 0,-2 1 0,8-1 0,5-1 0,-1 1 0,0-4 0,-4-1 0,-7 1 0,-7 6 0,-7 7 0,-12 8 0,-4 1 0,8-2 0,4-1 0,20-10 0,5-1 0,0-5 0,4 5 0,0 1 0,1-4 0,-1 1 0,4-6 0,-3 0 0,3-1 0,-4-4 0,1 0 0,3 4 0,1 1 0,4 0 0,0-1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16:07.7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1152 1 24575,'-18'0'0,"1"0"0,-8 0 0,5 4 0,-4 0 0,6 1 0,1 3 0,3-3 0,1 0 0,0 3 0,0-3 0,-5 0 0,1 2 0,-1-2 0,0 0 0,-6 4 0,-16-1 0,-9-1 0,-1 0 0,10-3 0,20 1 0,7 0 0,4-2 0,0-3 0,-3 4 0,-2 1 0,-24 0 0,-17 7 0,-11-3 0,-22 9 0,22 5 0,10-7 0,23-1 0,20-8 0,0-2 0,4 0 0,-8 3 0,3-3 0,1 4 0,-4-1 0,7-3 0,-3 3 0,1-3 0,2 0 0,-3-1 0,5 0 0,-1 1 0,0-1 0,0 0 0,0-4 0,4 0 0,2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16:09.3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 0 24575,'0'25'0,"0"1"0,0 21 0,0-10 0,0 9 0,0-12 0,0-8 0,0-1 0,0-7 0,0-5 0,0 0 0,0 0 0,0 0 0,0 12 0,0 14 0,0 11 0,-8 26 0,-2 2 0,0 1 0,1-4 0,9-25 0,-4-10 0,0-16 0,-1-10 0,1-1 0,4-5 0,0-3 0,0-1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16:11.7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623 0 24575,'-9'0'0,"0"0"0,1 0 0,-1 0 0,0 0 0,0 0 0,1 0 0,-5 0 0,3 0 0,-3 0 0,1 4 0,-2 1 0,-4 8 0,1 0 0,-8 2 0,-1 4 0,-1-3 0,2-1 0,12-2 0,4-4 0,1-4 0,-1 3 0,-4 0 0,-12 8 0,-15 8 0,-9 4 0,-14 3 0,13-4 0,11-2 0,14-10 0,12-6 0,8-5 0,6-4 0,7 0 0,1 0 0,0 0 0,4 0 0,0 4 0,5 1 0,-4 0 0,-5 3 0,-6-3 0,1-1 0,5 4 0,1-3 0,3 4 0,-5 0 0,1 0 0,0-1 0,0 1 0,4 4 0,0 1 0,5 3 0,-1 1 0,1-1 0,-4-3 0,-6-1 0,-4-5 0,0-3 0,1-1 0,4 0 0,0 5 0,0 5 0,3-1 0,-2-4 0,-1-1 0,-5-3 0,0 0 0,1 3 0,-1-4 0,4 5 0,-3 0 0,0-4 0,-1-1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2T12:01:18.927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690 1 24575,'-10'0'0,"-5"0"0,-9 0 0,-7 6 0,-23 11 0,12-1 0,-12 13 0,15-9 0,0 0 0,0 5 0,8-8 0,7 2 0,9-4 0,5-5 0,0 0 0,-5 5 0,-9-3 0,2 3 0,-2 1 0,9-5 0,5 0 0,0-7 0,4 1 0,-3 0 0,-1 10 0,-6 1 0,-4 0 0,-1 3 0,5-3 0,2 0 0,3-6 0,6-1 0,0-3 0,10 4 0,5 5 0,1 0 0,4 1 0,0-1 0,1 0 0,-1-4 0,0-1 0,-5-5 0,0-5 0,5 0 0,1 0 0,4 4 0,1 2 0,-5-1 0,-2 0 0,-3-5 0,-1 0 0,0 0 0,0 0 0,0 0 0,0 0 0,1 0 0,-6 5 0,4 0 0,-3 5 0,4 5 0,5 1 0,-4 4 0,4-4 0,-5-1 0,-4-5 0,3 0 0,-4 5 0,1 1 0,3 4 0,-2 9 0,5 2 0,1 7 0,0 1 0,-1-8 0,-6-2 0,-1-13 0,-5-2 0,0-4 0,0-4 0,0-1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16:12.8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18 24575,'12'0'0,"2"-4"0,4-1 0,6 0 0,-4 1 0,0 4 0,-7 0 0,-4 0 0,0 0 0,0 0 0,-1 0 0,5 0 0,8 0 0,-6 0 0,5 0 0,-11 0 0,-4 0 0,-1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16:13.9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24575,'9'0'0,"0"0"0,0 0 0,-1 0 0,1 0 0,0 0 0,4 0 0,0 0 0,1 0 0,-1 0 0,-1 0 0,-2 0 0,3 0 0,-4 0 0,-4 0 0,-1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16:16.4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79 0 24575,'-9'13'0,"0"1"0,-6 10 0,4 3 0,0 6 0,6 1 0,1-7 0,-1-3 0,0-10 0,1-1 0,4-5 0,0 1 0,0 0 0,0 0 0,0 4 0,0-4 0,0 4 0,0-4 0,4-4 0,5-1 0,0-4 0,8 0 0,4 0 0,-2 0 0,6 0 0,-7 0 0,-5 0 0,0 0 0,-4 0 0,0 0 0,-1 0 0,5-4 0,1-5 0,-1-5 0,4 1 0,-7 0 0,-1 4 0,-2 4 0,-2 1 0,4 4 0,4 4 0,-3 5 0,-2 1 0,0 2 0,-3-3 0,4-4 0,0-1 0,-1-4 0,1 0 0,0 0 0,4 0 0,-3 0 0,2 0 0,1 0 0,1 0 0,-1 0 0,0 0 0,0-8 0,-3-2 0,2-7 0,1-1 0,-3 5 0,-2 0 0,-4 4 0,-4 0 0,0-11 0,0-2 0,0-5 0,0 3 0,0 10 0,0 1 0,0 4 0,0 1 0,0-1 0,0 0 0,0 0 0,0 0 0,0 5 0,0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16:18.2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777 1 24575,'-12'0'0,"-2"0"0,-11 0 0,-1 0 0,3 0 0,3 0 0,11 0 0,1 0 0,-12 0 0,-16 0 0,-13 0 0,-14 0 0,13 0 0,11 0 0,18 0 0,8 0 0,5 0 0,-1 0 0,0 0 0,0 0 0,-4 0 0,0 0 0,-5 0 0,-7 0 0,-1 0 0,3 0 0,4 0 0,10 0 0,0 0 0,0 0 0,0 0 0,1 0 0,-5 0 0,-1 0 0,0 0 0,-2 4 0,2 1 0,-3 4 0,3-1 0,1-3 0,4-1 0,5-4 0,0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16:20.5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24575,'4'13'0,"1"0"0,0 1 0,-1 3 0,-4-4 0,0 1 0,0 3 0,0-7 0,0 2 0,0 1 0,0 1 0,0 3 0,0 1 0,0-4 0,0-2 0,0-3 0,0 0 0,0 4 0,0-4 0,0 4 0,0 0 0,0 0 0,0 1 0,0-1 0,0-4 0,0-1 0,0 1 0,0 0 0,0 4 0,0-4 0,0 4 0,0-4 0,3-4 0,2-5 0,4-9 0,6-12 0,-2-18 0,-1 9 0,-1-7 0,-6 19 0,4 4 0,3 2 0,2 3 0,11-6 0,-6 1 0,2-6 0,-4 6 0,-8 5 0,4 2 0,-4 2 0,0 0 0,-1 1 0,1 4 0,0 0 0,0 0 0,0 0 0,-1 0 0,5 0 0,1 0 0,3 0 0,-3 0 0,-1 0 0,-4 0 0,-5 0 0,0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16:23.0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24575,'0'12'0,"0"2"0,0 11 0,0 1 0,0 8 0,0 0 0,0-1 0,0 1 0,0-1 0,5 1 0,0-7 0,1-3 0,-2-10 0,-4-1 0,0-4 0,0 3 0,0 9 0,0 18 0,0 11 0,0 0 0,0-4 0,0-23 0,4-7 0,1-12 0,3-4 0,1 0 0,0 0 0,0 0 0,0 0 0,3 0 0,2 0 0,0 0 0,-2 0 0,1 0 0,8 0 0,18 0 0,-2 0 0,2 0 0,-18 0 0,-8 0 0,-4 0 0,0 0 0,-1 0 0,1 0 0,11 0 0,15 0 0,15 0 0,0 0 0,-11 0 0,-18 0 0,-12 0 0,-5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16:28.2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4727 1 24575,'-13'0'0,"0"0"0,-5 0 0,-7 0 0,-1 5 0,-1 0 0,-5 1 0,-7 5 0,-24-1 0,13-2 0,-4 2-628,-7 5 0,-2 0 628,-5-4 0,-1 1 0,-4 3 0,-1 1 0,6-1 0,0 0 0,-1 1 0,1 0 0,6 1 0,3-2-219,6-4 1,2-2 218,-41-1 0,13-1 0,4 1 0,25 1 0,-9-2 0,-4-7 0,-3 0 1227,-9 0-1227,12 0 466,1 0-466,-1 0 0,1 0 0,-1 0 0,0 0 0,1 0 0,-1-7 0,-12-3 0,-4 1-520,-13 1 520,1 8 0,25 0 0,14 0 0,27 0 0,7 0 0,1 0 0,-8 0 0,-1 0 520,-1 0-520,-5 0 0,-7 0 0,-11 0 0,-12-7 0,12 0 0,11-1 0,18 3 0,8 5 0,0 0 0,-8 0 0,-18-7 0,2 1 0,-9-3 0,-1 4 0,-2-2 0,-1 1 0,10-2 0,20 3 0,7 5 0,-7 0 0,-3 0 0,-10 0 0,-14 0 0,18 0 0,-5 0 0,21 0 0,4 0 0,1 0 0,-1 0 0,0 0 0,0 0 0,-3 0 0,-9 0 0,-19 0 0,3 0 0,2 0 0,15 0 0,11 0 0,1 0 0,-5 0 0,3 0 0,-3 0 0,1 0 0,-9 0 0,-19 0 0,4 0 0,-4 0 0,19 0 0,5 0 0,-18 0 0,-8 0 0,-21 0 0,13 0 0,15 0 0,15 3 0,10 13 0,-2 20 0,0 1 0,4 22 0,-5 4 0,4 3 0,-8 9 0,1-12 0,8-1 0,1-12 0,2-4 0,0-19 0,-1-6 0,2-5 0,4 5 0,0 6 0,0 19 0,-8 17 0,-3 15 0,1 1 0,2-3 0,8-14 0,-4-19 0,-1-10 0,0-20 0,2-4 0,3 0 0,0 11 0,0 15 0,0 15 0,-7 12 0,-2 1 0,0-13 0,2-4 0,7-19 0,0-6 0,0-5 0,0-6 0,0 3 0,0-5 0,0 1 0,0 11 0,0 3 0,0 3 0,-4-1 0,-1-11 0,1-2 0,0-3 0,8-4 0,12 4 0,6-3 0,12 5 0,-1 1 0,-6-6 0,-2-1 0,-8-5 0,8 0 0,14 0 0,11 7 0,0-1 0,-11 3 0,-18-4 0,-8-5 0,-1 0 0,22 0 0,22 0 0,22 8 0,14 2 0,-14 0 0,-2-2 0,-34-8 0,-8 0 0,-21 0 0,-4 0 0,3 0 0,9 5 0,31 5 0,14-3 0,13 8 0,-16-9 0,-24 3 0,-18-4 0,-9-5 0,1 0 0,8 0 0,31 0 0,1 0 0,10 0 0,-17 5 0,-23 0 0,-3 1 0,-12-2 0,1-4 0,0 0 0,0 0 0,4 0 0,0 0 0,12 0 0,14 0 0,-2 5 0,10 1 0,-21 0 0,-1-1 0,-7-5 0,-5 0 0,11 0 0,11 7 0,15 2 0,26-1 0,2-1 0,1 0 0,-24-1 0,-21 2 0,-21-4 0,-4-4 0,-1 0 0,1 0 0,0 0 0,0 0 0,4 0 0,7 0 0,20 7 0,22 3 0,-12-2 0,5 2-1130,17 5 0,6 1 1130,11 2 0,5 0-897,-26-6 1,2 0-1,0 0 897,0-1 0,0 0 0,-1 0 0,24 5 0,-4 0-297,-10-4 1,-8-1 296,21 10 0,-43-13 0,-30-8 1853,1 0-1853,29 0 0,16 0 0,27 0 0,-13 0 2907,-24 0-2907,-21 0 783,-22 0-783,8 0 0,16 0 0,26 0 0,30 0-697,3 0 697,-42 1 0,-2-2 0,28-6 0,-24 2 0,-17-3 0,-24 4 0,2 4 0,18 0 0,21-8 0,-5-2 0,5-1-79,0-4 1,1-1 78,5 0 0,-1 0 0,31-11 0,-39 14 0,-20 5 0,-19 0 0,1-1 0,3-5 0,-3 1 854,-1-4-854,2-4 0,-1 2 0,8-13 0,2-7 0,3-11 0,15-17 0,11-2-437,12 4 437,-4 6 0,-18 14 0,-17 13 0,-16 7 0,-5 7 0,-1-6 0,-4-3 0,5-7 437,1 1-437,7-14 0,1-2 0,-5-1 0,-3 3 0,-6 21 0,0 1 0,0 0 0,0-1 0,0-8 0,0-12 0,-6-4 0,-10-13 0,-2 1 0,-4-1 0,8 13 0,1 4 0,2 12 0,5 8 0,-3 1 0,4 7 0,-5-6 0,0-3 0,0 1 0,-6-6 0,4 5 0,1-6 0,6 6 0,1 6 0,-1 9 0,-3 3 0,-1-4 0,0 0 0,-11-7 0,5 2 0,-6 2 0,4-1 0,4 4 0,-25-11 0,-9-12 0,-22-8 0,-12-11 0,10 10 0,9 7 0,15 12 0,13 4 0,8 5 0,5 2 0,12 7 0,2 3 0,2 1 0,-4 4 0,-4 0 0,3-4 0,-6-1 0,-5 0 0,5 1 0,-3 4 0,10 0 0,0 0 0,-4 0 0,-8 0 0,-18 0 0,-11 0 0,8 0 0,8 0 0,21 0 0,5 0 0,-1 0 0,0 0 0,0 0 0,0 0 0,-3 0 0,2 0 0,-3 0 0,4 0 0,1 0 0,-1 0 0,4 0 0,1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06:58.9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636 63 24575,'-9'9'0,"-4"4"0,7-3 0,-5 2 0,6-3 0,-4 4 0,-11 3 0,-2-1 0,-5 0 0,-5 1 0,6 0 0,-1 1 0,2-2 0,8-7 0,3-3 0,-2 3 0,2-3 0,0 0 0,-2-1 0,-5 1 0,-6 1 0,1 0 0,5-1 0,8-5 0,4 0 0,1 0 0,-1 0 0,0 0 0,0 0 0,0 0 0,-10 0 0,-4 0 0,-11 0 0,1 0 0,10 0 0,7-4 0,12-1 0,4-3 0,0-12 0,0-3 0,0-3 0,0 1 0,0 7 0,0 5 0,0 0 0,0 4 0,0 0 0,0 1 0,0-1 0,0 0 0,0 0 0,0 0 0,4 4 0,1-2 0,0 2 0,3 0 0,-3-3 0,3-1 0,1-1 0,0-2 0,0 3 0,0 4 0,3 1 0,2 4 0,11 5 0,1 1 0,-3 5 0,-3-2 0,-11-4 0,-1 3 0,5-3 0,-3 0 0,3 3 0,-5-3 0,-3 3 0,4 12 0,-3 3 0,4 3 0,0-1 0,-1-7 0,0-5 0,-4 0 0,-1-4 0,-4 0 0,0 3 0,4 2 0,2 11 0,-1 1 0,4-3 0,-4-3 0,-1-8 0,0-2 0,0-1 0,1-5 0,4-4 0,0 0 0,-4 4 0,-1 1 0,-1 0 0,2-2 0,4-3 0,0 0 0,0 0 0,-1 0 0,1 0 0,4 0 0,1 0 0,3 4 0,1 1 0,-4 0 0,-2-1 0,-3-4 0,0 0 0,4 0 0,-4 0 0,0 0 0,-5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07:00.2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138 1 24575,'0'12'0,"0"2"0,0 4 0,0-1 0,0 1 0,0 7 0,0 14 0,-7 11 0,-2 12 0,1-12 0,-6 9 0,5-9 0,0 0 0,2 9 0,2-22 0,0 2 0,-1-18 0,2-8 0,4 0 0,0 0 0,0 5 0,-4-1 0,0 1 0,-1 0 0,1 6 0,-1 3 0,0-1 0,-1-1 0,2-7 0,0-5 0,-1-4 0,0-1 0,1-3 0,4-8 0,0-10 0,0-14 0,0 9 0,0 3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07:01.8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24575,'9'0'0,"0"4"0,3 5 0,2 4 0,4 5 0,-5 0 0,-4-5 0,-1-4 0,-3-5 0,4 0 0,0 1 0,-1 4 0,1-1 0,0-3 0,0 3 0,-4-3 0,2 4 0,-2 4 0,4 0 0,0 5 0,-4-4 0,-1-2 0,-4 1 0,0-3 0,4 2 0,0-3 0,1 0 0,-1 0 0,0 3 0,1 2 0,0 4 0,-1-1 0,-4-3 0,0 3 0,0-8 0,0 4 0,0-4 0,0 0 0,0 3 0,4 2 0,2 11 0,-1 1 0,0 1 0,-5 5 0,0-13 0,0 6 0,0-8 0,4-3 0,1-1 0,0-4 0,-2 3 0,1 2 0,1 0 0,0-2 0,-1-3 0,0 0 0,1 0 0,0 0 0,3-1 0,-4-3 0,1 3 0,-1-3 0,0 8 0,1 0 0,0 5 0,-1 0 0,-4-5 0,0 4 0,0-7 0,0 2 0,0-3 0,0-4 0,0-1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2T12:06:41.201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0 24575,'14'0'0,"11"0"0,-3 0 0,2 0 0,-9 0 0,-5 0 0,0 0 0,0 0 0,1 0 0,-1 0 0,0 0 0,0 0 0,0 0 0,0 0 0,5 0 0,-4 0 0,4 0 0,-5 0 0,1 0 0,3 0 0,-2 0 0,-2 0 0,-6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07:02.8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339 1 24575,'-9'0'0,"0"0"0,1 0 0,-5 0 0,-1 0 0,-3 0 0,-1 0 0,1 0 0,-8 0 0,-2 0 0,-6 0 0,6 0 0,2 0 0,12 0 0,0 0 0,4 0 0,0 0 0,1 0 0,-1 0 0,0 0 0,0 0 0,0 0 0,5 0 0,0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07:04.9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24575,'0'20'0,"0"29"0,0 42 0,3-30 0,3 2-1272,3 6 0,3-1 1272,3 0 0,1-2 0,0-11 0,-1-3 811,5 27-811,-12-27 419,-8-31-419,0-8 0,0-4 0,0-1 1314,0 5-1314,4 1 0,1 3 0,0 1 0,-2 0 0,-3-1 0,0-3 0,0-1 0,0-1 0,0-2 0,0 3 0,0-4 0,0-4 0,0-2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07:07.1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440 1 24575,'0'24'0,"0"3"0,-5 6 0,-2 1 0,1 0 0,1-1 0,1-6 0,-1-2 0,-4-1 0,0-8 0,3 4 0,-2-8 0,3-2 0,-4 3 0,0-1 0,4-2 0,-2 3 0,2-4 0,-4 0 0,0 3 0,0-2 0,0-1 0,1-1 0,-1-4 0,0 5 0,0 4 0,1-3 0,-1-1 0,4-2 0,1-2 0,0 0 0,-1-1 0,-4 0 0,1 5 0,-1 1 0,0-2 0,0 0 0,0-3 0,4 4 0,2 0 0,-1-4 0,-1-2 0,-4-3 0,0 0 0,0 0 0,1 0 0,-1 4 0,-4 1 0,-1 0 0,-3-1 0,-1 0 0,1 1 0,-1 0 0,4-1 0,9-4 0,6 0 0,8 4 0,0 0 0,0 1 0,0-1 0,-1-4 0,5 0 0,1 0 0,3 0 0,1 0 0,0 4 0,-1 1 0,1 0 0,-1 3 0,-3-3 0,-1 0 0,-1-2 0,2 1 0,4 1 0,-1 0 0,1-1 0,-1 0 0,1 1 0,0 4 0,-5-1 0,0-3 0,-4-1 0,0 0 0,-1 1 0,1 0 0,4 3 0,1-3 0,3 3 0,-3 1 0,-1 0 0,-1 0 0,-2-4 0,3 2 0,0-2 0,-4 4 0,4 0 0,-4 0 0,-4 0 0,3-1 0,0 1 0,2 0 0,3 0 0,-1 0 0,-2-1 0,-1 1 0,-1 0 0,-3-4 0,4 3 0,-1-3 0,-3 3 0,3 1 0,1 0 0,1 0 0,2 0 0,1-1 0,-3-3 0,3 3 0,-5-3 0,-7-8 0,2 5 0,-7-10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07:11.2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262 1 24575,'-13'9'0,"3"-1"0,-3 5 0,5-3 0,-1 3 0,0-5 0,4 1 0,1 0 0,0-4 0,-4-1 0,-6-4 0,-4 4 0,-6 2 0,-3-1 0,4 0 0,4-1 0,10 0 0,0 1 0,0-1 0,0-4 0,1 0 0,3-4 0,1-1 0,4-3 0,0-1 0,0 0 0,0-4 0,4 4 0,1-4 0,0 4 0,2 0 0,-2 1 0,0-1 0,-1 0 0,0 4 0,1 1 0,0 8 0,-1 1 0,0 0 0,4-1 0,2-4 0,-1 4 0,-5 1 0,0-1 0,1 0 0,3-4 0,1 0 0,-4 4 0,-1 1 0,-4 4 0,0 0 0,4-4 0,1-1 0,4-4 0,-1 3 0,-3 2 0,3 4 0,-3 0 0,4-4 0,0-1 0,-1-4 0,1 0 0,0 4 0,0 0 0,0 1 0,-1-1 0,1-4 0,0 0 0,-4 4 0,-1 1 0,0 0 0,1-1 0,-1 0 0,4 1 0,-3 0 0,4 2 0,0-2 0,-4 0 0,-1-1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07:13.1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24575,'9'0'0,"-1"0"0,1 0 0,0 0 0,0 0 0,0 0 0,-1 0 0,1 0 0,0 0 0,-4 0 0,-1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07:15.6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24575,'0'13'0,"0"0"0,0 5 0,0 0 0,0-5 0,0 0 0,0-4 0,0 0 0,0-1 0,0 1 0,0 4 0,0 8 0,0-2 0,0 6 0,0-1 0,0-4 0,0 5 0,0-12 0,0 0 0,0-4 0,0 0 0,0-1 0,0 1 0,0 0 0,0 4 0,0 0 0,0 1 0,0-1 0,0-4 0,0 10 0,0 4 0,0 3 0,0-1 0,0-11 0,0-1 0,0-5 0,0-3 0,0-1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07:17.8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92 0 24575,'0'20'0,"0"15"0,0 15 0,0 13 0,0-1 0,0 1 0,0-13 0,0-4 0,0-19 0,0-7 0,0-7 0,0-4 0,0 0 0,0 3 0,0 22 0,0 22 0,-4-6 0,-2 4-273,1 2 1,-1-1 272,0 0 0,0-2 0,-3 35 0,4-38 0,0-15 0,-1-15 0,2-11 0,4 0 0,0 4 545,0-4-545,0 4 0,0-4 0,0 4 0,-5 7 0,0 0 0,-1 12 0,2-6 0,0-3 0,-1-7 0,4-12 0,6-4 0,5-4 0,3-1 0,-5 0 0,1 1 0,0 4 0,4 0 0,8 0 0,5 0 0,21 0 0,-11-5 0,24-3 0,-10 1 0,-8 0 0,-4 7 0,-25 0 0,0 0 0,-4 0 0,0 0 0,-1 0 0,1 0 0,0 0 0,0 0 0,4 0 0,0 0 0,5 0 0,-4 0 0,-2 0 0,-3 0 0,0 0 0,0 0 0,-1 0 0,1 0 0,-4-8 0,-1 6 0,-4-5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07:21.1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24575,'0'19'0,"0"4"0,0 11 0,0 12 0,0-9 0,0 10 0,0-21 0,0-5 0,0-8 0,0-5 0,0 1 0,0 0 0,0 0 0,0 0 0,0 3 0,0-2 0,0 3 0,0-4 0,0-1 0,0 1 0,4-4 0,1-5 0,3-9 0,1-4 0,-4-5 0,3 4 0,-3 6 0,4 4 0,-1 4 0,5-4 0,1-1 0,3 0 0,1 1 0,-4 4 0,-2 0 0,-3 0 0,0 4 0,-4 1 0,4 15 0,-1 15 0,4 2 0,1 9 0,-7-19 0,-1-2 0,-5-12 0,0 0 0,0-4 0,0 0 0,0-1 0,0 1 0,0 0 0,0 0 0,0 0 0,0-1 0,0 1 0,0 0 0,0 0 0,-8-4 0,-2-1 0,-3-4 0,0 0 0,4 0 0,0 0 0,1 0 0,-1 0 0,0 0 0,0 0 0,0 0 0,1 0 0,3-4 0,1-1 0,0-4 0,-1 0 0,0 0 0,1 1 0,0-1 0,-1 0 0,1 0 0,0 0 0,0 1 0,-1-1 0,0 0 0,1 0 0,4 0 0,0 1 0,0-1 0,-4-4 0,-1 0 0,0-5 0,1 4 0,4 2 0,0 3 0,0 0 0,0 0 0,0 4 0,0 1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07:23.4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5167 45 24575,'-13'0'0,"3"0"0,-3 0 0,5 0 0,-1 0 0,-11 0 0,-16 0 0,-26 0 0,12 0 0,-5 0-1075,-17 0 0,-6 0 1075,-12 0 0,-2 0-1144,-6 0 1,0 0 1143,1 0 0,2 0 0,9 0 0,5 0-235,17 0 1,4 0 234,8 0 0,3 0 0,-27 0 0,-2 0 0,27 0 0,-3 0 0,2 0 0,-3 0-898,-16-1 0,-5 2 898,-17 4 0,-6 1-488,25-5 1,-2-1 0,-2 1 487,-14 3 0,-2 0 0,-1-1 0,0-2 0,0-1 0,1-1 0,7 1 0,1 0 0,2 0 75,3 0 1,1 0-1,6 0-75,-7 0 0,9 0 378,-26 0-378,51 0 1684,35 0-1684,3 0 3650,0 0-3650,-11 0 2226,-28 0-2226,-31 0 0,26 0 0,-1 0 0,-41 0 0,26 0 0,25 0 0,17 0 0,1 0 0,5 0 0,4-4 0,-16-4 0,-23 3 0,-23-2 0,21 7 0,11 0 0,35 0 0,-1 0 0,-21 0 0,-8 0 0,-21 0 0,13 0 0,11 0 0,18 0 0,8 0 0,5 0 0,-5 0 0,-8 0 0,2 0 0,-6 0 0,11 0 0,1 0 0,5 0 0,3-4 0,1-1 0,0 0 0,-1 1 0,-4 4 0,1 0 0,-5 0 0,-21-7 0,4 1 0,-16-3 0,19 4 0,7 5 0,7 0 0,8 0 0,1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07:25.2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 24575,'4'13'0,"22"26"0,10 30 0,12 18-1040,-23-29 1,-1 1 1039,-5-10 0,-1-3 0,8 33 669,-8-7-669,-13-35 343,-5 2-343,0-18 0,0-16 0,0-10 1067,0-5-1067,0-3 0,0 1 0,0 2 0,0-7 0,0-4 0,0-5 0,0-21 0,7-2 0,0-1 0,1 3 0,2 14 0,-5 6 0,6-5 0,-1 6 0,-4 3 0,-1 4 0,-5 10 0,4 4 0,1 1 0,0 0 0,-1-1 0,0-4 0,1 1 0,0-1 0,2 0 0,2 0 0,1-4 0,7 0 0,-4-5 0,1 1 0,-1-1 0,-5 0 0,1 5 0,-4 0 0,-1 4 0,0 4 0,1 1 0,4 4 0,3 0 0,2 0 0,4 0 0,6 0 0,-4 0 0,1 0 0,-9 0 0,-3 4 0,0 1 0,0 0 0,-1-1 0,1-4 0,4 0 0,-3 0 0,2 0 0,-3 0 0,0 4 0,0 1 0,0 0 0,-1-1 0,-3-4 0,-1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2T12:06:54.400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82 62 24575,'-10'0'0,"4"4"0,2 2 0,-1 0 0,0 3 0,-1-4 0,2 6 0,-1-1 0,-1 0 0,-4 5 0,0-4 0,4 4 0,2-5 0,4 0 0,0 0 0,0 0 0,0 1 0,0-1 0,0 0 0,4-4 0,2-2 0,0 1 0,3 0 0,-4 6 0,1-1 0,3-5 0,-3 4 0,-1-3 0,4 0 0,-3-2 0,4 1 0,1 1 0,-1-1 0,0 0 0,0-5 0,0 0 0,0 0 0,1 0 0,-1 0 0,0 0 0,0 0 0,0 0 0,1-5 0,-1 0 0,-5-6 0,0 1 0,-1 0 0,2 0 0,0 0 0,3-1 0,-4 1 0,1 0 0,-1 0 0,-1-5 0,2 4 0,0-4 0,-2 0 0,-4 4 0,0-4 0,0 5 0,0 0 0,0 0 0,0 0 0,0-5 0,0 4 0,0-4 0,0 5 0,0 0 0,0-1 0,-4 1 0,-2 0 0,-4 4 0,-1 2 0,1 4 0,0 0 0,0 0 0,0 0 0,0 0 0,-1 0 0,1 0 0,0 0 0,4 0 0,2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07:26.7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24575,'37'0'0,"19"0"0,22 0 0,1 0 0,-3 0 0,-27 0 0,-9 0 0,-20 0 0,-7 0 0,0 0 0,-3 0 0,6 0 0,-2 0 0,4 0 0,6 0 0,-4 0 0,0 0 0,-7 0 0,-4 0 0,4 0 0,0 0 0,-3 0 0,-2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07:27.6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24575,'13'0'0,"-3"0"0,6 0 0,5 0 0,-2 0 0,13 0 0,-5 0 0,-1 0 0,-5 0 0,-8 0 0,-4 0 0,-1 0 0,5 0 0,1 0 0,0 0 0,-2 0 0,1 0 0,-3 0 0,2 0 0,-3 0 0,-4 0 0,-1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07:30.5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 1 24575,'0'8'0,"0"1"0,0 0 0,0 0 0,0 11 0,0 15 0,0 15 0,0 12 0,0 1 0,0 0 0,0-14 0,0-9 0,0-8 0,0-6 0,0-3 0,0 0 0,0-9 0,0 0 0,0-1 0,0-5 0,0 5 0,0-3 0,-4 6 0,-1-2 0,0 4 0,1-1 0,4 1 0,0-1 0,0 1 0,0 0 0,-4-5 0,-1 0 0,0-12 0,2-6 0,3-16 0,0-5 0,5-8 0,6 1 0,0 6 0,4 2 0,-6 8 0,-4 3 0,3 1 0,-4 1 0,5 2 0,0-3 0,-4 4 0,3 1 0,0-5 0,6-1 0,4-3 0,6-3 0,3 0 0,-4 3 0,-4 6 0,-10 7 0,0 4 0,0 0 0,0 0 0,-1 0 0,-3 4 0,3 1 0,-3 4 0,4 0 0,0 0 0,-1-1 0,1 1 0,-4 0 0,3 0 0,-3 0 0,4-1 0,-1 5 0,1-3 0,0 3 0,0-5 0,0 1 0,-5 0 0,0 0 0,-4-1 0,4-3 0,1 3 0,0-3 0,-1 4 0,-4 0 0,0-1 0,0 5 0,0-3 0,-4 3 0,-1-5 0,-4-3 0,-3-1 0,2-4 0,-3 0 0,0 4 0,0 1 0,-12 5 0,-1 5 0,-1 0 0,6 1 0,9-3 0,3-4 0,0-4 0,0 2 0,4-2 0,-3 0 0,4-1 0,-5-4 0,0 0 0,4 4 0,-3 1 0,3 0 0,-3-1 0,-1-4 0,0 4 0,0 0 0,0 1 0,1-1 0,-1-4 0,0 0 0,0 4 0,0 1 0,5-4 0,0-6 0,4-16 0,0-5 0,0 7 0,0 4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07:32.0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436 0 24575,'-9'0'0,"1"0"0,-5 4 0,-3 12 0,1 7 0,-1 11 0,-1-1 0,0 1 0,-6-1 0,1 1 0,0 0 0,5-8 0,1 6 0,1-5 0,3 6 0,1 1 0,2-8 0,3 6 0,-3-12 0,-2 11 0,5-4 0,-2-1 0,3-1 0,0-11 0,1-1 0,0-1 0,-1 2 0,0 4 0,1 6 0,0-4 0,0 4 0,-1-6 0,1-4 0,0-2 0,-1-3 0,0 0 0,1 4 0,0-4 0,-1 4 0,0-4 0,2 0 0,-1 0 0,-1-5 0,0 4 0,1-3 0,0 4 0,-1 4 0,0-4 0,1 4 0,0-4 0,0-4 0,-1-5 0,1-16 0,14-7 0,13-16 0,-8 19 0,6-1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07:33.6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24575,'0'13'0,"0"-4"0,0 4 0,0-4 0,0 4 0,0 0 0,0 5 0,0 7 0,0-6 0,5 13 0,1-6 0,0 8 0,6 12 0,6 17 0,1 16 0,5-13 0,-10-7 0,-8-33 0,-1-5 0,-5-8 0,4 0 0,1 0 0,0 1 0,-1-1 0,-4-4 0,0 3 0,5 9 0,3 18 0,6 11 0,-1 0 0,-4-11 0,-4-18 0,-5-8 0,0-4 0,3-5 0,2 4 0,0 1 0,-1 1 0,-4 3 0,0-5 0,0 1 0,0 4 0,0 1 0,0 3 0,0-3 0,0-1 0,0-1 0,0 2 0,0 3 0,0 1 0,0-4 0,4-5 0,1-2 0,0 2 0,-1 1 0,-4 3 0,0-5 0,0-3 0,0-1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07:34.6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612 0 24575,'-13'0'0,"-8"0"0,-31 0 0,-14 0 0,-26 0 0,14 0 0,15 0 0,17 0 0,19 0 0,-5 0 0,13 0 0,-6 0 0,0 0 0,6 0 0,-2 0 0,12 0 0,6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07:35.9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24575,'0'9'0,"0"0"0,0 4 0,0-3 0,0 2 0,0 1 0,0 1 0,0 3 0,0 1 0,0-1 0,0 1 0,0-4 0,0-2 0,0 1 0,0 8 0,0 18 0,0 11 0,0 0 0,0-4 0,0-19 0,0 5 0,0-6 0,0 1 0,0-3 0,0-10 0,0-1 0,0-4 0,0 3 0,0-2 0,0 3 0,0-1 0,0 2 0,0 4 0,0-5 0,0 0 0,0-4 0,0 0 0,0 3 0,0 9 0,0 6 0,0 6 0,0 14 0,0-10 0,0-2 0,0-15 0,0 0 0,0 15 0,0 15 0,0 13 0,0-14 0,0-9 0,0-16 0,0-10 0,0-5 0,0-5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07:37.4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559 1 24575,'-13'0'0,"-1"3"0,-10 8 0,-3 6 0,1 3 0,-12 13 0,4 1 0,-13 13 0,0 0 0,13-14 0,3-6 0,18-14 0,0-4 0,4 0 0,4-1 0,-2 1 0,2 0 0,-4 0 0,-4 3 0,-8 4 0,-5 5 0,-8 1 0,8-2 0,5-4 0,8-7 0,8-1 0,1-3 0,12 3 0,9 2 0,2-1 0,6 5 0,-7 0 0,-1 3 0,14 14 0,-8-3 0,8 4 0,-9 0 0,-7-5 0,4-5 0,-4-2 0,-1-11 0,-5 0 0,-5 0 0,3-1 0,-1 1 0,7 0 0,-4 4 0,0-4 0,-1 4 0,1-4 0,-4 0 0,-1 0 0,0-5 0,5 0 0,0 0 0,4 5 0,-4 1 0,0-1 0,0-5 0,-5-4 0,0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07:40.0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405 53 24575,'-12'4'0,"-2"1"0,-4 3 0,1 5 0,-1 1 0,1 0 0,-1-2 0,0 1 0,1 1 0,-1-1 0,1 0 0,-1-4 0,4-4 0,2-1 0,-1 0 0,3 0 0,-3 1 0,1-1 0,-2 0 0,0 1 0,2 0 0,3-1 0,0 0 0,-4 1 0,4-1 0,-4 0 0,4-4 0,4-4 0,1-4 0,4-6 0,-4-4 0,-1 1 0,1-1 0,0 1 0,4 3 0,0 1 0,0 4 0,0 1 0,0-1 0,0 0 0,0 0 0,4 0 0,0 1 0,5 3 0,4-3 0,1 3 0,3-4 0,-3 0 0,-5 1 0,-5-1 0,0 4 0,0 1 0,5 4 0,0 0 0,-4 4 0,3 1 0,1 4 0,0-1 0,4 1 0,0 0 0,-3 0 0,2 4 0,-3-4 0,0 4 0,0-4 0,-1-4 0,1-1 0,-4 0 0,-1 0 0,0 5 0,1 0 0,4 0 0,3 4 0,2-4 0,4 4 0,-5 0 0,0-4 0,-4 4 0,-4-4 0,2-4 0,-2-1 0,0 0 0,-1 1 0,-4 3 0,0 1 0,4 0 0,1 0 0,0 0 0,3-1 0,-3 1 0,-1 0 0,0-4 0,-4-1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07:42.5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24575,'0'13'0,"0"8"0,0 18 0,0-2 0,0 9 0,0-12 0,0 0 0,0 12 0,0-9 0,0 10 0,0-21 0,0-5 0,0-4 0,0-8 0,0 8 0,0-3 0,0-1 0,0 4 0,0-3 0,0 10 0,0 3 0,0 6 0,0 14 0,0 3 0,0-1 0,0-2 0,0-13 0,0-12 0,0-2 0,0-11 0,0 0 0,0 3 0,0 2 0,0 4 0,0-1 0,0-3 0,4-5 0,25 1 0,23 0 0,39 8 0,4 9 0,-16-9 0,-20-1 0,-36-12 0,-4-5 0,-10 0 0,0 0 0,0 0 0,0 0 0,-1 0 0,-3 0 0,-1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2T12:06:05.744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20 0 24575,'0'20'0,"0"1"0,0-1 0,0 0 0,0 9 0,0-6 0,0 13 0,0-5 0,0 8 0,0 15 0,0-11 0,0 10 0,0-14 0,0-8 0,0 6 0,0-6 0,0 8 0,0 14 0,0-10 0,0 3 0,0-18 0,0 1 0,0 2 0,0-1 0,0-1 0,0-9 0,-4-4 0,-2-1 0,1-5 0,0 0 0,5 5 0,0 24 0,0 25 0,0-2 0,0-2 0,0-31 0,0-14 0,0-4 0,0-7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07:45.8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 1 24575,'-4'13'0,"-1"-4"0,0 4 0,1-4 0,4 0 0,0 0 0,0 3 0,0 9 0,0 6 0,0-1 0,0 6 0,0 7 0,-4-9 0,-1 8 0,0-21 0,1-3 0,4-1 0,0-5 0,0 1 0,0 0 0,0 0 0,0 0 0,0-1 0,0 1 0,4-4 0,1-1 0,8-8 0,1-1 0,7-7 0,-2 2 0,2-7 0,-7 7 0,-1 2 0,-5 4 0,1 4 0,4 0 0,1 0 0,-1 0 0,0 0 0,-4 0 0,0 0 0,3 4 0,-2 0 0,3 5 0,7 1 0,2 0 0,5 4 0,-7-3 0,-7-2 0,-4-1 0,-4-3 0,3 0 0,0-2 0,2-3 0,3 8 0,-4 2 0,0 4 0,-1-2 0,-3-3 0,-1 0 0,-4 0 0,0 0 0,-4-1 0,-1 1 0,-3 0 0,-5 0 0,3-4 0,-7 3 0,4-4 0,-5 9 0,1 1 0,3-1 0,-3 0 0,7-4 0,2 0 0,0-4 0,3-1 0,-4-4 0,-4 0 0,4 0 0,-4 0 0,0 0 0,4 0 0,-4 0 0,4 0 0,0 0 0,0 0 0,5-4 0,0-1 0,4-4 0,-4-4 0,-1 3 0,-4-2 0,0 3 0,4 0 0,-2 0 0,2 5 0,0-4 0,-3 3 0,3-4 0,0 0 0,1 0 0,4 1 0,0-1 0,-4 0 0,-1-4 0,1-7 0,0 0 0,4-1 0,-4 9 0,-1 3 0,0 4 0,1 1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07:47.8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24575,'13'0'0,"0"0"0,12 5 0,14 3 0,-2-1 0,10 0 0,-14-2 0,-10 0 0,-3 1 0,-11-2 0,-1-4 0,1 0 0,0 0 0,0 0 0,0 0 0,-1 0 0,1 0 0,4 0 0,-3 0 0,2 0 0,-3 0 0,0 4 0,0 1 0,-4 0 0,-1-1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07:48.6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24575,'0'20'0,"0"29"0,0 16 0,0 27 0,8 0 0,1-14 0,1-2 0,-4-27 0,-6-9 0,0-19 0,0-13 0,0-4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07:50.9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20 24575,'4'-9'0,"25"4"0,23 1 0,26 4 0,-21 0 0,4 0-1078,-1 0 0,4 0 1078,15 5 0,5 0-890,5 2 1,1-1 889,1 0 0,0 1 0,6 3 0,-1 0 0,-6-3 0,-1-2 0,-4 2 0,-4-1-336,-10 0 1,-5-2 335,-10-4 0,-7 0 0,6 0 0,-21 0 1381,-17 0-1381,3 0 0,33 0 0,-5 0 0,9 0-62,22 0 1,8 0 61,-19-3 0,3-1 0,2 0-730,5 0 1,2 0 0,0-1 729,0-2 0,0-1 0,-2-1 0,-9 1 0,-3 1 0,-2 0-140,15 0 1,-8 1 139,10-4 0,-47 10 0,3 0 0,40 0 0,-7 5 0,10 1-334,-9-2 1,5 1 0,2-1 333,11 1 0,1-1 0,2 1 0,3-1 0,1 0 0,-3-1 0,-10-3 0,-2 0 0,-4 0 982,18 0 0,-10 0-982,12 0 0,-54 0 0,-35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07:53.2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0 24575,'0'13'0,"0"8"0,0 5 0,0 8 0,0 13 0,-5-11 0,0 4 0,-1-15 0,2-8 0,4-3 0,0-1 0,0-5 0,0 1 0,0 11 0,0 3 0,4 3 0,1-5 0,4-12 0,0-5 0,-1-4 0,5 0 0,8-5 0,18-4 0,37-15 0,-24 5 0,4-2-222,0 1 0,-2-1 222,-5-1 0,-6 1 0,6-2 0,-30 12 0,-10 8 0,-4-1 0,-1-1 0,-4-4 444,0 0-444,4 4 0,1 1 0,7 8 0,4 12 0,14 58 0,-13-26 0,-1 3-636,1 16 0,-1 2 636,4 0 0,-1-4 0,0 17 0,4-17 0,-14-44 0,0-12 0,0-5 0,4-8 0,8-2 1272,5-4-1272,1-1 0,-7-2 0,-7-1 0,-4-4 0,0 1 0,0 3 0,-1-2 0,-3 2 0,-1 0 0,-4 1 0,4 1 0,1-2 0,4-4 0,1-6 0,-5-3 0,0 1 0,-1 5 0,1 8 0,-1 1 0,0-2 0,-4-4 0,0 1 0,0-1 0,0 0 0,4 1 0,1-1 0,0 1 0,-1-1 0,-4 0 0,0 5 0,0 0 0,0 4 0,0 0 0,0 1 0,0-1 0,0 0 0,0 0 0,0 1 0,0-1 0,0 0 0,0 0 0,0 0 0,0 4 0,0 2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08:23.13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 24575,'8'0'0,"1"0"0,0 0 0,4 0 0,0 0 0,1 0 0,-1 0 0,-4 0 0,-1 0 0,1 0 0,0 0 0,0 0 0,4 0 0,-4 0 0,4 0 0,0 0 0,0 0 0,5 0 0,-4 0 0,-6 0 0,-4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08:24.29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 24575,'0'24'0,"0"16"0,0 9 0,0 1 0,0 10 0,0-24 0,0 11 0,0-21 0,0-1 0,0-7 0,5 6 0,1 3 0,0-4 0,-1-4 0,-5-10 0,0 0 0,0-4 0,0-1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08:26.81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126 1 24575,'-9'17'0,"4"1"0,1 0 0,-1 6 0,-3 16 0,-15 22 0,7-11 0,2 3-624,3 0 1,1 3 623,-1 15 0,3 2 0,7-4 0,2-3 0,-1-4 0,0-2-75,0-7 0,0-3 75,0 24 0,0-32 0,0-9 0,0-22 0,0-3 1237,0 4-1237,0 0 160,0 12-160,0 2 0,0-1 0,0-1 0,0-11 0,0-2 0,0-3 0,0 0 0,0 0 0,4-4 0,12-6 0,19-8 0,15-4 0,12-10 0,14 4 0,-10-3 0,-4 7 0,-15 2 0,-25 2 0,-2 5 0,-11 3 0,-4-1 0,-1 3 0,-4-3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08:29.81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0 24575,'0'20'0,"7"16"0,1 13 0,1 1 0,-2-15 0,-7-15 0,0-11 0,0 0 0,0 4 0,0 0 0,0 5 0,0-1 0,0 1 0,0 0 0,0-5 0,0 0 0,0-4 0,0 4 0,0 7 0,0 0 0,0 1 0,0-9 0,0-3 0,0 0 0,0 4 0,0-4 0,4 0 0,5-9 0,4-9 0,1 0 0,-1-8 0,-1 3 0,9-5 0,12-13 0,8-4 0,6-11 0,-13 13 0,-8 8 0,-13 17 0,-4 5 0,0 4 0,-1 0 0,1 0 0,0 0 0,-4 4 0,-1 1 0,-4 8 0,5 7 0,0 0 0,5 4 0,-1-6 0,-1 0 0,1-5 0,-4 0 0,-1-4 0,-4 0 0,0-1 0,0 5 0,0 1 0,0-1 0,0 0 0,0-4 0,0 0 0,-4-4 0,-1 2 0,-4-2 0,-3 4 0,2 0 0,-3 0 0,4 0 0,1-1 0,-1 1 0,0-4 0,0-1 0,0-4 0,1 0 0,-1 4 0,0 1 0,0 0 0,0-1 0,1-4 0,-1 0 0,0 0 0,0 0 0,0 3 0,1 2 0,-1 0 0,0-1 0,0-4 0,0 0 0,5-4 0,0-1 0,0 0 0,-1 2 0,0-1 0,1-1 0,4-4 0,0 0 0,0 4 0,0 1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08:31.83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5178 117 24575,'-12'0'0,"2"0"0,-3 0 0,4 0 0,-3 0 0,-35 0 0,-24 0 0,19 0 0,-4 0-563,-10 0 0,-2 0 563,7 0 0,-1 0 0,-11 0 0,-1 0 0,5 0 0,1 0 0,5 0 0,2 0 0,6 0 0,6 0 0,-7 0 0,22 0 0,18 0 0,-18-7 0,-21-3 0,5 5 0,-5 1-664,-12 0 0,-3 0 664,-1 4 0,2 0 0,6 0 0,5 0 1049,-17 0-1049,35 0 0,19 0 0,9 0 0,3 0 0,0 0 1405,-11 0-1405,-28-8 0,-31-3 0,27 6 0,-3 0-373,-6 0 0,1 1 373,5 3 0,2 2 0,-25-1 0,25 0 0,33 0 0,7 0 0,0 0 0,-8 0 0,-31 0 0,-27 0 0,22 0 0,-6 0-792,-17 0 0,-3 0 792,-7 0 0,-3 0 0,-5 0 0,1 0 0,5 0 0,4 0 0,17 0 0,5 0 0,-18 0 0,37 0 0,34 0 0,5 0 0,-5 0 0,-21 0 0,-47 0 0,22 0 0,-6 0 197,-17-4 1,-3-2-198,2 0 0,0 0 0,1 0 0,1-1 0,11 2 0,3 1-40,12 3 0,3 2 40,-24-1 0,37 0 0,18 0 0,8 0 0,4 0 1926,1 0-1926,-5 0 89,-8 0-89,-5 0 0,-8 0 0,8 0 0,5 0 0,8 0 0,8 0 0,1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2T12:06:08.024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330 0 24575,'-6'23'0,"-12"18"0,-3 2 0,-7 3 0,3-9 0,7-7 0,0 1 0,7-7 0,1-9 0,-1-5 0,1-4 0,0 3 0,0-4 0,0 1 0,0 3 0,-1-3 0,1-1 0,0 0 0,0-1 0,0 2 0,-1 0 0,1-2 0,0-4 0,0 0 0,0 0 0,0 0 0,8 0 0,8 0 0,5 0 0,4 0 0,-5 0 0,0 5 0,1 0 0,-6 6 0,4-1 0,-3 0 0,4 0 0,0 0 0,1 5 0,-1-4 0,-5 4 0,4-5 0,-3-4 0,0 3 0,-2-3 0,1 4 0,0 5 0,6 0 0,3 1 0,-2-1 0,2 0 0,-3 1 0,-6-1 0,0 0 0,-5-5 0,4-4 0,2-2 0,4-4 0,0 0 0,1 0 0,-1 0 0,-5 5 0,4 1 0,-3 4 0,0 0 0,3 0 0,-4 0 0,1 1 0,-1-1 0,-1-5 0,2 4 0,4-3 0,5 4 0,-4 5 0,4-4 0,-5 0 0,-4-2 0,-2-4 0,-4 1 0,0-2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08:56.31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 24575,'50'0'0,"22"0"0,22 0 0,-2 7 0,-37-2 0,-25 3 0,-22-4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08:57.41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 24575,'9'0'0,"3"0"0,22 0 0,-4 0 0,16 0 0,-19 4 0,-6 1 0,-9 0 0,-3-1 0,4-4 0,8 4 0,5 3 0,8 4 0,-8-1 0,-5-4 0,-8-2 0,-8-4 0,-2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08:59.99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0 199 24575,'0'9'0,"0"0"0,0 0 0,0 0 0,0-1 0,0 5 0,0 1 0,0 3 0,0 21 0,0-8 0,0 9 0,0-14 0,0-8 0,0 1 0,0 0 0,0-5 0,0 0 0,0-4 0,4-12 0,2-10 0,4-14 0,6-6 0,-4 6 0,3 3 0,-7 10 0,5 1 0,1 4 0,-1 1 0,0-5 0,-3-8 0,5-5 0,0-1 0,7-5 0,-6 6 0,-1-1 0,-5 6 0,-6 9 0,0 3 0,-4 0 0,0 0 0,4 0 0,2-10 0,-1 3 0,4-5 0,-4 9 0,0 3 0,-1 0 0,0 4 0,5 1 0,4 8 0,1 1 0,-1 0 0,-4-1 0,-1-4 0,5 0 0,8 5 0,5 1 0,-3 0 0,-3-1 0,-11-5 0,-5 0 0,0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09:01.37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 24575,'20'0'0,"28"8"0,18 2 0,25 0 0,-25-2 0,-17-8 0,-30 0 0,-10 0 0,0 0 0,4 0 0,8 0 0,-2 0 0,2 0 0,-9 0 0,-3 0 0,0 0 0,0 0 0,0 0 0,-1 0 0,5 0 0,1 0 0,-1 0 0,0 0 0,-4 0 0,4 0 0,20 0 0,49 0 0,16 0-365,-38 0 0,1 0 365,30 0 0,-39 0 0,-24 0 0,-24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09:03.70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96 0 24575,'-10'20'0,"5"15"0,-7 15 0,4 13 0,-1-14 0,-2-9 0,6-15 0,0-12 0,1 0 0,4-4 0,0 0 0,0 3 0,0 9 0,0 18 0,-7 11 0,1 0 0,-2-11 0,3-14 0,5-11 0,0-2 0,0-3 0,3-4 0,6-1 0,5-8 0,11-7 0,1-5 0,8-7 0,-1 1 0,-6 2 0,-2 0 0,-12 6 0,0 5 0,-4 5 0,-4 1 0,3-2 0,0-4 0,6-4 0,0 3 0,-5-2 0,-2 3 0,2 0 0,1-4 0,3 0 0,-5-1 0,-3 1 0,-1 5 0,-4-1 0,0 0 0,0 0 0,4-4 0,1 4 0,4 0 0,4 13 0,17 38 0,8 17 0,7 20 0,-8-17 0,-10-15 0,-11-21 0,-5-5 0,-7-8 0,-4-4 0,4 0 0,1-1 0,0 1 0,3-4 0,-4-1 0,5-4 0,4 0 0,1 0 0,3 0 0,-3 0 0,-1 0 0,-5 0 0,1 0 0,0 0 0,0 0 0,6-15 0,5-17 0,14-10 0,6-12 0,1 18 0,-1 2 0,-18 18 0,-6 1 0,-12 6 0,-4 1 0,0-1 0,0 0 0,0-4 0,0 0 0,0-5 0,0 4 0,0 5 0,0 6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08:09.01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908 29 24575,'-4'9'0,"-1"0"0,-4 0 0,0-4 0,0 2 0,1-2 0,-1 4 0,0 0 0,0-4 0,0-1 0,5 0 0,0 0 0,0 1 0,-5 3 0,-5 1 0,-3 5 0,-1 3 0,-7 3 0,-1 0 0,-1 1 0,7-6 0,7-6 0,4-5 0,0 0 0,0 1 0,1 4 0,-1 3 0,4-2 0,-3-1 0,3-5 0,-7 0 0,-9 2 0,-6 4 0,-6 1 0,-1 0 0,-13 2 0,11-1 0,-4 0 0,8-2 0,16-1 0,-5-4 0,9-1 0,-9-4 0,-6 0 0,1 0 0,5 0 0,8 0 0,5 0 0,-1 0 0,0 0 0,0 0 0,0 0 0,1 0 0,-1 0 0,0 0 0,0-4 0,4-5 0,-2-5 0,2-3 0,-5-8 0,0-1 0,3-1 0,-1 2 0,3 8 0,0-1 0,1 4 0,4 2 0,0 3 0,0 0 0,0-11 0,0 5 0,4-6 0,1 8 0,0 5 0,-2-1 0,1 4 0,5-3 0,1 3 0,7-4 0,-4 1 0,1-1 0,-1 0 0,-5 0 0,5 0 0,1 4 0,3-2 0,-3 2 0,-1 0 0,-4 1 0,-1 4 0,1 0 0,0 0 0,0 0 0,0 0 0,-1 0 0,1 0 0,4 4 0,1 5 0,3 0 0,-3 4 0,-1-4 0,-1-4 0,-2-1 0,3 0 0,-4 1 0,-5 3 0,4 1 0,1-4 0,1 3 0,3-3 0,-1 4 0,-2-1 0,3 1 0,-4 0 0,-1-4 0,1-1 0,-4 0 0,-1 0 0,0 5 0,5 4 0,0-3 0,4 6 0,-4-2 0,0 0 0,-1 2 0,1-2 0,0 0 0,0-2 0,0 1 0,-1-3 0,1 3 0,-4-5 0,3 1 0,-3 0 0,4 0 0,3 0 0,2-1 0,4 1 0,-1 0 0,1 4 0,-5-4 0,0 0 0,-4-5 0,0 0 0,0 1 0,-1 0 0,5 3 0,-3-3 0,3-1 0,-1 0 0,-2-4 0,-1 4 0,-5 1 0,0 0 0,1-1 0,3-4 0,1 0 0,0 4 0,0 1 0,-4 0 0,-1-1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08:10.52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74 1 24575,'0'91'0,"0"-22"0,0-4 0,0 2 0,0 11 0,0-2 0,0-26 0,0-4 0,0-12 0,0-8 0,0 6 0,0-5 0,0-1 0,0-1 0,0-11 0,0-2 0,0 1 0,0 8 0,-5 5 0,-1 8 0,0 12 0,-6 4 0,2 26 0,1-11 0,1-9 0,4-18 0,-1-25 0,0-4 0,1-5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08:12.19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 24575,'9'0'0,"0"4"0,4 4 0,-4 6 0,4 0 0,0-6 0,-3 0 0,2 1 0,1 1 0,1 3 0,-1-1 0,0 2 0,-4 4 0,0-1 0,0 1 0,-5-5 0,4 0 0,-3-4 0,4 0 0,0 3 0,0 2 0,-1 4 0,-3-5 0,-1 0 0,-4 0 0,4 0 0,1 1 0,0 3 0,-1-4 0,0 5 0,1 0 0,-1-5 0,0 4 0,-4-7 0,4 2 0,1-3 0,0 0 0,-1 0 0,1 11 0,3 15 0,4 2 0,1 10 0,-3-21 0,0-1 0,-5-8 0,-1-3 0,-4-1 0,0-4 0,4-5 0,1 4 0,-1-3 0,0 4 0,-4 4 0,4-4 0,1 8 0,0 4 0,4 5 0,-3 8 0,5 0 0,10 12 0,-9-16 0,3 4 0,-11-22 0,0-3 0,0 0 0,1 4 0,-1 0 0,-4 1 0,0-1 0,0-9 0,0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08:12.99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384 0 24575,'-12'0'0,"-2"0"0,-4 0 0,1 0 0,-1 4 0,1 1 0,-1 0 0,0-1 0,5 0 0,0 1 0,0-1 0,0 0 0,-5-4 0,0 0 0,1 0 0,-1 0 0,-6 0 0,-3 0 0,1 0 0,5 0 0,8 0 0,4 0 0,4 0 0,1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08:14.35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0 24575,'0'38'0,"0"5"0,0 19 0,0 14 0,0 2-687,0 14 687,0-1 0,0-12 0,7-3 170,2-14-170,0 1 0,-2-21 0,-7-8 0,0-21 0,0-4 517,0-1-517,0 1 0,0 0 0,0 0 0,0 11 0,0 2 0,0 12 0,0-8 0,0-5 0,0-8 0,4-8 0,1-1 0,-1-4 0,0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2T12:06:09.424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0 24575,'10'0'0,"0"0"0,0 0 0,0 0 0,5 0 0,-4 0 0,4 0 0,-5 0 0,1 0 0,-1 0 0,0 0 0,0 0 0,0 0 0,0 0 0,1 0 0,-1 0 0,0 0 0,0 0 0,0 0 0,1 0 0,-1 5 0,0 1 0,0-1 0,0 0 0,0-5 0,1 0 0,-6 0 0,0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08:16.65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422 0 24575,'0'25'0,"0"-5"0,-4 4 0,0-6 0,-1-1 0,1-3 0,0-1 0,-1-4 0,-4-1 0,-4 5 0,4 1 0,-4 0 0,4-2 0,4 1 0,1-3 0,0-2 0,0-4 0,-1 0 0,1 1 0,0 4 0,-1 0 0,-4 0 0,0-1 0,1 1 0,-1 0 0,0-4 0,0-1 0,0 0 0,1 1 0,-1-1 0,-4 0 0,-1 0 0,1 1 0,0 0 0,4-1 0,0 0 0,1 1 0,-1 0 0,0-1 0,0-1 0,0 2 0,-3 4 0,-2 0 0,-3 0 0,-8 6 0,9-5 0,-4 1 0,12-7 0,7 0 0,6 1 0,8 3 0,12 7 0,14-1 0,11 11 0,0-4 0,-4 5 0,-12-4 0,-8-5 0,-1 2 0,-7-10 0,-1 0 0,-3-1 0,-1-3 0,-4 0 0,-1-1 0,1-4 0,0 0 0,0 3 0,0 2 0,3 4 0,-2 0 0,3 0 0,-1 0 0,-2-1 0,3 5 0,-4-3 0,0-1 0,-1-5 0,-3-1 0,-1 2 0,0 4 0,1 0 0,4-4 0,3 3 0,-2-3 0,7 7 0,-4 2 0,5 0 0,0-2 0,-5-3 0,0 0 0,-4 0 0,0-1 0,-1-3 0,1-1 0,-4 0 0,3 1 0,-3 0 0,4-1 0,-1-4 0,-3 4 0,-1 1 0,-4-4 0,0 2 0,0-7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08:19.45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382 1 24575,'-19'28'0,"6"-3"0,5-16 0,4-5 0,-5 0 0,0 0 0,0 1 0,-3 0 0,-2-1 0,-11 1 0,-1 6 0,-8 2 0,0 3 0,8-2 0,5-3 0,8 1 0,4-3 0,1-4 0,-5-1 0,3-4 0,-2 0 0,3 0 0,4-4 0,-3-5 0,3-1 0,0-2 0,1-1 0,0 3 0,0-2 0,-1 3 0,1 0 0,4-4 0,0 0 0,0-1 0,4 1 0,4 4 0,6 5 0,0 0 0,-1 4 0,-5 0 0,1 0 0,4 0 0,0 0 0,5 0 0,7 5 0,1 1 0,1 4 0,-6 0 0,-9-5 0,1-1 0,-3-4 0,-1 4 0,-5 0 0,-1 1 0,2 3 0,4 1 0,0 5 0,0 3 0,0-3 0,-5-1 0,0-5 0,-4 1 0,0 0 0,4 0 0,1 0 0,4-5 0,0 0 0,0-4 0,-1 0 0,-3 0 0,-1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09:10.52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740 1 24575,'-9'9'0,"0"-4"0,0 2 0,0 2 0,1 1 0,-1 3 0,0-1 0,0-2 0,-4 3 0,4-1 0,0-2 0,1 3 0,3-4 0,0 0 0,1-1 0,4 1 0,-4 4 0,-6 8 0,-7 5 0,-3 1 0,0-3 0,3-6 0,3-4 0,5-2 0,1-3 0,-1 0 0,-4 4 0,-5 0 0,1 1 0,-1 3 0,3 4 0,2-2 0,-3 13 0,5-6 0,-5 8 0,-4 12 0,3-16 0,-2 4 0,6-18 0,4-6 0,0 3 0,-3-4 0,2-1 0,-3 5 0,0-3 0,0 3 0,-1-5 0,-3 5 0,4 1 0,-1 0 0,1-2 0,8-3 0,2 0 0,-1-4 0,-1-1 0,0 0 0,-3 0 0,3 5 0,0 0 0,1 0 0,4 0 0,-4-4 0,0 2 0,-5 2 0,-4 1 0,-1 7 0,1-4 0,0 1 0,4-1 0,4-9 0,1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08:35.63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166 1 24575,'-4'13'0,"-2"7"0,1 7 0,0 7 0,5-1 0,0 1 0,0 0 0,0-12 0,0-2 0,0-11 0,0 0 0,0 3 0,0-2 0,0 3 0,0-1 0,0-2 0,0 7 0,0 4 0,0-2 0,0 13 0,0-6 0,0 8 0,0 0 0,-4-8 0,-1-1 0,0-8 0,1-3 0,4-1 0,0 0 0,0 0 0,0 5 0,-4-4 0,-1-2 0,1 1 0,0 1 0,4 3 0,0 1 0,0-5 0,0 0 0,0-4 0,0 0 0,0 4 0,0 0 0,0 5 0,0-5 0,0 0 0,0 0 0,-4 1 0,-1 3 0,0 1 0,1-5 0,4 0 0,0-4 0,0 0 0,0 0 0,-4-1 0,-1 1 0,0-12 0,1-10 0,4-13 0,0-8 0,5 0 0,2 1 0,4-1 0,0 1 0,-1 6 0,0 2 0,-5 12 0,-1 0 0,-4 4 0,4 4 0,1-3 0,4 4 0,-1-5 0,1 0 0,0 0 0,-4 0 0,3 4 0,-3 2 0,3-1 0,1-1 0,0 0 0,4 1 0,-4 4 0,4-4 0,0-1 0,-3 0 0,6-3 0,5 2 0,6-4 0,6-1 0,-10 5 0,-3 1 0,-12 5 0,1 0 0,0 0 0,0 0 0,3 0 0,-2 0 0,3 0 0,-4 0 0,0 0 0,-1 0 0,1 0 0,0 4 0,0 1 0,0 0 0,-1 2 0,1-2 0,0 0 0,0 3 0,-4-3 0,2 4 0,-2 3 0,0-2 0,3 3 0,-3 0 0,0-4 0,-1 4 0,-4-4 0,4 0 0,0-1 0,1 1 0,-1 4 0,-4 1 0,0 3 0,0 1 0,0-1 0,0 1 0,0 0 0,0-5 0,0 0 0,0-4 0,0 0 0,0-1 0,0 1 0,0 0 0,-4 0 0,-1 0 0,-3-1 0,-1 1 0,0-4 0,0-1 0,-3-4 0,-2 0 0,0 0 0,2 0 0,-1 0 0,-8 0 0,-6 0 0,-6 5 0,6 0 0,-4 1 0,4-2 0,0-4 0,3 4 0,10 1 0,1 0 0,5-1 0,-1-4 0,0 0 0,0 0 0,0 0 0,1 0 0,-1 0 0,0 0 0,0 0 0,0 0 0,1 0 0,-1 0 0,0 0 0,0-4 0,-3-1 0,-2-4 0,-4 0 0,5 4 0,0-3 0,4 4 0,0-1 0,0 1 0,1 4 0,-5 0 0,-1 0 0,1 0 0,0 0 0,4 0 0,4 0 0,1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08:36.92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107 0 24575,'0'18'0,"0"-1"0,0 1 0,-3-1 0,-3 8 0,-5 2 0,0 6 0,5 1 0,-6 12 0,5-9 0,-1 10 0,3-14 0,5 1 0,-5 0 0,0-8 0,-1-1 0,2-7 0,4-5 0,0 0 0,0 0 0,-4 0 0,-1 5 0,0 0 0,2-5 0,3-4 0,0-5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08:38.31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 24575,'8'0'0,"1"0"0,4 3 0,1 6 0,5 12 0,6 18 0,9 4 0,6 11 0,-4-13 0,-9-8 0,-12-13 0,-2-3 0,-3-3 0,2-1 0,-3 0 0,0 0 0,0 0 0,-4 5 0,3 7 0,-2-6 0,3 6 0,0-8 0,-4 1 0,-1-4 0,-4-2 0,0-3 0,0 0 0,4 4 0,1-4 0,0 4 0,-1-4 0,-4 0 0,0 0 0,0-1 0,0 5 0,0 34 0,0 24 0,0 24 0,0-42 0,0-2 0,0 15 0,0-14 0,0-31 0,0-20 0,0-14 0,0 2 0,0-4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08:39.57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440 88 24575,'-9'0'0,"0"0"0,1 0 0,-1-3 0,-4-2 0,-1 0 0,1-3 0,0 3 0,4 0 0,0 1 0,1 4 0,-1 0 0,0 0 0,0 0 0,-3 0 0,-2 0 0,0 0 0,2 0 0,3 0 0,0-4 0,0-1 0,0 1 0,1 0 0,-1 4 0,0 0 0,0-4 0,0-1 0,1 0 0,-1 1 0,0 4 0,-4 0 0,0 0 0,-1 0 0,1 0 0,0 0 0,0 0 0,-1-4 0,1-1 0,5 0 0,-1 2 0,0 3 0,4 0 0,1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08:41.45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0 24575,'0'13'0,"0"8"0,0 5 0,0 8 0,0 0 0,0-8 0,0-1 0,0 0 0,0 1 0,0 21 0,0-10 0,0 2 0,0-14 0,0-12 0,0 4 0,0-3 0,0 3 0,0-3 0,0 3 0,7 16 0,3 23 0,-1 35-463,-5-38 1,0 2 462,0 0 0,0-2 0,2 18 0,3-24 0,-5-35 0,-4-3 0,0 0 0,0 4 0,0 0 925,0 5-925,0 0 0,0-13 0,0-6 0,0-19 0,0 8 0,0-3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08:43.93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263 1 24575,'0'24'0,"-4"-4"0,-2 12 0,-4-6 0,-6 8 0,4-1 0,-5 1 0,1 0 0,-1-1 0,-6 1 0,6 0 0,1-1 0,6-6 0,4-3 0,2-10 0,0-1 0,-1-1 0,0-2 0,1 3 0,4-4 0,-4 0 0,-1-1 0,0 1 0,1 0 0,1 0 0,-2 0 0,-4-1 0,0 1 0,0 0 0,0 0 0,5 0 0,0-1 0,8 1 0,12 0 0,0-4 0,9-1 0,0 1 0,-6 0 0,6 1 0,0-2 0,-6-4 0,6 4 0,-7 1 0,-5-1 0,0 4 0,-4-3 0,-1 0 0,1-1 0,0 0 0,4 1 0,-3 3 0,2 1 0,-3-4 0,0-1 0,0-4 0,-4 4 0,-2 1 0,1 0 0,1-1 0,4 0 0,0 0 0,0 5 0,3 0 0,-2 4 0,4 8 0,-1-2 0,2 2 0,-2-9 0,-4-3 0,-5 0 0,-4 0 0,4-4 0,1-1 0,4 0 0,-1 0 0,-3 5 0,-1 0 0,-4-8 0,0 2 0,0-7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08:46.53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515 1 24575,'0'12'0,"0"2"0,-4 0 0,-1-2 0,-3 1 0,-1 1 0,0 3 0,0 1 0,-4 0 0,-13 12 0,3-2 0,-11 12 0,17-7 0,1 1 0,6-8 0,0-5 0,1-8 0,4-4 0,1 0 0,0-5 0,-1 0 0,-3-4 0,-1 0 0,0 0 0,-4 4 0,4 1 0,-4 0 0,0-1 0,-1 0 0,-3 1 0,-1 0 0,-6-1 0,-3-4 0,1 0 0,-6 0 0,12 3 0,-1 2 0,9 0 0,7-5 0,1-9 0,4-4 0,0-5 0,0 1 0,0-1 0,0 4 0,0 2 0,0 3 0,0 0 0,0 0 0,0 0 0,0 1 0,4-5 0,1-1 0,0 1 0,-1 0 0,-1 0 0,2-1 0,4-3 0,0-1 0,0 8 0,0 3 0,-5 3 0,0-1 0,0 0 0,1 1 0,4 4 0,0-4 0,-4-1 0,2 0 0,-2 1 0,4 4 0,4 0 0,1 0 0,-1 4 0,0 1 0,-4 4 0,-1 0 0,5-4 0,-3 3 0,3-4 0,-1 5 0,-2 0 0,3 0 0,0 0 0,0-4 0,1 2 0,-1-2 0,-5 0 0,1 3 0,0-3 0,-4 4 0,3-1 0,-3 1 0,0 4 0,2-3 0,-2 2 0,0-3 0,3 0 0,-3 4 0,0 0 0,-1 1 0,0-5 0,0-5 0,5 0 0,0 1 0,0-1 0,0 0 0,-1 0 0,1 1 0,0 0 0,0-1 0,-4 0 0,-1 1 0,-1 0 0,2 2 0,0-2 0,-1 0 0,-4-1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2T12:06:11.296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0 24575,'10'0'0,"0"0"0,0 0 0,1 0 0,-1 0 0,0 0 0,0 0 0,0 5 0,0 0 0,1 1 0,-1-1 0,0-5 0,0 0 0,0 0 0,1 0 0,-1 0 0,0 0 0,0 0 0,0 0 0,1 0 0,-1 0 0,0 0 0,0 0 0,0 0 0,0 0 0,1 0 0,-1 0 0,0 0 0,0 0 0,0 0 0,1 0 0,-6 0 0,0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08:49.30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0 24575,'0'38'0,"0"4"0,8 34 0,2 2 0,0 14 0,-1-13 0,-9-24 0,0-17 0,0-25 0,0 0 0,0-4 0,0 0 0,0 11 0,0 15 0,0 15 0,0 12 0,0 1 0,0 0 0,0-14 0,0-9 0,0-16 0,0-10 0,0-1 0,0-4 0,0-1 0,0 1 0,0 0 0,0 0 0,0 0 0,0-1 0,0 1 0,0 11 0,0 3 0,0 10 0,0-6 0,0-6 0,0-9 0,4-7 0,4-1 0,13-9 0,18-3 0,-2-4 0,10-1 0,-21 3 0,-5 0 0,-4 5 0,-7 1 0,2 4 0,1 0 0,-3 0 0,2 0 0,-3 0 0,0 0 0,4 0 0,8 0 0,5 0 0,8 0 0,-1 0 0,1 0 0,12 0 0,-16 0 0,4 0 0,-21 0 0,-5 0 0,1 0 0,0 0 0,0 0 0,0 0 0,-1 0 0,1 4 0,0 1 0,-4-4 0,-5-6 0,-1-1 0,-3-2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08:52.45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0 24575,'0'9'0,"0"0"0,0 10 0,0 4 0,0 11 0,0-1 0,5 1 0,1 0 0,1-8 0,-2-1 0,-5-8 0,0-3 0,0-1 0,0-4 0,0-1 0,0 1 0,0 0 0,0 4 0,0 0 0,0 1 0,0-1 0,0-4 0,0-8 0,0-6 0,0-5 0,4 1 0,1 5 0,-1 0 0,4-1 0,1 1 0,1-4 0,-1 3 0,-6-4 0,-3 0 0,4 4 0,1 1 0,4 4 0,4 0 0,0 0 0,5 4 0,0 1 0,-5 0 0,0 3 0,0-3 0,-3 4 0,-2-1 0,-4 1 0,0 4 0,1 1 0,4 3 0,0-3 0,-4-1 0,-2-5 0,-3 1 0,0 0 0,0 0 0,0 3 0,0-2 0,0 3 0,0-4 0,-3-4 0,-2-1 0,0-1 0,1 2 0,0 0 0,-1-1 0,-4-4 0,-3 0 0,-2 0 0,-4 0 0,5 0 0,-4 0 0,3 0 0,1 0 0,0 0 0,4 0 0,-4 0 0,0 0 0,-1 4 0,1 1 0,4 0 0,1-1 0,-1-4 0,4-4 0,1-1 0,4-4 0,0 0 0,0 1 0,0-1 0,0 0 0,0 0 0,0 0 0,0 1 0,0-1 0,4 0 0,1 4 0,0-3 0,-1 3 0,-4 1 0,0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08:54.01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 24575,'13'0'0,"-3"0"0,3 0 0,-5 0 0,1 0 0,4 0 0,-3 0 0,6 4 0,-2 1 0,0-1 0,2 0 0,-6-4 0,3 4 0,-5 1 0,-3 0 0,-1-1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08:55.03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 24575,'0'20'0,"7"15"0,3 28 0,-1 16 0,-1-1 0,-3-15 0,0-24 0,1-14 0,-2-11 0,-4-2 0,0-3 0,0 0 0,0 0 0,0 0 0,0-1 0,0 1 0,0 0 0,0 0 0,0-1 0,0 1 0,0 0 0,0 0 0,0 0 0,0-4 0,0-2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09:12.60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705 0 24575,'0'9'0,"0"0"0,-4-1 0,-1 1 0,-4 0 0,1 0 0,3 0 0,-3-1 0,3 1 0,-4 0 0,0 0 0,1 0 0,-5 3 0,-8 4 0,-5 4 0,-8 3 0,-13 3 0,11-2 0,-4 0 0,16-8 0,6-4 0,4-3 0,2-4 0,3-1 0,0 0 0,-4 1 0,3 4 0,-6-1 0,-5 2 0,2 3 0,-13 4 0,12-3 0,-4 1 0,6-2 0,4-3 0,2-1 0,3-2 0,0-2 0,0 4 0,1 0 0,-1 0 0,-4 3 0,3-2 0,-2 3 0,3-4 0,0-1 0,0 1 0,0 0 0,1 0 0,3-4 0,1-1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09:34.17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140 0 24575,'0'9'0,"0"4"0,-7 21 0,-2 8 0,0 8 0,-3-3 0,6-14 0,0 1 0,1-1 0,5-10 0,0-3 0,0-11 0,0-1 0,0 1 0,0 0 0,0 4 0,0 0 0,0 5 0,0 0 0,0 6 0,0 16 0,0 9 0,-8 27 0,-2 3 0,-1-1 0,3-2 0,1-14 0,-1 1 0,-1 0 0,2-14 0,7-9 0,0-16 0,0-6 0,0 0 0,0-1 0,0-3 0,0-1 0,0-1 0,0 2 0,-4 0 0,-1-2 0,0-3 0,1 0 0,4 0 0,0-1 0,0 1 0,0 0 0,0 0 0,0 0 0,0-1 0,0-7 0,0-5 0,0-10 0,0 4 0,0 2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09:36.45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847 1 24575,'-8'0'0,"-1"0"0,-4 4 0,-1 1 0,-3 4 0,-1 3 0,5-2 0,0 7 0,0-4 0,3 5 0,-3 7 0,0-6 0,-2 6 0,-3-8 0,-7 3 0,-7 11 0,2-1 0,-8 5 0,3 3 0,-6-2 0,0 0 0,-4 9 0,9-20 0,8 2 0,8-8 0,11-10 0,0 0 0,1-5 0,-1 0 0,-4 1 0,0 4 0,-5 3 0,0-2 0,-6 4 0,4-5 0,-5-3 0,1 3 0,4-4 0,-4 1 0,6 2 0,4-3 0,2 0 0,3-1 0,8-4 0,6 0 0,5 0 0,2 0 0,-3 0 0,0 0 0,4 0 0,0 0 0,5 0 0,7 0 0,14 7 0,11 1 0,12 1 0,-12-2 0,-11-7 0,-18 0 0,-8 0 0,-4 0 0,-1 4 0,1 1 0,0 0 0,4-2 0,-3-3 0,2 0 0,1 0 0,-3 0 0,2 0 0,-3 0 0,0 0 0,4 0 0,-3 0 0,2 4 0,-3 1 0,0 0 0,4-1 0,-4 0 0,4 1 0,-4 0 0,0 3 0,3 0 0,-2 6 0,4 11 0,-4 1 0,1 8 0,2 12 0,-1-9 0,0 3 0,-6-16 0,-2-10 0,-4-1 0,0-4 0,4-5 0,13 0 0,5 1 0,6 1 0,-8-1 0,-7-1 0,-8-4 0,-1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09:39.57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479 169 24575,'-12'0'0,"-2"4"0,0 1 0,2 0 0,-1 2 0,3-2 0,-6 4 0,2 0 0,0 0 0,-2-1 0,6-3 0,-3 3 0,4-3 0,1 0 0,-5 3 0,-1-3 0,0-1 0,2 0 0,-1 0 0,-8 2 0,-5 4 0,-8 2 0,8-6 0,5 3 0,8-4 0,4 0 0,0-2 0,1-3 0,-1 0 0,4-3 0,-3-6 0,-1-5 0,0-4 0,-4 1 0,4 3 0,4 1 0,1 5 0,4-1 0,0 0 0,0 0 0,0 0 0,0 1 0,0-5 0,0 3 0,0-3 0,0 1 0,4-2 0,5 0 0,1 2 0,3-1 0,-5-1 0,1-3 0,0 3 0,-4 1 0,3 5 0,-4 3 0,1-3 0,-1 3 0,0 0 0,1 1 0,4 4 0,4 0 0,0 4 0,5 1 0,-1 4 0,-3 0 0,-5-1 0,-5 1 0,0 0 0,1 0 0,3 3 0,7 9 0,-4-1 0,3 4 0,-5-10 0,0-1 0,0-4 0,0-1 0,-1 1 0,-3 0 0,3 4 0,-3 0 0,4 5 0,0-1 0,-1 1 0,1-4 0,0-2 0,4 1 0,-3-3 0,2-1 0,-3-5 0,-4 0 0,3 0 0,1 5 0,4 0 0,1 0 0,-1 0 0,-1-1 0,-2 1 0,-1-4 0,-5-1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09:40.89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0 24575,'13'0'0,"8"0"0,5 0 0,-3 0 0,-3 0 0,-12 0 0,-3 0 0,-1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09:44.03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36 0 24575,'-9'9'0,"4"0"0,1 0 0,0-1 0,-1 1 0,1 0 0,0 4 0,4 0 0,0 5 0,0-4 0,0-2 0,0 1 0,0-3 0,0 6 0,0-2 0,0 0 0,0-1 0,0-5 0,0 1 0,0 0 0,0 0 0,0 0 0,0-1 0,0 1 0,0 4 0,0 0 0,0 5 0,0 7 0,0-6 0,0 2 0,0-8 0,0-4 0,0-1 0,0 1 0,0 0 0,0 0 0,0-1 0,0 1 0,0 0 0,0 0 0,0 0 0,0-1 0,0 1 0,0 0 0,0 0 0,0-4 0,0-1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2T12:06:17.112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1 24575,'10'0'0,"1"0"0,3 0 0,-2 0 0,2 0 0,-4 0 0,1 0 0,3 0 0,-2 0 0,2 0 0,1 0 0,-4 0 0,4 0 0,-5 0 0,1 0 0,-1 0 0,0 0 0,0 0 0,0 0 0,0 0 0,1 0 0,-1 0 0,0 0 0,0 0 0,0 0 0,5 0 0,1 0 0,0 0 0,-2 0 0,-3 0 0,-6 4 0,0 7 0,-5 0 0,-5 4 0,-5-5 0,-1 0 0,1 0 0,1-4 0,3-2 0,0 1 0,2 1 0,-1-1 0,0 0 0,-1-1 0,-3 2 0,3 0 0,1 3 0,0-4 0,0 1 0,0-1 0,-1-1 0,2 6 0,4 6 0,0 4 0,0 9 0,-8 17 0,-2 11 0,-1 1 0,3-4 0,3-15 0,-1-9 0,-1-6 0,2-13 0,5-7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09:45.96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0 24575,'20'0'0,"3"5"0,11 2 0,-1-1 0,-6-1 0,5-5 0,-16 0 0,4 0 0,0 0 0,16 0 0,1 0 0,22 0 0,3 0 0,4 0 0,-3 0 0,-28 0 0,-15 0 0,-7 0 0,8 0 0,18 0 0,-2 0 0,2 0 0,-18 0 0,-8 0 0,0 0 0,7 0 0,7 0 0,7 0 0,-8-4 0,-5-1 0,-8 0 0,-5 1 0,1 4 0,0 0 0,4 0 0,0 0 0,5 0 0,-4 0 0,-2 0 0,-3 0 0,4 0 0,8 0 0,31 0 0,27 0 0,15 0 0,-2 0 0,-41 0 0,-18 0 0,-20 0 0,8 5 0,18 3 0,11-1 0,-1 5 0,-9-7 0,-19 1 0,-13-2 0,-4-4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09:47.41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18 1 24575,'0'19'0,"0"17"0,0 14 0,0 12 0,0 1 0,0-1 0,0-12 0,0-10 0,0-20 0,0-7 0,0-4 0,0 0 0,0 3 0,0 2 0,0 11 0,0 1 0,0 8 0,0 0 0,0-1 0,0 14 0,0-10 0,0 2 0,0-18 0,0-9 0,0 1 0,0-3 0,0 3 0,0-1 0,0 2 0,0 11 0,0-6 0,-4 2 0,-1-8 0,0-5 0,1 1 0,4 0 0,0 0 0,0 0 0,0-1 0,0-7 0,0 2 0,0-7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09:49.86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327 1 24575,'-13'4'0,"-2"12"0,-6 6 0,5 5 0,1-3 0,6-10 0,4-1 0,-2-4 0,2-1 0,-4 5 0,0-3 0,4 3 0,1-5 0,4 1 0,-4 0 0,-1 0 0,1 0 0,-4-5 0,3 0 0,-4 0 0,0 1 0,0 0 0,1 3 0,3-3 0,-3 0 0,3-1 0,0-1 0,-3 2 0,3 0 0,-3-1 0,-1 0 0,0 5 0,-4 5 0,0 3 0,-1-3 0,5-2 0,5 1 0,0-3 0,0-1 0,-1-1 0,1-4 0,8 1 0,4-1 0,13 1 0,6 1 0,-1 1 0,-5-2 0,-8-5 0,-4 0 0,-1 0 0,5 4 0,-3 0 0,3 1 0,-5-1 0,-3 0 0,-1 1 0,0 4 0,1 0 0,0-1 0,-1 1 0,0 4 0,1 1 0,-1-1 0,0 4 0,-4-7 0,4 2 0,1-3 0,0 0 0,3 0 0,-3 0 0,4-1 0,-1 1 0,1 4 0,0 1 0,0-1 0,0 0 0,-5 0 0,4-4 0,-3 4 0,0-4 0,-1 0 0,-4 0 0,4-5 0,1 0 0,3 0 0,12 7 0,-4 3 0,5 6 0,-9-2 0,-7-5 0,-1-4 0,-4-5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09:52.57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381 66 24575,'0'12'0,"-4"-2"0,-1 3 0,1-4 0,-4-1 0,3 1 0,-4 0 0,-4 0 0,0 0 0,-5-1 0,0 1 0,5 0 0,0 0 0,4 3 0,4-2 0,-2-1 0,2-5 0,0 0 0,1 1 0,0 0 0,-5-1 0,-12 1 0,-5 1 0,-8 0 0,1-1 0,6-1 0,6 1 0,9 0 0,3-1 0,4-8 0,1-5 0,4-1 0,0-3 0,0 1 0,0-2 0,0-4 0,0 5 0,-4 0 0,-1 4 0,0 0 0,1 1 0,4-1 0,0 0 0,0 0 0,0 0 0,0 1 0,0-5 0,0 3 0,4-3 0,1 1 0,0 2 0,-1-7 0,-4 4 0,4 3 0,1 2 0,7 8 0,9 0 0,6 0 0,6 0 0,-6 0 0,-6 0 0,-9 0 0,-3 0 0,0 0 0,0 4 0,0 1 0,3 4 0,-2-1 0,3 1 0,-4 0 0,-1-4 0,1-1 0,0 0 0,4 1 0,-4 3 0,0 1 0,-1 0 0,-3 0 0,4 0 0,0-1 0,-5 1 0,0 4 0,0-3 0,1-1 0,0-2 0,-1-2 0,0 4 0,1 4 0,0-3 0,-1 2 0,-1-3 0,2-4 0,0 3 0,-1-3 0,0-1 0,1 4 0,0-3 0,3 0 0,-3 3 0,-1-3 0,0 4 0,-4-1 0,0-3 0,0-1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09:53.61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35 1 24575,'-4'12'0,"0"2"0,-5 4 0,0-5 0,4 0 0,1-4 0,4-4 0,0-1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09:54.73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0 24575,'13'0'0,"34"0"0,24 0 0,24 0 0,-3 0 0,-41 0 0,-18 0 0,-21 0 0,2 0 0,4 0 0,7 0 0,-6 4 0,2 1 0,-9 0 0,-7-1 0,-1-4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09:55.45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31 24575,'9'0'0,"4"0"0,1 0 0,-1 0 0,4 0 0,-3 0 0,10 0 0,3 0 0,19-7 0,4-1 0,0-1 0,-4 2 0,-23 7 0,-7 0 0,-12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10:02.45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59 0 24575,'0'25'0,"0"14"0,0 24 0,0 3 0,0 9 0,0-12 0,0-13 0,0-11 0,0-14 0,0-12 0,0 0 0,0-4 0,0 0 0,-4 3 0,-1 2 0,-5 11 0,0 1 0,4 1 0,-3-2 0,4-8 0,0-3 0,1-1 0,4-5 0,0-7 0,0-6 0,0-8 0,0-5 0,0 1 0,0-1 0,0 4 0,0 2 0,4-1 0,2-8 0,4-5 0,6-8 0,-4 7 0,2 11 0,-5 8 0,0 8 0,0 0 0,0 0 0,-1 0 0,1 0 0,0 0 0,0 0 0,0 0 0,-1 0 0,1 0 0,-4 4 0,3 0 0,-3 1 0,4 3 0,-1-3 0,-3 4 0,-1 0 0,0-1 0,1 1 0,0 0 0,3 0 0,-3 0 0,3 3 0,1-2 0,0 3 0,0-4 0,-4-1 0,-1 5 0,-4 1 0,0 3 0,0-3 0,0 3 0,0-4 0,0 1 0,0-1 0,0-4 0,0-1 0,-8 1 0,-2 4 0,0 1 0,-2-1 0,8-4 0,-5-5 0,-4-4 0,3 4 0,-2 1 0,3 0 0,0-1 0,0-4 0,0 0 0,1 0 0,-1 0 0,-4 0 0,3 0 0,-2 0 0,3-4 0,0-1 0,-4-8 0,4-1 0,-4 5 0,4 1 0,4 4 0,1-1 0,4-4 0,0-4 0,0 0 0,0-5 0,0 5 0,0 0 0,0 4 0,0 4 0,0 1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10:05.73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18 67 24575,'0'13'0,"0"1"0,0 3 0,0 1 0,0-4 0,0-2 0,0 1 0,0 1 0,0-1 0,0 0 0,0-4 0,0 0 0,0-1 0,0 1 0,0 4 0,0 1 0,0 10 0,0-4 0,0 5 0,0-8 0,0-3 0,0 2 0,0-6 0,0 3 0,0-4 0,0-1 0,0 1 0,0 0 0,0 0 0,-4-8 0,-1-2 0,0-8 0,2 0 0,3 0 0,0-3 0,0-2 0,5-11 0,1-1 0,5-8 0,-1 8 0,-4 5 0,2 4 0,-3 4 0,0-5 0,-1 4 0,-4 2 0,4-1 0,0 3 0,5-6 0,0 2 0,-4 0 0,3-2 0,-3 6 0,-1-3 0,0 4 0,0 0 0,1-3 0,0 2 0,-1-3 0,-4 4 0,4 5 0,1 0 0,0 0 0,2-1 0,-2 0 0,4 1 0,0 4 0,0 0 0,3 0 0,2 0 0,4 0 0,-1 0 0,1 0 0,-4 0 0,-2 0 0,-3 0 0,0 0 0,0 0 0,-1 0 0,1 0 0,0 0 0,0 0 0,0 0 0,-1 0 0,1 0 0,0 0 0,0 0 0,0 0 0,-1 0 0,1 0 0,0 0 0,0 0 0,-4 0 0,-1 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10:08.56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170 0 24575,'0'9'0,"0"0"0,0 0 0,0 3 0,0 9 0,0 18 0,-7 11 0,0 0 0,-1-4 0,3-19 0,1-2 0,-1-8 0,0 1 0,-3-1 0,3 1 0,-4 7 0,-2 1 0,0 8 0,-9 12 0,5 4 0,-1 13 0,2-1 0,7-12 0,-1-15 0,3-15 0,5-11 0,0 0 0,0 0 0,4-4 0,1-1 0,4-4 0,0 0 0,-1 0 0,1 0 0,0 0 0,4 0 0,0 0 0,1 0 0,-1 0 0,-1 0 0,2 0 0,11 0 0,1 4 0,-3 2 0,-3 0 0,0-2 0,28 4 0,0 2 0,9 2-1354,22 4 0,8 2 1354,-18-6 0,3 0 0,-1 0 0,-3-1 0,-1 1 0,-3-2 0,15 1 0,-8-2 0,18 2 0,-54-4 0,-19-7 0,-12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2T12:06:18.656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327 42 24575,'-10'0'0,"-1"0"0,1 0 0,0 0 0,0 0 0,0 0 0,-1 0 0,6-5 0,-4-1 0,3 1 0,-4 0 0,-5 1 0,4-2 0,-4 0 0,5 2 0,0 4 0,0 0 0,-1 0 0,1 0 0,0 0 0,0 0 0,0 0 0,-1 0 0,1 0 0,-4 0 0,2 0 0,-3 0 0,5 0 0,0 0 0,0 0 0,4 0 0,2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10:11.84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23 1 24575,'0'12'0,"0"2"0,0 4 0,0 6 0,-5 3 0,-2 6 0,1 14 0,1-10 0,5 9 0,0-12 0,0-8 0,0-5 0,0-8 0,0-4 0,0 0 0,0-1 0,0 1 0,0 0 0,4-12 0,5-3 0,1-7 0,2 0 0,-3 4 0,-4 0 0,3 0 0,-3 1 0,3-1 0,1 0 0,-4 0 0,-1 0 0,0 5 0,1 0 0,4 4 0,3 0 0,-2 0 0,3 0 0,-4-4 0,-4-1 0,2 0 0,-2 1 0,4 4 0,0 0 0,4 0 0,7-5 0,7-6 0,6-2 0,-6-2 0,-6 5 0,-8 6 0,-5 0 0,1 4 0,0 0 0,-4 4 0,-1 0 0,-4 5 0,0 4 0,0 1 0,0 3 0,0 1 0,0-1 0,0 1 0,0 0 0,0-5 0,0 0 0,0-4 0,-4 0 0,-1 3 0,-4-2 0,0 3 0,4-4 0,-2-5 0,2 4 0,-4-3 0,0 0 0,0-1 0,1 0 0,-1 1 0,0 4 0,-4 3 0,0-2 0,3 3 0,2-5 0,4-3 0,-1-1 0,-4-4 0,1 0 0,-1 0 0,0 0 0,0 0 0,0 0 0,1-4 0,-1-1 0,0 1 0,0 0 0,0 4 0,1 0 0,-1-4 0,0-1 0,0 0 0,0 1 0,1 0 0,-1-5 0,0-4 0,0-1 0,0 1 0,1 5 0,3 3 0,1 1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10:13.00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 24575,'13'0'0,"8"0"0,5 0 0,-3 0 0,-3 0 0,-12 0 0,1 0 0,0 0 0,0 0 0,0 0 0,-1 0 0,1 0 0,0 0 0,4 0 0,0 0 0,1 0 0,-1 0 0,-4 0 0,-1 0 0,1 0 0,0 0 0,0 0 0,-4 0 0,-2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10:14.45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0 24575,'0'13'0,"0"1"0,0 3 0,0 1 0,0 0 0,0-1 0,0 1 0,0-1 0,0 8 0,0-6 0,0 6 0,0-7 0,0-5 0,0 4 0,0-7 0,0 3 0,0-5 0,0 1 0,0 0 0,0 0 0,0 0 0,0-1 0,0 1 0,0 0 0,0 0 0,0 0 0,0-1 0,0 1 0,0 0 0,0-4 0,0-1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10:17.60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42 24575,'12'0'0,"22"0"0,34 0 0,27 0 0,0 0 0,-20 0 0,-35 0 0,-19 0 0,-9 0 0,1 0 0,8 0 0,-2 0 0,41-3 0,36-2 0,8-1 0,-21 2 0,-25 2 0,1-1-319,23-1 1,20-2 0,-5 1-1,-31 2 319,-31 3 0,-15 0 0,-11 0 0,0 0 0,24 0 0,31 0 0,-7-1 0,7 2-1138,23 3 0,5 2 1138,1 1 0,0-1 0,-2 1 0,-3-1 203,-18 0 0,-6-2-203,28-4 0,-30 0 0,-22 0 0,-20 0 0,-7 0 2331,7 0-2331,15 0 0,54 0 0,-29 0 0,4 0-505,11 0 1,3 0 504,10 0 0,0 0 0,-10 0 0,-3 0 0,2 0 0,-4 0-68,-16 0 1,-6 0 67,25 0 0,-30 0 0,-19 0 0,-3 0 0,-10 0 1809,-1 0-1809,-1 0 148,2 0-148,11 0 0,1 0 0,-3 0 0,-7 0 0,-12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10:23.55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515 179 24575,'0'9'0,"0"0"0,0 3 0,0-2 0,-4 7 0,-1-4 0,-4 1 0,-4-1 0,0-4 0,-1-1 0,-3 1 0,4 0 0,-1 0 0,1 0 0,4-5 0,-3 0 0,-9 1 0,-6 2 0,1-1 0,1 3 0,11-4 0,2-1 0,-8 0 0,4-4 0,-4 0 0,7 0 0,4 0 0,-4-4 0,4-4 0,-10-13 0,-8-12 0,1-2 0,-7-4 0,17 12 0,1 3 0,6 6 0,4 0 0,1 5 0,4 0 0,0 4 0,0 0 0,0-3 0,0-2 0,0-4 0,0 1 0,0 3 0,0 1 0,0 5 0,4 3 0,1 1 0,4 4 0,4 0 0,-4 0 0,8 0 0,-3 0 0,-1 4 0,11 2 0,-8-1 0,1 4 0,-10-4 0,-3-1 0,1 0 0,4 0 0,0 1 0,-4 4 0,-1 0 0,-1 3 0,2 2 0,4 0 0,0-1 0,-4-5 0,-1 1 0,0-4 0,0-1 0,5 0 0,0 5 0,0 4 0,4 5 0,-4-4 0,0-2 0,-5-3 0,0 0 0,5 0 0,4 3 0,7 9 0,-6-1 0,1 0 0,-6-7 0,-4-4 0,3-4 0,-3 3 0,0-3 0,2-1 0,-2 4 0,0-3 0,3 4 0,-3 0 0,4-4 0,-1 2 0,-3-2 0,3 0 0,-3-1 0,4-4 0,0 4 0,-1 1 0,1 0 0,0-1 0,0-4 0,-4 4 0,3 0 0,-4 1 0,1-1 0,-1-4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10:27.01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0 24575,'0'20'0,"0"2"0,0 5 0,0 5 0,0-6 0,0 1 0,0-2 0,0-8 0,0 1 0,0-1 0,0 1 0,0 0 0,0-1 0,0 8 0,0 1 0,0 8 0,0 0 0,0-1 0,0-6 0,0-6 0,0-5 0,0-6 0,0 3 0,0-5 0,0 1 0,0 0 0,0 0 0,0 0 0,0-1 0,0 1 0,0 0 0,0 11 0,7 15 0,3 28 0,-1 3 0,-1-4 0,-8-22 0,4-23 0,5-21 0,12-9 0,5-6 0,1 4 0,-2 5 0,-12 5 0,-4-3 0,-5 3 0,0 0 0,5 1 0,0 4 0,4 0 0,-4 0 0,0 0 0,0 0 0,-1 0 0,5 0 0,-3 0 0,-1 0 0,-5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10:31.97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0 24575,'0'9'0,"0"0"0,0 3 0,0 2 0,0 4 0,0-1 0,0-3 0,0-1 0,0-1 0,0-2 0,0 3 0,0 0 0,0 0 0,0 1 0,0 3 0,0-4 0,0 1 0,0-1 0,0-5 0,0 1 0,0 4 0,0 1 0,0-1 0,0 0 0,0 0 0,0 8 0,0 5 0,0 1 0,4-11 0,1-8 0,4-12 0,-1-1 0,1-3 0,0-5 0,0 3 0,0-3 0,-1 5 0,1 3 0,0-3 0,0 3 0,-4-4 0,2 1 0,-2 3 0,4-3 0,0 3 0,0-4 0,0 0 0,-1 4 0,1 2 0,0 3 0,4 0 0,7 0 0,0 0 0,5 0 0,-8 0 0,-7 3 0,-2 2 0,-8 4 0,0 0 0,0 0 0,0 0 0,0-1 0,0 1 0,0 0 0,0 4 0,0-4 0,0 4 0,0-4 0,0 0 0,0-1 0,0 1 0,-4 0 0,-1-4 0,0 3 0,1-3 0,0 0 0,-1 2 0,0 2 0,-2 1 0,2 3 0,0-5 0,-3 1 0,3 0 0,0-8 0,1-2 0,0-4 0,0 1 0,-1 0 0,-3-1 0,3 1 0,-4-4 0,0 3 0,1 0 0,-1 1 0,4 4 0,1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10:37.22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45 1 24575,'0'12'0,"0"9"0,-7 19 0,0-4 0,-1 4 0,3-8 0,5-13 0,-4 2 0,-1-8 0,0-5 0,1 1 0,4 0 0,0 4 0,0 0 0,0 5 0,0-4 0,0-2 0,0-3 0,0 0 0,0 0 0,0-1 0,0 5 0,0-3 0,4-1 0,1-5 0,4-4 0,0 0 0,-1 0 0,1 0 0,0 0 0,0 0 0,0 0 0,-1 0 0,1-4 0,0-1 0,0-4 0,0 0 0,-1-3 0,1-2 0,-4 0 0,-1 2 0,-4 3 0,0 0 0,4 0 0,1 0 0,0 1 0,-1-1 0,0 0 0,0 0 0,1 0 0,-1 1 0,0 3 0,1 1 0,0 0 0,-1-1 0,0 0 0,1-3 0,0 3 0,2-3 0,-2-1 0,0 0 0,-1 0 0,0 4 0,1 5 0,4 9 0,-1 1 0,1 3 0,0-5 0,-4 1 0,-1 0 0,-4 0 0,4 3 0,1 2 0,3 4 0,1-5 0,-4 0 0,3-4 0,-3-4 0,0 3 0,-1-3 0,-1-1 0,6 0 0,1-4 0,3 0 0,-4 0 0,-1 0 0,1 0 0,0 0 0,0 0 0,0 0 0,-1 0 0,5 0 0,8 0 0,-2 0 0,6 0 0,-7 0 0,-1 0 0,-3 0 0,-1 0 0,-5 0 0,-3-4 0,3-4 0,-2-13 0,-1-6 0,0 1 0,-5 1 0,0 11 0,0 2 0,0 3 0,0 0 0,0 0 0,0 0 0,0-3 0,0-2 0,0-4 0,0 1 0,0 3 0,0 1 0,0 5 0,0 3 0,0 1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10:48.38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138 1 24575,'0'9'0,"0"-1"0,0 5 0,0 1 0,0 11 0,0 14 0,-5-2 0,-3 22 0,1 17 0,-9 18-620,10-34 1,1 1 619,-1-1 0,1 0 0,0 1 0,1-1 0,0 1 0,-1-1 0,-4 34 0,-2-18 0,4-30 0,7-12 0,0-8 0,0-5 1239,0-4-1239,0-7 0,0 6 0,0 5 0,-4-5 0,-1 7 0,1-9 0,-4 0 0,3-2 0,0-7 0,1-1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10:50.44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576 1 24575,'-20'0'0,"-15"7"0,-15 8 0,1 6 0,2 0 0,13-5 0,1 1 0,-1-5 0,8 3 0,1-1 0,7-4 0,5 2 0,0 1 0,4 1 0,0 3 0,-3 1 0,-2 0 0,-4-1 0,-6 3 0,-3 0 0,1-3 0,1-3 0,11-5 0,13 0 0,27 3 0,44 1 0,0 2 0,8-6 0,-39-2 0,-14-7 0,-12 0 0,0 4 0,-4 1 0,0-1 0,-1 0 0,-3 0 0,-1 1 0,0 0 0,1 3 0,0-3 0,3 4 0,-3-1 0,0 1 0,2 4 0,-1 8 0,6 18 0,3-9 0,-2 7 0,1-12 0,-5-6 0,0 2 0,0-8 0,-4-4 0,3-4 0,1-1 0,4 0 0,5 0 0,0 5 0,-1 0 0,-3-4 0,-5-1 0,-5-4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2T12:20:34.18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24575,'0'11'0,"0"-1"0,0 0 0,0 0 0,0 5 0,0-4 0,0 4 0,0-5 0,0 0 0,0 0 0,0 1 0,0-1 0,0 0 0,0 0 0,0 0 0,0 0 0,0 1 0,0 3 0,0 2 0,0 5 0,0-1 0,0-4 0,0-1 0,0-5 0,0 0 0,0 0 0,0 5 0,0 1 0,4 0 0,2-2 0,-1-4 0,0 1 0,-5-1 0,0 4 0,0-2 0,0 3 0,0-5 0,0 0 0,0 0 0,0 0 0,0 0 0,0 1 0,0 3 0,0-2 0,0 2 0,0 1 0,0 9 0,0 7 0,0 0 0,0-7 0,5-14 0,0-6 0,5-4 0,1 0 0,-1 0 0,0 0 0,0 0 0,0 0 0,0 0 0,5 0 0,1 0 0,4 0 0,-4 0 0,-1 0 0,-5 0 0,0 0 0,1 0 0,-1 0 0,0 0 0,0 0 0,0 0 0,0 0 0,1 0 0,-1 0 0,0 0 0,0 0 0,0 0 0,1 0 0,-1 0 0,-5 0 0,0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2T12:06:21.456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21 82 24575,'10'0'0,"-4"4"0,-2 2 0,-4 4 0,0 5 0,0-4 0,0 4 0,0-5 0,0 0 0,0 0 0,0 1 0,0-1 0,0 0 0,0 5 0,0-4 0,0 4 0,0-5 0,0 0 0,0 0 0,0 0 0,0 5 0,0-3 0,5-2 0,0-1 0,1-4 0,3 1 0,-3-1 0,4-5 0,0 0 0,5 0 0,1 0 0,0 0 0,3 0 0,-3 0 0,4 0 0,-4 0 0,-1 0 0,-5 0 0,0 0 0,0 0 0,0 0 0,1 0 0,-6-5 0,0-5 0,-5-6 0,0 0 0,0 1 0,0 5 0,0 0 0,0 0 0,0 0 0,0 0 0,0-1 0,0 1 0,0 0 0,0-5 0,0 4 0,0-4 0,0 5 0,-5 0 0,0 0 0,-1 0 0,1-1 0,1 6 0,-2-4 0,1 3 0,0-4 0,5 0 0,0-1 0,0 1 0,0 0 0,-5 0 0,0 0 0,-1-1 0,-3 6 0,3 0 0,-4 5 0,0 0 0,0 0 0,0 0 0,0 0 0,-1 0 0,1 0 0,0 0 0,0 0 0,0 0 0,-1 0 0,1 0 0,0 0 0,-5 0 0,4 0 0,-4 0 0,5 0 0,0 0 0,0 0 0,4 0 0,2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10:56.22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476 1 24575,'-9'4'0,"4"1"0,-3 3 0,3 1 0,0 0 0,1 0 0,4 0 0,-4-1 0,0-3 0,-5 3 0,0-3 0,0 4 0,0 0 0,5-1 0,0 1 0,0-4 0,-1-1 0,0 0 0,-3 1 0,3 0 0,-4 3 0,1-4 0,-1 5 0,-4 0 0,3 0 0,2 0 0,0-1 0,3 1 0,-4-4 0,-4 3 0,4-3 0,-4 0 0,4-1 0,0-4 0,0 0 0,1 0 0,-1 0 0,0 0 0,-4 0 0,0 0 0,-1 0 0,1 0 0,4 0 0,1 0 0,-1 0 0,0 0 0,0 0 0,4-4 0,-2-1 0,2 0 0,0-3 0,-3 3 0,3-4 0,-4-3 0,1 2 0,-1-3 0,0 4 0,0 1 0,0-1 0,4 0 0,2 0 0,3 0 0,0 1 0,3 3 0,6 1 0,5 4 0,0 0 0,-2 0 0,-3 0 0,0-4 0,0-1 0,-4-4 0,-1 0 0,-1 1 0,2-1 0,4 0 0,0 0 0,-4 0 0,-1 1 0,0 3 0,0 1 0,5 4 0,0 0 0,0 0 0,4 0 0,-4 0 0,4 0 0,-4 4 0,0 1 0,3 3 0,-2 1 0,-1 0 0,-5 0 0,-4 0 0,0-1 0,0 1 0,4 0 0,1-4 0,0 3 0,-2-3 0,1 3 0,1 1 0,0 0 0,3 4 0,-3 0 0,4 1 0,-1-1 0,-3-4 0,-1-1 0,-4 1 0,4-4 0,1-1 0,0 0 0,3 1 0,-3 0 0,-1 3 0,0-4 0,0 1 0,1-1 0,4-4 0,0 0 0,0 0 0,-1 4 0,1 1 0,4 4 0,-3 0 0,2-5 0,-3 4 0,-4-3 0,-1 0 0,-4-1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11:00.70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0 24575,'13'0'0,"0"0"0,5 0 0,-1 0 0,-3 0 0,-1 0 0,0 0 0,61 15 0,-34-11 0,40 11 0,-59-15 0,-12 0 0,-6 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11:02.61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 24575,'0'13'0,"0"0"0,0 5 0,0 0 0,0-1 0,0 1 0,0-1 0,0-3 0,0-1 0,0-4 0,0-1 0,0 1 0,0 0 0,0 0 0,0-1 0,0 1 0,0 0 0,0 0 0,0 0 0,0-1 0,0 1 0,0 0 0,0-4 0,0-1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11:12.98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469 0 24575,'-4'9'0,"-5"0"0,-18 17 0,-7 4 0,-13 17 0,1 0 0,9-6 0,0 11 0,10-2 0,6-8 0,6-8 0,11-21 0,4-4 0,-4 3 0,-5 2 0,-7 11 0,-8 14 0,-3 11 0,-1-1 0,8-9 0,5-19 0,6-9 0,4-3 0,2-8 0,3-6 0,0-8 0,0 3 0,0 2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11:14.25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 24575,'9'0'0,"-4"4"0,2 1 0,2 7 0,2 9 0,6-1 0,-2 0 0,-2-7 0,0-4 0,-8 0 0,-1-1 0,0-3 0,1-1 0,0 4 0,-2 2 0,1 7 0,1 1 0,4-4 0,0-2 0,0-3 0,-1 0 0,1 0 0,0 0 0,-4-1 0,3 1 0,-3 0 0,3 0 0,1-4 0,0-1 0,0-4 0,-4 4 0,-1 0 0,0 5 0,0 0 0,5 0 0,4 4 0,-3-4 0,2 4 0,-3 0 0,0-4 0,0 0 0,-4-1 0,-1-3 0,0 0 0,0 3 0,5 1 0,4 0 0,1 4 0,-1 0 0,-4-4 0,-5 0 0,-4-5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11:15.75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 24575,'0'13'0,"0"0"0,0 5 0,0 7 0,0 1 0,0 8 0,0-1 0,0 1 0,0 0 0,0-8 0,0 6 0,0-13 0,0 2 0,0-8 0,0-4 0,0 3 0,0-2 0,0 3 0,0-4 0,0 0 0,0 10 0,0 4 0,0 11 0,0 12 0,0-16 0,0 7 0,0-19 0,0-4 0,0-2 0,0-3 0,0 11 0,0 3 0,0 3 0,0-1 0,0-8 0,0-3 0,0-1 0,0-4 0,0-1 0,0 5 0,0-3 0,0-9 0,0-7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11:17.70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300 1 24575,'-4'12'0,"-1"2"0,-4 4 0,0-5 0,4 0 0,-2-4 0,2 0 0,-4 3 0,0 2 0,0 4 0,-6 6 0,-5 16 0,2-3 0,-2 9 0,8-12 0,6-8 0,1-1 0,5-11 0,0-2 0,0-3 0,-4 0 0,-1 0 0,-3 0 0,-5-1 0,-1 1 0,0 0 0,2 0 0,3 0 0,4-1 0,1 1 0,0-4 0,-1-1 0,0 0 0,-2 1 0,2 0 0,-4-1 0,0-4 0,8 0 0,6 3 0,9 2 0,-1 0 0,0 3 0,0-3 0,1 4 0,3 0 0,1-1 0,-5 1 0,4 0 0,-3 4 0,-1 0 0,4 1 0,-3-1 0,-1-4 0,-4-1 0,-5 1 0,0-4 0,1-1 0,4-4 0,0 0 0,-5 4 0,4 1 0,1 4 0,5 3 0,3 2 0,1 0 0,-4-6 0,-6 0 0,-4-3 0,0 0 0,1-1 0,4-4 0,4 0 0,0 0 0,1 0 0,-1 0 0,-5 0 0,-3 0 0,-1 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11:20.08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 24575,'9'0'0,"0"0"0,-1 0 0,1 0 0,0 0 0,0 0 0,0 0 0,-1 0 0,1 0 0,0 0 0,4 0 0,7 0 0,7 0 0,-4 0 0,-4 4 0,-10 1 0,0 0 0,0-2 0,-4-3 0,-1 0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11:23.03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388 89 24575,'-9'9'0,"0"-1"0,0 5 0,0 1 0,1-1 0,-1-4 0,0-1 0,0-3 0,0 0 0,1 3 0,-1-3 0,0 3 0,-4 1 0,0 4 0,-5 1 0,4-1 0,2 4 0,3-7 0,0-2 0,0-4 0,4 0 0,1 1 0,1 0 0,-2-1 0,-4-4 0,0 0 0,0 0 0,-3 0 0,-2 0 0,-4 0 0,5 0 0,0 0 0,4 0 0,4-4 0,1-1 0,4-4 0,0 0 0,-4 1 0,-1-5 0,1-1 0,0 1 0,0 0 0,-1 0 0,0 0 0,1-5 0,4 4 0,-4 5 0,-1 6 0,0-1 0,1-1 0,4-4 0,0-4 0,0 3 0,0-2 0,0 3 0,0 0 0,0-4 0,0 4 0,0-4 0,0 4 0,0 0 0,0 1 0,4 3 0,1 1 0,4 4 0,0 0 0,0 4 0,11 7 0,2 5 0,1 0 0,-3-1 0,-12-6 0,1 4 0,0 0 0,-4 1 0,-1-1 0,-4-4 0,0-1 0,4 1 0,1 0 0,-1 0 0,4 4 0,-3 0 0,0 1 0,3-1 0,-3-5 0,0 1 0,-2 0 0,1 0 0,1 3 0,0-2 0,3 3 0,-3 0 0,0 0 0,-1 1 0,-4-5 0,0-5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11:25.36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0 24575,'18'0'0,"0"0"0,-1 0 0,1 0 0,-1 0 0,-3 0 0,-1 0 0,-4 0 0,-1 0 0,1 0 0,0 0 0,0 0 0,0 0 0,-1 0 0,1 0 0,0 0 0,0 0 0,-4 0 0,-1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2T12:06:23.376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808 24 24575,'-15'0'0,"4"0"0,-4 0 0,5 0 0,0 0 0,-1 0 0,1 0 0,0 0 0,0 0 0,-5 0 0,-1 0 0,-4 0 0,0 0 0,-1 0 0,1 0 0,4 0 0,1 0 0,5 0 0,0 0 0,-5 0 0,-1 0 0,0 0 0,2 0 0,4 0 0,-1 0 0,1 0 0,0 0 0,0 0 0,0 0 0,-5 0 0,4 0 0,-4 0 0,5 0 0,0 0 0,-1 0 0,1 0 0,-13 0 0,-3-6 0,-5 0 0,-6-1 0,-8 3 0,2 4 0,-11 0 0,24 0 0,6 0 0,9 0 0,9 0 0,2 0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11:26.95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 24575,'9'0'0,"0"0"0,0 0 0,0 0 0,3 0 0,-2 0 0,3 0 0,0 0 0,7 0 0,20 0 0,9 0 0,1 0 0,-10 0 0,-20 0 0,-11 0 0,-5 0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11:31.16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63 0 24575,'0'25'0,"-4"-6"0,-1 2 0,0-8 0,1 0 0,4 8 0,0 31 0,0 1 0,0 2 0,0-10 0,0-26 0,-4 2 0,-1-8 0,0-4 0,1-1 0,4 1 0,0 0 0,0 0 0,0 0 0,0-1 0,0 12 0,-7 16 0,1 1 0,-2 2 0,3-18 0,5-13 0,0-4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11:33.82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247 1 24575,'-18'17'0,"4"1"0,-2-1 0,6 1 0,1-1 0,1-7 0,4-2 0,-1-4 0,-3 1 0,3 0 0,-4 3 0,0-4 0,1 5 0,-1 0 0,0-4 0,0-1 0,0 0 0,1 1 0,-1 3 0,0 1 0,4 0 0,1 0 0,0-4 0,-1 3 0,-3 0 0,-5 6 0,3 4 0,1-5 0,5 0 0,8 0 0,5 0 0,1 5 0,3-4 0,-5-2 0,-3-3 0,3-4 0,-3-1 0,0 0 0,3 1 0,-3 0 0,3 2 0,1-2 0,0 4 0,4 0 0,0 0 0,5 0 0,0-1 0,6 7 0,3 2 0,-1 3 0,-5-4 0,-8-8 0,-4-4 0,-1 0 0,5 1 0,1 4 0,3 4 0,1 0 0,0 5 0,-5-4 0,-4-6 0,-5-4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11:40.02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 24575,'9'0'0,"-1"0"0,1 0 0,0 0 0,4 0 0,-4 0 0,8 0 0,-3 0 0,-1 0 0,4 0 0,-3 0 0,10 0 0,-4 0 0,1 0 0,-9 0 0,-3 4 0,0 1 0,-4-1 0,-1 0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11:42.09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 24575,'0'8'0,"0"1"0,0 0 0,0 0 0,0 0 0,0-1 0,0 5 0,0 1 0,0-1 0,0 0 0,0-4 0,0 0 0,0 0 0,4 3 0,1 2 0,0 0 0,-1 2 0,-4-6 0,0 7 0,0-4 0,0 1 0,0-1 0,0-1 0,0 2 0,0 0 0,0-2 0,0-7 0,0-1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11:54.06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0 24575,'9'0'0,"-1"0"0,5 0 0,1 0 0,10 0 0,-4 0 0,5 0 0,-8 0 0,-3 0 0,-1 0 0,-5 0 0,1 0 0,4 0 0,8 0 0,5 0 0,8 0 0,-8 0 0,-1 0 0,-11 0 0,-2 0 0,-3 0 0,-4 0 0,-1 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11:55.25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 24575,'13'0'0,"20"0"0,10 0 0,7 0 0,9 0 0,-22 0 0,-2 0 0,-15 0 0,-11 0 0,4 0 0,0 0 0,1 0 0,-1 0 0,-8 0 0,-1 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11:56.62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 24575,'0'24'0,"0"3"0,0 19 0,0 4 0,0 13 0,0-21 0,0-8 0,0-21 0,0-5 0,0 1 0,0 4 0,0 8 0,0-2 0,0 2 0,0-8 0,0-1 0,0 9 0,0 19 0,0 9 0,0 1 0,0-11 0,0-14 0,0-11 0,0-5 0,0-5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11:58.03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966 0 24575,'-8'0'0,"-5"0"0,-8 5 0,-18 3 0,-11 6 0,0 0 0,-9-6 0,9-3 0,0 0 0,11 0 0,14 1 0,8 2 0,3-3 0,1 0 0,1-1 0,-2-4 0,-4 0 0,1 0 0,-1 0 0,5 0 0,0 0 0,4 0 0,0 0 0,0 0 0,1 0 0,-5 0 0,-8 0 0,2 0 0,-6 0 0,7 0 0,5 0 0,-4 0 0,7 0 0,-2 0 0,3 0 0,-4 0 0,-1 0 0,1 0 0,-4 0 0,7 0 0,-2 0 0,-1 0 0,-1 0 0,1 0 0,0 0 0,4 0 0,0 0 0,1 0 0,-1 0 0,-4 0 0,3 0 0,-2 0 0,3 0 0,4 0 0,1 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11:59.13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50 0 24575,'0'38'0,"0"4"0,-7 21 0,0-13 0,-1-4 0,3-19 0,5-3 0,0 1 0,0-6 0,0 6 0,-5 0 0,-1 1 0,0 1 0,1-2 0,5-12 0,0 0 0,0-4 0,0 0 0,0-1 0,0 1 0,0 0 0,0-4 0,0-1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2T12:06:25.104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82 0 24575,'0'10'0,"0"5"0,0 1 0,-4 0 0,-2-2 0,1-3 0,0-1 0,5 0 0,0 5 0,-5 0 0,0 1 0,-1-1 0,2 0 0,4-4 0,-5 4 0,-1-5 0,1 0 0,0 5 0,5 1 0,0 4 0,0 0 0,-4 1 0,-2-5 0,0-6 0,2-6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12:03.54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362 1 24575,'-13'0'0,"0"4"0,-5 1 0,0 3 0,1 1 0,-1 0 0,1 0 0,3 0 0,5 3 0,5-2 0,0-1 0,-1-5 0,1 0 0,-4 1 0,-1 3 0,-5 1 0,1-4 0,0 3 0,4-3 0,0 0 0,0-1 0,5 0 0,0 0 0,0 1 0,-1 3 0,-4-3 0,0 0 0,0 3 0,1-3 0,-1-1 0,0 0 0,0-4 0,0 0 0,1 4 0,-1 1 0,0 4 0,0 0 0,8-4 0,2-1 0,8-1 0,0 2 0,0 0 0,-1-1 0,1-4 0,0 0 0,0 4 0,0 1 0,-1 0 0,1-1 0,0-4 0,4 0 0,0 0 0,5 4 0,-4 1 0,-2-1 0,1 4 0,8-2 0,18 6 0,-2 0 0,3 0 0,-20-2 0,-7-5 0,-4-1 0,0-4 0,3 0 0,-2 4 0,3 1 0,-4-1 0,-1 0 0,1-4 0,0 4 0,0 1 0,0 0 0,-1-1 0,-3 0 0,-1 1 0,0 0 0,1-1 0,0-4 0,-1 0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12:14.81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 24575,'18'0'0,"7"0"0,27 0 0,14 0 0,-16 0 0,4 0 0,1 0 0,-2 0 0,29 0 0,-21 0 0,-41 0 0,-15 0 0,-1 0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12:16.22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18 24575,'13'0'0,"-3"0"0,2 0 0,1 0 0,1 0 0,3 0 0,-3 0 0,3 0 0,-4 0 0,1 0 0,3 0 0,-4 0 0,5 0 0,-4 0 0,-2 0 0,-3 0 0,0 0 0,0 0 0,-1 0 0,1 0 0,0-4 0,0-1 0,0 0 0,-1 1 0,-3 4 0,-1 0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12:19.89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817 10 24575,'-17'17'0,"-8"3"0,-2 0 0,1-3 0,1-2 0,11-11 0,-2 0 0,2 0 0,-11 2 0,-27 7 0,-14 11 0,-25 12-348,44-13 1,2 1 347,-33 21 0,15-12 0,24-14 0,18-10 0,8-4 0,4-1 0,-3-4 695,-9 0-695,5 0 0,-3 0 0,10 0 0,0 0 0,0 0 0,4-4 0,1-4 0,4-2 0,0-3 0,0 0 0,0 0 0,0-1 0,0 1 0,0 4 0,0 1 0,0-1 0,0 0 0,0 0 0,0 0 0,0 1 0,0-1 0,0-4 0,4 3 0,1-2 0,4-1 0,0 3 0,-4-10 0,-1 9 0,-1-6 0,2 9 0,4-1 0,0 0 0,-4 0 0,-1 0 0,-4 1 0,0-1 0,0 0 0,0 0 0,4 4 0,0 1 0,5 4 0,0 0 0,0 0 0,0 0 0,-1 0 0,5 0 0,8 5 0,23 21 0,0 6 0,15 18 0,-18-14 0,-9-8 0,-11-13 0,-12-7 0,-5 1 0,0 0 0,0 0 0,5-4 0,0-1 0,4 0 0,8 6 0,-6 1 0,5 0 0,-11-7 0,-4 0 0,-2 0 0,1 1 0,1-1 0,4 0 0,0 1 0,-4 4 0,-1 0 0,0-5 0,4 4 0,6 1 0,4 5 0,-5-1 0,0 0 0,-4-4 0,0-4 0,-1-1 0,1 0 0,0 1 0,-4-1 0,-1 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12:23.77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 24575,'0'17'0,"0"1"0,0-1 0,0 1 0,0 0 0,0-5 0,0 0 0,0-4 0,0 0 0,0 3 0,0 2 0,0 0 0,0-2 0,4-3 0,1 0 0,-1 0 0,0 0 0,0-4 0,1-2 0,4-3 0,0 0 0,0 0 0,-1 4 0,1 1 0,4 4 0,1 0 0,3 0 0,-3-1 0,-1-3 0,-5-1 0,1-4 0,0 0 0,4 4 0,7 2 0,0-1 0,1 0 0,-9-5 0,-3 0 0,-4-4 0,-1-1 0,-4-3 0,0-1 0,0 0 0,0 0 0,0 0 0,0 1 0,0-1 0,0 0 0,0 0 0,0-3 0,0-2 0,0-4 0,0 5 0,0 0 0,0 4 0,4 4 0,1 1 0,4 8 0,-1 5 0,1 1 0,0 2 0,-4-3 0,-1 0 0,-4 0 0,4-4 0,1-1 0,3 0 0,5 0 0,8 6 0,5 5 0,1-3 0,-6 3 0,-13-7 0,0-3 0,-3-1 0,4-4 0,0 0 0,0 0 0,-1 0 0,1 0 0,0 0 0,0 0 0,0 0 0,-1 0 0,1 0 0,0-4 0,0-4 0,-4-2 0,2-3 0,-2 4 0,0 0 0,-1 1 0,-4-1 0,0 0 0,0 0 0,0-3 0,0-2 0,0-4 0,0 5 0,0 0 0,0 4 0,0 0 0,0 1 0,-4-1 0,-1 0 0,0 0 0,2 0 0,3 4 0,0 2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12:27.19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43 24575,'20'0'0,"3"0"0,10 0 0,1 0 0,-8 0 0,-5 0 0,-8 0 0,0 0 0,0 0 0,5 0 0,7-5 0,1-2 0,1 1 0,-3 1 0,-10 5 0,3 0 0,4 0 0,5 0 0,21 0 0,2 0 0,-6 0 0,-9 0 0,-22 0 0,-3 0 0,0 0 0,11 0 0,15 0 0,2 0 0,22 0 0,-29 0 0,4 0 0,-22 0 0,-3 0 0,11 0 0,3 0 0,10 0 0,1 0 0,-8 0 0,-5 0 0,-8 0 0,7 0 0,2 0 0,12 0 0,0 0 0,-1 0 0,1-5 0,-11 0 0,-4-1 0,-10 2 0,0 4 0,4 0 0,0 0 0,12 0 0,2 0 0,-1 0 0,-5 0 0,-8 0 0,-5 0 0,1 0 0,0 0 0,-4 0 0,-1 0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12:30.81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 24575,'0'24'0,"0"16"0,0 10 0,0-1 0,0-9 0,0-16 0,0-6 0,0-4 0,0-2 0,0-3 0,0 0 0,0 4 0,0 8 0,0 5 0,0 1 0,0-3 0,0 1 0,0-6 0,0 2 0,0-8 0,0 0 0,0-4 0,0 4 0,0-4 0,0 0 0,0-1 0,0 1 0,0 0 0,0 0 0,0 4 0,0 7 0,0 7 0,0-5 0,0-2 0,0-11 0,0-8 0,0-6 0,0-16 0,0-18 0,0 2 0,0-2 0,0 14 0,0 7 0,0 5 0,4 4 0,5 1 0,5 3 0,23-7 0,19-10 0,-3 2 0,6-9 0,-33 12 0,-9 3 0,-9 5 0,-4 4 0,1 1 0,0 8 0,-1 1 0,-4 7 0,0 2 0,0 0 0,0-1 0,0-5 0,0 1 0,0 0 0,0 4 0,0-4 0,0 4 0,0-4 0,0 0 0,0 0 0,0-1 0,0 1 0,-4 4 0,-1 0 0,-4 1 0,0-1 0,4-4 0,2-1 0,-1-3 0,-1 3 0,-4-3 0,-4 0 0,3-1 0,2 0 0,4 1 0,0 0 0,-1-2 0,-4-3 0,0 0 0,4 4 0,2 1 0,-1 0 0,-1-1 0,-4-4 0,0 0 0,0 4 0,1 1 0,-1 0 0,0-1 0,0 0 0,0 0 0,1 1 0,-1-1 0,8-4 0,13 0 0,-5 0 0,8 0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12:32.59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 24575,'5'20'0,"1"2"0,0 5 0,-1-3 0,-5-6 0,0-4 0,0-2 0,0 1 0,0-3 0,0 14 0,0 11 0,0-5 0,0 14 0,0-17 0,0 7 0,0-1 0,0-6 0,0-6 0,0-17 0,0-8 0,0-10 0,5-11 0,0 6 0,1-2 0,-2 8 0,0 4 0,1-3 0,0 2 0,3-3 0,-3 1 0,-1-2 0,0-4 0,0 1 0,1-1 0,4 1 0,0-1 0,0 0 0,-1 5 0,-3 0 0,-1 0 0,-4 3 0,4-2 0,1-1 0,4-1 0,0-3 0,-5 3 0,4 5 0,-3 5 0,4 4 0,11 0 0,2 5 0,12 2 0,0 4 0,-8-1 0,-5-4 0,-8-2 0,-8-4 0,-2 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12:34.45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0 24575,'12'0'0,"2"0"0,11 0 0,-6 0 0,2 0 0,-8 0 0,-5 0 0,1 0 0,0 0 0,0 0 0,0 0 0,3 0 0,2 0 0,3 0 0,-3 0 0,-1 0 0,0 0 0,7 0 0,7 0 0,-4 0 0,-4 0 0,-10 0 0,-4 0 0,-1 0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12:40.45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0 24575,'20'0'0,"3"0"0,10 0 0,-6 0 0,-6 0 0,-9 0 0,-3 0 0,0 0 0,0 0 0,0 0 0,-1 0 0,1 0 0,0 0 0,0 0 0,0 0 0,-1 0 0,1 0 0,0 0 0,-4 0 0,-1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2T12:06:27.888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82 24575,'10'0'0,"-4"5"0,-1 0 0,-5 6 0,0-1 0,0 0 0,0 0 0,0 0 0,0 1 0,0-1 0,0 0 0,0 0 0,0 0 0,0 1 0,0-1 0,0 0 0,0 0 0,0 0 0,0 0 0,0 1 0,0-1 0,0 0 0,0 0 0,0 0 0,0 1 0,0-1 0,0 0 0,4-4 0,2-2 0,4-4 0,5 5 0,-4 0 0,4 1 0,-5-2 0,0-4 0,0-4 0,-4-2 0,-2-4 0,1 0 0,1 0 0,-1-5 0,0 4 0,-5-4 0,0 5 0,4 0 0,2-1 0,0 1 0,-2 0 0,-4 0 0,0 0 0,5 0 0,0-1 0,1 1 0,-1 0 0,-5 0 0,0 0 0,0-1 0,0-3 0,0 2 0,0-2 0,0 3 0,0-3 0,0-2 0,0 0 0,0 1 0,0 5 0,0 0 0,-5 4 0,-1 2 0,-4 4 0,0 0 0,0 0 0,0 0 0,-1 0 0,1 0 0,5 0 0,0 0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12:44.29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43 0 24575,'0'38'0,"0"5"0,-5 6 0,-2-2 0,1-1 0,1 4 0,5 0 0,0-4 0,0-12 0,0-12 0,0-2 0,0-11 0,0 0 0,0 0 0,0 0 0,0 3 0,0 2 0,0 3 0,0 1 0,0 7 0,0 1 0,0 8 0,-5 0 0,0-8 0,-1 6 0,2-6 0,4-3 0,0-3 0,0-11 0,0-1 0,0 1 0,0 0 0,0 4 0,0-3 0,0 2 0,0 1 0,0-3 0,4-1 0,5-6 0,4-3 0,1 0 0,-5-3 0,-1-2 0,-3 0 0,3 1 0,1 4 0,0 0 0,0 0 0,0 0 0,3 0 0,2 0 0,4 0 0,-5 0 0,0 0 0,-4 0 0,4 0 0,7 0 0,0 0 0,12 0 0,-13 0 0,2 0 0,-9 0 0,-3 0 0,4 0 0,1 0 0,3 0 0,1 0 0,-1 0 0,-3 0 0,-5 0 0,-5 0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12:47.98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0 24575,'9'0'0,"0"0"0,3 0 0,-2 0 0,3 0 0,-4 0 0,0 0 0,3 0 0,-2 0 0,3 0 0,-4 0 0,-1 0 0,5 0 0,1 0 0,-1 0 0,0 0 0,-4 0 0,0 0 0,0 0 0,3 0 0,2 0 0,0 0 0,2 0 0,-6 0 0,-1 0 0,-5 0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12:49.24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 24575,'0'13'0,"0"0"0,0 5 0,0-1 0,4 1 0,1-4 0,0-2 0,-2-3 0,-3 0 0,0 4 0,0 0 0,0 12 0,7 14 0,0-2 0,1 3 0,-3-16 0,-5-10 0,0-1 0,0-4 0,0-4 0,0-2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12:55.98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36 24575,'9'0'0,"0"0"0,0 0 0,-1-4 0,1-1 0,0 0 0,0 1 0,0 4 0,-1 0 0,1 0 0,0 0 0,0-4 0,0-1 0,-1 1 0,1 0 0,0 4 0,0 0 0,0 0 0,-1 0 0,1 0 0,0 0 0,4 0 0,7 0 0,0 0 0,1 0 0,-9 0 0,-3 0 0,0 0 0,0 0 0,-4 0 0,-1 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12:58.85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0 24575,'8'0'0,"1"0"0,4 0 0,-3 0 0,2 0 0,-3 0 0,0 0 0,0 0 0,0 0 0,3 0 0,-2 0 0,3 0 0,-4 0 0,-1 0 0,1 0 0,-4 0 0,-1 0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13:11.38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649 1 24575,'-13'8'0,"0"-2"0,-1 10 0,1-2 0,1 3 0,2 1 0,1-4 0,1-2 0,3-3 0,-3 0 0,-5 4 0,3-3 0,-3 2 0,1 1 0,-2-3 0,0 2 0,2-3 0,3-4 0,0 3 0,-4 1 0,-8 7 0,-5 4 0,-25 17 0,-5 3 0,-6 12 0,15-8 0,13-4 0,14-14 0,4-5 0,4-8 0,3-8 0,-4-1 0,-1-4 0,1-4 0,0-1 0,4 0 0,4-7 0,1-5 0,4-9 0,0-8 0,0 0 0,0 8 0,0 1 0,0 8 0,0 3 0,0 1 0,0 4 0,0 1 0,0-1 0,0-4 0,0 3 0,0-2 0,0 3 0,0 0 0,0 0 0,4 4 0,1-2 0,0 2 0,3-4 0,-3 0 0,0 0 0,3 0 0,-4 1 0,1-1 0,3 4 0,-3 1 0,8 4 0,0 0 0,1 0 0,-1 0 0,-4 0 0,3 0 0,2 0 0,4 0 0,-1 0 0,1 4 0,-1 5 0,8 2 0,2 3 0,-1-4 0,-5 0 0,-12-2 0,-1-3 0,-4-1 0,1 0 0,-1 1 0,0 4 0,5 4 0,1-4 0,6 8 0,-2-3 0,-4-1 0,-2 0 0,-5-8 0,2-1 0,4 0 0,0 1 0,0 0 0,0 2 0,-5-2 0,4 0 0,-3-1 0,4 0 0,4 5 0,-4 0 0,4 4 0,0-4 0,1 0 0,-1 0 0,0-5 0,-4 0 0,0-4 0,3 4 0,-2 1 0,3 0 0,-4-1 0,-5-4 0,0 0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13:18.82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0 24575,'12'13'0,"-2"-3"0,3 2 0,-4 1 0,-4-3 0,-1 3 0,-4-1 0,0 2 0,0 4 0,0 19 0,0 19 0,0 22 0,0-26 0,0 1 0,0 41 0,0-15 0,0-27 0,0-27 0,0-11 0,0-9 0,0-6 0,3-8 0,2 0 0,4 0 0,0 1 0,-4-1 0,-1 0 0,0 0 0,1 0 0,3 1 0,5-1 0,-3 0 0,3 0 0,-5 4 0,5-3 0,1 4 0,-1-1 0,0 1 0,0 4 0,0 0 0,1 0 0,-1 4 0,-4 1 0,11 4 0,-5 4 0,6 2 0,-5-1 0,-6-5 0,-1-2 0,-5-2 0,-4 4 0,0 4 0,0 8 0,0 5 0,0 1 0,0-3 0,0-10 0,0-1 0,0-4 0,-4-1 0,-1 1 0,-4-4 0,0-1 0,1-4 0,-5 0 0,3 4 0,-2 1 0,-1 4 0,3-1 0,-3-3 0,5-1 0,-1-4 0,0 0 0,0 0 0,-4 0 0,4 0 0,-4 0 0,4 0 0,0 0 0,1 0 0,-1 0 0,0 0 0,0 0 0,0 0 0,1 0 0,-5 0 0,-1 0 0,-3 0 0,-1 0 0,0 0 0,5 0 0,4-4 0,5-1 0,4-3 0,0-1 0,0-4 0,0-1 0,8 1 0,2 0 0,-1 8 0,-1 1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13:21.31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1 143 24575,'8'13'0,"2"8"0,0 5 0,1 1 0,-2-2 0,-4-8 0,4 8 0,-4-6 0,1 2 0,-2-8 0,-4-12 0,4-6 0,2-16 0,6-18 0,0 2 0,-4-2 0,1 14 0,-4 11 0,0-3 0,-1 4 0,-4-1 0,0 1 0,4 5 0,0-1 0,1 0 0,-1 0 0,-4 0 0,0 1 0,4-1 0,1 0 0,0 0 0,-1 0 0,-4 1 0,0-1 0,4 4 0,5 1 0,4 4 0,5 0 0,-5 0 0,0 4 0,-4 1 0,0 0 0,4-1 0,0-4 0,1 0 0,-5 4 0,-5 0 0,-4 1 0,0-1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13:14.41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71 1 24575,'-9'0'0,"4"4"0,-2 4 0,2 6 0,0 0 0,1-2 0,0 1 0,-1 1 0,0 3 0,1-3 0,4-1 0,0-1 0,0-2 0,0 3 0,0 0 0,0 0 0,0 5 0,0-4 0,0-2 0,0-3 0,0 0 0,0 0 0,-4 0 0,-1-1 0,1 1 0,0 0 0,4 0 0,0 3 0,0 2 0,0 0 0,0-1 0,0-5 0,4 1 0,4 0 0,6-4 0,4 3 0,-1-4 0,1 1 0,-1-1 0,-3-4 0,-1 0 0,-4 0 0,-1 0 0,1-4 0,-4-1 0,3-3 0,-3-1 0,0 0 0,2 0 0,-2 4 0,0-2 0,3 2 0,-3-4 0,0 0 0,3 4 0,-3-3 0,-1 4 0,0-5 0,-4 0 0,0 0 0,0 0 0,4 4 0,1-2 0,0 2 0,-1-4 0,-4 0 0,0 0 0,0 1 0,0-1 0,0 0 0,0 0 0,0 0 0,4 4 0,1 2 0,0 6 0,-1 2 0,-4 4 0,3 0 0,8 11 0,10 15 0,13 8 0,10 23 0,7-5 0,-11-5 0,-9-16 0,-16-24 0,-6-12 0,4-8 0,0-5 0,1-5 0,-1-3 0,-5 3 0,-3 1 0,3 1 0,-3 2 0,0-3 0,-1 1 0,0-2 0,1-4 0,0 1 0,-2-1 0,-3 4 0,0 2 0,0 3 0,0 0 0,0-4 0,0 4 0,0 0 0,0 5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13:16.04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1676 18 24575,'0'-9'0,"-4"5"0,-1 0 0,-4 4 0,-4 0 0,-8 0 0,-5 0 0,-8 5 0,1 1 0,-1 0 0,0 4 0,1-4 0,6 1 0,2-3 0,8-4 0,-1 4 0,1 1 0,-1 0 0,-7-1 0,-1-4 0,-21 7 0,-15 3 0,-17 7 0,-12 1 0,-1-7 0,26-3 0,14-8 0,27 4 0,12 0 0,0 1 0,0-1 0,-1-4 0,-10 0 0,4 0 0,-4 4 0,6 1 0,4 0 0,2-1 0,-1-4 0,-8 0 0,-18 0 0,-11 0 0,0 0 0,4 0 0,19 0 0,6 0 0,9 0 0,3 0 0,0 0 0,-4 0 0,0 0 0,-12-5 0,-14-3 0,-11-6 0,0 0 0,11 6 0,14 3 0,11 5 0,6 0 0,4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2T12:06:29.760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0 24575,'11'0'0,"-1"0"0,0 0 0,0 0 0,0 0 0,0 0 0,1 0 0,-1 0 0,5 0 0,0 0 0,1 0 0,-1 0 0,-5 0 0,0 0 0,5 0 0,-4 0 0,4 0 0,-5 0 0,-4 0 0,-2 0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13:25.25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251 1 24575,'0'8'0,"-4"1"0,-1 0 0,-4 4 0,-1 7 0,0 7 0,-6 7 0,-1-1 0,-3 14 0,8-17 0,2 3 0,5-20 0,0-4 0,1-1 0,4 1 0,-4 4 0,-1 1 0,0 3 0,1 1 0,0-1 0,0 1 0,-1 0 0,-3-5 0,3 0 0,0-4 0,1 0 0,0-1 0,-1 1 0,0 0 0,2 0 0,-1 0 0,-1-1 0,0 5 0,1-3 0,0 3 0,-1-5 0,0 1 0,1 0 0,4 0 0,0 0 0,-4-5 0,0 0 0,-1 0 0,1 1 0,4 4 0,0 4 0,0 0 0,0 1 0,0-1 0,0-4 0,0-5 0,0 0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13:26.30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 24575,'9'0'0,"0"0"0,4 8 0,-4 1 0,0 9 0,0 7 0,0-6 0,12 26 0,4-3 0,-4 1 0,-1 2 0,-11-26 0,1 2 0,-1-8 0,-4-5 0,3 5 0,1 1 0,4 3 0,1-3 0,-5-1 0,-5-4 0,-4-5 0,0 0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13:27.35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0 24575,'0'63'0,"0"0"0,0-3 0,0-7 0,0-3 0,0 9 0,0-29 0,0 8 0,0-21 0,0-3 0,0 3 0,0-4 0,0 5 0,0-1 0,0 1 0,0 0 0,0-1 0,0 1 0,0 7 0,0 1 0,0 1 0,0-7 0,0-7 0,0-4 0,0 0 0,0 3 0,0 2 0,0 0 0,0-5 0,0-6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13:28.88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0 24575,'37'0'0,"6"0"0,19 0 0,-19 0 0,-5 0 0,-21 0 0,-3 0 0,10 0 0,11 0 0,28 0 0,28 0 0,4 0 0,-16 0 0,-31 0 0,-28 0 0,-11 0 0,0 0 0,-1 0 0,-3 4 0,-1 1 0,-4 0 0,0-1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13:31.80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 24575,'0'12'0,"0"-2"0,0 3 0,0-4 0,0 3 0,0 2 0,0 3 0,0 8 0,0 2 0,0 6 0,0 1 0,0 0 0,0-8 0,4-1 0,1-8 0,0 1 0,-1-4 0,-4-2 0,0-3 0,0 0 0,0 4 0,0 0 0,0 12 0,0 2 0,0 6 0,0-6 0,0-6 0,0-9 0,0-3 0,0 0 0,0 0 0,0 3 0,0-2 0,0 3 0,0 0 0,0 0 0,0 5 0,0-1 0,0 1 0,0 0 0,0-5 0,4-4 0,5-5 0,4-4 0,1 0 0,-1 0 0,-5 0 0,1 0 0,0 0 0,0 0 0,0 0 0,-1 0 0,5 0 0,1 0 0,3 0 0,-3 4 0,-5 1 0,-1 0 0,0-1 0,2-4 0,7 0 0,-3 0 0,-1 4 0,4 0 0,-7 1 0,2-1 0,-3-4 0,-4 0 0,-1 0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13:58.26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36 1 24575,'0'24'0,"-4"-4"0,-1 0 0,0-7 0,1-4 0,4 0 0,0 0 0,0-1 0,-3 5 0,-2 1 0,0 3 0,1 1 0,4-4 0,0-2 0,0 1 0,0 1 0,0 10 0,0 16 0,0-3 0,0 9 0,0-19 0,0-6 0,0-9 0,0-3 0,0 11 0,0 15 0,0 15 0,0 0 0,0-11 0,0-18 0,0-8 0,0-1 0,0-2 0,0 3 0,0-4 0,0-1 0,0 1 0,4-8 0,2-13 0,-1 5 0,0-8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14:00.76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694 1 24575,'-9'5'0,"-4"2"0,3-2 0,-2 0 0,3-1 0,4 0 0,1 1 0,0 4 0,-5 0 0,-4-1 0,-1 5 0,-3 1 0,4-1 0,-1 0 0,-3 0 0,8-3 0,-4 2 0,4-3 0,0-4 0,1 3 0,-1 1 0,-4 4 0,3 1 0,-2 3 0,3-4 0,0 1 0,0-1 0,4-5 0,-3 5 0,-7 3 0,-21 8 0,-18 14 0,-15 15-423,-4 4 423,11 2 0,15-14 0,19-17 0,17-8 0,7-11 0,12-4 0,9-1 0,3-8 423,4-1-423,-10 0 0,-1 1 0,-1 4 0,-2 0 0,3 0 0,-4 0 0,-1 0 0,1 0 0,0 0 0,0 4 0,1 12 0,9 19 0,3 15 0,6 0 0,-8-11 0,-5-14 0,-7-11 0,-3-2 0,3-3 0,-3-4 0,0 3 0,-1-3 0,0 3 0,1 5 0,0-3 0,6 3 0,-1-5 0,4 1 0,-2 0 0,-7-4 0,-1-1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14:02.06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38 24575,'13'-3'0,"1"-2"0,3 0 0,1 1 0,-4 4 0,-2 0 0,-3 0 0,0 0 0,0 0 0,0 0 0,3-4 0,50-2 0,0 1 0,32 0 0,-39 5 0,-25 0 0,-22 0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14:03.38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 24575,'24'0'0,"-4"0"0,12 0 0,-13 0 0,2 0 0,-9 0 0,-3 0 0,0 0 0,0 3 0,0 2 0,-1 0 0,1-1 0,4-4 0,1 0 0,-1 0 0,0 0 0,-4 0 0,0 0 0,-1 0 0,5 0 0,-3 0 0,3 0 0,-5 0 0,1 0 0,4 0 0,1 0 0,-1 0 0,-4 0 0,-5 0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14:06.12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2445 24575,'43'-67'0,"-4"22"0,7-4 0,16-22 0,5-5-2004,-15 22 0,3 0 1,0 0 2003,-3 0 0,-1 0 0,-2-1 0,-5 2 0,-1-1 0,-3 1 320,11-13 0,-6 2-320,-13 9 0,-4 3 1179,14-24-1179,-11 13 0,-6 1 0,-5 12 0,-8 11 3091,-6 18-3091,2 8 1083,-3 4-1083,4 1 18,6-12-18,-5 4 0,5-8 0,-5-1 0,5-2 0,7-1 0,0 2 0,5 0 0,-9 6 0,-2-1 0,-4 9 0,1-1 0,1-1 0,-1 1 0,0 0 0,-4 0 0,0 0 0,3-1 0,-2 1 0,-1 4 0,-1 4 0,1-2 0,11-4 0,33-12 0,25-9 0,-30 10 0,-1-1 0,32-11 0,-20-3 0,-32 17 0,-6 8 0,-9 4 0,-7 4 0,3-1 0,1-3 0,4-1 0,1 0 0,-5 0 0,-1 0 0,-3-3 0,3 2 0,1-3 0,-4 4 0,3 1 0,-3-1 0,4 0 0,-1-4 0,7-8 0,16-23 0,-1-7 0,12-16 0,-18 5 0,-4 19 0,-8 9 0,-7 22 0,-9 7 0,-13 1 0,-10 4 0,-32 8 0,-7 10 0,16-4 0,-4 2-696,-6 4 1,-1 0 695,-7 1 0,-1 0 0,-6 0 0,0 1 0,11-2 0,4 0 0,-32 13 0,40-11 0,31-11 0,5-3 0,2-3 0,-4 0 0,-6 4 1391,-3-3-1391,-19 0 0,-17 7 0,-3-4 0,11 1 0,21-3 0,29-7 0,17 0 0,24 0 0,26-8 0,-24 6 0,3-6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2T12:06:50.040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0 24575,'10'0'0,"1"0"0,-1 0 0,-5 5 0,0 1 0,-5 4 0,0 0 0,0 0 0,0 5 0,0-4 0,0 4 0,0-5 0,0 0 0,0 5 0,0-4 0,0 4 0,0-5 0,0 0 0,0 1 0,0-1 0,0 0 0,0 0 0,0 0 0,0 0 0,0 5 0,0 1 0,0 0 0,0-6 0,0-5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14:07.86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 24575,'0'12'0,"4"2"0,2 11 0,4 1 0,0 1 0,0-3 0,-1-10 0,-1-1 0,1-4 0,-4-1 0,4 12 0,-1 16 0,4 1 0,0 2 0,-6-14 0,-2-8 0,-4-3 0,0-1 0,0-1 0,4 2 0,1 4 0,-1-5 0,0 0 0,-4-4 0,0 0 0,0-1 0,0 5 0,0 1 0,0-1 0,0 0 0,0-8 0,0-1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14:11.95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524 0 24575,'-13'4'0,"4"5"0,-4 5 0,4-1 0,0 0 0,0-4 0,5 0 0,-4 0 0,-1-1 0,-5 1 0,-23 3 0,-6 8 0,-13 11 0,-9 12 0,3 9 0,1-1 0,19-13 0,16-12 0,18-17 0,3-1 0,1-3 0,0 0 0,-1-1 0,0-8 0,1-5 0,4-12 0,0-5 0,0-1 0,0 2 0,0 8 0,0-1 0,0 1 0,0 3 0,0 1 0,0 0 0,0 4 0,0-4 0,0 0 0,0 0 0,0-1 0,0 1 0,0 4 0,0 1 0,4-1 0,1 4 0,4 1 0,0 4 0,-1-4 0,1-1 0,4 0 0,0 1 0,12 9 0,2 2 0,-5 3 0,-2 0 0,-11-2 0,0 1 0,0 4 0,3 1 0,2-1 0,0 4 0,-6-7 0,0 2 0,-3 1 0,4 1 0,6 11 0,-5-6 0,5 6 0,-6-8 0,0-7 0,-1-2 0,1-4 0,0 1 0,0 3 0,0 5 0,-1-3 0,1 3 0,-4-5 0,3 1 0,1 0 0,11 1 0,0-1 0,1 1 0,-9-1 0,-7-5 0,-1 0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14:15.31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76 1 24575,'-9'4'0,"0"5"0,0 4 0,-1 12 0,0 1 0,4 1 0,1-2 0,5-12 0,-4 0 0,-1-4 0,0 0 0,1 3 0,4 9 0,0 6 0,0-1 0,0-5 0,0-8 0,0-4 0,4-5 0,1 0 0,4-4 0,0 0 0,-1 0 0,1 0 0,0 0 0,0 0 0,0 0 0,-1 0 0,-3-4 0,3 0 0,-3-1 0,4-3 0,0 3 0,-1-4 0,1 0 0,0 4 0,0 2 0,0 3 0,3 0 0,2 3 0,0 2 0,-2 4 0,1 4 0,1-3 0,0-2 0,-2-4 0,-3-4 0,-4 4 0,3 1 0,-3 0 0,3-1 0,1-4 0,-4 4 0,-1 1 0,0 0 0,1-1 0,4-4 0,-1 0 0,1 0 0,0 0 0,-4-4 0,-1-1 0,-4-4 0,0 0 0,0 0 0,0 1 0,0-1 0,0 0 0,0 0 0,0 0 0,0 1 0,0-1 0,0 0 0,0 0 0,0 0 0,0-3 0,0 2 0,0-3 0,0 4 0,0 1 0,0-5 0,0-1 0,0 0 0,0 2 0,0 3 0,0 0 0,0 0 0,0 5 0,0 0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14:17.61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37 24575,'9'0'0,"-1"0"0,1 0 0,0 0 0,4 0 0,7 0 0,7 0 0,7 0 0,12 0 0,-9 0 0,2 0 0,-14 0 0,-7 0 0,-5 0 0,0 0 0,7 0 0,15 0 0,2 0 0,10 0 0,12 0 0,7 0 0,13 0 0,-4 0 0,-12 0 0,-14 0 0,-9 0 0,-19 0 0,-9 0 0,-3 0 0,0 0 0,4 0 0,0 0 0,25 0 0,4 0 0,8 0 0,-3 0 0,-21 0 0,-1 0 0,-8 0 0,-3 0 0,-1 0 0,0 0 0,7 0 0,33 0 0,-2-7 0,4-2 0,34 5 0,7-12 0,-62 16 0,-25 0 0,-5 0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14:20.42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21 1 24575,'-5'24'0,"-1"-4"0,0 4 0,3-6 0,3 0 0,0-1 0,0 8 0,0 1 0,0 8 0,0 0 0,3-8 0,2-1 0,0 0 0,-1-6 0,-4 2 0,0-8 0,0-5 0,0 12 0,0 3 0,0 3 0,0-1 0,0-7 0,0-5 0,0 0 0,0-4 0,0 4 0,0 7 0,0 0 0,0 4 0,0-6 0,0-4 0,0-2 0,0-3 0,0-8 0,0-13 0,7-23 0,2-15 0,6-13 0,-1 14 0,-6 9 0,-3 16 0,-5 6 0,0 4 0,4 2 0,1 3 0,4 4 0,0 1 0,-1 4 0,1 0 0,0 0 0,4 0 0,0 0 0,12 10 0,2 2 0,-1 5 0,-1-2 0,-11-10 0,-6 2 0,0-2 0,-3 4 0,0 0 0,3-4 0,-3 3 0,4-4 0,-1 5 0,-3 0 0,3-4 0,-3 3 0,0-3 0,-1 3 0,-4 1 0,0 0 0,0 0 0,0 0 0,0-1 0,0 1 0,0 0 0,0 0 0,0 0 0,0-1 0,-4 1 0,-5-4 0,-5 3 0,1-3 0,0 0 0,0 3 0,0-4 0,-5 1 0,0-1 0,1 0 0,-1 1 0,4 0 0,2-1 0,3-4 0,0 0 0,-4 4 0,4 1 0,-4-1 0,4 0 0,0-4 0,1 0 0,3 0 0,1 0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14:22.21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 24575,'13'0'0,"4"4"0,-7 4 0,3 13 0,-2 6 0,-5 6 0,6 14 0,-6-10 0,3 2 0,-4-14 0,-5-12 0,0 0 0,0-4 0,0 0 0,0 3 0,0-2 0,0 7 0,0-3 0,0-1 0,0 0 0,0-12 0,0-14 0,5-10 0,1-11 0,0 8 0,3 1 0,-3 0 0,4-1 0,4-1 0,-3 2 0,2 8 0,-1-1 0,-2 5 0,3 0 0,-4 4 0,-1 4 0,1 1 0,0 4 0,0 0 0,0 0 0,-1 0 0,1 0 0,0 0 0,0 0 0,4 0 0,0 0 0,5 0 0,-1 0 0,-3 0 0,-5 0 0,-5 0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14:24.27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0 24575,'0'25'0,"0"-6"0,0 6 0,0-7 0,0 6 0,0 3 0,0 6 0,0 1 0,0-7 0,0-3 0,0 1 0,0-6 0,0 2 0,0-8 0,0-4 0,0 0 0,0-1 0,0 1 0,0 0 0,0 4 0,0-4 0,0 4 0,0-4 0,4-4 0,1-1 0,4-4 0,-1 0 0,1 0 0,11 0 0,-4 0 0,0 4 0,-8 1 0,-4 3 0,1 1 0,4 0 0,0 0 0,-4 3 0,-2 2 0,-3 0 0,0-1 0,4-9 0,25 0 0,10-4 0,23 0 0,-12 0 0,-14 0 0,-13 0 0,-9 0 0,11 0 0,-6 0 0,2 0 0,-8 0 0,-4 0 0,-1 0 0,1 0 0,0 0 0,-4 0 0,-1 0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14:27.30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6551 74 24575,'-19'0'0,"-17"0"0,-1 0 0,-22-7 0,9-2 0,0 1 0,4 1 0,19 7 0,-17 0 0,1 0 0,-19 0 0,-27 0-1222,-6-9 1222,31 3 0,-5 0-977,-5 0 1,-2 1 976,-12-1 0,-3 2-1128,-7 4 1,0 0 1127,-1 0 0,2 0 0,12 0 0,4 0-190,18 0 1,5 0 189,-30 0 931,38 0-931,4 0 1761,12 0-1761,1 0 2601,-14 0-2601,-3 0 0,-38 0-551,29 0 1,-3 0 550,-7 0 0,-2 0 0,-11 0 0,1 0 0,11 0 0,3 0-242,12 0 1,2 0 241,0 0 0,5 0 0,-5 0 0,1 0 0,20 0 0,6 0 1575,-21 0-1575,-3 0 0,-25 0 0,25 0 0,-5 0-913,-17 0 1,-6 0 912,-17 0 0,-5 0-958,26 0 0,-2 0 0,1 0 958,-1 0 0,1 0 0,1 0 0,3 0 0,0 0 0,4 0-570,-18 5 1,4-1 569,6-3 0,3 0 0,11 7 0,2 2-352,-2 1 1,1-2 351,-1-2 0,2 0 1739,-36 11-1739,19-18 2854,37 0-2854,14 0 1453,0 0-1453,-27 0 0,-39 0-419,24 0 1,-4 0 418,-4 0 0,-3 0 0,-3 0 0,-1 0 0,6 0 0,2 0-123,17 0 0,3 0 123,-34 0 0,45 0 0,21 0 0,5 0 0,8 0 1833,1 0-1833,-1 0 270,0 0-270,-4 0 0,0 0 0,-5 0 0,4 4 0,2 0 0,3 1 0,4 3 0,-3-3 0,3 4 0,0 11 0,1 2 0,4 5 0,0-2 0,0-8 0,0 1 0,0 6 0,7 16 0,3 22 0,7 17 0,2 13-453,-1-1 453,-1-12 0,1 9 0,-1-9 0,-7 0 0,-1-4 0,-9-12 0,0-1 0,0 1 0,0-1 0,0-12 0,5-3 453,1-14-453,0-6 0,-1-6 0,-5-9 0,0 1 0,0-3 0,0 6 0,0 5 0,0-1 0,0 11 0,0 9 0,0 10 0,7 12 0,2 1 0,-1-1 0,-1 14 0,-7 3 0,0 12 0,0-12 0,0-17 0,0-15 0,0-25 0,0-2 0,0-7 0,5 8 0,1 5 0,6 8 0,4 0 0,-5-8 0,8-1 0,2-10 0,5-1 0,21 6 0,15 4 0,30 3-698,-40-12 1,4-2 697,9-2 0,3-1 0,6 0 0,2 1-1053,6 5 0,2 0 1053,6-3 0,0-1 0,0-1 0,-1 0 0,-6-1 0,0-1 0,-1-2 0,-1-2 0,0 1 0,1 0 0,1 0 0,0-2 0,6-4 0,2 0 0,-2 4 0,1 2 0,-1 0 0,1 0 0,-1 1 0,1-1 0,6-1 0,1 0-903,-29-5-1,2 0 1,0 0 903,5 0 0,0 0 0,0 0 0,1 0 0,-1 0 0,-1 0-598,27 0 1,-6 0 597,-16-4 0,-8-1 955,14 0-955,-39-5 1741,-33 7-1741,-4 3 2994,10 0-2994,30-9 0,30-2 0,-21 6 0,4 0 390,0 0 1,0 1-391,-1 4 0,-1 0 0,-7 0 0,-2 0 0,28 0 0,-4 0 0,-25 0 0,-3 0 0,-1 0 0,4 0 0,25 0 0,4 0 0,0 0 0,9 0 0,-35 0 935,-1 0-935,-20 0 0,-13-4 0,13-2 0,8 1 0,9-7 0,27 2 0,15-8 0,4 0 0,-16 7 0,-31 3 0,-32 4 0,-8-5 0,1-5 0,21-28 0,31-22-862,-16 24 1,4-2 861,9-10 0,3-1 0,3 4 0,0 1 0,2-5 0,-3-1 0,-8 1 0,-3 2 0,-10 6 0,-4 3 0,11-25 0,-29 28 0,-9 7 0,-2 6 0,-3-8 0,6 0 1723,2 8-1723,13-12 0,-4 10 0,6-11 0,-13 5 0,-10 7 0,-1-4 0,-5 4 0,0-7 0,0 1 0,0-1 0,0 8 0,0 5 0,0 4 0,0 4 0,0-1 0,0-3 0,0-4 0,0-5 0,-7-21 0,-11-15 0,4 12 0,-2-5-683,-3-6 1,-2-2 682,0-5 0,0-1 0,5 8 0,1 2 0,-5-33 0,7 30 0,7 15 0,-1 1 0,2 9 0,5-3 1365,-4 16-1365,0-2 0,-5 7 0,0-7 0,4 9 0,1 3 0,0 1 0,-2-7 0,1-2 0,-4-5 0,3-5 0,1 13 0,0-2 0,5 9 0,0 7 0,0 1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20:07.0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16713 303 24575,'-28'0'0,"3"0"0,-9 0 0,2 0 0,6 0 0,-8 0 0,0 0 0,1 0 0,-14 0 0,-15 0 0,-30 0-580,39 0 1,-1 0 579,-7 0 0,1 0 0,5 0 0,2 0 0,-38 0 0,15 0 0,27 0 0,2 5 0,1 3 0,-4-1 1159,-13 0-1159,-12-7 0,9 0 0,-9 0 0,-1 0 0,-3 0-471,28 1 1,-2-2 470,0-3 0,-2-1 0,-11 0 0,-1-2-750,-1-3 1,-1 0 749,-6-2 0,0 2 0,0 3 0,0 2 0,0 0 0,0 1 0,6 3 0,1 2 0,1-1 0,1 0-177,11-4 0,2 0 177,-38-5 0,2-1 0,36 3 0,-19 7 0,9 0 0,-15 0-194,21 0 0,-4 0 194,0 0 0,-2 0 0,-11 0 0,-2 0 0,1 0 0,0 0 0,7 0 0,0 0 0,1 0 0,0 0 0,0 0 0,0 0 0,5 0 0,1 0 414,0 0 0,1 0-414,8 0 0,0 0 0,-15 0 0,1 0 0,16 0 0,-1 0 0,-22 0 0,0 0 0,19 0 0,1 0 0,-1 0 0,0 0 0,1 0 0,2 0 0,-41-8 0,1-3 0,-1 1 0,1 2 0,40 4 0,-3-1-548,-11-1 0,-4 0 548,-6 0 0,-3 1-1028,-10-1 0,-3 2 1028,-5 3 0,0 2 0,4-1 0,1 0 0,-5 0 0,0 0 0,5 0 0,2 0 0,5 0 0,2 0 47,6 0 0,2 0-47,13 0 0,2 0 80,5 0 1,3 0-81,-40 0 0,-1 0 0,21 0 0,-3 0 0,15 0 0,0 0 231,-15 0 1,0 0-232,13 0 0,4 0 0,-37 0 0,41 0 0,1 0 0,-39 0 0,-1 0 0,40 0 0,0 0 0,-2 0 0,0 0 0,0 0 0,0 0 2154,-37 0-2154,15 0 1159,27 0-1159,-11 0 432,11 0-432,-1 0 1042,-10 0-1042,-2 0 0,-30 0-762,40 0 0,-3 0 762,-17-5 0,-3 0-1175,-7-2 1,-2 1 1174,-13 0 0,-2-1 0,30 1 0,-2-2 0,3 2 0,-25-1 0,3 2-387,4-2 0,7 1 387,-9-4 0,26 10 0,49 0 1273,1 0-1273,-22 0 0,-34-9 0,16 4 0,-4-1 240,-17 0 0,-4 0-240,-11 1 0,-3 1-666,-7 3 1,0 2 665,6-1 0,2 0 0,6 0 0,5 0-249,16 0 0,5 0 249,-34 0 0,30 0 0,26 0 1737,16 0-1737,12 0 2359,-5 0-2359,-8 0 628,-18 0-628,-37 0 0,25 0 0,-6 0-1412,-27 0 1,-8 0 1411,24 0 0,-4 0 0,1 0 0,-5 0 0,-1 0 0,1 0 0,5 0 0,0 0 0,5 0-268,-13 0 1,8 0 267,-21 0 0,43 0 0,26 0 0,-11 0 0,-21 0 0,5-1 0,-5 2 613,-12 3 0,-3 2-613,-6 0 0,-1 0 0,-5 0 0,1 0 0,11-1 0,3 0 0,12-2 0,2 1 573,-35 4-573,38 1 0,11-2 0,18-3 0,8 1 0,0 0 1559,-7-1-1559,-7-4 0,-32 0 0,-33 9-915,32-3 1,-4 0 914,-16 4 0,-3 2 0,6-1 0,1-1 0,5-3 0,5-1 0,-26 3 0,40-9 0,31 0 0,8 0 0,5 4 0,-1 1 1829,-4 0-1829,3-1 0,-2 0 0,3 1 0,0 3 0,0 1 0,-3 0 0,-9 1 0,1 3 0,-7 9 0,9-3 0,-1 6 0,1-8 0,0 1 0,1 0 0,3-1 0,1 1 0,1-4 0,-2 2 0,-6 5 0,2-2 0,-2 6 0,-4-5 0,-3 0 0,1 0 0,1 0 0,11-6 0,2-1 0,3-1 0,4-2 0,-3 3 0,3-1 0,0 2 0,1 0 0,0-2 0,0-3 0,-5 4 0,-4 1 0,3-1 0,-3 11 0,3-8 0,-3 8 0,-3 1 0,6-6 0,-5 13 0,8-5 0,-3-1 0,0-1 0,5 0 0,-5 14 0,3-2 0,-6 9 0,0 1 0,6 3 0,-7 12 0,5 1 0,1-6 0,-1 2 0,-7 17 0,11-16 0,1-4 0,-3-6 0,7-4 0,-5-12 0,-2 0 0,1 12 0,-4-9 0,4 10 0,0-14 0,1 14 0,-3 15 0,-1 4 0,-1 10 0,-2-27 0,7-9 0,-1-16 0,2-6 0,0 0 0,-1-1 0,0 8 0,1 1 0,4 23 0,0-19 0,0 17 0,0-28 0,0 2 0,0-4 0,0-3 0,0-1 0,-4 0 0,-1 0 0,1 0 0,0 5 0,4-1 0,0 8 0,0 2 0,0 6 0,0 14 0,0 3 0,7 12 0,-1-8 0,2-18 0,1-8 0,-4-14 0,4 3 0,4 1 0,-3-5 0,2-4 0,1-5 0,1-4 0,3 4 0,8 2 0,14 6 0,11 9 0,0-6 0,-4 0 0,-12-5 0,-8-5 0,-5 5 0,-12-1 0,-1-4 0,8-1 0,19 3 0,15 2 0,25 7 0,4 10 0,0-7 0,-17 4 0,-26-11 0,-16-6 0,-12-2 0,1-4 0,4 0 0,8 5 0,18 3 0,11-1 0,13 7 0,-1-6 0,-19 1 0,-10-2 0,-16-7 0,-7 0 0,6 0 0,-2 0 0,4 0 0,6 0 0,16 0 0,22 0 0,4 7 0,10 2 0,-27-1 0,-9-1 0,-16-7 0,-6 4 0,-4 1 0,-2 0 0,1-1 0,-3-4 0,7 0 0,16 0 0,23 0 0,35 0-590,-38 4 0,2 1 590,5 0 0,0 1 0,1 0 0,-1-1 0,0 0 0,0-1 0,1-3 0,-1-2 0,1 1 0,-1 0 0,34 0 0,-18 5 0,-30 1 0,-12 0 0,0-1 0,-8-5 1180,-1 0-1180,-12 0 0,4 0 0,4 0 0,5 0 0,34 0 0,18 0 0,-21 0 0,7 0 0,4 0 0,8 0 0,-3 0-1248,18 0 1,1 0 1247,-16 0 0,4 0 0,-4 0 0,15 0 0,-6 0 0,-6 0 0,-4 0-179,-11 0 1,-4 0 178,28 0 0,-41 0 0,-14 0 0,1 0 0,0 0 2446,12 0-2446,4 0 0,38 0 0,-36 5 0,4 0-1021,23 1 1,5 1 1020,12-2 0,4 2-1055,-27-1 0,2 2 0,2-1 1055,5-2 0,3-1 0,-1 0 0,-4 0 0,0 0 0,1 1 0,3 2 0,1 1 0,-3-1-200,-11-3 1,-2 0 0,3 0 199,14 1 0,3-1 0,-5 0 0,7 2 0,-2-2-475,-17-3 0,3-1 1,-6-1 474,2 1 0,-5 0 0,1 0 0,-1 0 0,1 0 0,0 0 0,7 0 0,2 0 0,6 0 0,2 0 0,6 0 0,-1 0 0,-5 0 0,-1 0 0,-2 0 0,1 0 0,-1 0 0,1 0 0,-6 0 0,1 0 0,10 0 0,2 0 0,0 0 0,1 0 7,1 0 1,1 0-8,4 0 0,0 0 0,-12 0 0,-2 0 903,-5 0 0,-4 0-903,-11 1 0,-3-2 576,32-6-576,-15-1 1691,-27-1-1691,11-5 0,17-2 0,-7-1 0,20 1 0,-27 9 2275,-13 7-2275,22-8 0,7-3 107,-27 6 0,3 0-107,5 0 0,1 1 0,-1 4 0,0 0 0,1 0 0,-1 0 0,0 1 0,0-2 0,7-3 0,0-1-699,1-1 0,1 0 699,5-5 0,2 0-1065,11-1 0,2 2 1065,1 3 0,2 2 0,6-1 0,0 2 0,-1 4 0,-2 0 0,-4-5 0,-3 0 0,-3 0 0,-3-2-493,-6-3 0,-2-2 493,-12 3 0,-4-1 772,34-8-772,-30 3 1259,-15 7-1259,-1 3 2270,-9 0-2270,36-5 0,18 3-542,-25 3 1,5 0 541,23 3 0,5 2-1251,0-1 0,1 0 1251,-31 0 0,1 0 0,-1 0 0,29 0 0,-4 0-570,-15 0 0,-4 0 570,-7 0 0,-3 0-118,-11 0 1,-3 0 117,28 0 0,9-8 0,3-3 473,-38 7 0,2-2-473,5-7 0,1-1 0,-7 4 0,-1-1 1016,0-3 1,-1-2-1017,39-10 1357,-25 10-1357,-18 3 306,-28 7-306,0 2 1124,16-3-1124,26-3 0,-13 1 0,7 0-1114,22-2 0,7 1 1114,-17 2 0,3 0 0,2 1-1128,10-2 1,2 1 0,1 1 1127,3 1 0,1 2 0,-1 0 0,-7 0 0,-2 0 0,-1 1-396,-7 3 1,-1 0 0,-6 0 395,8 0 0,-8 0 0,16 0 0,-47 0 2000,-25-3-2000,2-2 3574,19 0-3574,38-8 0,-4 2 0,6-1-345,13 0 1,4 0 344,11-4 0,-1-1 0,-10 1 0,-7 1 0,-23 5 0,-6 1 0,10-11 0,-41 12 0,-11 3 0,-5-4 0,0-4 2375,0-1-2375,1-3 0,5-8 0,2-14 0,-5 2 0,5-10 0,-4 1 0,-1-4 0,0-12 0,-7-14 0,7 10 0,-1 4 0,3 2 0,-5 11 0,-4-14 0,0 0 0,0 1 0,0 12 0,0 4 0,0 12 0,0 0 0,0-12 0,0-4 0,0-25 0,0-4 0,0 13 0,0 7 0,0 25 0,0 8 0,0 5 0,0 8 0,0 4 0,0 0 0,0-3 0,0-2 0,0-4 0,0-6 0,0-16 0,-6-9 0,-3-14 0,0 0 0,2 14 0,7 9 0,0-4 0,0-12 0,-9-35-595,4 31 0,-1-1 595,-4 5 0,0 1 0,1 1 0,0 3 0,-8-24 0,3 25 0,6 11 0,3 14 0,5 8 0,-4-1 1190,-1 4-1190,0 2 0,1 3 0,4 0 0,0-4 0,0 3 0,-4 2 0,-1 4 0,1 0 0,0-1 0,0 0 0,-5-3 0,-5 3 0,1 0 0,0 2 0,4 3 0,0 0 0,-11 0 0,-15 0 0,-40 0 0,22-1 0,-2 2-544,-6 2 1,-2 2 543,-5 0 0,2 2 0,11 2 0,3 1 0,-27 6 0,27-7 0,31-4 0,8-5 0,-7 0 0,-15 7 0,-28 3 0,-28-1 537,-4-1-537,3-8 0,30 5 0,26 0 0,17 1 0,10-2 0,0-4 0,0 0 0,0 0 550,-3 0-550,-22 0 0,-9 0 0,-6 0 0,-11 0 0,23 0 0,-2 0 0,18 0 0,9 0 0,-1 0 0,-1 0 0,0 0 0,2 0 0,3 0 0,0 0 0,0 0 0,4 0 0,2 0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21:01.4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94 1 24575,'0'12'0,"0"2"0,-5 11 0,-1 1 0,-1 1 0,2-3 0,1-6 0,0 0 0,-1-5 0,1 0 0,4-4 0,-4 0 0,-1-1 0,-4 5 0,0 1 0,4 10 0,2 16 0,3-10 0,-4 7 0,-1-23 0,0-1 0,1-5 0,4 1 0,0 11 0,0 15 0,0 15 0,0 0 0,0-15 0,0-15 0,0-11 0,0 0 0,0 0 0,0-1 0,0 5 0,0 8 0,0 18 0,0-2 0,0 10 0,0-21 0,0-5 0,0-8 0,0-12 0,0-21 0,0 10 0,0-13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2T12:06:45.336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143 1 24575,'-4'10'0,"-2"0"0,1 0 0,-4-4 0,3-2 0,0 1 0,2 1 0,4 4 0,-5 4 0,0 2 0,-1 0 0,1-1 0,1-5 0,-2 0 0,1 0 0,0 1 0,5 3 0,0 2 0,0 5 0,0-1 0,0 0 0,0-4 0,5-6 0,5-5 0,6-5 0,-1 0 0,0 0 0,-5 0 0,0 0 0,5 0 0,1 0 0,4 0 0,1 0 0,-5 0 0,-2-5 0,-3 0 0,-1-1 0,0 1 0,0 5 0,0 0 0,0 0 0,1 0 0,-1 0 0,0 0 0,0 0 0,0 0 0,1 0 0,-1 0 0,-5 5 0,0 1 0,-5 4 0,0 0 0,0 0 0,0 0 0,0 1 0,0-1 0,0 0 0,0 0 0,0 0 0,0 1 0,0-1 0,0 0 0,0 0 0,0 0 0,0 0 0,-5 1 0,0-6 0,-1 4 0,2-3 0,-1 0 0,-1-2 0,-4-4 0,0 0 0,0 0 0,0 0 0,-1 0 0,1 5 0,0 0 0,0 1 0,0-1 0,0-5 0,-1 0 0,1 0 0,0 0 0,0 0 0,0 0 0,-1 0 0,1 0 0,0 0 0,0 0 0,0 0 0,-1 0 0,1 0 0,0 0 0,0 0 0,0 0 0,0 0 0,-1 0 0,1 0 0,0 0 0,-5 0 0,4 0 0,-4 0 0,5 0 0,4 0 0,2 0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21:03.9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243 1 24575,'0'8'0,"-4"1"0,-1 0 0,0 0 0,-3 0 0,4-1 0,-1 1 0,-3 0 0,3 4 0,-4 0 0,0 5 0,1-4 0,-1-2 0,4-3 0,-3 0 0,3 0 0,0-1 0,1 1 0,0-4 0,0-1 0,-1 0 0,1 1 0,4 4 0,-4-1 0,-1 1 0,-4 0 0,0 0 0,1 4 0,-1-4 0,0 4 0,-4 0 0,4 0 0,-4 1 0,4-1 0,4-4 0,-3-1 0,3 1 0,1 0 0,4 4 0,8 0 0,2 5 0,3 0 0,-4-5 0,-1 0 0,1 0 0,-4-4 0,-1 4 0,-4-4 0,4-4 0,1-1 0,0 0 0,3 4 0,-4 6 0,5 4 0,0-1 0,-4-3 0,-1-1 0,-4-4 0,0-1 0,0 1 0,4-4 0,5-1 0,4 0 0,5 5 0,-1 0 0,1 4 0,-4-4 0,-6-4 0,-4-1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21:04.8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24575,'13'0'0,"0"0"0,5 0 0,-4 0 0,-2 0 0,-3 0 0,0 0 0,0 0 0,0 0 0,3 0 0,-2 0 0,3 0 0,-4 0 0,-1 0 0,1 0 0,4 0 0,8 0 0,-2 0 0,2 0 0,-12 0 0,-5 0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21:06.0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24575,'9'0'0,"0"0"0,4 0 0,7 0 0,7 0 0,-5 0 0,-2 0 0,-11 0 0,0 0 0,0 0 0,0 0 0,3 0 0,2 0 0,3 0 0,1 0 0,-4 0 0,-5 0 0,-6 0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21:08.7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387 1 24575,'-17'12'0,"-3"9"0,-11 12 0,6 2 0,-9 4 0,14-12 0,0-6 0,6-9 0,2-3 0,3-4 0,0 3 0,-4-3 0,0 0 0,-5 2 0,5-2 0,0 0 0,0-1 0,-1-4 0,-3 0 0,3 0 0,1 0 0,5 0 0,-1-8 0,0-2 0,4-3 0,1 0 0,4 4 0,0 0 0,4 5 0,1-4 0,0 3 0,-1-4 0,0 0 0,1 0 0,3-3 0,1-2 0,0-3 0,0 3 0,-4 1 0,-1 4 0,-4 1 0,0-1 0,4 4 0,0 5 0,5 9 0,0 0 0,0 4 0,0-4 0,-1-4 0,1-1 0,-4 0 0,3 1 0,-3 3 0,4 1 0,-1-4 0,1 3 0,4-3 0,-3 0 0,2 2 0,-3-2 0,-4 4 0,3 0 0,-3-4 0,4-1 0,-1-4 0,1 4 0,0 0 0,0 1 0,0-1 0,-1-4 0,5 4 0,1 1 0,3 4 0,1 0 0,0-4 0,-1-2 0,-3-3 0,-1 4 0,-5 1 0,1 0 0,0-1 0,0-4 0,-1 0 0,1 4 0,0 1 0,-4 0 0,-1-1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21:10.6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24575,'0'13'0,"0"0"0,0 12 0,0 1 0,0 1 0,0-2 0,0-8 0,4 1 0,1 0 0,0-1 0,-1-3 0,0-5 0,1-6 0,3 1 0,1 1 0,0 0 0,0 3 0,3-3 0,2 0 0,4-1 0,-1-4 0,-3 4 0,3 0 0,-8 1 0,0-5 0,-1-8 0,-3-2 0,0-3 0,-1 4 0,-4 0 0,0-3 0,4 2 0,1-3 0,-1 1 0,0 2 0,-4-3 0,0 4 0,4 8 0,1 2 0,4 12 0,6 8 0,-5-2 0,5 6 0,11 6 0,4 2 0,4 1 0,-4-7 0,-5-13 0,-6-5 0,2 1 0,3 0 0,-9-5 0,2 4 0,-5-4 0,-7 0 0,4-2 0,-1-3 0,1-3 0,6-13 0,-3-7 0,3-4 0,-6 7 0,-4 7 0,-1 4 0,-4 0 0,0-3 0,0 2 0,0-3 0,0 0 0,0 4 0,0-4 0,0 0 0,0 4 0,0-4 0,0 4 0,0 0 0,0 0 0,0 1 0,0-1 0,0 0 0,0 0 0,0 0 0,0 1 0,0-1 0,-4-4 0,-1-1 0,1-3 0,0-1 0,0 5 0,-1 4 0,0 5 0,1 4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21:12.0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1201 0 24575,'-13'0'0,"4"0"0,-4 0 0,-7 0 0,-3 0 0,-23 7 0,-17 3 0,-15-1 0,-14 7 0,13-7 0,4 8 0,12 6 0,14-8 0,2 0 0,14-5 0,6-5 0,2 1 0,12-2 0,0-4 0,0 0 0,0 0 0,-5 0 0,-7 0 0,-1 0 0,-1 0 0,2 0 0,8 0 0,-1 0 0,5 0 0,0 0 0,0 0 0,-1 0 0,-3 0 0,-1 0 0,1 0 0,-1 0 0,4 0 0,2 0 0,3 0 0,0 0 0,0 0 0,1 0 0,-1 0 0,0 0 0,0 0 0,4-4 0,1-1 0,0 1 0,0-4 0,-1 3 0,1-4 0,4 0 0,0 4 0,0 2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21:14.1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24575,'8'0'0,"-3"4"0,4 12 0,-1 19 0,-1 15 0,0 12 0,-7 1 0,0-1 0,0 1 0,0-13 0,0-11 0,4-18 0,1-8 0,0-1 0,-1 2 0,-4 4 0,0-1 0,0 1 0,0-4 0,0-2 0,0-3 0,0 0 0,0 0 0,0-1 0,0 1 0,0 0 0,0 0 0,4-8 0,7-13 0,9-24 0,7-13 0,1-1 0,-2 3 0,-9 14 0,-2 6 0,-5 6 0,-5 9 0,-1 3 0,0 4 0,1 1 0,4 0 0,0-1 0,-1 0 0,1 2 0,0 3 0,0 0 0,0 0 0,3 3 0,-2 6 0,3 1 0,-4-1 0,-1-1 0,1-3 0,0 3 0,0 5 0,-1 1 0,1 3 0,0-3 0,0-5 0,-4-1 0,-1-4 0,-4 5 0,0 0 0,0 0 0,0 0 0,0-1 0,0 5 0,0-3 0,0 3 0,0-1 0,0-2 0,0 3 0,0-4 0,0-1 0,-4 1 0,-1 0 0,-4 0 0,0 0 0,0 3 0,1-2 0,-1-1 0,0-1 0,0-3 0,1-1 0,-1 0 0,-4-4 0,-1 0 0,-3 0 0,-1 0 0,4 0 0,2 0 0,3 0 0,0 0 0,0 0 0,1 0 0,-5 0 0,-1 0 0,-3-4 0,-8-1 0,-2-1 0,1 1 0,5 5 0,8 0 0,5 0 0,-1-4 0,0 0 0,4-5 0,5 0 0,16-1 0,-8 5 0,7 0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21:15.9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15 24575,'9'0'0,"0"0"0,0 0 0,-4 3 0,3 6 0,-4 1 0,5 3 0,0-1 0,0 2 0,0 4 0,-1-1 0,1 1 0,-4-4 0,3-2 0,-3-3 0,0 0 0,-1 4 0,-1 0 0,2 1 0,0-1 0,-1-5 0,-4 1 0,0 0 0,0-8 0,0-13 0,0-11 0,0-3 0,4 1 0,1 12 0,0 0 0,-1 4 0,-4 0 0,0 0 0,0 1 0,4-5 0,1-1 0,-1-3 0,0-1 0,-4 4 0,0 2 0,0 3 0,4 4 0,1 1 0,4 4 0,0 0 0,0 0 0,-1 0 0,1 0 0,4 0 0,1 0 0,10 0 0,3 0 0,6 0 0,1 0 0,-7 0 0,-7 0 0,-7 0 0,-4 0 0,0 0 0,-1 0 0,-3 0 0,-1 0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21:18.0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24575,'0'20'0,"0"16"0,0 14 0,0 12 0,0 1 0,0-21 0,0-8 0,0-21 0,0-5 0,0 1 0,4 0 0,2 11 0,-1 3 0,5 10 0,-3 1 0,3-8 0,0-1 0,-6 0 0,0 1 0,-4-3 0,0-3 0,0-12 0,0 1 0,0 0 0,0 0 0,0 4 0,0 0 0,0 1 0,0-1 0,0-5 0,4-3 0,1-1 0,4-8 0,0-1 0,0 1 0,-1 0 0,1 4 0,0-4 0,0-1 0,3 0 0,2 1 0,0 4 0,-1 0 0,-5 0 0,1 0 0,0 0 0,0 0 0,0 0 0,3 0 0,22 0 0,9 0 0,19 0 0,-12 5 0,-11 0 0,-18 1 0,-12-2 0,-5-4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21:23.9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5285 63 24575,'-28'0'0,"3"0"0,7 0 0,-6 0 0,-3 0 0,1 0 0,1 0 0,0 0 0,-1 0 0,-8 0 0,-12 0 0,-30 0 0,24 0 0,-4 0-835,-10 0 1,-5 0 834,-9 0 0,-3 0-938,0 0 1,0 0 937,0 0 0,0 0 0,7 0 0,2 0-158,11 0 0,5 0 158,-20 0 0,25 0 0,29 0 1474,-1 0-1474,-14 0 0,-37 0 0,19 0 0,-7 0-180,-16 0 1,-6 0 179,-12 0 0,0 0 0,12 0 0,3 0-89,13 0 0,6 0 89,-24 0 0,25 0 0,-25 0 0,23 0 0,-4 0-787,-8 0 0,-3 0 787,-3 0 0,0 0 0,7 0 0,6 0-31,-25 0 31,19 0 2125,30 0-2125,23 0 531,3 0-531,1 0 1832,-17 0-1832,-14 0 0,-38 9 0,24-3 0,-6 0-1397,-19 5 1,-5 0 1396,25-2 0,-3-1 0,2-1 0,-31 0 0,6-1-225,18 0 0,9-2 225,-11-4 0,38 0 0,28 0 0,-8 5 0,-18 3 2761,-11-1-2761,-12 0 522,12-7-522,11 0 0,14 0 0,7 0 0,-6 5 0,4 0 0,-1 1 0,9 2 0,3-3 0,0 4 0,0 3 0,-3 2 0,2 0 0,-3-2 0,4-3 0,1 0 0,-1 0 0,0 0 0,0-1 0,4 5 0,-4 8 0,4-2 0,-1 13 0,2-12 0,4 4 0,0-6 0,0-4 0,0 9 0,0 0 0,0 3 0,0-1 0,0 0 0,9 27 0,1 14 0,7 13 0,0-4 0,-9-25 0,-1-15 0,-7-11 0,0-10 0,0-1 0,0 0 0,4-4 0,1 4 0,0 20 0,7 23 0,-5-3 0,2 6 0,3-12 0,-5-11 0,1 11 0,-3-13 0,0-1 0,5 27 0,-3-8 0,6 11 0,-5-4 0,4-22 0,0 3 0,-2-16 0,-2-10 0,-3-1 0,-1-4 0,0-1 0,5 1 0,12 6 0,5 1 0,8 7 0,0-1 0,-8-5 0,-5-3 0,-12-5 0,-5 0 0,-1-4 0,6 3 0,25 7 0,21 16 0,28 25-519,-30-26 1,-1 0 518,-7-1 0,-4-1 0,28 10 0,-32-15 0,-23-9 0,-1-5 0,-5-5 0,-3 0 0,-1 1 1037,0-1-1037,1 0 0,0 0 0,-1 1 0,0 4 0,1 4 0,3 0 0,1 5 0,-4-4 0,3-2 0,-3-3 0,4 0 0,3 4 0,9 2 0,6 6 0,-1-5 0,-1-1 0,-11-6 0,-2-4 0,-3-1 0,0-4 0,4 3 0,15 2 0,14 7 0,-5-2 0,-3 2 0,-22-4 0,-3-3 0,0-1 0,0 0 0,11 7 0,2 5 0,5 5 0,5 1 0,7 2 0,-2-1 0,2 1 0,-14-8 0,-11-3 0,-2-4 0,-3-4 0,0 2 0,0-2 0,0 0 0,3 3 0,2-3 0,4 4 0,-1 3 0,8-1 0,14 12 0,4 7 0,18-4 0,-5 3 0,-14-16 0,-4-1 0,-25-3 0,0-5 0,-4 0 0,0 0 0,3 1 0,22 7 0,9 1 0,6 0 0,11 2 0,-23-8 0,2 0 0,-14-3 0,-1 2 0,3-1 0,7 0 0,12 2 0,-9 0 0,9 1 0,-19-3 0,-2-5 0,12 0 0,19 0 0,-7 0 0,6 0-597,6 0 1,2 0 596,6 0 0,-1 0 0,-12 0 0,-4 0 0,16 0 0,-34 0 0,-17 0 0,29 0 0,39 0 0,-20 0 0,7 0-922,10 1 0,2-2 922,0-3 0,-2-2 0,-10 2 0,-7-2 1079,20-6-1079,-39 4 0,-33 4 0,-4-1 0,4-3 0,-4-1 1958,4 4-1958,7-4 0,3-2 0,23-11 0,17-7 0,3-3 0,14-12 0,-23 3 0,-12 3 0,-14 8 0,-18 12 0,-4 4 0,-1-2 0,-3 2 0,8-3 0,0-1 0,5 0 0,13-12 0,-11 9 0,7-10 0,-14 18 0,-4 0 0,-4 4 0,2 0 0,-2-3 0,4-2 0,4-4 0,3-6 0,4-3 0,-4 4 0,-1 4 0,-6 6 0,0-1 0,-1-3 0,1-1 0,0 0 0,0 1 0,6-8 0,-4-1 0,10-8 0,-3 0 0,2 8 0,13-12 0,-10 10 0,10-12 0,-10 7 0,-3 6 0,-4 3 0,-4 6 0,-3 0 0,0 5 0,0 0 0,-4 4 0,2 0 0,-2 1 0,4-5 0,0-1 0,-4 1 0,3-4 0,0 3 0,8-10 0,8-16 0,-5 3 0,1-9 0,-9 12 0,-1 8 0,1-6 0,-6 12 0,0-4 0,0-1 0,2-2 0,4-6 0,0-1 0,2-12 0,-1 9 0,1-10 0,7 1 0,-6 9 0,6-10 0,-10 21 0,-4 1 0,-2 8 0,-4 3 0,0 1 0,0 4 0,0 1 0,0-1 0,0-4 0,0-8 0,0-31 0,0-1 0,0-22 0,0 25 0,0 15 0,0 4 0,0 15 0,0-5 0,0 9 0,0 3 0,0 0 0,0 0 0,0 0 0,0 1 0,0-1 0,0 0 0,0 0 0,0 0 0,0-3 0,0 2 0,0-3 0,0 4 0,0 1 0,0-1 0,0 0 0,0-4 0,-4 0 0,-1-1 0,0 1 0,1 5 0,4-1 0,-4-4 0,0-1 0,-1-3 0,1 3 0,4 1 0,-4 5 0,-1 3 0,0-3 0,1-1 0,4-1 0,-4-6 0,-1 2 0,0 0 0,2 2 0,3 3 0,0 0 0,-4 4 0,-1 1 0,-4 4 0,0 0 0,0 0 0,1 0 0,3-4 0,-3-1 0,3-3 0,-4-1 0,-4 4 0,4 1 0,-4 0 0,-7-2 0,-15-6 0,-2-5 0,-10 3 0,14-2 0,6 6 0,6 4 0,9-2 0,-1 3 0,-1-4 0,-10-6 0,-3 4 0,1-4 0,1 5 0,11 5 0,5 1 0,5 4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2T12:06:47.824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1 24575,'10'0'0,"0"0"0,0 0 0,0 0 0,1 0 0,-1 0 0,0 0 0,0 0 0,0 0 0,-4 4 0,-1 2 0,-1 0 0,2-2 0,4-4 0,5 0 0,-4 0 0,4 0 0,-5 0 0,0 0 0,0 0 0,0 0 0,1 0 0,-1 0 0,0 0 0,0 0 0,0 0 0,1 0 0,-1 0 0,0 0 0,5 0 0,-4 0 0,4 0 0,-5 0 0,0 0 0,0 0 0,0 0 0,5 0 0,-4 0 0,4 0 0,-5 0 0,1 0 0,-1 0 0,0 0 0,0 0 0,-4 0 0,-2 0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22:15.7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423 0 24575,'-13'0'0,"-1"0"0,-3 0 0,-1 0 0,5 0 0,0 0 0,0 0 0,-1 0 0,-3 0 0,-1 0 0,1 0 0,-1 0 0,0 0 0,1 0 0,-1 0 0,1 0 0,-1 0 0,4 0 0,2 0 0,-1 0 0,3 4 0,-3 1 0,1 0 0,-2-1 0,-3 0 0,-1 1 0,4 0 0,5 3 0,6-4 0,3 5 0,0 0 0,0 0 0,0 0 0,0-1 0,0 1 0,0 0 0,0 0 0,3 0 0,2-1 0,0 1 0,-1 0 0,0-4 0,1-1 0,4 0 0,0 1 0,-1 3 0,1 1 0,0 0 0,0 0 0,-4 0 0,-2-1 0,1-3 0,1-1 0,4 0 0,0 1 0,4 4 0,0 0 0,1-1 0,-1 1 0,-5 0 0,5 0 0,8 1 0,5 5 0,1-4 0,5 5 0,-13-7 0,-2 1 0,-9-1 0,-4-4 0,1-1 0,4-4 0,-1 0 0,1 4 0,0 0 0,0 1 0,0-1 0,-1-4 0,1 4 0,-4 1 0,3 0 0,-3-1 0,4-4 0,3 0 0,2 4 0,0 1 0,-2-1 0,1 0 0,1-4 0,3 0 0,-3 0 0,-1 0 0,-5 0 0,1 0 0,0 0 0,0 0 0,4 0 0,0-4 0,1 0 0,-1-5 0,-5 0 0,1 0 0,4-4 0,-3 4 0,2-4 0,-3 4 0,-4 4 0,-1 1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22:41.3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24575,'13'0'0,"0"0"0,1 0 0,-1 0 0,-5 0 0,1 0 0,0 0 0,0 0 0,4 0 0,0 0 0,12 0 0,-6 0 0,6 0 0,13 0 0,-9 0 0,31 0 0,-11 0 0,14 0 0,0 0 0,-14 0 0,-2 0 0,-25 0 0,-2 0 0,-7 0 0,1 0 0,10 0 0,16 0 0,22 0 0,30 0-766,-33 0 1,3 0 765,5 0 0,2 0 0,12 0 0,1 0 0,2 0 0,-1 0 0,-5 0 0,-3 0 0,-12 0 0,-5 0 0,10 0 0,-34 0 0,-22 0 0,8 0 0,16 0 0,13 0 0,27 0 0,3 0 304,-28-1 0,2 2-304,0 3 0,2 1 0,4 0 0,2 1 0,12 0 0,1-1-721,-4 0 0,0-1 721,6-3 0,-2-2 0,-12 1 0,-3 0 0,32 0 0,-28 0 0,-24 0 0,-14 0 854,-11 0-854,2 0 1511,5 0-1511,18 0 0,50 0 0,-30 0 0,6 0-1521,28 0 0,6 0 1521,-25 3 0,1 1 0,1 0 0,4 0 0,1 1 0,0-1 0,-5 0 0,0 1 0,-3 0 0,14 4 0,-8 0 0,19-3 0,-56 3 0,-34-5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22:43.2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24575,'13'0'0,"21"0"0,47 9 0,17 2-429,-43-2 0,-2 1 429,23 6 282,-41-8-282,-15-3 142,-7-5-142,0 0 0,25 7 0,43 14 0,-16-11 0,7 2-1055,-6 1 0,4 2 0,3 0 1055,10 1 0,3 0 0,-1 1 0,-2-1 0,-1 0 0,-2 2 0,-4 1 0,-1 1 0,-4-2-229,8 0 0,-8-2 229,13 5 0,-37-13 0,-34-8 0,7 0 0,28 0 0,44 0 853,-26 0 1,5 0-854,4 0 0,3 0 0,10 0 0,0 0 0,-10 0 0,-3 0 0,-6-3 0,-1-2-41,-1 0 0,-4-1 41,19-5 0,-6 3 0,-30 8 0,-12 0 0,12 0 0,17 0 0,29 0-125,-28 0 1,5 0 124,12 0 0,5 0 0,10-5 0,3-1-647,-30 2 0,1 0 1,0-1 646,28-1 0,-1-1 0,-5 1 0,-4 2-339,-18 4 1,-3 0 338,-12 0 0,-6 0 0,14 0 0,-28 0 1737,-15 0-1737,-7 0 2687,8-5-2687,31-4 0,40 2-595,-26 2 0,5 2 595,11 2 0,2 2 0,-6-1 0,-3 0-77,-11 0 0,-7 0 77,11 0 0,-30-4 0,-13-2 0,14 1 0,24 0 2046,-10 5-2046,-5 0 0,-32 0 0,-12 0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21:42.4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24575,'0'17'0,"0"-3"0,0 3 0,0-4 0,0 1 0,0 3 0,0-4 0,0 1 0,0-1 0,0-5 0,0 1 0,4 0 0,1 0 0,4-4 0,-1-1 0,1-4 0,4 0 0,8 0 0,18 7 0,24 3 0,28-2-524,4 1 524,-3-9 0,-30 0 0,-22 0 0,-20 0 0,-3 0 0,4 0 0,18 0 0,24 0 524,3 0-524,9 0 0,-25 0 0,-15 0 0,-15 0 0,-11 0 0,4 0 0,0 0 0,1 0 0,3 0 0,-4 0 0,5 0 0,-1 0 0,8 0 0,14 0 0,-2 0 0,3 0 0,-16 0 0,-10 0 0,-1 0 0,0 0 0,20 0 0,36 0 0,12 0-304,-29 0 0,1 0 304,38 0 0,-12 0 0,-16 0 0,-28 0 0,-19 0 0,-12 0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21:44.3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24575,'9'9'0,"-4"-1"0,3 1 0,1 0 0,4 4 0,5-4 0,-1 4 0,1 0 0,-4-3 0,-2 2 0,1-3 0,-3 0 0,3 4 0,-5-4 0,1 0 0,0-5 0,0 0 0,4 1 0,0 4 0,5-1 0,-1 1 0,1 0 0,0-4 0,-5-1 0,0 0 0,-4 1 0,0 0 0,-1-2 0,1 1 0,0 1 0,0 4 0,3 0 0,2 0 0,4-1 0,-1 1 0,-3 0 0,-1-4 0,-4-1 0,-5 0 0,-4 1 0,-8 3 0,-6 1 0,-11 1 0,-1 0 0,-1 0 0,2 4 0,8-4 0,-1 3 0,1-5 0,-1 1 0,4 0 0,2 0 0,3 0 0,4-1 0,1 1 0,0-4 0,-1-1 0,0 0 0,2 1 0,-1 0 0,-1-1 0,4-4 0,6 0 0,15 0 0,-8 0 0,3 0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21:46.5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264 0 24575,'-13'0'0,"0"0"0,-5 0 0,1 0 0,-1 0 0,-7 0 0,-1 5 0,3 0 0,3 5 0,8-1 0,2-4 0,-3 3 0,4-3 0,1 4 0,-1 3 0,4-2 0,1 7 0,4 3 0,-5 7 0,0-1 0,-1-5 0,2-8 0,4-4 0,0 0 0,0-1 0,0 12 0,0 16 0,0 13 0,0 1 0,0-3 0,7-1 0,-1-16 0,5 4 0,-2-18 0,-4-6 0,3 3 0,-3-5 0,4-3 0,3-1 0,2-4 0,0 0 0,-2 4 0,1 1 0,1 0 0,3-1 0,1-4 0,0 4 0,-1 1 0,1-1 0,-5 0 0,4 0 0,-3 1 0,-1 0 0,0-1 0,-4-4 0,11 0 0,2 0 0,5 0 0,-2 0 0,-12 0 0,0 0 0,0 0 0,0 0 0,5 0 0,-4-4 0,-6-1 0,0-4 0,-3 1 0,4-1 0,0-4 0,0 3 0,3-2 0,-2-1 0,3 3 0,-4-3 0,-5 1 0,0 2 0,0-3 0,1 4 0,0 1 0,-1-5 0,-4 3 0,0-3 0,0 5 0,0-1 0,0 0 0,0 0 0,0-3 0,0-2 0,0-4 0,0 1 0,0-1 0,0 1 0,0 3 0,0 1 0,0 4 0,-4-3 0,-7-9 0,1 1 0,-5-4 0,6 10 0,0 1 0,0 5 0,1-1 0,-1 0 0,0 4 0,0 1 0,4 0 0,-2-1 0,-2 0 0,-1-2 0,-3 2 0,5 0 0,-1 1 0,0 4 0,4-4 0,-3-1 0,3 0 0,-3 1 0,-1 4 0,0 0 0,0-4 0,4 0 0,-3-1 0,4 1 0,-1 4 0,1 0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21:47.6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24575,'9'8'0,"-5"9"0,4 2 0,-2 13 0,-1-12 0,0 1 0,-1-5 0,1-6 0,0 14 0,-1-2 0,-4 1 0,0-3 0,4-12 0,1 5 0,0 1 0,2 3 0,-2-3 0,0-1 0,3-4 0,-3-4 0,4 2 0,0-2 0,-5 4 0,0 0 0,0-4 0,5 3 0,5 0 0,16 19 0,-9-6 0,6 6 0,-14-15 0,-5-7 0,-3-1 0,-1-4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21:48.6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238 0 24575,'-32'0'0,"-7"0"0,-11 5 0,11 0 0,18 5 0,8-1 0,5-4 0,-1-1 0,4 0 0,1 0 0,0 1 0,-1-1 0,0-4 0,1 0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21:49.7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24575,'9'0'0,"0"8"0,16 15 0,-8-2 0,10 9 0,-14-12 0,-8-4 0,2-6 0,-2-4 0,0 0 0,3 1 0,-3 4 0,4 4 0,-1-4 0,-3 4 0,3-4 0,-3 0 0,0 0 0,-1-5 0,-4 0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21:51.2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88 0 24575,'-8'0'0,"-1"4"0,-4 5 0,3 4 0,2 5 0,0 0 0,3-5 0,0 0 0,1-4 0,0 0 0,-1-1 0,0 1 0,1 0 0,4 0 0,0 0 0,0-1 0,0 1 0,0 0 0,0 4 0,0 0 0,0 5 0,0-4 0,0-2 0,0-3 0,0 4 0,0 1 0,0-1 0,0 0 0,0-8 0,0-1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2T12:06:57.592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0 24575,'10'0'0,"-4"5"0,-2 0 0,-4 6 0,0 3 0,5-2 0,1 2 0,-1 1 0,0-4 0,-5 4 0,0 0 0,0 1 0,0 0 0,0-2 0,0 1 0,0 1 0,0 4 0,0-4 0,0-1 0,0-5 0,0 0 0,0 0 0,0 0 0,0 1 0,0-1 0,0 5 0,0 0 0,0 6 0,0-1 0,0 1 0,0-6 0,0 0 0,0-5 0,0 0 0,0 1 0,0-1 0,0 5 0,0 9 0,0 6 0,0 1 0,0-2 0,0-9 0,0 0 0,0-4 0,0-1 0,0-5 0,0 0 0,0 1 0,0-1 0,0 4 0,0 2 0,0 0 0,4-6 0,2-5 0,4-5 0,5 0 0,1 0 0,4 0 0,0 0 0,-4 0 0,-1 0 0,-5 0 0,0 0 0,0 0 0,1 0 0,-1 0 0,0 0 0,0 0 0,0 0 0,1 0 0,-1 0 0,0 0 0,-4 4 0,-2 2 0,-4 0 0,0-2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21:54.9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246 473 24575,'-13'-9'0,"0"4"0,-12 1 0,-2 4 0,1 0 0,1 0 0,12 0 0,-4 0 0,3 0 0,-3 4 0,-1 1 0,8 4 0,2 3 0,5 2 0,-3 11 0,0-6 0,1 2 0,5-8 0,0-4 0,0 3 0,8 2 0,2 0 0,8-2 0,6-2 0,3 0 0,7 2 0,-12-6 0,-2 3 0,-11-4 0,0-1 0,-1 0 0,1-4 0,0 0 0,0 0 0,0 0 0,-5-4 0,0 0 0,0-5 0,1 0 0,4 0 0,0-4 0,-4 4 0,-1-4 0,-4 4 0,0 0 0,0-3 0,0-2 0,0-4 0,0 1 0,0 3 0,0 1 0,0 1 0,0-2 0,0-4 0,0 1 0,0 3 0,0 9 0,0 30 0,8 27 0,2 26 0,-2-26 0,3 1 0,16 42 0,-1-4 0,-1-28 0,-10-28 0,-10-15 0,-5-11 0,4-4 0,1-1 0,4-4 0,0 0 0,0 4 0,-1 0 0,1 1 0,0-1 0,0-4 0,0 0 0,-1 0 0,1 0 0,0 0 0,4 0 0,-4 0 0,4 0 0,-4 0 0,0 0 0,-1 0 0,1-4 0,0-1 0,-4-7 0,4-9 0,2-6 0,10-19 0,7-4 0,-6 0 0,-2 4 0,-6-1 0,-8 11 0,1-4 0,-7 15 0,0 8 0,0-8 0,0-1 0,4-1 0,2-5 0,-1 6 0,0-8 0,-5-12 0,0 9 0,0-3 0,0 9 0,0 11 0,0-5 0,0 1 0,0 8 0,0-8 0,0 11 0,0-5 0,0 1 0,0-1 0,0 0 0,0 5 0,0-4 0,0 3 0,0-3 0,0-1 0,0 5 0,0 8 0,0 30 0,0 39 0,0 31-727,3-36 0,3 2 727,3 6 0,3 0 0,3-4 0,2-2-84,2-6 0,-1-2 84,9 22 0,-8-40 0,-9-15 0,-6-11 0,4-4 1441,-3 3-1441,10 8 181,12 12-181,-2 7 0,7-2 0,-13-9 0,-5-6 0,-1-4 0,-4-2 0,-1-3 0,5 4 0,-3-3 0,3-1 0,-5-6 0,1 1 0,0 1 0,0 0 0,0-1 0,-1-4 0,1 0 0,0 0 0,0 0 0,-4-15 0,-2-16 0,-3-6 0,0-23 0,0 23 0,0-2 0,0 22 0,0 9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21:55.9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212 0 24575,'-9'0'0,"0"0"0,0 0 0,0 0 0,1 0 0,-1 0 0,-4 0 0,3 0 0,-6 0 0,2 0 0,0 0 0,2 0 0,3 0 0,0 0 0,0 4 0,0 1 0,1 0 0,-1-1 0,0-4 0,0 0 0,4 0 0,1 0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21:57.7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24575,'0'20'0,"0"15"0,0 28 0,0 15 0,0 1 0,0-4 0,0-25 0,0-10 0,0-20 0,0-7 0,0 0 0,0 8 0,0 18 0,0 24 0,0 15 0,0-12 0,0-7 0,0-32 0,0-6 0,0-9 0,0-3 0,0 0 0,0 0 0,0 0 0,0-4 0,0-2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22:00.6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0 108 24575,'0'13'0,"5"8"0,21 23 0,17 12 0,14 17 0,-8-17 0,-14-12 0,-19-23 0,-4-13 0,-3 0 0,-4-3 0,-1 4 0,0 0 0,1-1 0,0 5 0,2 1 0,-2 3 0,0 1 0,3 0 0,-3-1 0,0-3 0,3-9 0,6-30 0,2-27 0,5-1 0,-4 1 0,-6 31 0,-2 9 0,-5 3 0,-4 0 0,0 0 0,4 4 0,0-2 0,5 2 0,0-4 0,-4 0 0,3 0 0,-2-11 0,4-2 0,0-5 0,0 3 0,-1 10 0,-4 1 0,-2 4 0,-3 1 0,0-5 0,5-8 0,4-18 0,2 2 0,1-3 0,-6 20 0,-2 15 0,-4 10 0,0 4 0,0 4 0,0-4 0,0 4 0,0 20 0,9 23 0,-1 10 0,2-11 0,-3-21 0,-7-22 0,0-3 0,4 4 0,2 8 0,-1-2 0,0 13 0,-5-13 0,0 2 0,0-4 0,0-4 0,0 5 0,0-4 0,0-2 0,0 1 0,0 21 0,0 34 0,0 27-520,4-35 1,1 1 519,0-7 0,1-1 0,5 39 0,-3-30 0,-8-26 0,0-20 0,0-12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22:01.8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24575,'0'20'0,"0"15"0,0 2 0,0 2 0,0-14 0,0-7 0,0-1 0,0 1 0,5 7 0,3 14 0,-1 11 0,0 12 0,0 1 0,3 12 0,6-9 0,-2-10 0,-6-19 0,-5-23 0,-3-1 0,0-1 0,5 9 0,4 18 0,4 11 0,1 0 0,-6-15 0,-3-15 0,-5-11 0,0 0 0,0 0 0,0-1 0,0 5 0,0 1 0,0 3 0,0 1 0,0-4 0,0-2 0,0-3 0,0-4 0,0-1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22:04.5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1 106 24575,'9'-9'0,"0"1"0,3-5 0,2-1 0,0 1 0,-2 0 0,1 4 0,1 0 0,-1 0 0,0 5 0,-4 0 0,0 4 0,-1 0 0,1 0 0,4 4 0,-3 4 0,2 6 0,1 4 0,1-1 0,3-3 0,1-1 0,0-1 0,-1-2 0,-3-1 0,-5-1 0,-1-3 0,-4 3 0,1 1 0,-1 0 0,0 0 0,1-4 0,0 2 0,-1-2 0,0 4 0,1 0 0,-1 0 0,0 0 0,-4-1 0,0 5 0,0 1 0,0 3 0,0-3 0,0 3 0,0 3 0,0 0 0,0 5 0,0-8 0,0 1 0,0-1 0,0-3 0,-4-1 0,0-4 0,-5-5 0,-4 8 0,-3 5 0,-2 2 0,-9 8 0,-5 4 0,8-8 0,-2 4 0,17-14 0,4-4 0,1-1 0,1 1 0,-6 4 0,-1-3 0,1 2 0,5-3 0,8-4 0,5-1 0,1-4 0,2 0 0,-3 0 0,0 0 0,4 4 0,0 1 0,5 4 0,0 3 0,-5 2 0,0 4 0,0-1 0,-4 1 0,8-1 0,-3-3 0,-4-1 0,-3-4 0,-3-4 0,1-2 0,0 1 0,3 5 0,-3 1 0,4-1 0,-1-1 0,-3-4 0,3 5 0,-3 4 0,0 1 0,3 3 0,-3 1 0,-1-1 0,4 1 0,-3 0 0,0-1 0,-1-3 0,-4-1 0,0-5 0,0 1 0,4 0 0,1 0 0,0 0 0,-1-1 0,-4 1 0,0 0 0,0 0 0,3-4 0,-2-1 0,3-4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22:05.5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24575,'9'0'0,"0"0"0,-1 0 0,1 0 0,0 0 0,4 0 0,20 0 0,23 0 0,35 0-520,4 0 520,-3 0 0,-37 0 0,-21 0 0,-21 0 0,-5 0 0,1 0 0,0 0 130,0 0 0,-4 0 0,-1 0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22:08.0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24575,'25'5'0,"-6"0"0,2 1 0,-9-2 0,1-4 0,-3 0 0,3 0 0,-5 0 0,1 0 0,0 0 0,0 0 0,0 0 0,-1 0 0,1 0 0,0 0 0,0 0 0,0 0 0,-1 0 0,1 0 0,0 0 0,0 0 0,0 0 0,-1 0 0,1 0 0,0 0 0,4 0 0,-4 0 0,4 0 0,-4 0 0,-4 0 0,-1 0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22:09.4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24575,'0'13'0,"0"8"0,0 18 0,0 11 0,0 13 0,0-1 0,0 1 0,0-1 0,0 1 0,0-1 0,0-12 0,0-10 0,0-9 0,0-4 0,0-1 0,0-5 0,0-8 0,0-4 0,0 0 0,0-1 0,0-3 0,0-1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22:12.2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50 24575,'13'8'0,"17"26"0,9 15 0,1 7 0,8 1 0,-25-29 0,4-2 0,-15-13 0,-7-4 0,-1 0 0,0 0 0,1-1 0,4 1 0,0 0 0,-1 0 0,1 0 0,-4-1 0,-1 1 0,0 0 0,1 0 0,0-12 0,-1-10 0,-4-14 0,0-6 0,0-1 0,0 8 0,0 5 0,0 4 0,0 3 0,3-3 0,2 3 0,0 1 0,-1 5 0,4-1 0,9-6 0,2 1 0,2-6 0,-8 2 0,-4 5 0,-5 0 0,0 4 0,0 0 0,1-3 0,0 2 0,-1-3 0,-4 1 0,0 2 0,4 1 0,1 9 0,4 9 0,5 12 0,0 18 0,2-2 0,-3 2 0,-8-18 0,-1-8 0,-4-1 0,0 2 0,4 4 0,2 6 0,4 3 0,7 7 0,-3 12 0,5 4 0,-6 0 0,-4-15 0,-1-15 0,-3-11 0,0-1 0,-1 1 0,-4 0 0,0 11 0,0 15 0,0 28 0,0-10 0,0-1 0,0-27 0,0-11 0,0-2 0,4-7 0,1-1 0,8-4 0,-8 0 0,3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2T12:06:59.888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0 24575,'10'0'0,"0"0"0,0 0 0,0 0 0,5 0 0,1 0 0,0 0 0,-2 0 0,-3 0 0,-1 0 0,5 0 0,-4 0 0,-1 0 0,-5 0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22:55.9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1 237 24575,'13'0'0,"8"0"0,5 0 0,8 0 0,-8 0 0,-5 0 0,-8 0 0,-5 0 0,1 0 0,0 0 0,0 0 0,4 0 0,0 0 0,5-4 0,19-4 0,6 2 0,7-1 0,-4 7 0,1 0 0,3 0 0,12 0 0,1 0 0,-1-7 0,14-3-801,15 1 801,-38 5 0,2 0 0,6 4 0,-2 0 0,36 0 0,-26 0 0,-36 0 0,-20 0 0,7 0 0,15-7 0,2 1 801,23-3-801,2 4 0,17 5-345,-28 0 0,2 0 345,42 0 0,-16 0 0,-31 0 0,-28-3 0,-7-2 0,20 0 0,36 1 0,-18-1 0,5 0-978,17-1 1,4 0 977,11 0 0,4 0-901,5 1 0,1 0 901,1 0 0,-2 0 0,-6-1 0,-3 0-503,-11 0 0,-4 0 503,-10 0 0,-5 2 0,20 4 0,-29 0 1647,-26 0-1647,-2 0 0,32 0 0,-5 0 0,8 0 195,18 1 1,6-2-196,16-3 0,3-2 0,0 0 0,-2-1 0,-6 1 0,-3 0 0,-16 0 0,-7 2 285,20 4 1,-43 0 0,-34 0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22:57.7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1 252 24575,'9'0'0,"10"0"0,30 0 0,4 0 0,12 0-2309,-1 0 0,6 0 1,4 0 2308,14-4 0,4 0 0,2 0-621,-14 3 0,3 1 0,0 0 0,-3-1 621,18-3 0,-2 0 0,-3 0 0,-6 4 0,-2 0 0,-5 0 570,14 0 1,-9 0-571,-28 0 0,-6 0 0,10 0 0,-30 0 0,30 0 0,34 0 633,-23 1 1,6-2-634,5-3 0,0-2 0,1 1 0,-2-2 0,-5-2 0,-4-3 1946,-16 3 0,-6 0-1946,14-2 995,-33 4-995,-12 7 0,41 0 0,-4-1 0,7 2-1462,30 4 1,8 1 1461,-23-5 0,2-1 0,0 1 0,-3 3 0,-1 0 0,-3-1 0,20-2 0,-9-2 1756,13 1-1756,-48-4 22,-25 3-22,14-10 0,24 2 0,-10-5 3260,-1 0-3260,-31 8 0,-8 2 0,6 4 0,30-8 0,42-3-947,-24 1 0,3-1 947,8 0 0,-2 1 0,-12 0 0,-4 0 0,21-5 0,-47 7 0,-25 4 0,-5 4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23:37.1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24575,'19'0'0,"58"0"0,8 0-877,-24 0 1,1 0 876,-9 0 0,-2 0 0,28 0 567,-24 0-567,-21 0 290,-21 0-290,-1 0 0,2 0 0,24 0 896,17 0-896,24 8 0,-28-2 0,2-1-342,1 0 0,0 0 342,0 1 0,0-3 0,37-3 0,-15 0 0,-27 0 0,-9 0 0,-19 0 0,-9 0 0,1 0 684,21 0-684,34 9 0,14 2-441,-31-6 0,2 1 441,-1-2 0,1 0 0,-1-4 0,3 0 0,17 0 0,3 0-808,1 0 1,1 0 807,1 0 0,-3 0 0,-18 0 0,-6 0 0,11 0 0,-43 0 0,-10 0 0,0 0 809,4 0-809,20 0 0,36 0 0,-12 0 0,7 0-271,10 0 0,5 0 271,15-1 0,4 2-1285,-1 3 1,2 2 1284,-30-2 0,1 1 0,-1-1 0,30 3 0,-2-1-730,-6-1 1,-3 0 729,-11-1 0,-4 1-216,-11 0 0,-3 0 216,32 6 1685,-28-2-1685,-17-9 2535,-19 0-2535,5 0 1847,-6 0-1847,1 0 623,-6 0-623,-9 0 0,-3 0 0,0 0 0,4 0 0,7 0 0,33 0 0,38 0-1291,-19 0 1,7 0 1290,16-5 0,5-1-946,-26 2 0,2-1 0,-1 1 946,1-1 0,-1 1 0,-1 0 0,27-3 0,-6 3-169,-23 4 0,-7 0 169,16-4 0,-43-1 0,-24 0 2123,-2 1-2123,21 4 0,44 0 0,-1 0 0,12 0-347,-12 0 0,5 0 1,3 0 346,-11 0 0,1 0 0,2 0 0,1 0 0,4 0 0,2 0 0,-1 0 0,-2 0 0,18 0 0,-2 0 0,-3 0 0,-10 0 0,-2 0 0,-7 0 6,6 0 0,-9 0-6,10 0 0,-47 0 0,-22 0 0,8 0 0,16 0 4218,26 0-4218,17 0 444,-13 0-444,-14 0 0,-31 0 0,-5 0 0,18 0 0,34 0 0,1 0 0,9 0-1545,19 0 1,5 0 1544,-27 1 0,2-1 0,0-1 0,-2-2 0,0-1 0,-4 1 0,16 2 0,-8 0 0,-21-4 0,-7 0 0,10 5 0,-45 0 0,-12 0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23:46.6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518 15 24575,'-8'0'0,"3"4"0,1 5 0,0 4 0,-1 1 0,0 3 0,1-4 0,4 1 0,0 3 0,-4-8 0,-1 4 0,0 0 0,2-3 0,3 2 0,-4-3 0,-1 0 0,0 0 0,-3-4 0,3 2 0,-4-2 0,1 4 0,-1 4 0,-4 0 0,-1 5 0,-3 0 0,-1-1 0,1 1 0,-14 12 0,10-9 0,-6 6 0,15-14 0,3-8 0,-4-1 0,-1-1 0,-10 3 0,-3 5 0,1-1 0,1-4 0,11-2 0,2-4 0,3-4 0,0-5 0,-6-12 0,4-6 0,0 1 0,2 5 0,4 8 0,0 5 0,1-1 0,4-4 0,0-1 0,0-3 0,0-1 0,0 1 0,0-8 0,0 6 0,0-6 0,0 7 0,0 5 0,0 0 0,0 4 0,0 0 0,0 1 0,0-1 0,4 0 0,1 0 0,0 0 0,-1 1 0,-1-1 0,6 0 0,1 4 0,3-3 0,-4 3 0,-1-3 0,1-1 0,0 4 0,4 1 0,0 4 0,5 4 0,0 5 0,-1 4 0,3 12 0,-2-6 0,2 2 0,-7-4 0,0-7 0,-4 2 0,0 1 0,0-3 0,-1 3 0,1-5 0,-4 1 0,-1 0 0,-4 0 0,0 0 0,4-5 0,1 0 0,0 0 0,-1 1 0,-4 4 0,0 0 0,3 3 0,2 2 0,0 0 0,-1-2 0,0-7 0,5-1 0,12-4 0,-2 0 0,2 0 0,-8 0 0,-5 0 0,1 0 0,0 4 0,0 1 0,0 0 0,-1-1 0,1-4 0,4 4 0,-3 1 0,2 0 0,-3-2 0,0-3 0,0 4 0,-1 1 0,1 0 0,0-1 0,0-4 0,0 0 0,3 0 0,-2 0 0,3 0 0,-4 0 0,-1 0 0,12 0 0,3 5 0,-1 0 0,-2 1 0,-11-2 0,-4-4 0,-1 0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23:47.6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24575,'9'0'0,"0"0"0,4 0 0,-3 0 0,2 0 0,-3 0 0,4 0 0,8 0 0,-2 0 0,6 0 0,-12 0 0,0 0 0,-4 0 0,0 0 0,-1 0 0,5 0 0,8 0 0,-2 0 0,2 0 0,-8 0 0,-4 0 0,-1 0 0,5 0 0,1 0 0,0 0 0,-6 0 0,-4 0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23:49.1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96 1 24575,'-9'4'0,"0"5"0,1 4 0,3 5 0,1 7 0,-1 1 0,-1 8 0,-1-1 0,-3 1 0,5-7 0,-5-7 0,2-7 0,3-4 0,1 4 0,4 0 0,0 5 0,0-1 0,0 1 0,0 0 0,0-5 0,0 0 0,0-4 0,0 0 0,0 3 0,0 2 0,0 0 0,0-2 0,0-3 0,0 0 0,0 0 0,0 0 0,0-1 0,0 1 0,0 0 0,0-4 0,0-1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23:51.3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1 24575,'0'12'0,"0"22"0,0 48 0,-1-29 0,2 5-1318,3 16 0,1 2 1318,1-7 0,0-2 0,0-11 0,-1-4 839,4 24-839,-9-37 434,0-18-434,0-8 0,0-5 0,0 1 1363,0 0-1363,0 0 0,0 4 0,0-4 0,0 4 0,0-4 0,0-8 0,0-6 0,0-9 0,0 1 0,0 0 0,0 0 0,4-1 0,1-3 0,0-1 0,-1-6 0,1-3 0,0 0 0,1 3 0,-2 10 0,-4 1 0,0 5 0,0-1 0,0 0 0,0 0 0,0 0 0,4 5 0,1 0 0,4 0 0,-1-1 0,1 0 0,4 1 0,1 0 0,-1-1 0,0 0 0,-4 1 0,-1 4 0,1 0 0,-4 4 0,-1 1 0,0 4 0,1 0 0,4 0 0,-1-1 0,1 1 0,0 0 0,-4 0 0,-1 0 0,-4-1 0,4 1 0,1 0 0,0 4 0,-2-4 0,-3 4 0,0-4 0,0 0 0,0 0 0,0-1 0,0 1 0,4 0 0,1 0 0,0 0 0,-1-1 0,-4 1 0,0 0 0,0 0 0,-4 0 0,-1-1 0,0 1 0,1 0 0,4 0 0,-3-4 0,-2-1 0,-4-4 0,-4 0 0,-8 4 0,2 2 0,-2 0 0,5-2 0,2-4 0,-4 0 0,5 0 0,0 0 0,4 0 0,0 0 0,0 0 0,1 0 0,-1 0 0,0 0 0,0 0 0,1 0 0,-1 0 0,0 0 0,0 0 0,0 0 0,1 0 0,-1 0 0,0 0 0,4 0 0,1 0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23:53.2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24575,'9'0'0,"0"4"0,3 5 0,4 12 0,-1 5 0,1 1 0,-3-2 0,-3-12 0,3 0 0,-4-4 0,-1 0 0,1-1 0,4 1 0,1 0 0,3-4 0,1 3 0,-5-3 0,11 9 0,-8 1 0,4 0 0,-3-2 0,17 6 0,34 15 0,14 3-266,-29-9 1,-2-1 265,15 6 0,-17-6 0,-30-17 0,-18-10 0,-2 0 0,-7 3 0,-5 2 531,-8 0-531,-5-1 0,-1 0 0,2 1 0,12 4 0,0 0 0,0-1 0,0 1 0,-1 0 0,1 0 0,4-4 0,1-2 0,-5 1 0,-1 1 0,-3 4 0,-8 6 0,-2 1 0,-12 18 0,-2 2 0,7-2 0,3-4 0,18-16 0,4-1 0,5-5 0,4-7 0,0 2 0,0-7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23:54.6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0 24575,'0'13'0,"0"8"0,0 5 0,0 21 0,0 3 0,0-1 0,0-2 0,0-21 0,0-1 0,0-7 0,0-1 0,0 1 0,0-4 0,0-2 0,0 8 0,0 3 0,0 10 0,0 14 0,0-10 0,0 9 0,0-12 0,0-8 0,0-5 0,0-8 0,0-4 0,0-1 0,0 5 0,-4-3 0,-1 7 0,0 3 0,1 7 0,4 6 0,0-6 0,0-2 0,0-12 0,0 0 0,0-4 0,0-4 0,0-1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23:57.2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 1 24575,'0'12'0,"0"9"0,0 19 0,0 9 0,0 14 0,0-1 0,0-12 0,0-3 0,0-14 0,0-6 0,0 5 0,0-13 0,-4 2 0,-1-8 0,0-5 0,1 5 0,4 8 0,0 5 0,0 8 0,0 13 0,-5-11 0,-1 11 0,0-13 0,1-8 0,5-5 0,0-12 0,0-5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2T12:21:13.40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24575,'0'10'0,"0"0"0,0 1 0,0-1 0,0 0 0,0 0 0,0 5 0,0 1 0,0 0 0,0-2 0,0-4 0,0 1 0,0-1 0,0 0 0,0 5 0,0 1 0,0-1 0,0 0 0,0 0 0,0-4 0,4-1 0,2-5 0,4-5 0,0 0 0,0 0 0,1 0 0,-1 0 0,0 0 0,0 0 0,0 0 0,0 0 0,1 4 0,-6 2 0,4 0 0,-3-2 0,0-4 0,-2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2T12:07:01.072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0 24575,'15'0'0,"1"0"0,4 0 0,-4 0 0,-1 0 0,-5 0 0,0 0 0,0 0 0,0 0 0,13 0 0,3 0 0,5 0 0,-7 0 0,-14 0 0,-5 0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24:01.0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58 24575,'8'-9'0,"9"-1"0,2 1 0,6 3 0,0-3 0,-6 4 0,2-1 0,-8 2 0,-8 8 0,-1 5 0,-4 12 0,0 18 0,0-2 0,0 2 0,0-14 0,0-11 0,3-2 0,2 1 0,0-3 0,-1 7 0,-4 3 0,0 0 0,0 12 0,0-13 0,0 2 0,0-5 0,0-6 0,0 3 0,0-4 0,-4-1 0,-1 1 0,0 0 0,2 0 0,3 0 0,-4-1 0,-1-3 0,-4-1 0,0-4 0,4 4 0,1 1 0,8 4 0,5 0 0,1-5 0,3 4 0,-5-3 0,-3 4 0,3 0 0,1 0 0,7 10 0,18 22 0,15 6 0,4 13 0,-1-3 0,-18-14 0,-9-4 0,-10-14 0,-2-11 0,-4-6 0,-4 0 0,-1-3 0,0-4 0,-3 2 0,3-7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23:58.2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 0 24575,'0'20'0,"0"3"0,0 10 0,0 1 0,0 0 0,-7 12 0,0-9 0,-1 10 0,3-1 0,5-9 0,0 9 0,0 1 0,0-10 0,0 2 0,-4-14 0,-1-7 0,0-5 0,1 0 0,4 0 0,0 0 0,0 5 0,0 0 0,0-1 0,0 1 0,0-1 0,0 1 0,0-4 0,0-6 0,0-4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24:03.0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467 36 24575,'-4'-9'0,"-4"4"0,-6 2 0,-4-1 0,1-1 0,3 0 0,1 1 0,5 4 0,-1 0 0,0 0 0,0 0 0,-3 0 0,-2 0 0,-4 0 0,1 0 0,-1 0 0,0 0 0,1 0 0,3 4 0,1 5 0,1 0 0,2 0 0,-3-1 0,1 1 0,2 1 0,-3 6 0,4-2 0,0 0 0,1-2 0,3-3 0,1 0 0,4 0 0,0 3 0,-4 2 0,-1 4 0,0 6 0,1-4 0,4 5 0,0-1 0,0-8 0,0 4 0,4-8 0,1-2 0,0 3 0,-1-4 0,0-5 0,5 0 0,0-4 0,4 0 0,-4 0 0,0 0 0,-1 0 0,1 0 0,0 0 0,0 0 0,0 0 0,-1 4 0,5 1 0,1 8 0,1 8 0,-2-2 0,-4 2 0,-4-8 0,3-5 0,-3 1 0,4 4 0,0 1 0,-1 3 0,1 1 0,-4-5 0,3 0 0,-3 0 0,0-3 0,-5-2 0,-16-4 0,-7-4 0,-10 5 0,-1 1 0,7 1 0,3-2 0,6-5 0,1 0 0,3 4 0,1 0 0,4 1 0,-3-1 0,-2-4 0,0 0 0,2 0 0,3 0 0,0 0 0,0 0 0,0 0 0,1 0 0,-1 0 0,4 0 0,1 0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24:05.3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475 1 24575,'0'37'0,"-5"-7"0,-7 17 0,-9-1 0,-2-9 0,-4 9 0,5-12 0,2-7 0,0-3 0,6-6 0,0 7 0,5-6 0,-1 2 0,-2-8 0,-2-5 0,-4 5 0,-6 3 0,-3-1 0,1 0 0,1-5 0,7-1 0,1 0 0,3 0 0,5-1 0,2-3 0,2-1 0,-4-4 0,0-4 0,0-5 0,-3-4 0,2-5 0,1 1 0,5-1 0,4 0 0,0 1 0,0 3 0,0-3 0,0-3 0,0 0 0,4-4 0,2-1 0,-1 5 0,4-4 0,-3-1 0,-1 10 0,4-5 0,-4 11 0,8 4 0,7 1 0,0 0 0,4-1 0,-6 0 0,-4 2 0,-2 3 0,-3 0 0,4 0 0,1 0 0,-1 3 0,4 6 0,-3 5 0,-1 4 0,-4-5 0,-5 0 0,0-4 0,1-1 0,0 5 0,-1 1 0,0 3 0,0-3 0,1 3 0,-1 4 0,0-2 0,1 6 0,0-8 0,-1 1 0,0-4 0,1-2 0,0 1 0,-2-3 0,-3 6 0,0 18 0,0-4 0,0 16 0,4-19 0,1-6 0,0-9 0,-1-3 0,-4 0 0,4-4 0,1-1 0,4-4 0,-1 0 0,1 0 0,0 0 0,0 0 0,0 0 0,-5 0 0,0 0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24:06.3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24575,'9'0'0,"0"0"0,11 0 0,2 0 0,12 0 0,0 0 0,-8 0 0,-5 0 0,-8 4 0,-5 1 0,1 0 0,0-1 0,0-4 0,0 0 0,-1 0 0,5 0 0,-3 0 0,3 0 0,-5 0 0,-3 0 0,-1 0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24:07.6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24575,'0'12'0,"0"9"0,0-1 0,0 4 0,0 1 0,0-6 0,0 6 0,0-7 0,0 6 0,0 3 0,0-1 0,0-1 0,0-11 0,0-2 0,0-3 0,0 0 0,0 0 0,0 0 0,0 3 0,0 2 0,0 4 0,0-5 0,0 0 0,0-4 0,0 0 0,0-1 0,0 1 0,0 4 0,0 1 0,0-1 0,0-8 0,0-6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24:10.0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24575,'0'38'0,"0"17"0,0 24 0,0 0 0,0-4 0,0-25 0,0-4 0,0-12 0,4-7 0,1-3 0,0 1 0,-1 1 0,-4 1 0,0-2 0,0-8 0,0 1 0,0 0 0,0-5 0,0 0 0,0-4 0,0-1 0,0 1 0,0-12 0,0-10 0,0-6 0,0-6 0,4 8 0,0-1 0,1 0 0,3 1 0,-3-1 0,0 5 0,-1 0 0,-4 4 0,4 0 0,1 1 0,0-1 0,-2 0 0,1 0 0,1 0 0,4 4 0,0 2 0,0 3 0,-1 0 0,1 0 0,4 0 0,-3 0 0,2 3 0,-3 6 0,0 1 0,0-1 0,-4-1 0,-1-3 0,-4 3 0,0 1 0,0 0 0,0 0 0,0-1 0,0 5 0,0-3 0,-4 3 0,-1-5 0,0 1 0,1 0 0,0-4 0,-1-1 0,0 0 0,1 1 0,1 3 0,-2 1 0,-4-4 0,0-1 0,4 0 0,-3 5 0,3 1 0,-3 2 0,-1-3 0,4 0 0,1 0 0,19-4 0,-11-2 0,11-3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24:10.7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24575,'9'0'0,"0"0"0,0 0 0,-1 0 0,1 0 0,0 0 0,4 0 0,-4 0 0,4 0 0,0 0 0,-3 0 0,2 0 0,1 0 0,1 0 0,10 0 0,3 0 0,-1 0 0,-1 0 0,-11 0 0,-5 0 0,-5 0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24:12.1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24575,'20'0'0,"2"0"0,5 0 0,-3 0 0,-6 0 0,-4 0 0,-2 0 0,1 0 0,-3 0 0,3 0 0,-5 0 0,1 0 0,0 0 0,-4 0 0,-1 0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24:12.9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1 24575,'0'19'0,"0"4"0,0 24 0,0 2 0,0 14 0,0 12 0,0-9 0,0 10 0,0-14 0,0-12 0,0-11 0,0-18 0,-4-8 0,-1-4 0,0-1 0,1 1 0,4 0 0,0 4 0,0 0 0,0 1 0,0-1 0,0-4 0,0-1 0,0 1 0,0-4 0,0-1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2T12:07:03.232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0 24575,'15'0'0,"9"0"0,22 0 0,-3 0 0,2 0 0,-21 0 0,-9 0 0,-5 0 0,0 0 0,1 0 0,-1 0 0,0 0 0,-4 5 0,-2 5 0,-4 6 0,0 4 0,0 1 0,0-1 0,0 0 0,0 9 0,0 2 0,0-5 0,0-3 0,0-13 0,0 0 0,0 0 0,0 1 0,0-1 0,0 0 0,-4 0 0,-2 0 0,0 5 0,2-4 0,4 4 0,0 0 0,0-4 0,-5 4 0,0 0 0,-1-4 0,1 4 0,5-5 0,0 0 0,0 0 0,0 0 0,0 5 0,0-4 0,0 4 0,0 0 0,0-4 0,0 4 0,-4-5 0,-2-4 0,1 3 0,0-4 0,5 6 0,0-1 0,0 0 0,0 0 0,-5-4 0,0 3 0,-1-3 0,2 4 0,4 0 0,-5-4 0,-1-2 0,-4-4 0,0 0 0,4 0 0,2 0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24:14.7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159 0 24575,'-9'0'0,"1"0"0,-1 0 0,0 0 0,-4 0 0,3 0 0,-2 4 0,3 5 0,0 5 0,0 3 0,1 1 0,-1-1 0,0 1 0,0 0 0,0-1 0,1 1 0,3-5 0,1 0 0,4 0 0,0 1 0,0 3 0,0 1 0,0-1 0,0-3 0,0-1 0,0-1 0,0-2 0,4 7 0,1-4 0,7 5 0,2 0 0,0-5 0,2 4 0,-2-7 0,0-1 0,2-2 0,-2-2 0,0 0 0,-2-1 0,-3-4 0,4 0 0,1 0 0,3 0 0,8 0 0,1 0 0,-3 0 0,-3 0 0,-11 0 0,-1-4 0,1-1 0,-4 0 0,-1 1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24:15.4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24575,'8'0'0,"-3"4"0,-1 12 0,1 7 0,1 10 0,1 1 0,-2 0 0,-5-1 0,0 1 0,0 0 0,0-1 0,0 1 0,0-1 0,0 1 0,0-7 0,0-7 0,0-7 0,0 0 0,0 1 0,0 3 0,0 8 0,0 1 0,0 1 0,0-2 0,0-12 0,0-4 0,0-5 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24:17.7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1 268 24575,'0'-12'0,"0"-2"0,0 0 0,0 2 0,0 3 0,0 0 0,3 0 0,2-4 0,5-7 0,5-7 0,-2-7 0,2 8 0,-5 1 0,-5 8 0,-1 3 0,0 5 0,4 5 0,2 4 0,3 0 0,-4 0 0,-1 0 0,1 4 0,0 1 0,4 4 0,3 11 0,-2-5 0,4 10 0,-4-8 0,-4-3 0,-2-1 0,-8-4 0,0 11 0,0 2 0,0 5 0,-4-7 0,-1-11 0,0-1 0,-3-3 0,-1 4 0,-4 0 0,-5-1 0,1 5 0,3-3 0,1 3 0,4-5 0,1-3 0,-1-1 0,0-4 0,0 0 0,0 0 0,1 0 0,7 4 0,6 1 0,8 4 0,5 3 0,7 4 0,14 8 0,-2 0 0,2 0 0,-18-4 0,-4 1 0,-8-10 0,4 1 0,-8-8 0,-1 1 0,-4 3 0,0 1 0,0-4 0,0-1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24:19.7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364 35 24575,'0'-9'0,"-8"5"0,-1 0 0,-5 4 0,1 0 0,4 0 0,1-4 0,-1-1 0,0 0 0,0 1 0,0 4 0,1 0 0,-5 0 0,3 0 0,-3 0 0,5 0 0,-1 0 0,0 0 0,-4 0 0,-8 0 0,2 4 0,-6 1 0,12 0 0,0 3 0,4-4 0,0 5 0,-3 4 0,2 1 0,-3 3 0,3 8 0,0 1 0,0 1 0,4-2 0,2-12 0,4 0 0,0-4 0,0 0 0,0 3 0,0-2 0,0 7 0,0-4 0,0 1 0,0 3 0,0-7 0,0 2 0,0-3 0,0 0 0,0 0 0,4-4 0,1-2 0,4-3 0,0 0 0,-1 0 0,5 0 0,1 0 0,3 0 0,-3 0 0,-1 0 0,-4 0 0,-1 0 0,1 0 0,0 0 0,0 0 0,0 0 0,-1 4 0,1 1 0,4 4 0,-3 4 0,2-3 0,-3 2 0,-4-3 0,3 0 0,-3 0 0,0-1 0,-2 1 0,-3 0 0,4 0 0,1 0 0,0 3 0,-1 2 0,-4 0 0,0-2 0,0-3 0,0 0 0,0 0 0,0 0 0,0-1 0,0 1 0,0 0 0,0 0 0,-4 3 0,-1-2 0,0 3 0,1-4 0,1-4 0,-2-1 0,-8-4 0,-1 0 0,1 0 0,0 0 0,8 0 0,1 0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24:22.2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437 1 24575,'-20'24'0,"10"-4"0,0 1 0,6-9 0,-1-3 0,0 0 0,1 0 0,0-4 0,-4 2 0,-13-1 0,-19 6 0,4 5 0,-4 0 0,16 3 0,6-6 0,0-5 0,5-2 0,4-2 0,1 0 0,3-1 0,-4-4 0,1 0 0,-1 0 0,-4 0 0,3 0 0,-2 0 0,3-4 0,0-5 0,0-4 0,-1-12 0,1 6 0,-1-2 0,2 4 0,3 7 0,1-2 0,4-1 0,0 3 0,0-2 0,0-1 0,0 3 0,0-3 0,0 5 0,4 3 0,1 1 0,3 4 0,1 0 0,0 0 0,4 0 0,0 0 0,12 0 0,2 0 0,-1 4 0,-1 4 0,0 8 0,1 5 0,8 1 0,-1 0 0,-10-5 0,-3-2 0,-11-7 0,-1-3 0,1 3 0,-4-3 0,-1 4 0,-4 0 0,4-1 0,1 1 0,0 4 0,-1 1 0,-1 3 0,8 8 0,6 1 0,0 8 0,-2-11 0,-5 0 0,-5-9 0,3-4 0,-3-2 0,0-8 0,-1 0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24:23.1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24575,'9'0'0,"0"0"0,0 0 0,-1 0 0,1 0 0,0 0 0,0 0 0,0 0 0,-1 0 0,1 0 0,4 0 0,-3 0 0,2 0 0,1 0 0,-3 0 0,3 0 0,-5 0 0,1 0 0,4 0 0,8 0 0,-2 0 0,2 0 0,-8 0 0,-9 0 0,0 0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24:24.0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 1 24575,'-9'0'0,"4"7"0,-4 10 0,3 10 0,0 6 0,1 1 0,5 0 0,0-8 0,0-1 0,0-7 0,0-1 0,0-3 0,0-1 0,0-1 0,0-2 0,0 3 0,0-1 0,0 2 0,0 11 0,0-6 0,0 2 0,0-4 0,0-8 0,0 0 0,0-5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24:26.2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 0 24575,'0'13'0,"0"-3"0,0 6 0,0-2 0,4 3 0,2 8 0,-1-5 0,0 4 0,-5 1 0,0 1 0,0 8 0,0 13 0,0-11 0,0 11 0,0-13 0,0-8 0,0-1 0,0 0 0,0 14 0,0-2 0,0 22 0,0-9 0,0 0 0,0 9 0,0-22 0,0 2 0,0-18 0,0-16 0,0-10 0,0-16 0,0-5 0,0-8 0,0 0 0,0 8 0,4 1 0,1 8 0,0-8 0,4-2 0,-4 1 0,5 1 0,-1 8 0,-4 3 0,2 1 0,-2 4 0,4 1 0,0-1 0,0 4 0,0 1 0,-1 4 0,1 0 0,0 0 0,0 4 0,0 1 0,-1 0 0,-3 3 0,-1-4 0,0 5 0,1 0 0,0 0 0,-1 0 0,-4-1 0,0 5 0,0 1 0,4 3 0,1-3 0,-1 3 0,0-4 0,0 1 0,1-1 0,0-4 0,-1 10 0,-4 4 0,0 3 0,0-1 0,0-7 0,0-5 0,0 0 0,0 0 0,0-3 0,0 2 0,0-3 0,0 0 0,0 4 0,0-4 0,0 4 0,0-4 0,-4-4 0,-1-1 0,-8 0 0,0 1 0,-1-1 0,1 0 0,5-4 0,-1 0 0,0 0 0,-4 0 0,0 0 0,-5 0 0,4 0 0,2 0 0,3 0 0,-4 0 0,-1 0 0,1 0 0,0 0 0,4-4 0,0 0 0,1-1 0,-1-3 0,4 3 0,-3-4 0,3 0 0,4 4 0,6-2 0,1 6 0,2-3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24:27.8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138 1 24575,'0'13'0,"-3"0"0,-3 12 0,-5 1 0,-3 1 0,4-2 0,-3-8 0,4 1 0,0-1 0,-3 1 0,-2 0 0,0-1 0,5-3 0,2-1 0,2-5 0,4-3 0,2-1 0,7-4 0,1 0 0,0 4 0,0 1 0,0 4 0,-1 0 0,1-1 0,4 5 0,-3 1 0,2 3 0,1-3 0,-3-1 0,3-1 0,-5-2 0,1 3 0,0-4 0,0 0 0,0-1 0,-1 1 0,1 0 0,0 0 0,0 0 0,0-5 0,-1 4 0,1-3 0,0 0 0,-4-1 0,-1-4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24:29.1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24575,'0'24'0,"0"3"0,0 7 0,0-1 0,0 1 0,0-8 0,0 6 0,0-5 0,0-1 0,0-1 0,0-7 0,0 6 0,0-4 0,0 4 0,0-6 0,0-4 0,0-2 0,0-3 0,0 0 0,0 0 0,0 4 0,0-4 0,0 4 0,0-4 0,0-4 0,0-1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2T12:07:04.600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1 24575,'10'0'0,"0"0"0,5 0 0,1 0 0,0 0 0,-2 0 0,-4 0 0,1 0 0,-1 0 0,0 0 0,0 0 0,0 0 0,5 0 0,-4 0 0,4 0 0,-5 0 0,0 0 0,1 0 0,-1 0 0,0 0 0,0 0 0,5 0 0,-4 0 0,4 0 0,0 0 0,-4 0 0,-1 0 0,-5 0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24:30.7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24575,'0'25'0,"0"1"0,0 21 0,0 15 0,0 4 0,0 10 0,0-1 0,0-22 0,0 6 0,0-25 0,0-7 0,0-3 0,0-10 0,0-1 0,0-5 0,0 1 0,0 4 0,0 1 0,0-1 0,0 0 0,0-4 0,0-4 0,0-1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24:32.6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24575,'9'0'0,"4"0"0,7 0 0,0 0 0,1 0 0,-9 0 0,-3 0 0,0 0 0,4 0 0,0 0 0,5 0 0,0 0 0,6 0 0,3 0 0,6 0 0,14 7 0,-10 0 0,2 5 0,-18-2 0,-8-5 0,-5-1 0,1-1 0,0 2 0,4 0 0,0-1 0,1-4 0,3 4 0,-4 1 0,5 4 0,0 0 0,-1-1 0,1 5 0,-1 1 0,1-1 0,0 0 0,-5-4 0,0 0 0,-4-1 0,0 1 0,-1 0 0,-3 0 0,3 0 0,-3-1 0,0 5 0,3 1 0,-3 3 0,-1-3 0,0-1 0,-4-4 0,0-1 0,0 1 0,0 0 0,0 0 0,0 0 0,0 3 0,0-2 0,0 3 0,0-4 0,0-1 0,0 1 0,0 0 0,0 0 0,-7 4 0,-3 0 0,-4 1 0,1-1 0,5-9 0,-1 0 0,0 0 0,-4 1 0,-8 5 0,-11 16 0,-21 9 0,-4 6 0,3-4 0,8-15 0,19-7 0,2-1 0,12-5 0,-4 0 0,3-1 0,-3-3 0,-1 0 0,1 3 0,-1-3 0,4-1 0,-2 0 0,6-4 0,-7 4 0,-4 2 0,-5 4 0,-8 2 0,12-6 0,2 3 0,11-4 0,8-1 0,6 0 0,5-8 0,2 0 0,1-9 0,-7 7 0,2-2 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24:33.8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24575,'0'25'0,"5"1"0,3 21 0,-1 2 0,-1 1 0,-6-11 0,0-14 0,0-7 0,0-1 0,0 8 0,0 2 0,0-1 0,0-1 0,0-1 0,0 3 0,0-4 0,0-4 0,0-10 0,0 0 0,0 0 0,0-4 0,0-1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24:36.7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0 106 24575,'0'-13'0,"0"3"0,0-6 0,0 2 0,4-4 0,1 1 0,4 7 0,0 2 0,-1 12 0,5 5 0,-3 4 0,3 5 0,-5-4 0,-3-2 0,-1-3 0,0 0 0,1 0 0,0 0 0,-1 3 0,-4-2 0,4 3 0,1-4 0,0-1 0,-2 1 0,-3 0 0,0 0 0,0 0 0,0-1 0,0 1 0,0 0 0,0 0 0,0 0 0,0-1 0,0 1 0,0 0 0,0 0 0,0 0 0,0-1 0,-3 1 0,-2 0 0,0 0 0,-3 3 0,3 2 0,0 0 0,1-1 0,4-5 0,0 1 0,0 0 0,-4-4 0,-1-1 0,-3-4 0,-1 0 0,0 0 0,0 0 0,0 0 0,1 0 0,-1 0 0,0 0 0,12 4 0,10 7 0,2-1 0,5 5 0,-7-6 0,1-1 0,-1 1 0,0 0 0,-4 0 0,0-4 0,0-1 0,-5-1 0,4 2 0,-3 4 0,4 0 0,0 0 0,-1 0 0,1-1 0,-4 1 0,3-4 0,-3 3 0,0-3 0,3 0 0,-4 2 0,5-2 0,0 4 0,0 0 0,0-4 0,-4 3 0,-2-4 0,1 1 0,1 3 0,4 1 0,4 5 0,-3-1 0,2 0 0,-3-4 0,-4-8 0,-1 2 0,-4-7 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24:39.9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179 18 24575,'-9'0'0,"5"-3"0,0-2 0,-4 0 0,-2 1 0,-4 4 0,-2 0 0,6 0 0,-3 0 0,4 0 0,1 0 0,-1 0 0,0 0 0,0 0 0,4 4 0,1 1 0,4 3 0,-5 12 0,0-4 0,-5 5 0,2-5 0,3-2 0,1 0 0,4-2 0,0-3 0,0 0 0,0 0 0,0-1 0,0 1 0,4-4 0,1-1 0,0 0 0,-2 1 0,1 0 0,1-1 0,4-4 0,0 0 0,0 0 0,3 4 0,9 6 0,6 2 0,-1 3 0,-5-5 0,-12-1 0,-5-1 0,0-3 0,0-1 0,1 0 0,-1 5 0,-4 5 0,0-1 0,0 0 0,0-4 0,0 0 0,0 3 0,0 2 0,0 4 0,0-5 0,0 0 0,0-4 0,0 0 0,0-1 0,-4 1 0,-1 0 0,-3-4 0,-1 3 0,4-3 0,-3-1 0,3 0 0,-4-8 0,1-4 0,3-6 0,1-4 0,4 9 0,0 1 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24:53.8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1 170 24575,'12'0'0,"2"0"0,4 0 0,6 0 0,3 0 0,-1 0 0,-1 0 0,-7 0 0,-1 0 0,1 0 0,-4 0 0,-2 0 0,-3 0 0,0 0 0,4 0 0,0 0 0,5-4 0,7-2 0,14 1 0,-2 0 0,22-2 0,4-3 0,3-6 0,22-2 0,-22 9 0,-11 1 0,-17 8 0,-21 0 0,-3 0 0,-1 0 0,7 0 0,2 0 0,25 0 0,15 0 0,30-9-675,-33 4 0,3-2 675,-1-3 0,1 0 0,6-1 0,-2 1 0,29-1 0,-27 2 0,-30 9 0,-25 0 0,-4 0 0,-5 0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24:54.9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24575,'13'0'0,"8"0"0,5 0 0,8 0 0,0 0 0,-1 0 0,1 0 0,-8 0 0,-1 0 0,-11 0 0,-2 0 0,1 0 0,1 0 0,3 0 0,8 0 0,15 0 0,9 0 0,1 0 0,-11 0 0,-14 0 0,-11 0 0,-2 0 0,-3 0 0,-4 0 0,-1 0 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26:05.23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 24575,'4'12'0,"2"9"0,4 6 0,0-1 0,1 6 0,-1-6 0,-4 1 0,3-2 0,0-8 0,7 8 0,4 2 0,3 6 0,13 18 0,1-7 0,3 9 0,-12-13 0,-13-14 0,-5-1 0,-5-8 0,3 1 0,3 7 0,-1-6 0,5 6 0,-6-8 0,0-3 0,0 3 0,-1-4 0,1 1 0,-4-1 0,-1-4 0,4-1 0,2 5 0,7 1 0,8 6 0,-10-6 0,5-3 0,-11-3 0,4-4 0,7 6 0,0 3 0,5 2 0,-8 3 0,-3-5 0,2 0 0,5 2 0,12 12 0,19 13 0,18 3 0,-15-13 0,1-1 0,30 8 0,-39-15 0,-4 0 0,4 4 0,-13-8 0,-8-3 0,-5-5 0,-8-5 0,-1 2 0,22 8 0,47 21 0,-20-2 0,5 5-1250,11 5 1,3 3 1249,7 6 0,-4-2 0,-23-12 0,-5-4 0,25 12 0,-47-28 0,-28-14 0,-1-2 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26:07.22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184 0 24575,'0'9'0,"0"4"0,5 8 0,6 5 0,7 8 0,2-8 0,-4-1 0,-7-7 0,-6-5 0,-3 0 0,0-4 0,4-4 0,1 3 0,0 0 0,3 6 0,-3 4 0,4-5 0,-1-4 0,-3-1 0,-1-3 0,-4 4 0,0-1 0,0 1 0,0 0 0,-4 0 0,-4 4 0,-6 0 0,-4 5 0,3 7 0,2-6 0,4 6 0,4-8 0,-3-7 0,3-2 0,-4-8 0,-3 0 0,-2 0 0,-4 0 0,1 0 0,3 0 0,1 0 0,4 0 0,1 0 0,-1 0 0,0 0 0,-4 0 0,4 0 0,-8 0 0,3 0 0,1 0 0,0 0 0,8 4 0,1 1 0,4-1 0,0 0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26:10.57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105 148 24575,'8'-9'0,"21"-3"0,1-4 0,17-3 0,-14-3 0,1 4 0,-7 3 0,-7 5 0,-7 5 0,-8-3 0,-1 4 0,-8-1 0,-1 1 0,-4 4 0,0 0 0,1 0 0,-5 0 0,-1 0 0,-3 4 0,-1 4 0,4 6 0,2 4 0,-1-1 0,3 1 0,-3 0 0,5-5 0,-1-4 0,0-5 0,4 0 0,1 1 0,0 7 0,-2 9 0,-3-5 0,-1 4 0,6-12 0,0 1 0,4 0 0,0 0 0,0 0 0,0-1 0,0 1 0,0 0 0,0 0 0,4 0 0,0-1 0,5 1 0,0 0 0,0-4 0,4-1 0,-4-4 0,4 0 0,-4 0 0,0 0 0,-1 0 0,1 0 0,0 0 0,0 0 0,0 0 0,-8 0 0,-6 0 0,-9 0 0,0 0 0,2 0 0,3 0 0,0 4 0,0 0 0,0 1 0,1-1 0,-1 0 0,0 1 0,0 0 0,-3-1 0,2-4 0,-3 0 0,4 4 0,1 5 0,-1 4 0,0 5 0,-4-1 0,0-3 0,-1-1 0,5 0 0,5-4 0,0 0 0,-1-5 0,0 0 0,2 1 0,3 4 0,0 3 0,0-2 0,0 3 0,0-4 0,0-1 0,0 1 0,0 0 0,3 0 0,2-4 0,4-1 0,0-4 0,-4 4 0,-1 0 0,0 1 0,4-1 0,2-4 0,3 0 0,-4 0 0,0 0 0,-1 0 0,1 0 0,4 0 0,-3 0 0,2 0 0,-3 0 0,0 0 0,0 0 0,-1 0 0,1 0 0,0 0 0,0 0 0,0 0 0,-1 0 0,-3 0 0,-1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2T12:07:07.600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0 24575,'10'0'0,"0"0"0,5 0 0,0 0 0,6 0 0,-1 0 0,1 0 0,-6 0 0,0 0 0,-5 0 0,1 0 0,-1 0 0,0 0 0,5 0 0,9 0 0,6 0 0,-3 0 0,-14 0 0,-14 0 0,-9 0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26:13.20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18 67 24575,'0'9'0,"0"0"0,0 3 0,0 2 0,0 0 0,0-2 0,0-3 0,0 0 0,0 4 0,0-3 0,0 2 0,0 1 0,0 1 0,0 3 0,0 1 0,-4-1 0,-1 1 0,0-4 0,1-2 0,4 1 0,0-3 0,0 3 0,0-1 0,0-2 0,0 3 0,0-1 0,0 2 0,0 4 0,5 6 0,1 3 0,5 7 0,4-8 0,-5-5 0,-1-8 0,-1-8 0,-3-2 0,4-3 0,3 0 0,-2 0 0,3 0 0,0 0 0,-4 0 0,4 0 0,-4 0 0,0 0 0,-1-3 0,-3-2 0,3-4 0,-3 0 0,4 4 0,0 1 0,-1 4 0,1 0 0,0-4 0,0-1 0,0 1 0,-1-4 0,-3 3 0,3-4 0,1-4 0,1 4 0,2-4 0,1 0 0,-3 0 0,-1-5 0,-2 4 0,-2 2 0,4 3 0,0 0 0,0-4 0,0 3 0,-5-2 0,0 3 0,0 4 0,1 1 0,0 0 0,-1-5 0,-4 0 0,0-4 0,0 0 0,0 0 0,0-5 0,0 0 0,0 5 0,0-4 0,0 3 0,0 1 0,0 0 0,0 4 0,-4-3 0,-5-2 0,-1-4 0,-6 1 0,2-1 0,0 0 0,2 5 0,3 4 0,0 5 0,4 0 0,1-1 0,0 0 0,-4 1 0,-2 4 0,-3-3 0,0-2 0,4 0 0,-4 1 0,4 4 0,0 0 0,-3 0 0,2 0 0,-3 0 0,4 0 0,1 0 0,-1 0 0,0 0 0,-4 4 0,4 1 0,-4 0 0,0-2 0,3-3 0,-2 4 0,3 1 0,0 0 0,0-1 0,0-4 0,1 0 0,3 0 0,1 0 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26:15.22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 24575,'9'0'0,"-4"4"0,-1 1 0,0 4 0,0 3 0,5 2 0,4 4 0,-3-5 0,2 0 0,-3-4 0,0 0 0,0-1 0,0-3 0,-1 3 0,1-3 0,0 4 0,0 0 0,3-1 0,2 1 0,4 0 0,-5 4 0,0 0 0,0 1 0,-3-5 0,2-1 0,-3-4 0,0 1 0,0 3 0,0-3 0,-1 4 0,-3 0 0,3-1 0,-3 5 0,4-3 0,-1-1 0,1-1 0,0-4 0,0 1 0,0-1 0,-1-4 0,1 0 0,-4 0 0,-1 0 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26:16.62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571 1 24575,'-9'0'0,"1"0"0,-5 0 0,-1 0 0,-3 0 0,-1 0 0,4 0 0,2 0 0,-1 0 0,-9 0 0,3 0 0,-3 4 0,10 1 0,-1-1 0,3 0 0,-3-4 0,5 0 0,-1 0 0,-4 0 0,3 0 0,-2 0 0,-1 0 0,-1 0 0,-3 0 0,-1 0 0,1 0 0,-1 0 0,4 0 0,2 0 0,3 0 0,0 0 0,0 0 0,0 0 0,1 0 0,-1 0 0,0 0 0,0 0 0,-4 0 0,-7 0 0,0 0 0,-1 0 0,9 0 0,7 0 0,1 0 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26:18.29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610 1 24575,'-12'0'0,"-2"0"0,-11 0 0,6 0 0,-6 0 0,7 0 0,5 0 0,-4 0 0,3 0 0,-3 0 0,-1 0 0,1 0 0,-1 0 0,4 0 0,2 0 0,-1 0 0,-1 0 0,-3 0 0,-1 0 0,1 0 0,3 0 0,1 0 0,0 0 0,0 0 0,-5 4 0,1 0 0,-8 1 0,-2-1 0,-6-4 0,6 0 0,6 0 0,9 0 0,3 0 0,-4 0 0,3 0 0,2 0 0,4 0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26:24.7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255 1 24575,'-3'13'0,"-2"-4"0,0 8 0,1-7 0,4 3 0,-4-5 0,-5 5 0,-2 8 0,-5 18 0,5-2 0,-1 2 0,2-18 0,5-8 0,1-4 0,0 4 0,-7 7 0,0 7 0,-1 6 0,7-6 0,1-6 0,0-12 0,-1-2 0,1-2 0,0 8 0,-7 8 0,-3-2 0,-3 13 0,4-13 0,3 2 0,1-8 0,0-8 0,5-1 0,0-4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26:26.8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161 1 24575,'9'0'0,"0"4"0,0 4 0,1 13 0,9 19 0,-1-4 0,9 11 0,-10-13 0,-2-8 0,-5-1 0,-5-11 0,3-2 0,-3-3 0,3 0 0,1 4 0,0 0 0,11 7 0,8 11 0,3-1 0,0 3 0,-15-12 0,-8-9 0,-4-3 0,-8-4 0,-1-1 0,-7-4 0,-9 5 0,2 0 0,-13 1 0,-8 5 0,3-4 0,-2 5 0,7-1 0,6-6 0,3 0 0,-1-5 0,11 0 0,-1 0 0,1 0 0,4 0 0,1 0 0,-1 0 0,0 0 0,0 0 0,-3 0 0,2 0 0,-3 0 0,4 0 0,1 0 0,-1 0 0,0 0 0,0 0 0,4 0 0,1 0 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26:29.5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243 27 24575,'-3'-5'0,"-2"1"0,0 0 0,-3 0 0,-1-1 0,-5 1 0,1 4 0,0 0 0,4 0 0,1 0 0,-1 0 0,0 0 0,-4 0 0,-8 0 0,-5 5 0,-1 0 0,7 1 0,7 2 0,4-3 0,4 3 0,1 1 0,4 4 0,0 1 0,0-1 0,0 4 0,0-7 0,0 2 0,0 1 0,0 1 0,0 3 0,0-3 0,0-1 0,0-1 0,0-2 0,0 3 0,0-4 0,4-1 0,5 5 0,1 1 0,2 3 0,1 1 0,-3 0 0,3-5 0,-5 0 0,-3-4 0,3-4 0,-3-1 0,4 0 0,0 0 0,-1 5 0,12 6 0,3 1 0,10 7 0,-6-7 0,-6-1 0,-8-6 0,-5-4 0,5 3 0,1-4 0,-1 1 0,0 3 0,-4-3 0,0 0 0,-1-1 0,1-4 0,0-4 0,0-1 0,0-4 0,-1 0 0,1 1 0,0-5 0,0 3 0,-4-2 0,3-1 0,-4 3 0,1-3 0,-1 5 0,-4-1 0,4-4 0,1 3 0,0-2 0,3 3 0,-3 0 0,0 0 0,-2 0 0,1-3 0,1 2 0,0-3 0,-1 0 0,0 4 0,1-4 0,0 0 0,-1 0 0,0-5 0,0 4 0,1 2 0,-1 3 0,-4 0 0,0 0 0,0 0 0,0 1 0,0-1 0,0 0 0,0 0 0,0 0 0,-4 5 0,-1 0 0,-3 0 0,-1-1 0,0-4 0,-4 0 0,4 4 0,-8-2 0,3 2 0,1 0 0,0 1 0,8 0 0,1-1 0,-4 0 0,-2 1 0,-3 4 0,0 0 0,8 0 0,1 0 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26:31.6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24575,'0'13'0,"0"0"0,4 5 0,0-4 0,5-2 0,0 1 0,-4 1 0,3 3 0,-3-3 0,3-5 0,5-1 0,1-4 0,0 5 0,-2 0 0,-3-4 0,0 3 0,0-3 0,-1-1 0,1 4 0,-4-3 0,3 0 0,1 3 0,4 1 0,5 4 0,-4 5 0,-2-4 0,-3-6 0,0 0 0,0-3 0,-4 0 0,-1-1 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26:32.6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527 0 24575,'-29'43'0,"-5"5"0,-11 21 0,-7 3-1364,7 5 1364,-1 6 0,10-4 0,11-4 445,7-25-445,4-11 225,-1-14-225,7-7 0,3-1 0,-3-3 694,3-2-694,-4 1 0,-4 1 0,0 3 0,-7 8 0,0 2 0,3-1 0,6-1 0,4-11 0,2-2 0,0-3 0,1 0 0,4 0 0,-4-4 0,-1-1 0,0-1 0,1 2 0,4 0 0,0-1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26:33.1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2T12:07:08.520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1 24575,'15'0'0,"-3"0"0,7 0 0,-3 0 0,-1 0 0,5 0 0,-9 0 0,4 0 0,-5 0 0,0 0 0,0 0 0,0 0 0,1 0 0,-1 0 0,0 0 0,-4 0 0,-2 0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26:33.6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26:35.4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2822 38 24575,'-37'0'0,"7"0"0,-9 0 0,14 0 0,7 0 0,5 0 0,0 0 0,0 0 0,0 0 0,-5 0 0,0 0 0,-6 0 0,-3 0 0,-6 0 0,-14 0 0,-16 0 0,-15 0 0,-14 0-612,1 0 612,-1-8 0,40 3 0,0-1 0,-43-4 0,43 5 0,-1 1 0,-38 4 0,12 0 0,17 0 0,26 0 0,16 0 0,12 0 0,-5 0 0,-34 0 0,-24 0 0,13 0 0,-5 0-560,-11 0 0,-2 0 560,0 0 0,-1 0 0,0 0 0,4 0 0,16 0 0,6 0 0,-13 0 0,31 0 0,24 0 0,0 0 0,1 0 1732,-1 0-1732,0 0 0,0 0 0,-3 0 0,-2 0 0,-4 0 0,1 0 0,-1 4 0,4 1 0,2 0 0,-1-1 0,3-4 0,-2 0 0,3 0 0,4 4 0,1 0 0,0 1 0,-1-1 0,-4-4 0,-3 0 0,-2 0 0,-4 0 0,5 0 0,0 0 0,4 0 0,0 4 0,1 1 0,-1 0 0,0-1 0,0-4 0,0 0 0,1 0 0,-1 0 0,0 0 0,-4 0 0,4 0 0,-4 0 0,4 0 0,0 0 0,0 0 0,1 0 0,-5 0 0,-1 0 0,1 0 0,0 0 0,4 0 0,4 0 0,1 0 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26:36.5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186 1 24575,'0'13'0,"0"0"0,0 12 0,0 2 0,0-1 0,0-1 0,0-8 0,0 1 0,0 7 0,-5 1 0,-2 8 0,-4-1 0,-5 1 0,-5 13 0,-7 2 0,1 1 0,3-11 0,8-14 0,7-11 0,1-5 0,3-5 0,1-8 0,0-5 0,4 3 0,0-2 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26:38.5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179 1 24575,'12'12'0,"-2"2"0,3 4 0,2 6 0,-4 3 0,4-1 0,-5-1 0,0 0 0,0 1 0,0 1 0,4-3 0,-4-10 0,3-1 0,-5 0 0,-3-4 0,3 4 0,-3 0 0,4-4 0,0 4 0,-1 0 0,5 1 0,3 10 0,-1 3 0,6 6 0,1 14 0,-4-10 0,7 9 0,-3 1 0,-4-10 0,-3-2 0,-10-15 0,-5-11 0,-4-4 0,-4-1 0,-6-4 0,0 0 0,-2 0 0,-5 0 0,-6 0 0,-19 0 0,9 0 0,-10-5 0,14-2 0,10 1 0,3-3 0,8 4 0,2 0 0,-3 2 0,4 3 0,1 0 0,-1 0 0,0 0 0,0 0 0,0-4 0,1-1 0,-1 0 0,-4 1 0,3 0 0,-2-1 0,3 0 0,0 1 0,0 4 0,0 0 0,1 0 0,-1 0 0,0 0 0,-4 0 0,0 0 0,-1 0 0,1 0 0,8 0 0,1 0 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26:40.0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373 0 24575,'-15'20'0,"-2"3"0,-5 11 0,-4 12 0,7-9 0,-1 9 0,10-19 0,0-2 0,-3-8 0,3-3 0,-2 3 0,3-8 0,0 4 0,0 0 0,1 0 0,-1 5 0,0-4 0,-4 2 0,0-2 0,-1 0 0,5 2 0,5-6 0,0-1 0,-1-1 0,-3 0 0,-7 13 0,4-1 0,-3 4 0,5-6 0,0-4 0,0-2 0,4-7 0,1-1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26:41.2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24575,'8'0'0,"1"4"0,0 4 0,0 6 0,0 4 0,-1-1 0,1-3 0,0-1 0,0-1 0,0 2 0,-1 4 0,1-1 0,6 8 0,-4 2 0,5-1 0,-3-1 0,-3-12 0,3 0 0,-4-4 0,-1-4 0,1-1 0,-4 0 0,3 1 0,-3 3 0,4 1 0,-1 0 0,1 4 0,0-4 0,0 4 0,0-4 0,-5 0 0,0 0 0,0-5 0,1 0 0,0 0 0,-1 1 0,0 4 0,1 0 0,4 3 0,-1 2 0,1 0 0,0-2 0,0-3 0,0 0 0,-1 0 0,5 0 0,-3-1 0,6 5 0,-2-3 0,-4-1 0,-2-5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26:43.1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24575,'0'12'0,"0"2"0,0 4 0,0-1 0,0-3 0,0-1 0,0-1 0,0-2 0,0 3 0,0-4 0,0-1 0,0 1 0,0 0 0,0 0 0,0 0 0,0-1 0,4-3 0,1-1 0,4-4 0,-1 0 0,1 0 0,0 0 0,0 0 0,0 0 0,-1 0 0,1 0 0,0 0 0,0 0 0,-4-4 0,-1-1 0,-4 1 0,0 0 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26:43.8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27 24575,'0'-9'0,"0"0"0,0 4 0,0 1 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26:45.0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315 1 24575,'-5'20'0,"-1"2"0,-6 12 0,-8 12 0,-2 4 0,-10 13 0,10-14 0,3-9 0,9-19 0,5-9 0,1-3 0,0 0 0,0 0 0,-5-1 0,0 1 0,4 0 0,-3 4 0,3 0 0,-3 5 0,-1-4 0,0-2 0,-4 1 0,4 1 0,-4 3 0,0 1 0,3 0 0,-2-1 0,3-3 0,4-5 0,1-5 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26:45.7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2T12:07:11.944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146 4 24575,'-10'0'0,"-1"0"0,1 0 0,5 4 0,0 2 0,1 4 0,-2 0 0,0 0 0,-3 1 0,4-6 0,-1 4 0,1 2 0,5 0 0,-4 8 0,-3 5 0,1-1 0,-4 5 0,4-7 0,0-1 0,2 9 0,-1-7 0,0-2 0,-1-7 0,1-7 0,10 0 0,5-2 0,1-4 0,4 5 0,-5 0 0,1 1 0,-1-2 0,0-4 0,0 0 0,0 0 0,0 0 0,1-4 0,-1-2 0,0 1 0,5 0 0,1 5 0,-1 0 0,0 0 0,-5 0 0,1-4 0,-1-2 0,0 0 0,0-3 0,0-1 0,5-6 0,-4-4 0,4-1 0,-5 1 0,-4 4 0,-2 1 0,1 5 0,1-4 0,-1-2 0,0 0 0,-5-3 0,0 7 0,0-2 0,0 3 0,0 1 0,0 0 0,0 0 0,0 0 0,-5-1 0,0 1 0,-6 5 0,1 0 0,0 5 0,0 0 0,-5 0 0,-1 0 0,0 0 0,-3 0 0,8 0 0,-4 0 0,5 0 0,4 0 0,2 0 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26:46.8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28:41.1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614 1 24575,'-9'8'0,"5"1"0,0 0 0,4 0 0,0 4 0,-5 7 0,-1 0 0,-3 5 0,-1-1 0,1-4 0,-2 11 0,1-4 0,-1-1 0,5-1 0,-2 0 0,2-6 0,-3 2 0,-6 3 0,4-9 0,-3 6 0,5-4 0,4-4 0,-3 5 0,-1 0 0,-1-5 0,-2 0 0,3-4 0,0 0 0,0-1 0,1 1 0,-1 4 0,-4 1 0,-8 5 0,-5 2 0,-14 12 0,10-3 0,-1 2 0,9 0 0,8-12 0,3 1 0,7-9 0,0-7 0,-5-1 0,-4-8 0,-5-5 0,0 0 0,5-4 0,0 4 0,4 4 0,4-3 0,1 0 0,0-6 0,-3-24 0,1-4 0,-1-8 0,7 3 0,0 21 0,-4 5 0,-1 12 0,0 2 0,1 2 0,4-4 0,0-4 0,0-1 0,0-3 0,0 3 0,0 1 0,0 5 0,0-1 0,0 0 0,0 0 0,0 0 0,0 1 0,0-1 0,4 4 0,1-3 0,0 3 0,3 0 0,-3 1 0,4 1 0,-1-2 0,1 0 0,4 1 0,0 4 0,12 5 0,-5 0 0,0 1 0,-7-2 0,-4 0 0,0 1 0,0 3 0,-1 1 0,-3 0 0,3 4 0,-3 0 0,0 5 0,3 0 0,-4-5 0,1 0 0,3 0 0,-3-3 0,0 2 0,-1-3 0,0 0 0,1 0 0,3 3 0,7 9 0,-4-1 0,3 4 0,-5-10 0,0-1 0,0-1 0,0 2 0,-1 4 0,1-1 0,4 1 0,1-1 0,-1-3 0,0-1 0,-4-4 0,4-1 0,0 1 0,5 0 0,-1 0 0,-3-4 0,3-1 0,-4-1 0,5 2 0,0 0 0,-5-1 0,-4-4 0,-5 0 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28:42.4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24575,'9'4'0,"0"1"0,4 0 0,-4-1 0,4-4 0,0 0 0,-3 0 0,2 4 0,1 1 0,-3-1 0,2 0 0,-3-4 0,0 0 0,0 0 0,0 0 0,-1 0 0,1 0 0,0 0 0,0 0 0,0 0 0,-1 0 0,1 0 0,0 0 0,0 0 0,0 0 0,3 0 0,-2 0 0,3 0 0,-4 0 0,-5 0 0,0 0 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28:43.7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24575,'13'0'0,"1"0"0,-1 0 0,4 0 0,-3 0 0,-1 0 0,0 0 0,-4 0 0,0 0 0,-1 0 0,1 0 0,0 0 0,0 0 0,0 0 0,-1 0 0,1 0 0,0 0 0,0 0 0,0 0 0,-4 0 0,-2 0 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28:47.1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251 18 24575,'0'-9'0,"-3"5"0,-2 0 0,-4 4 0,0 0 0,0 0 0,-3 0 0,-2 0 0,-4 0 0,1 4 0,3 0 0,1 5 0,5 0 0,-1 0 0,0 0 0,0-1 0,0 5 0,4-3 0,-2 3 0,2-1 0,0 2 0,-4 11 0,3 1 0,-4 1 0,0-3 0,5-6 0,1 0 0,0-1 0,-1 1 0,0-1 0,1 1 0,4-4 0,0-2 0,0-3 0,0 0 0,0 0 0,0 0 0,4 3 0,7 9 0,20 23 0,18 12 0,16 17 0,-10-22 0,-11-12 0,-23-24 0,-8-11 0,0 0 0,0-4 0,12 0 0,2-5 0,-5-4 0,-2-5 0,-11 0 0,0 1 0,-1 0 0,-3 4 0,-1-4 0,-4 4 0,0 0 0,0 1 0,4-1 0,1-4 0,0-1 0,-1 1 0,-4 0 0,0 0 0,0 0 0,4-5 0,1 0 0,0 1 0,-2-1 0,-3 1 0,0-8 0,0 6 0,0-2 0,0 8 0,0 4 0,0 0 0,0-3 0,0-2 0,0 0 0,0-9 0,0 7 0,-3-5 0,-2 9 0,-4 3 0,0 0 0,4 0 0,1 0 0,0 1 0,-1-5 0,-3-1 0,-5-3 0,3 3 0,1 1 0,5 4 0,1 1 0,-2-1 0,0 0 0,-3 0 0,3 4 0,0-2 0,1 2 0,4 0 0,0 1 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28:47.8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28:50.3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502 1 24575,'-13'0'0,"0"0"0,-5 0 0,-7 0 0,-1 0 0,-1 0 0,3 0 0,10 0 0,1 0 0,1 0 0,-2 0 0,-4 0 0,1 0 0,-1 0 0,4 0 0,2 0 0,3 0 0,0 0 0,0 0 0,1 0 0,-1 0 0,0 0 0,0 0 0,0 0 0,-3 0 0,-2 0 0,0 0 0,2 0 0,3 0 0,0 0 0,0 4 0,4 0 0,1 5 0,4 4 0,0 1 0,-5 10 0,0-4 0,-1 12 0,-5 7 0,5-2 0,-2 2 0,3-14 0,5-7 0,0-5 0,0 0 0,3-12 0,2-2 0,4-8 0,4 0 0,1 1 0,-1-1 0,4 4 0,-3 1 0,-5 0 0,-1-1 0,-4 0 0,1 1 0,4 4 0,0 0 0,-1 0 0,1 0 0,0 0 0,4 4 0,-4 1 0,4 0 0,-4-1 0,-4 0 0,-1 1 0,-4 4 0,4 3 0,0-2 0,1 3 0,-1-4 0,-4-1 0,0 5 0,0 1 0,0 3 0,0-3 0,0-1 0,0-5 0,-4-3 0,-1-1 0,1 0 0,-4 1 0,-1 4 0,-5 0 0,-3-1 0,3 5 0,5-3 0,1 3 0,4-5 0,-5-3 0,0-1 0,0 0 0,0 1 0,1 0 0,-1-1 0,0-4 0,0 4 0,0 1 0,-3 0 0,-2 2 0,0-2 0,2 0 0,3-1 0,4 0 0,1 1 0,4 0 0,0-1 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28:53.9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24575,'0'24'0,"7"16"0,3 22 0,7 17 0,1 13 0,-7-14 0,-3-2 0,-8-27 0,0-2 0,0-13 0,0-1 0,0 1 0,0 0 0,0-1 0,0 1 0,0-1 0,0 1 0,0 0 0,0-1 0,0 1 0,0 0 0,0 12 0,0-9 0,0 2 0,0-14 0,0-11 0,0-9 0,0-18 0,0-3 0,0-9 0,0 7 0,0 1 0,0 3 0,0 1 0,0 1 0,0 2 0,0-3 0,0 4 0,0 1 0,0-1 0,4 0 0,0-4 0,5 0 0,0-5 0,0 0 0,6-6 0,-1 4 0,6-4 0,-7 6 0,0 0 0,-4 1 0,0 3 0,-1 1 0,-3 5 0,-1-1 0,0 4 0,1 1 0,4 4 0,0 0 0,-1 0 0,1 0 0,0 8 0,0 2 0,0 3 0,-1 0 0,-3 0 0,-1 0 0,0 5 0,2 7 0,-1-6 0,0 6 0,-5-12 0,-4 0 0,-4 0 0,-6-3 0,-4 2 0,5-3 0,0 0 0,4 0 0,0 0 0,0-1 0,1 5 0,-5 1 0,-1-1 0,1 0 0,4-4 0,5 0 0,0-4 0,-1-1 0,0-4 0,1 0 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28:55.2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332 1 24575,'-13'0'0,"-1"4"0,-3 0 0,-8 1 0,-2 4 0,1-4 0,5 1 0,8-2 0,5-4 0,-1 0 0,0 4 0,0 1 0,-4 0 0,4-1 0,-4-4 0,4 0 0,4 4 0,1 1 0,1-1 0,-2 0 0,-4 0 0,-4 1 0,3 4 0,-2 0 0,3-4 0,0-1 0,0-4 0,4 0 0,1 0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28:56.4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304 1 24575,'-9'0'0,"-4"4"0,0 1 0,-1 0 0,-3 2 0,-3-1 0,-7 0 0,1-1 0,1-2 0,0 3 0,6 0 0,-6-1 0,8-5 0,3 0 0,1 3 0,4 2 0,1 0 0,3-1 0,1-4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2T12:07:13.048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1 24575,'10'0'0,"-5"0"0,0 0 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28:58.3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99 18 24575,'-13'13'0,"-3"7"0,1 7 0,4 6 0,1 1 0,4-7 0,0 4 0,3-4 0,-1-1 0,-1-1 0,0-11 0,1-1 0,4-5 0,0 1 0,0 0 0,0 4 0,0 0 0,0 1 0,0-1 0,0-1 0,0 9 0,4-5 0,1 4 0,0-12 0,2-3 0,2-1 0,5-4 0,11 0 0,1 5 0,1 0 0,5 1 0,-6-2 0,-3-4 0,-4-4 0,-10-4 0,0-6 0,0 0 0,-4 1 0,-1 5 0,0-1 0,0 0 0,1 0 0,-1 0 0,0 1 0,1-5 0,0-1 0,-1-3 0,-4-1 0,0 0 0,0 1 0,0 3 0,0 1 0,0 1 0,0-2 0,0-3 0,0 3 0,0 1 0,0 4 0,0 1 0,0-5 0,0-1 0,0 0 0,0-2 0,0 2 0,0 0 0,0 2 0,0 3 0,-4-4 0,-1 0 0,-4-1 0,0 1 0,5 4 0,-4 4 0,3 2 0,-4 3 0,0 0 0,0 0 0,1 0 0,3 0 0,1 0 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28:59.2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29:01.2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72 24575,'13'0'0,"0"0"0,1 0 0,3 0 0,-4 0 0,1 0 0,-1 0 0,-5-4 0,5-1 0,21-7 0,21-1 0,-2-1 0,-1 0 0,-31 8 0,-8 3 0,-4 3 0,0 0 0,3 0 0,9 0 0,18 0 0,11 0 0,26 0 0,-23 0 0,-5 0 0,-28 0 0,-15 3 0,-1 6 0,-4 5 0,0 11 0,-5 1 0,-1 1 0,-5 4 0,-1 9 0,6-10 0,-6 14 0,5-17 0,-3-5 0,0-2 0,6-7 0,0 8 0,-1 5 0,-2 8 0,1 0 0,1-8 0,5-5 0,0-8 0,0-5 0,0 1 0,0 0 0,0 4 0,-4 0 0,-2 12 0,1 2 0,0-1 0,1-1 0,-1-11 0,1-2 0,0-3 0,4 0 0,0 0 0,0 3 0,0 2 0,-4 0 0,-1-2 0,0-3 0,1 0 0,4-4 0,0-1 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29:03.1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24575,'9'0'0,"-1"4"0,1 1 0,0 0 0,0-1 0,0-4 0,-1 0 0,1 0 0,4 0 0,-3 0 0,2 0 0,-3 0 0,0 0 0,0 0 0,0 0 0,-1 0 0,1 0 0,4 0 0,1 0 0,-1 0 0,-4 4 0,-5 1 0,0 0 0,5-1 0,4-4 0,5 0 0,7 0 0,-6 0 0,2 0 0,-8 0 0,-9 0 0,0 0 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29:09.9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 0 24575,'0'9'0,"0"0"0,0 3 0,-5 9 0,-4 31 0,2 1 0,-2 10 0,9-17 0,0-19 0,0-2 0,0-8 0,0 1 0,0-1 0,0 1 0,0 7 0,0 14 0,0 11 0,0 0 0,-5-4 0,0-19 0,-1-7 0,2-7 0,4-4 0,0 4 0,0 0 0,0 5 0,0-4 0,0-2 0,0-3 0,4-4 0,5-1 0,5-4 0,3 0 0,8 0 0,-6 0 0,2 0 0,-4-4 0,-7-1 0,2 0 0,-3 1 0,4 4 0,8 0 0,-2 0 0,2 0 0,-8 0 0,-5 0 0,1 0 0,0 0 0,0 0 0,0 0 0,-1 0 0,1 0 0,0 0 0,0 0 0,0 0 0,-1 0 0,1 0 0,0 0 0,-4 0 0,-1 0 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29:11.0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24575,'0'37'0,"0"6"0,0 19 0,0 1 0,0 0 0,0-1 0,0 1 0,0 12 0,0 4 0,0 0 0,0-4 0,0-12 0,0-1 0,0-12 0,0-15 0,0-15 0,0-11 0,0 0 0,0 0 0,0-1 0,0 1 0,0 0 0,0 0 0,0-4 0,0-1 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29:12.2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89 0 24575,'-4'9'0,"-1"4"0,0 1 0,1-1 0,0 4 0,-1-7 0,1 2 0,-4 1 0,3-3 0,-4 3 0,0-5 0,4 1 0,1 0 0,4 0 0,0 0 0,-3-5 0,-2 4 0,0-3 0,1 0 0,4-1 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29:13.3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24575,'13'4'0,"0"5"0,5 5 0,2 11 0,0 1 0,-4-3 0,-5-4 0,-7-10 0,0-4 0,1-1 0,4 0 0,-1 5 0,1 1 0,0-2 0,-4 0 0,-1-3 0,0 0 0,1-1 0,3-4 0,5 4 0,-3 1 0,3 3 0,-5 1 0,-3-4 0,-1-1 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29:14.6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24575,'0'13'0,"0"8"0,8 31 0,1 1 0,1 22 0,-3-25 0,-7-11 0,0-14 0,0-11 0,0-1 0,0-5 0,0 1 0,0 0 0,0 0 0,0 0 0,0-1 0,0 1 0,0 4 0,0 0 0,0 1 0,0-1 0,0-4 0,0-4 0,0-2 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29:16.5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93 99 24575,'-13'0'0,"-1"4"0,1 5 0,4 5 0,0 10 0,4-4 0,-1 0 0,2-3 0,4-7 0,0 3 0,0-1 0,0 2 0,-4 4 0,-2 6 0,1-4 0,0 0 0,5-3 0,0-3 0,0-1 0,0 0 0,0-4 0,0 0 0,0 3 0,0 2 0,0 0 0,0-1 0,0-1 0,4 2 0,1 0 0,4-6 0,-1 0 0,-3-3 0,3 0 0,-3-1 0,4 0 0,4 1 0,0 0 0,1-1 0,-5-1 0,-5 2 0,0 0 0,0-1 0,5-4 0,0 0 0,0-4 0,0-1 0,-1-3 0,1-1 0,-4 0 0,3-4 0,-3 3 0,0-2 0,-1-1 0,-4-1 0,0-3 0,0-1 0,0 4 0,4 2 0,0 3 0,1 0 0,-1 0 0,-4 1 0,0-1 0,0 0 0,0-4 0,0 4 0,0-4 0,0 4 0,0 0 0,0-4 0,0 4 0,0-4 0,0 4 0,0 0 0,0-3 0,0-2 0,0-11 0,0 6 0,0-6 0,0 8 0,0 3 0,0 1 0,0 4 0,0 1 0,-4-1 0,-1-4 0,-3-1 0,-1 1 0,0 0 0,0 4 0,0 4 0,1 1 0,3 1 0,1-2 0,0 0 0,-1 1 0,-4 4 0,0 0 0,1 0 0,-1 0 0,0 0 0,0 0 0,0 0 0,1 0 0,3 4 0,1 1 0,4 3 0,-4 1 0,-1 0 0,0 0 0,1 0 0,4-1 0,-4 1 0,-1 0 0,1 0 0,0 0 0,4-4 0,0-2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2T12:07:19.128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387 0 24575,'-10'0'0,"0"0"0,-5 0 0,-1 0 0,0 0 0,2 0 0,4 0 0,-1 0 0,1 0 0,0 0 0,-5 0 0,4 0 0,-4 0 0,5 0 0,0 0 0,0 0 0,-1 0 0,1 0 0,0 5 0,0 0 0,0 1 0,0-1 0,-1-5 0,-3 0 0,2 0 0,-2 0 0,3 0 0,1 0 0,0 0 0,4 4 0,2 6 0,-1 6 0,0 5 0,-1-1 0,1 0 0,1 1 0,-2-5 0,1-2 0,0-4 0,5 1 0,0 3 0,0 2 0,0 13 0,0-7 0,0 2 0,0-4 0,0-9 0,0 4 0,0-5 0,5-9 0,0-2 0,5-9 0,1-1 0,-1 6 0,0 0 0,0 5 0,0 0 0,1 0 0,-1 0 0,0 0 0,0 0 0,0 0 0,1 0 0,-1 0 0,0 0 0,0 0 0,0 0 0,0 0 0,1 0 0,-1 0 0,0 0 0,0 0 0,0 0 0,-4 5 0,-1 0 0,-5 6 0,4-1 0,2 0 0,-1 0 0,0 0 0,-5 5 0,0 1 0,0 4 0,0 1 0,0-6 0,0 0 0,0-5 0,0 1 0,0-1 0,-5 0 0,-5 5 0,-1-4 0,1 4 0,1-5 0,3-4 0,0 3 0,2-4 0,-1 1 0,0-2 0,-6-4 0,1 0 0,0 0 0,0 5 0,4 1 0,-3-1 0,4 0 0,-6-5 0,1 0 0,5 0 0,0 0 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29:17.6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236 1 24575,'-34'50'0,"12"9"0,-11 20 0,9-4 0,9-25 0,-1-11 0,11-18 0,2-8 0,-6 0 0,-2 7 0,-5 20 0,2 9 0,2-6 0,0-9 0,7-22 0,1-7 0,4-1 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29:18.2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29:19.3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24575,'0'9'0,"0"0"0,0-4 0,0-1 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29:21.1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89 124 24575,'-13'0'0,"3"0"0,-6 0 0,2 0 0,0 4 0,2 0 0,7-3 0,1-2 0,8-11 0,1-2 0,7-4 0,2 1 0,0-1 0,-2 1 0,-3 3 0,0 1 0,0 8 0,0 1 0,-4 8 0,-2 1 0,1 4 0,1 4 0,0-3 0,3 2 0,-3-3 0,4 0 0,-1 4 0,-3 0 0,4 12 0,-4-6 0,1 2 0,-2-4 0,-4-7 0,0 2 0,0 1 0,0 1 0,0 3 0,0 8 0,0 1 0,0 1 0,0-2 0,0-12 0,0 0 0,0-4 0,-4-4 0,-1 3 0,-3-4 0,-5 5 0,3 4 0,-4 8 0,-1 5 0,4 1 0,0-2 0,3-8 0,3 1 0,-4-5 0,1 0 0,3-4 0,1-4 0,4-1 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29:22.3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24575,'0'20'0,"0"28"0,8 18 0,1 12 0,1-2 0,-3-26 0,-7-11 0,0-18 0,0-8 0,0-5 0,0 1 0,0 4 0,0 8 0,0 5 0,0 8 0,0-8 0,0-1 0,0-7 0,0-5 0,0 0 0,0-4 0,0 0 0,0-1 0,0 5 0,0-3 0,0 3 0,0-5 0,0-3 0,0-1 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29:24.2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291 1 24575,'-20'0'0,"-2"10"0,-1 0 0,3 10 0,7-3 0,4-3 0,0 10 0,0-2 0,4 5 0,-1-6 0,-2-9 0,3 1 0,-4 1 0,1 3 0,3-3 0,-3-1 0,3-1 0,0-2 0,1 3 0,4-4 0,0-1 0,0 1 0,-4 0 0,-1 0 0,0 0 0,-2 3 0,2-2 0,0 3 0,1-4 0,0-1 0,-1 1 0,0 0 0,1 0 0,0-4 0,0-1 0,-5-1 0,0 2 0,0 0 0,0-1 0,8 0 0,6 1 0,17 8 0,-3-7 0,14 6 0,6-3 0,-2-3 0,3 1 0,-16-3 0,-6 1 0,-1 0 0,1-1 0,0 0 0,-1 1 0,-3-1 0,-1 0 0,-1-4 0,2 0 0,0 0 0,-2 0 0,-3 0 0,0 0 0,0 0 0,0 0 0,-1 0 0,1 0 0,0 0 0,-4 4 0,-1 1 0,0 0 0,1-1 0,-1-4 0,0 0 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29:25.1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24575,'0'12'0,"0"22"0,0 34 0,0 27-831,0-41 0,0 0 831,4-1 0,0-2 0,5 28 538,1-24-538,-3-21 275,-7-21-275,0 7 0,0 2 0,0 25 849,0-10-849,0 2 0,0-14 0,0-8 0,0-15 0,0 4 0,0-14 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29:25.9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71 0 24575,'-9'9'0,"4"0"0,-2 4 0,2 0 0,0 5 0,-3 0 0,3-1 0,0 1 0,1-1 0,4-3 0,0-1 0,-4-4 0,-1-1 0,1 1 0,0 0 0,4 0 0,0-1 0,0 1 0,0 0 0,0 0 0,0-4 0,0-1 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29:26.7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24575,'9'0'0,"0"0"0,4 8 0,13 15 0,8 11 0,13 13 0,-6-11 0,-12-5 0,-9-15 0,-12-4 0,1-3 0,0-4 0,-4 3 0,-1-3 0,-4 0 0,0-1 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29:28.0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24575,'0'13'0,"0"8"0,0 18 0,0 11 0,0 13 0,0-1 0,0 1 0,0-13 0,0-11 0,0-14 0,0-12 0,0 0 0,0-4 0,0 0 0,0-1 0,0-3 0,0-1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2T12:07:21.528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1 24575,'10'0'0,"-4"4"0,-2 6 0,1 6 0,0 0 0,1-1 0,-1-1 0,-5-2 0,0 2 0,0-3 0,0-1 0,0 4 0,0-2 0,0 2 0,0-3 0,0-1 0,0 5 0,0-4 0,0 4 0,0-1 0,0 2 0,0 5 0,0-6 0,0 0 0,0 0 0,0 1 0,0-1 0,0 0 0,0-5 0,0 1 0,0-1 0,0 0 0,0 0 0,0 0 0,0 1 0,0-1 0,0 0 0,0 0 0,0 5 0,0 1 0,0-1 0,0 0 0,0-5 0,4-4 0,6-1 0,2-5 0,2 0 0,-3 0 0,-1 0 0,0 0 0,0 0 0,0 0 0,0 0 0,5 0 0,-4 0 0,4 0 0,-5 0 0,1 0 0,-1 0 0,-5 4 0,0 2 0,-1-1 0,2 0 0,4-5 0,5 0 0,-4 0 0,4 0 0,-5 0 0,0 0 0,1 0 0,-1 0 0,0 0 0,0 0 0,0 0 0,1 0 0,-1 0 0,0 0 0,0 0 0,0 0 0,0 0 0,-4 0 0,-1 0 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29:30.7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 99 24575,'-9'8'0,"5"5"0,0 8 0,4-2 0,0 6 0,0-7 0,0-5 0,0 0 0,0-4 0,0 0 0,0-1 0,0 1 0,0 0 0,4 0 0,0 0 0,5-4 0,0-2 0,0-3 0,0 0 0,-1 0 0,1 0 0,0 0 0,0 0 0,0-3 0,-1-2 0,-3-4 0,-1 0 0,0 0 0,1-3 0,0 2 0,-1-3 0,-4 4 0,4 0 0,1 1 0,-1-1 0,0 0 0,-4 0 0,0 1 0,0-1 0,0 0 0,0 0 0,0 0 0,0 1 0,0-1 0,0 0 0,0 0 0,0 0 0,0 1 0,0-1 0,0 0 0,0 0 0,0 0 0,0 1 0,0-1 0,0 0 0,-4 0 0,0 4 0,-5 1 0,0 4 0,0 0 0,0 0 0,1 0 0,-1 0 0,0 0 0,0 0 0,0 0 0,1 0 0,3 4 0,1 1 0,0 4 0,-1 4 0,0-4 0,-3 4 0,3-4 0,1 0 0,-4 0 0,3-5 0,0 4 0,-3-3 0,3 0 0,0 3 0,1-3 0,4 0 0,0-1 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29:33.5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265 1 24575,'0'9'0,"0"-1"0,0 1 0,0 0 0,-3 4 0,-2 0 0,-5 12 0,-12 27 0,-3 14 0,-3 26-557,14-41 1,0 2 556,0 1 0,0 0 0,3 0 0,1-1-97,-17 39 97,10-17 0,8-25 0,2-10 0,3-16 0,-1-6 1108,1-4-1108,0-2 102,4-3-102,0 0 0,0 0 0,-4-1 0,-1 1 0,0 0 0,1 0 0,4-4 0,0-1 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29:34.0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29:34.8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29:44.1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635 53 24575,'-13'0'0,"-20"-7"0,-23-3 0,-10 1 0,4 1 0,15 8 0,21 0 0,5 0 0,8 0 0,4 0 0,-3 0 0,2 0 0,-7 0 0,-3 0 0,0 0 0,-5 4 0,8 1 0,-1 4 0,5-1 0,-4 1 0,3 4 0,1-3 0,-4 2 0,7-3 0,-3 0 0,5 4 0,3-3 0,-3 6 0,3-2 0,0 0 0,1 2 0,4-2 0,-4 0 0,-1 2 0,1 5 0,0-2 0,4 13 0,0-5 0,0 6 0,0 1 0,0 0 0,0 12 0,0-9 0,0 9 0,0-12 0,0 0 0,0-1 0,0 1 0,0-7 0,0-7 0,0-3 0,0-7 0,0 2 0,0-3 0,4-4 0,4 3 0,2-3 0,3 0 0,-4-1 0,-1-4 0,5 0 0,-3 4 0,7 0 0,3 1 0,0-1 0,12 1 0,-6 1 0,1 1 0,-3-2 0,-10-5 0,-1 0 0,-4 0 0,-1 0 0,1 0 0,0 0 0,0 0 0,-1 0 0,5 0 0,8 0 0,6 0 0,-1 0 0,-1 0 0,-8 0 0,1 0 0,-4 0 0,-2 0 0,1 0 0,1-4 0,3-1 0,1 0 0,0-3 0,-5 3 0,0 0 0,-4 1 0,-1 1 0,1-2 0,0 0 0,0 1 0,0 0 0,-1-1 0,1 0 0,0-3 0,0 3 0,0-3 0,-4-1 0,2 4 0,-2-3 0,0-1 0,3-4 0,-3-5 0,4 0 0,-1 5 0,-3 0 0,-1 4 0,-4 0 0,0 1 0,0-1 0,0 0 0,0 0 0,0 1 0,0-1 0,0 0 0,0 0 0,0 0 0,0 1 0,0-1 0,0-4 0,0-8 0,0-5 0,0-1 0,0 2 0,0 8 0,0 3 0,0-2 0,0 2 0,0 0 0,0 2 0,0 3 0,-4 0 0,-1 0 0,1 0 0,0 1 0,4-1 0,0 0 0,0 0 0,0 0 0,0 1 0,0-1 0,-4 0 0,-1 0 0,0 0 0,1 1 0,4-1 0,0 0 0,-4 4 0,-1-3 0,0 3 0,1-3 0,1-1 0,-2 4 0,-4-3 0,0 3 0,0-4 0,0-3 0,5 2 0,-4 1 0,3 5 0,0 0 0,1-1 0,0-3 0,-1-1 0,-4 0 0,1 0 0,-1-3 0,0-2 0,0 0 0,1 1 0,3 9 0,1 0 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29:46.1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24575,'9'4'0,"1"12"0,5 7 0,-3 3 0,-1-1 0,-8-11 0,1-6 0,1-4 0,4 0 0,4 5 0,-3 1 0,-2 3 0,-4-5 0,0 1 0,5 4 0,1 1 0,2 3 0,-3-3 0,-4-2 0,-1-3 0,-4 0 0,0 0 0,4-4 0,1 3 0,4 0 0,5 13 0,-2 6 0,3-1 0,-5-1 0,-5-11 0,-1-2 0,-4-3 0,4-4 0,0-1 0,5 4 0,0 2 0,-4-1 0,-1-1 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29:48.1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 1 24575,'0'20'0,"-5"2"0,-2 12 0,1 0 0,1-1 0,5 1 0,-4-8 0,-2 6 0,1-5 0,0-1 0,5-1 0,0-11 0,0-2 0,0-3 0,0 0 0,0 4 0,0-3 0,0 2 0,0 1 0,-4 1 0,-1 3 0,0 1 0,1-1 0,4-3 0,0-1 0,0 0 0,0 7 0,0 20 0,0-3 0,0 2 0,0-18 0,0-9 0,0-3 0,0 0 0,0 4 0,0 8 0,0 18 0,0-2 0,0 2 0,0-14 0,0-11 0,0-2 0,0-3 0,0 0 0,0 0 0,0-1 0,0 1 0,0-4 0,0-1 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29:49.9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194 1 24575,'-13'0'0,"-1"4"0,-3 4 0,3 6 0,-3 4 0,4-1 0,-1 1 0,1-4 0,4-2 0,1-3 0,-1-4 0,0 3 0,4-3 0,-3 3 0,3 1 0,1 0 0,-4 4 0,3-3 0,0 2 0,1-3 0,4-4 0,0-1 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29:51.5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24575,'9'0'0,"0"4"0,0 5 0,-4 4 0,2 1 0,-2-1 0,0-1 0,3 2 0,-3 4 0,0-5 0,-1 0 0,-4-4 0,4 0 0,0-1 0,5 1 0,0 0 0,0 0 0,0 0 0,-1-1 0,5 5 0,-3 1 0,3 3 0,-1 1 0,-2-4 0,-1-2 0,-5-3 0,0-4 0,1-1 0,3 0 0,1 1 0,0 4 0,0-1 0,0-3 0,-1-1 0,-3-4 0,-1 0 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30:41.0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24575,'0'20'0,"0"15"0,7 15 0,0-1 0,1-9 0,1-15 0,-4-8 0,0 1 0,-1-1 0,-4 1 0,4 0 0,1 6 0,1 16 0,6 9 0,-4 14 0,1-13 0,-2-11 0,-7-7 0,0-13 0,0 2 0,0-8 0,0-4 0,0-1 0,0 1 0,0 0 0,0 0 0,0 0 0,0-1 0,0 5 0,0 8 0,0 5 0,0 1 0,0-2 0,0-8 0,0-3 0,0-9 0,0-18 0,0 1 0,0-8 0,0 11 0,0 0 0,0 0 0,0 1 0,0-1 0,4 0 0,1 0 0,0 0 0,-2 1 0,1-1 0,1-4 0,4-1 0,0-3 0,0 3 0,-1 1 0,-3 5 0,-1-1 0,-4 0 0,4 4 0,1 1 0,4 0 0,0 0 0,-1-1 0,1 1 0,0 4 0,4 0 0,-3 0 0,2 0 0,1 0 0,-3 0 0,2-4 0,-3-1 0,0 0 0,4 1 0,0 4 0,5 0 0,7 0 0,1 0 0,1 0 0,5 5 0,-13 0 0,2 1 0,-9-2 0,-7 0 0,-1 1 0,-4 4 0,0 3 0,0 2 0,0 4 0,0-1 0,0 1 0,0-1 0,-4 1 0,-1 0 0,1-5 0,0 0 0,4-4 0,-4 0 0,-1-1 0,-4 5 0,-6 8 0,1-2 0,-6 2 0,7-8 0,0-4 0,0-1 0,0 1 0,-5-4 0,0 3 0,5-3 0,-4 0 0,-4-1 0,2 0 0,-13 2 0,13-1 0,-6 4 0,0-3 0,10-1 0,-9 4 0,10-5 0,1 1 0,0-1 0,4-4 0,0 0 0,4-4 0,1-1 0,4-3 0,-3-5 0,-2 3 0,0-3 0,1 5 0,4-1 0,0 0 0,0 0 0,0 0 0,0 1 0,0-5 0,0 3 0,0-2 0,0 7 0,0 1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2T12:07:27.728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10476 456 24575,'-14'0'0,"-2"0"0,-4 0 0,-9 0 0,-2 0 0,-8 0 0,0 0 0,9 0 0,1 0 0,0 0 0,-1 0 0,-1 0 0,-6 0 0,6 0 0,1 0 0,-7 0 0,-9 0 0,-11 0 0,-16 0 0,1 0 0,-1 0 0,1 0 0,-1 0 0,1 0 0,-16-9-557,-3-3 557,0 0 0,4 3 0,14 9 0,1-8 0,14 0 0,4-2 0,16 5 0,-1 5 0,0 0 0,0 0 557,0-6-557,0-1 0,0 0 0,0 1 0,-15 6 0,11 0 0,-10 0 0,14 0 0,0 0 0,-15 0 0,-4 0 0,-14-8 0,-1-2 0,16 0 0,3 1 0,15 9 0,8 0 0,3 0 0,12 0 0,-4 0 0,-4-5 0,-6-2 0,-39-1 0,-22 3-996,23 5 1,-4 0 995,-7-5 0,0-1 0,-1-1 0,1 0 0,1 1 0,1-1-340,14 1 1,2 1 339,7 5 0,2 0 0,-36-8 0,16-2 0,14 0 0,-10 2 0,-5 8-802,-18-9 802,32 3 0,-3-1 290,0 2 1,-1-2-291,-6-3 0,-1-1 0,0 5 0,0 0 0,7 0 0,2-1 0,0-3 0,1 0 0,-1 3 0,1 1 0,-2 0 0,-1 0 0,-7 0 0,1 2 0,6 4 0,1 0 0,1-4 0,1-2 127,6 1 1,2-1-128,-39-6 0,19 2 0,18 10 842,15 0-842,0 0 1328,8 0-1328,-6-5 466,-8-5-466,-13 2 0,9 4 0,-4 0-688,-1 4 1,-2 0 687,-20 0 0,-3 0-996,1 0 0,-2 0 996,-5 0 0,-4 0 0,21 0 0,-2 0 0,3 0 0,-10 0 0,2 0 0,-5 0 0,7 0 0,1 0 0,18 0 0,15 0 0,0 0 1232,8 0-1232,-6 0 2135,-8 0-2135,-28 0 0,15 0 0,-5 0-839,0 0 1,-2 0 838,-19 0 0,-2 0 0,7 0 0,-1 0 0,-6 0 0,-1 0 0,6 0 0,3 0 0,14 4 0,4 0 0,6 1 0,5 0 0,-8 5 0,16-1 0,18-5 0,0 3 0,-33 8 0,6-5 0,-7 0-129,-12 0 0,-5 3 129,-12 4 0,-2 2 0,2 0 0,-1 0 0,0 1 0,0-1 0,6-6 0,4-2 0,12 0 0,5-2 0,-27-2 0,45 3 0,19-4 0,13-6 0,0 4 0,0 6 1935,0 2-1935,-5 2 0,4 1 0,1 1 0,0 0 0,5-2 0,-1-3 0,2-1 0,4 5 0,0 0 0,0 6 0,0-1 0,-6 9 0,-1 1 0,-1 9 0,3 15 0,5 4 0,0 29-543,0 4 543,0 0 0,0-3 0,0-16 0,0-14 0,0-13 0,0-16 0,0-9 0,0-4 0,0-1 543,0-5-543,0 0 0,0 5 0,0 9 0,0 22 0,0 11 0,0 16 0,0 14-533,-10 4 533,0 0 0,-2-3 0,-1-31 0,7-11 0,-1-22 0,2-9 0,5-5 0,0 0 533,0 5-533,0 1 0,0 4 0,0 0 0,0 1 0,0-1 0,0 1 0,0-1 0,0-4 0,0-2 0,0-3 0,0-1 0,0 0 0,0 0 0,0 0 0,0 1 0,0-1 0,0 0 0,0 0 0,0 0 0,0 1 0,5-1 0,0 0 0,6 0 0,-1 0 0,0-4 0,0-2 0,0-4 0,5 5 0,9 2 0,37 8 0,30 4-854,-31-12 0,4-2 854,13 1 0,1-2 0,1-4 0,0 0 0,1 4 0,-1 2 0,-7 0 0,-4 0 0,23 7 0,-31-3 0,-31-10 0,-13 0 0,-2 0 0,24 0 0,37 0 0,-16 0 0,7 0-456,18 0 0,5 0 456,-21-1 0,1 1 0,2 1 0,4 2 0,1 1 0,-1 0 0,-3 1 0,-1 0 0,-2-1 0,21 4 0,-6-1 0,-28-1 0,-6-1 0,10-5 0,-36 0 0,-9 0 0,0 0 0,24 8 0,40 5 0,-26-8 0,4 0 734,12 1 1,1-1-735,-6-1 0,-3 1 0,-7 0 0,-2 0 0,35 7 0,-29-4 0,-17-8 0,-18 0 0,0 0 0,33 0 0,-7 5 0,8 1-805,26 1 0,8 1 805,-22-3 0,1-1 0,2 1 0,4-1 0,0 0 0,-1 0 0,-5-1 0,0 1 0,-3 0 0,23 2 0,-6 1-120,-18-1 0,-7 1 120,15 4 0,-36-11 0,-23 0 0,24 0 0,40 0 0,-20 0 0,7 0 282,19 0 0,3 0-282,1 0 0,0 0 0,6 0 0,-1 0 0,-13 0 0,-4 0-61,-12 0 0,-5 0 61,27 0 0,-46 0 0,-18 0 0,-8 0 0,9 0 0,37 0 0,30 0 128,-24 0 0,5 0-128,7 0 0,1 0 0,-1 0 0,0 0 0,7 0 0,-2 0 0,-11 0 0,-3 0-312,1 0 0,-2 0 312,-7 0 0,-3 0 0,32 0 0,-18 0 0,-28 0 0,-21 0 1823,-9 0-1823,0 0 1104,1 0-1104,4 0 0,0 0 0,24-8 0,20-4 0,-13 6 0,4 2-627,14-2 0,2 2 627,-7 4 0,0 0 0,6 0 0,-4 0 0,26 0 0,-28 0 0,-21 0 0,-27 0 0,3 0 0,20-8 0,40-4 0,-12 6 0,6 1-328,7-1 0,3 2 328,5 4 0,-3 0 0,-19-4 0,-7 0 0,20-3 0,-40-2 0,-24 5 0,0 4 0,9 0 0,21 0 1910,13 0-1910,14-8 0,-14 0 0,-17-2 0,-18 4 0,-8 6 0,9 0 0,51-10 0,-15 4 0,5-2-976,15-4 1,3 0 975,4 0 0,-1-1 0,-13 2 0,-6-1 0,24-6 0,-35 7 0,-38 0 0,-9 6 0,10-12 0,14-15 1951,8 3-1951,4-10 0,-14 16 0,-2 0 0,-13 3 0,-6 4 0,-6 1 0,-4 5 0,0 0 0,0-5 0,0-1 0,0-12 0,6-3 0,0 0 0,1 3 0,-3 7 0,-4 5 0,0 2 0,0 3 0,0 1 0,0 0 0,0 0 0,0 0 0,0-1 0,0-3 0,0 2 0,0-7 0,0 3 0,0 1 0,0-5 0,0 4 0,0 1 0,0 0 0,0-8 0,0-3 0,0-5 0,0 2 0,0 1 0,0-3 0,5 0 0,1 3 0,-1 7 0,0 6 0,-5 0 0,0 0 0,0 4 0,0-4 0,0 0 0,0 0 0,0-6 0,0 1 0,0-1 0,0-7 0,0-3 0,0 0 0,0 3 0,0 7 0,0 1 0,0 4 0,0 2 0,0-1 0,0 3 0,0-2 0,0 4 0,0-1 0,0-3 0,0 2 0,0-16 0,0 10 0,0-11 0,0 13 0,0-4 0,0-4 0,0-6 0,0-1 0,0 2 0,-5 9 0,0 0 0,-1-1 0,1 1 0,1-1 0,-2 1 0,1 0 0,0 4 0,5 1 0,-4 5 0,-2 4 0,0-3 0,-3 4 0,-1-10 0,-6-1 0,-4 0 0,4-3 0,1 8 0,5 0 0,4 2 0,-3 4 0,-1-5 0,-6-1 0,-4 1 0,4-5 0,1 4 0,1-4 0,2 5 0,2 5 0,6 0 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30:42.2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24575,'7'38'0,"1"4"0,6 8 0,4-4 0,-3 1 0,1-10 0,0 2 0,-5-18 0,-2-8 0,-5-4 0,0-5 0,-3 0 0,3-4 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30:43.5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246 1 24575,'-10'25'0,"-2"14"0,-9 11 0,6 0 0,0 9 0,5-22 0,4 9 0,-1-12 0,2-8 0,2-1 0,-2-11 0,-5 10 0,0-2 0,-7 12 0,0-1 0,1-6 0,1-2 0,6-8 0,0 1 0,4-4 0,1 9 0,4 13 0,-7 13 0,2-6 0,-3-9 0,4-22 0,4-3 0,0 11 0,0 28 0,0 31 0,0 16 0,0-4 0,0-28 0,0-27 0,0-21 0,0-11 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30:45.0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24575,'0'13'0,"0"8"0,0 18 0,0 11 0,0 12 0,0 14 0,0 3 0,0-1 0,0-15 0,0-17 0,0-12 0,0-7 0,0-7 0,0-7 0,0 0 0,0 0 0,0 5 0,0-4 0,0-6 0,0-4 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30:48.9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1 106 24575,'0'-12'0,"0"-2"0,0 0 0,0 1 0,0 5 0,4-1 0,1 0 0,4 4 0,3-3 0,2 3 0,0 1 0,-2 0 0,-3 4 0,0 0 0,4 0 0,-4 0 0,4 0 0,-4 0 0,0 0 0,-1 0 0,1 0 0,0 0 0,0 0 0,0 0 0,-1 0 0,1 0 0,0 0 0,4 4 0,-3 0 0,2 1 0,1 3 0,-3-3 0,6 4 0,5 6 0,-1-1 0,4 6 0,-10-7 0,-1 0 0,-1-4 0,-2-4 0,3-1 0,-4-4 0,-1 4 0,1 4 0,0 6 0,4 4 0,-3-5 0,2 0 0,-3-4 0,-4 4 0,-1 0 0,-4 1 0,0 3 0,0-8 0,0 8 0,0-3 0,0-1 0,0 4 0,0-7 0,0 2 0,-4-3 0,-5 0 0,-1 4 0,-2-4 0,3 0 0,0-1 0,0-3 0,0 4 0,1 0 0,-1-5 0,0 4 0,0-3 0,-3 4 0,-2 0 0,-4 0 0,1 3 0,-1 2 0,0 0 0,1-2 0,3 1 0,1-3 0,1 2 0,2-3 0,1 0 0,5 0 0,4 0 0,0-1 0,-4-3 0,0-1 0,-1 0 0,-3 1 0,3 4 0,-4 0 0,0-1 0,4 1 0,-2-4 0,2-1 0,-8 0 0,-8 7 0,2-1 0,-6 5 0,11-6 0,13-4 0,14-1 0,7-4 0,5 0 0,-8 0 0,1 0 0,-5 0 0,0 0 0,0 0 0,1 0 0,-1 0 0,0 0 0,-4 0 0,-1 0 0,5 0 0,1 0 0,3 0 0,1 0 0,0 0 0,-5 0 0,0 0 0,-4 0 0,0 0 0,3 0 0,-2 0 0,3 0 0,0 0 0,-4 0 0,4 0 0,-4 0 0,0 0 0,-1 0 0,1 0 0,0 0 0,0-8 0,-4 6 0,-1-6 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30:50.3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229 1 24575,'0'25'0,"-5"1"0,-12 34 0,-8 5 0,-10 14 0,9-4 0,3-12 0,9-13 0,6-11 0,-1-14 0,4-11 0,0-2 0,2-3 0,3 0 0,0 0 0,0-1 0,0 5 0,-4 1 0,-1 3 0,0 1 0,1 0 0,0-1 0,-1 1 0,0 7 0,1 1 0,4 1 0,0-3 0,-4-6 0,0-4 0,-1-2 0,1-3 0,4 0 0,0 4 0,0-4 0,0 4 0,0-4 0,0 0 0,0 3 0,0 2 0,0 11 0,0-6 0,0 2 0,0-8 0,0-12 0,0 2 0,0-7 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30:50.8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30:52.0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31:21.89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1359 69 24575,'-8'4'0,"-28"26"0,-12 15 0,-7 5 0,-5 5 0,2 1 0,-5 6 0,2-5-1695,-13 9 0,4-4 1695,6-3 0,7-7 0,1-12 1062,5-8-1062,24-13 556,7-8-556,3-2 0,7-5 0,-3 0 1772,5 0-1772,-5 1 0,-8-1 0,-31 4 0,-27 12 0,-16 9 0,4 0 0,28-11 0,24-11 0,22-3 0,9 1 0,4-8 0,-4-23 0,3-4 0,-2-16 0,7-1 0,0-3 0,0-12 0,16-14 0,15-15-457,-12 44 1,1-1 456,4-4 0,-1 0 0,14-40-111,-10 13 111,-4 17 0,-11 26 0,-2 20 0,-1 13 0,4 3 908,7 0-908,-4 0 116,4 0-116,-8 3 0,2 6 0,4 5 0,12 17 0,8 14 0,13 25-575,-18-27 0,0 1 575,2 4 0,0 1 0,6 7 0,0 1 0,-9-7 0,-2-1 0,-4 0 0,-3-3 0,3 10 0,-14-23 0,-3-20 0,-1-4 0,3 11 1150,2 15-1150,7 28 0,3 3 0,-7-11 0,-1-21 0,-12-21 0,1-5 0,1 1 0,0 4 0,3 1 0,3 10 0,5 3 0,5-1 0,-6-1 0,-2-7 0,-4-5 0,0-4 0,3-5 0,2-4 0,4 0 0,-5 0 0,0 0 0,-4 0 0,-4 0 0,-1 0 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31:22.91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 24575,'20'0'0,"3"0"0,10 0 0,1 0 0,-8 0 0,-5 0 0,-8 0 0,-4 0 0,-1 0 0,5 0 0,1 0 0,0 0 0,-2 0 0,-3 0 0,0 0 0,4 0 0,0 0 0,5 0 0,-4 0 0,-6 0 0,-4 0 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31:23.89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0 24575,'8'0'0,"5"0"0,21 0 0,-4 0 0,9 0 0,-14 0 0,-12 0 0,0 0 0,-4 0 0,0 0 0,-1 0 0,1 0 0,0 0 0,0 0 0,4 0 0,-4 0 0,4 0 0,-4 0 0,-4 0 0,-1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2T12:21:15.01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24575,'0'11'0,"0"-1"0,0 0 0,0 0 0,0 0 0,0 1 0,0-1 0,0 0 0,0 0 0,0 0 0,0 0 0,0 1 0,0 3 0,0-2 0,0 2 0,0-3 0,0-1 0,0 0 0,0 0 0,0 0 0,0 0 0,0 1 0,0-6 0,0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2T12:08:03.60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0 102 24575,'11'9'0,"-6"-2"0,0 8 0,-5-5 0,0 5 0,0 0 0,0 1 0,0-10 0,0-20 0,0-4 0,0-6 0,0 9 0,0 5 0,0-5 0,0 0 0,0-6 0,0 5 0,0 2 0,0 3 0,0 1 0,0 0 0,0 9 0,0 2 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31:25.97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230 0 24575,'-20'0'0,"-3"0"0,-10 0 0,-1 0 0,12 4 0,-2 5 0,10 1 0,0 6 0,1 5 0,8 5 0,-5 8 0,3 0 0,1-1 0,1 1 0,5 0 0,0-8 0,0-1 0,0 0 0,0 1 0,0 1 0,0-3 0,0-10 0,8-1 0,2-5 0,3-3 0,4-1 0,-3-4 0,3-8 0,3-8 0,0-11 0,3-7 0,-1 1 0,1-1 0,-3 8 0,-4 1 0,-4 11 0,-3 2 0,-4 3 0,3 0 0,-3 0 0,4 4 0,-1-3 0,1 4 0,0-5 0,-4 0 0,-1 0 0,-4 0 0,4 4 0,1 2 0,3-1 0,1-5 0,0-1 0,0 1 0,-4 1 0,-1 4 0,-4-5 0,0-4 0,0 3 0,-8 2 0,-2 4 0,-8 4 0,-6 0 0,4 0 0,-1 0 0,9 0 0,3 0 0,0 0 0,0 0 0,4 0 0,2 0 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31:26.66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94 24575,'0'-19'0,"0"-4"0,0-4 0,0 11 0,0 8 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31:29.39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342 0 24575,'-9'0'0,"0"0"0,-4 0 0,0 0 0,-5 0 0,1 0 0,3 0 0,1 4 0,0 1 0,4 4 0,-4 0 0,4-1 0,0 5 0,-3 1 0,-2 3 0,-4 1 0,5-4 0,0-2 0,0 1 0,-8 3 0,2-2 0,-2 1 0,9-6 0,3 0 0,0-1 0,4 1 0,1 0 0,4 0 0,0 3 0,0-2 0,0 3 0,0 0 0,0 0 0,0 5 0,0 0 0,0-5 0,0 0 0,0-4 0,0-1 0,0 1 0,0 0 0,0 4 0,0 0 0,0 5 0,0 0 0,0-1 0,0-3 0,0-1 0,0-5 0,0 1 0,0 4 0,0-3 0,0 2 0,0-3 0,4-8 0,12-8 0,-1-3 0,6-5 0,-8 6 0,-8 0 0,-1 1 0,0 3 0,5 1 0,4 4 0,12 0 0,1 0 0,8 0 0,-7 0 0,-7 0 0,-7 0 0,-4 0 0,4 0 0,0 0 0,5 0 0,-4 0 0,-2 0 0,1 0 0,1 4 0,3 5 0,1 4 0,-4 1 0,-2-1 0,-3-5 0,-4 1 0,-1 0 0,0-4 0,1 3 0,0-3 0,-2 3 0,1 1 0,1-4 0,4 3 0,0-3 0,-4 4 0,-1-1 0,-4 5 0,0 8 0,0 5 0,0 8 0,0-7 0,-4-3 0,-1-10 0,-4-1 0,-4-5 0,0 1 0,-1 0 0,1 0 0,4 0 0,1-4 0,-5-2 0,-1-3 0,1 4 0,0 1 0,4 0 0,0-1 0,-3-4 0,-2 0 0,-4 0 0,1 0 0,-1 0 0,4 0 0,2 0 0,3 0 0,8 0 0,13 0 0,-4 0 0,7 0 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31:43.21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158 0 24575,'0'25'0,"-3"-6"0,-12 26 0,-7-2 0,1-1 0,1 3 0,5-18 0,4-1 0,-4-1 0,6-12 0,4 0 0,1-4 0,4 0 0,0 3 0,0-2 0,-4-1 0,-1-5 0,1-4 0,0 0 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31:44.65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325 0 24575,'9'4'0,"0"5"0,1 12 0,0 6 0,0-1 0,1 6 0,-1-6 0,0 1 0,0-2 0,-5-8 0,3 1 0,-3-1 0,0-3 0,-1-1 0,-1-1 0,2 2 0,0 0 0,-1-1 0,-4-5 0,0 1 0,4 0 0,1-4 0,-4-1 0,-6-4 0,-16 0 0,-5 0 0,-8 5 0,8 0 0,-6 1 0,5-2 0,5-4 0,2 0 0,11 0 0,-4 0 0,0 0 0,-5 0 0,-7 0 0,6 0 0,-6 0 0,-12 0 0,7 0 0,-10 0 0,20 0 0,15 0 0,10 0 0,15 0 0,20-7 0,-18 5 0,6-5 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31:45.68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20 0 24575,'0'9'0,"0"4"0,0 1 0,0 3 0,0 8 0,0-6 0,0 13 0,0-5 0,0 6 0,0 14 0,-5-10 0,0 2 0,-1-14 0,2-8 0,4 1 0,0-4 0,0-2 0,0-3 0,0 0 0,0 4 0,0 7 0,0 0 0,0 1 0,0-9 0,0-7 0,0-1 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31:47.60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473 1 24575,'-9'0'0,"-4"4"0,-8 2 0,2 3 0,-6 4 0,8 1 0,-1 0 0,0-2 0,5-3 0,0 0 0,0 0 0,-7 1 0,-7 0 0,1 0 0,1 0 0,11-5 0,1 3 0,5-4 0,-1 1 0,0-1 0,0-4 0,0 4 0,1 1 0,-5 4 0,-8 1 0,-5 0 0,-1 0 0,6 0 0,12-1 0,9-4 0,9 2 0,5-2 0,4 0 0,-1 3 0,-3-3 0,-1 0 0,-5-1 0,1 0 0,4 4 0,-3 6 0,2 0 0,-3-2 0,-4-3 0,3 0 0,-3 0 0,0 0 0,2 3 0,2 2 0,5 4 0,0-1 0,-2 1 0,-3-5 0,0-4 0,0-5 0,-1 0 0,1 1 0,-4 4 0,-1 0 0,0-5 0,1 0 0,4-4 0,3 4 0,-2 1 0,3 0 0,-4-1 0,-1 0 0,5 1 0,-3 0 0,3-1 0,-5-4 0,-3 0 0,-1 0 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31:49.17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228 1 24575,'0'8'0,"0"1"0,-3 4 0,-2-3 0,0 2 0,1 1 0,0 1 0,-1 3 0,-5 8 0,-5 2 0,-2 6 0,-6 1 0,3-8 0,0-1 0,6-7 0,6-1 0,0-3 0,3-5 0,0-1 0,1-3 0,0 3 0,-5 5 0,0-3 0,-4 3 0,4-5 0,4-3 0,1-1 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31:50.00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 24575,'0'0'0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31:50.61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0 24575,'0'0'0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2T12:08:05.10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24575,'0'28'0,"0"-5"0,0 14 0,0-7 0,0-4 0,0-3 0,0-12 0,0-1 0,0 0 0,0 0 0,0 5 0,0-4 0,0 4 0,0 0 0,0 0 0,0 6 0,0-1 0,0-4 0,0-1 0,0-5 0,0 0 0,0 5 0,0-4 0,0 4 0,0-5 0,0 0 0,0 0 0,0 1 0,0-1 0,0 0 0,0 5 0,0 0 0,0 6 0,0-5 0,0-2 0,0-3 0,0-1 0,0 0 0,0 0 0,0 5 0,0-4 0,0-1 0,0-5 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31:52.85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0 24575,'25'0'0,"-6"0"0,6 0 0,-11 0 0,-2 0 0,-3 0 0,0 0 0,4 0 0,-3 0 0,-2 4 0,-4 1 0,0 0 0,12-1 0,7-4 0,3 4 0,-5 1 0,-8 0 0,7-1 0,15 3 0,15 1 0,-1 1 0,-13-2 0,-20-7 0,-12 0 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31:54.45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0 24575,'13'0'0,"1"0"0,3 0 0,1 0 0,-4 0 0,-2 0 0,-3 0 0,0 0 0,4 0 0,8 0 0,5 0 0,1 0 0,-3 0 0,-10 4 0,-5 1 0,-1 0 0,-4-1 0,1-4 0,-1 0 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32:03.47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2842 0 24575,'-70'0'0,"0"0"0,-27 0 0,47 0 0,33 0 0,-1 0 0,-7 0 0,-14 0 0,-11 0 0,-25 0 0,-17 0-861,34 0 1,-4 0 860,-12 0 0,-2 0 0,-1 0 0,1 0 0,5 0 0,5 0 0,10 0 0,7 0 0,-7 0 0,23 0 0,9 0 0,-11 0 0,-15 0 1721,-13 0-1721,1 0 0,-1 0 0,0 0 0,14 0 0,-11 0 0,24 0 0,-4 0 0,15 0 0,8 0 0,-1 0 0,1 0 0,-21 0 0,-5 0 0,-32 0 0,-4 0 0,1 0 0,15 0 0,24 0 0,18 0 0,8 0 0,0 0 0,-7 0 0,-20 7 0,-9 2 0,-14-1 0,13-1 0,11-3 0,14 1 0,7 0 0,1-1 0,3-4 0,2 0 0,3 0 0,0 4 0,0 1 0,0 0 0,1-1 0,3-4 0,1 0 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32:05.73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166 17 24575,'-9'0'0,"0"0"0,0 0 0,-3 0 0,-9 0 0,2 0 0,-6 0 0,11 4 0,1 1 0,5 0 0,-1 3 0,0-3 0,4 3 0,1 12 0,4 3 0,0 3 0,0-1 0,0-11 0,0-2 0,0 1 0,0 1 0,0 10 0,0 3 0,0 7 0,4-8 0,1-5 0,0-8 0,3-5 0,-3 1 0,3-4 0,1-1 0,0-4 0,4 0 0,0 0 0,5 0 0,-4 0 0,-2 0 0,-3 0 0,0 0 0,0-4 0,0-5 0,3-4 0,-2-5 0,3 0 0,-4 5 0,-5 0 0,0 4 0,0 0 0,1 1 0,0-1 0,-1-4 0,-4 0 0,0-5 0,0 4 0,0 2 0,0 3 0,0 0 0,0-4 0,0 3 0,0-2 0,-4-1 0,-1 3 0,0-2 0,1-1 0,4-1 0,0-3 0,0-1 0,0 4 0,-4 5 0,0 6 0,-1 3 0,1 0 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32:06.52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 24575,'0'8'0,"0"1"0,0 4 0,0-3 0,0 2 0,0-3 0,0-4 0,0-1 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32:09.07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0 339 24575,'9'-9'0,"-4"0"0,-1-4 0,1-7 0,1-7 0,0 1 0,3 1 0,-4 11 0,0-2 0,-1 2 0,-4-4 0,0-6 0,4 4 0,0-5 0,1 12 0,-1 0 0,-4 4 0,0 0 0,0 1 0,0-1 0,0 0 0,4 4 0,1 1 0,4 4 0,4 4 0,2 12 0,1 7 0,5 10 0,-6-6 0,1-6 0,1-5 0,-8-6 0,0 3 0,-5-1 0,-4-2 0,0 3 0,4-4 0,1-4 0,0 2 0,-1-2 0,-4 8 0,0 1 0,0-1 0,0 4 0,0-3 0,0 3 0,0 1 0,0 0 0,0-5 0,0 0 0,0 7 0,0 2 0,0 12 0,0 12 0,0-9 0,0 10 0,0-21 0,0-5 0,0-8 0,0-4 0,0-1 0,0 1 0,0 4 0,0 8 0,0 5 0,0 1 0,0-6 0,0-9 0,0-3 0,0 0 0,0 4 0,0-4 0,0 4 0,0-4 0,0 0 0,0 3 0,0 9 0,0 6 0,0-1 0,0-1 0,0-11 0,0-2 0,0-3 0,0-4 0,0-1 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32:11.09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0 24575,'0'0'0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32:11.81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0 24575,'0'0'0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32:10.63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492 0 24575,'-25'15'0,"-1"1"0,-8 7 0,-5 10 0,-14 15 0,-9 14-646,-3 11 646,6-12 0,8-2 159,20-18-159,4-1 0,17-14 0,4-5 0,2-8 0,4-9 0,0 0 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32:12.96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76 1 24575,'0'13'0,"-5"7"0,-2 7 0,-3-1 0,0-5 0,6-8 0,0-4 0,4-1 0,-4 1 0,-1 0 0,0 4 0,-3 0 0,3 5 0,0-4 0,1-5 0,4-6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2T12:08:07.65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62 21 24575,'-10'0'0,"-1"0"0,1 0 0,0 4 0,0 2 0,4 4 0,2 0 0,4 0 0,0 1 0,0-1 0,0 5 0,0 0 0,0 1 0,0-1 0,0 0 0,0-4 0,0 4 0,0-5 0,0 0 0,0 0 0,4 0 0,2 1 0,4-1 0,0 4 0,-4 2 0,3 0 0,-3-6 0,-1-1 0,0-3 0,-1 0 0,2-2 0,0 1 0,3 0 0,-4 6 0,5 3 0,1-2 0,-1-2 0,0-6 0,0-4 0,5 0 0,1 0 0,4 0 0,-4 0 0,-1 0 0,-5 0 0,0-4 0,0-6 0,0-2 0,1-2 0,-1 3 0,0 1 0,-4 0 0,-2 0 0,-4 0 0,0 0 0,0-1 0,0 1 0,0 0 0,0 0 0,0 0 0,0-1 0,0-3 0,0-2 0,0 0 0,0 1 0,0 5 0,0 0 0,0 0 0,0 0 0,0-1 0,0 1 0,0-5 0,-4 4 0,-2-4 0,0 5 0,-3 5 0,4 0 0,-6 5 0,1 0 0,0-4 0,0-2 0,0 0 0,-1 2 0,1 4 0,0 0 0,0 0 0,0 0 0,4-5 0,2-1 0,4 1 0,0 0 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32:15.01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19 1 24575,'9'13'0,"17"13"0,15 20 0,2 11 0,3-3 0,-25-15 0,-10-18 0,-4-8 0,-2-4 0,4-4 0,0 3 0,0-4 0,0 1 0,-1-1 0,1 0 0,-4 1 0,3 0 0,-3-1 0,-4-4 0,-13 0 0,-11 5 0,-11 1 0,1 0 0,-1-1 0,1-5 0,10 4 0,3 1 0,7 0 0,4-1 0,-4-4 0,4 0 0,0 0 0,1 0 0,-1 0 0,0 0 0,4 0 0,1 0 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32:17.06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98 120 24575,'-13'13'0,"3"0"0,-3 12 0,2 1 0,0 8 0,0 0 0,1-8 0,0-1 0,5-7 0,1-1 0,4 1 0,0-5 0,0 0 0,0-4 0,0 0 0,0 3 0,0 9 0,0 6 0,0-1 0,0-5 0,0-8 0,0-4 0,0-1 0,0 1 0,0 0 0,0 0 0,0 0 0,4 3 0,5-2 0,1-1 0,2-1 0,-3-3 0,0 3 0,4 1 0,0-4 0,1-1 0,-1 0 0,-1 1 0,2 0 0,4-1 0,-1-1 0,-3 2 0,-1 0 0,-4-1 0,-1-4 0,1 0 0,4 0 0,8 0 0,-2 0 0,6-4 0,-8-1 0,1-3 0,0-1 0,-5 4 0,0 1 0,-4 4 0,-4-4 0,-1-5 0,-1-4 0,2-1 0,4 1 0,4 0 0,-3 4 0,2-4 0,-3 4 0,-4 0 0,-1 1 0,-4-1 0,0-4 0,0-1 0,0-3 0,0-1 0,0 5 0,0 0 0,0 0 0,0-1 0,0 1 0,0-4 0,0-4 0,0 2 0,0-6 0,0 1 0,0 4 0,0-5 0,0 1 0,0 4 0,-4-4 0,-1 6 0,0 0 0,1 1 0,4-1 0,-4 5 0,-4 0 0,-2 0 0,-3-1 0,4 1 0,1 4 0,-1 5 0,0 0 0,0-1 0,0 0 0,-3 1 0,-2 1 0,0-2 0,2 0 0,3 1 0,0 4 0,-4 0 0,0 0 0,-1 0 0,1 0 0,-7 0 0,-2 5 0,-5 4 0,-5 3 0,13-3 0,-2 0 0,9-4 0,7 0 0,1-2 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32:18.37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0 24575,'0'9'0,"0"0"0,0 4 0,0 0 0,0 5 0,0 0 0,0-1 0,0 1 0,0-1 0,4 1 0,1 0 0,0-1 0,-1 1 0,0-1 0,0-3 0,5-1 0,4-4 0,8 5 0,23 17 0,12 18 0,17 8 0,-18-14 0,-11-9 0,-23-23 0,-12-2 0,-5-6 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32:19.12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 24575,'0'25'0,"5"1"0,3 21 0,-2 2 0,1 1 0,-7-3 0,0-21 0,0-1 0,0-8 0,0-3 0,0-1 0,0-4 0,0 3 0,0-2 0,0 7 0,0 4 0,0 5 0,7 21 0,0-11 0,1 0 0,-3-20 0,-5-12 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31:55.85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746 0 24575,'-13'4'0,"-1"5"0,-3 4 0,-14 18 0,-3 3 0,-13 13 0,-11 12-677,-4 2 677,26-24 0,-1-1 0,-36 29 0,-1-1 0,1-1 0,8 2 0,16-10 0,15-11 0,18-19 0,7-11 0,5-5 0,4-5 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31:56.28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0 24575,'0'0'0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31:56.83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 24575,'0'0'0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31:57.55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220 0 24575,'-13'4'0,"-3"12"0,-2 32 0,-2 18 0,-7 26-679,-1-1 679,-7-12 0,11-16 168,9-24-168,6-14 0,4-12 0,0 0 0,1-4 0,4-4 0,0-1 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31:58.86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196 1 24575,'9'4'0,"-5"5"0,0 0 0,0 4 0,1 0 0,4-3 0,4 6 0,-2 5 0,2-2 0,2 13 0,-3-5 0,3-1 0,-5-5 0,-5-8 0,-1-4 0,0-1 0,0 1 0,1 0 0,3 4 0,-3 0 0,4 5 0,0-4 0,-4-2 0,-2-3 0,-3 0 0,0 4 0,0-4 0,-3 0 0,-2-1 0,-4-3 0,0 0 0,0-1 0,-3-4 0,-2 4 0,0 0 0,1 5 0,5 0 0,-1-4 0,0-1 0,0-4 0,-3 0 0,-2 0 0,-11 5 0,-1 1 0,-8 0 0,0-1 0,8-5 0,5 0 0,8 0 0,5 0 0,3 4 0,1 1 0,0 0 0,-1-1 0,-4-4 0,0 0 0,4 4 0,2 1 0,3 0 0,0-2 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32:00.66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91 394 24575,'-12'0'0,"2"0"0,-7 0 0,4 0 0,-1 4 0,0 12 0,9 7 0,0 3 0,5-1 0,0-7 0,0-5 0,0 0 0,0-4 0,0 0 0,0-1 0,0 1 0,0 11 0,0 3 0,10 10 0,17 19 0,3-2 0,8 5 0,-18-16 0,-9-18 0,-3-12 0,-3-1 0,3-3 0,12 4 0,-4 1 0,8-4 0,1-3 0,-5 1 0,4 1 0,-6 0 0,-1-1 0,8-4 0,2 0 0,-1 0 0,6 0 0,-5 0 0,-1 0 0,-5 0 0,-8 0 0,-5 0 0,-3-4 0,3-5 0,3-12 0,16-11 0,9-9 0,4-13 0,1-14 0,-15-11 0,-8 13 0,-9 7 0,-9 32 0,0 6 0,0 9 0,0 3 0,0-4 0,0-8 0,-14-18 0,-14-15 0,-13-3 0,-10-2 0,15 18 0,5 9 0,15 11 0,4 8 0,3 4 0,0 4 0,0 2 0,4-1 0,1-1 0,-3 0 0,-10 1 0,-3 0 0,-12-2 0,6-4 0,3 0 0,4 4 0,10 2 0,0 4 0,0 0 0,0 4 0,1 1 0,-1 4 0,-4 3 0,3-2 0,1 3 0,2-4 0,2-1 0,-4 1 0,0 0 0,4 4 0,-3 0 0,4 1 0,-1-1 0,1-5 0,4 1 0,0 4 0,-4 1 0,-1 3 0,0-3 0,1-1 0,4-5 0,0 1 0,-4 4 0,-1 1 0,-3 3 0,-2 8 0,5 1 0,0 1 0,1-2 0,-1-12 0,0 0 0,1-4 0,4-4 0,0-1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2T12:08:12.16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24575,'11'0'0,"-1"0"0,0 0 0,0 0 0,0 0 0,1 0 0,-1 0 0,0 0 0,0 0 0,0 0 0,0 0 0,1 0 0,-1 0 0,0 0 0,5 0 0,-4 0 0,4 0 0,-5 0 0,0 0 0,0 0 0,0 0 0,1 0 0,-6 0 0,0 0 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32:01.83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 24575,'0'9'0,"0"-1"0,4 5 0,1-3 0,-1 3 0,0-1 0,0-2 0,1 3 0,0 0 0,-1 0 0,-4 12 0,4-6 0,2 13 0,6 8 0,-1-11 0,-4 9 0,-3-24 0,0-6 0,1 0 0,4 1 0,0 1 0,-4 2 0,-1-3 0,-1-4 0,2-1 0,4 0 0,0 1 0,0 4 0,0-1 0,-5 1 0,0 0 0,0 0 0,1 4 0,4-4 0,0 4 0,-4-4 0,2 0 0,2 3 0,7 9 0,8 19 0,11 2 0,-8-1 0,-5-14 0,-14-18 0,-8-5 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32:21.71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53 0 24575,'-9'4'0,"4"5"0,-3 5 0,3 3 0,1 1 0,0-5 0,4 0 0,0-4 0,0 0 0,0-1 0,-4 1 0,-1 0 0,0 0 0,1 4 0,4 0 0,0 1 0,0-1 0,0-5 0,0 1 0,0 0 0,0 0 0,0 0 0,0-1 0,0 12 0,0 3 0,0 11 0,0-8 0,0-5 0,0-8 0,0-9 0,0 0 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32:24.20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18 24575,'9'0'0,"0"0"0,3 0 0,2 0 0,4 0 0,6 0 0,3 0 0,7 0 0,12 0 0,4 0 0,-1 0 0,-9 0 0,-19 0 0,-9 0 0,1 0 0,1 0 0,3 0 0,1 0 0,0 0 0,-1 0 0,1 0 0,-1 0 0,1 0 0,0-4 0,-5-1 0,-4 0 0,-5 1 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32:25.57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0 24575,'13'0'0,"7"0"0,20 0 0,-3 0 0,2 0 0,-14 0 0,-8 0 0,-3 0 0,-1 0 0,-4 0 0,11 8 0,-4-6 0,9 6 0,-11-8 0,-1 0 0,-5 0 0,1 0 0,0 0 0,4 0 0,0 0 0,5 0 0,-4 0 0,-2 0 0,-3 0 0,-4 0 0,-1 0 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32:48.83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254 18 24575,'0'-9'0,"-4"5"0,-1 0 0,-4 4 0,-4 0 0,3 0 0,-2 0 0,-1 7 0,-3 10 0,-9 5 0,-4 5 0,1 1 0,6-7 0,4 4 0,4-7 0,4-5 0,-2 4 0,7-7 0,1 6 0,0 5 0,4 6 0,0 6 0,0 1 0,0-1 0,0 1 0,0 0 0,0-8 0,0-1 0,0-11 0,0-2 0,0 1 0,0 1 0,10 10 0,2 3 0,4-1 0,-1-5 0,-6-12 0,0-5 0,0-4 0,3-4 0,-2-5 0,3-4 0,-4-5 0,1-7 0,2-14 0,-6 2 0,5-2 0,-6 18 0,0 8 0,-1-7 0,-4 5 0,0-17 0,0 5 0,0 5 0,0 2 0,0 11 0,0 0 0,0-3 0,0-2 0,0 0 0,0 2 0,4 7 0,1-3 0,4-1 0,-1-1 0,1-2 0,0-1 0,-4 3 0,-1-2 0,-4 3 0,0 0 0,0 0 0,0 0 0,0 1 0,0-1 0,0 0 0,0 4 0,0 1 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32:49.73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 24575,'0'0'0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32:52.22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271 1 24575,'-13'0'0,"-1"0"0,-10 0 0,-3 0 0,1 0 0,1 0 0,7 0 0,1 0 0,-1 4 0,4 0 0,2 1 0,3-1 0,0-4 0,0 0 0,1 0 0,-1 0 0,4 4 0,1 5 0,4 5 0,0 10 0,0 3 0,0-1 0,-4-5 0,-1-12 0,4-5 0,6-4 0,16 0 0,18 0 0,-9 0 0,4 0 0,-22 0 0,-3 0 0,4 0 0,-3 0 0,6 0 0,-2 0 0,0 0 0,-2 0 0,-7 4 0,-1 1 0,-4 7 0,0 9 0,0 6 0,0 6 0,0 1 0,0 0 0,0-12 0,0-2 0,0-11 0,0 0 0,0-1 0,0 1 0,0 0 0,0 0 0,0 0 0,-4-4 0,-1-2 0,-3 1 0,-12 2 0,4 3 0,-5 1 0,9-5 0,7 3 0,1-3 0,12 0 0,-6-1 0,6-4 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32:53.62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322 1 24575,'-22'0'0,"-11"8"0,16-3 0,-7 8 0,15-4 0,0 0 0,4-1 0,-3 5 0,0 1 0,-6 3 0,-4 1 0,1 0 0,3-5 0,1 0 0,4 0 0,1 0 0,-5 5 0,-3 7 0,-2-6 0,2 2 0,3-8 0,5-8 0,3-2 0,1-3 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32:54.57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0 24575,'0'13'0,"7"21"0,11 21 0,7 11 0,11 22 0,-4-22 0,-2-3 0,-4-17 0,-6-19 0,0-7 0,-6-7 0,-6-4 0,0-4 0,-3-1 0,4-4 0,0 0 0,0 4 0,-1 1 0,1-1 0,0 0 0,0-4 0,-1 0 0,1 0 0,0 0 0,-4 4 0,-1 1 0,-4 0 0,0-1 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32:56.13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117 119 24575,'-15'20'0,"-5"15"0,-3 2 0,1 10 0,6-14 0,6-6 0,4-3 0,2-6 0,4 0 0,0-5 0,0 0 0,0-4 0,0 0 0,0-1 0,0 1 0,0 0 0,0 0 0,0 0 0,4-5 0,5 0 0,11-4 0,7 5 0,7 2 0,-1-1 0,-10-1 0,-3-5 0,-8 0 0,-2 0 0,3-4 0,-4-1 0,-4-4 0,2 0 0,-2 1 0,4-5 0,0 3 0,0-3 0,-1 1 0,1-2 0,1-11 0,-5 6 0,0-2 0,-5 8 0,0 5 0,0-1 0,4 0 0,1 0 0,0 0 0,-1 1 0,-4-1 0,0 0 0,0 0 0,0-3 0,0-2 0,0-4 0,0 1 0,0-1 0,0 4 0,0 2 0,0 3 0,-4 0 0,-5-4 0,-7-7 0,-4-7 0,0 1 0,4 5 0,3 12 0,4 5 0,1 4 0,-1 0 0,4 4 0,1 5 0,4-3 0,0 1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2T12:08:13.67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58 1 24575,'0'23'0,"0"18"0,0 2 0,0 2 0,0-16 0,0-9 0,0-4 0,0-1 0,0 0 0,0 9 0,-8 21 0,0-2 0,-7 11 0,2-15 0,6-9 0,1-1 0,6-13 0,0-6 0,0-5 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32:57.29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 24575,'0'0'0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32:58.57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0 24575,'0'25'0,"0"2"0,0 6 0,0-6 0,0-3 0,0-6 0,0 0 0,0-5 0,0 0 0,0-4 0,0 0 0,0-1 0,0 1 0,0 4 0,0 1 0,0 10 0,0-4 0,0 0 0,0-7 0,0-4 0,0 0 0,0 0 0,0-1 0,0 1 0,0 0 0,0-4 0,0-1 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32:59.55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283 18 24575,'-4'-9'0,"-5"4"0,-4 1 0,-5 4 0,-7 0 0,-1 0 0,-8 0 0,1 0 0,-1 0 0,8 0 0,5 0 0,8 0 0,4 0 0,0 0 0,5 4 0,0 1 0,4 0 0,0-1 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33:01.32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106 1 24575,'-9'0'0,"0"0"0,0 0 0,1 4 0,-1 1 0,0 0 0,0-2 0,0-3 0,1 0 0,-1 4 0,0 1 0,4 0 0,1-1 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33:02.84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269 123 24575,'-13'-4'0,"3"-1"0,-6 1 0,-5 0 0,2 4 0,-13 5 0,5 6 0,1 4 0,1 5 0,7-3 0,5 1 0,0 0 0,4-5 0,0 0 0,1-4 0,3 0 0,1-1 0,4 5 0,0 1 0,0 3 0,0 8 0,0-9 0,0 7 0,0-2 0,0-1 0,0 11 0,0-11 0,0 5 0,0-8 0,0 1 0,0-1 0,4-7 0,12-2 0,19-8 0,2 0 0,10 0 0,-14 0 0,1 0 0,-1-5 0,-10 0 0,-3-5 0,-11 1 0,-1 0 0,1-3 0,-4 2 0,-1-3 0,-4 4 0,4 0 0,1-3 0,4 2 0,-1-7 0,-3-3 0,3 4 0,-3-8 0,5 4 0,5-7 0,-2-7 0,2 8 0,-6 1 0,-4 8 0,-1 3 0,-4 1 0,0 4 0,0 1 0,0-5 0,0-1 0,-5-11 0,-6-1 0,-4-1 0,-1 7 0,3 11 0,4 5 0,1 0 0,-5-1 0,-1-4 0,-3 1 0,3 3 0,5 1 0,5 4 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33:03.38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 24575,'0'0'0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33:05.10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146 1 24575,'-4'8'0,"-5"1"0,-1 4 0,-3 1 0,1-1 0,2 0 0,-3 0 0,4 0 0,5 1 0,0-1 0,4-4 0,0-1 0,-4 5 0,-1 1 0,0-1 0,1 0 0,0 0 0,-2 8 0,1 5 0,0 8 0,0-1 0,0-6 0,-1-2 0,2-12 0,4 0 0,0-4 0,0 0 0,0-1 0,4-3 0,1-1 0,4-4 0,-1 0 0,1 0 0,4 0 0,-3 4 0,2 1 0,1 0 0,1-1 0,3-4 0,-3 0 0,-1 0 0,-4 0 0,-1 0 0,1-4 0,-4-1 0,-1-4 0,0-3 0,1 2 0,4-3 0,-1 4 0,1 0 0,0-3 0,0 2 0,0-7 0,-5 4 0,0-1 0,-4 1 0,0 4 0,0 1 0,0-1 0,0-4 0,0-1 0,0-3 0,0 3 0,0 2 0,0 3 0,0 0 0,0-4 0,-4 0 0,-4-5 0,-2 4 0,-3 2 0,4 3 0,1 0 0,-1 0 0,4 0 0,-3 1 0,-1-1 0,-1 0 0,2 0 0,4 0 0,4 4 0,0 2 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33:07.82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359 23 24575,'-25'-5'0,"-2"-2"0,-19 1 0,9 1 0,-2 5 0,14 0 0,7 0 0,1 0 0,-1 0 0,4 0 0,6 4 0,4 1 0,4 4 0,0 0 0,-4-5 0,-1 4 0,0 1 0,-3 5 0,3-1 0,0 0 0,1-4 0,4 0 0,0 0 0,-3-1 0,-2 5 0,0-3 0,1 2 0,4 1 0,-4-3 0,-1-1 0,0-1 0,1-4 0,4 5 0,-4 4 0,-1-3 0,5-1 0,4-6 0,17-3 0,6 0 0,-1 0 0,-5 0 0,-8 0 0,-4 0 0,-1 0 0,1 0 0,0 0 0,0 4 0,0 1 0,-1 4 0,-3 0 0,-1 0 0,-4-1 0,0 5 0,0 8 0,0-2 0,0 2 0,0-8 0,0 0 0,0 0 0,-5 12 0,-6 1 0,-4 1 0,-1-2 0,3-8 0,4-3 0,4-1 0,1-5 0,1-3 0,-2-1 0,-4-4 0,0 0 0,0 0 0,1 0 0,-1 0 0,0 0 0,4 0 0,1 0 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33:11.55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0 24575,'0'20'0,"0"28"0,8 18 0,1 13 0,1-17 0,-3-15 0,-7-13 0,0-8 0,0-1 0,0-8 0,0 1 0,0 0 0,0-1 0,0 8 0,0 1 0,0 21 0,0 16 0,0 28-961,0-26 0,0 4 961,0 6 0,0 3 0,0 6 0,0-2-380,0-11 1,0-5 379,0-10 0,0-7 0,0 6 0,0-29 0,0-23 0,0-12 1843,0 1-1843,0-1 838,0 0-838,0 0 0,0-11 0,0-2 0,7-25 0,9-2 0,18-19 0,11-8-720,10 0 720,-27 31 0,-1 1 0,13-14 0,-9 6 0,-20 27 0,-3 15 0,1 3 0,4 7 0,5 0 720,-1 0-720,1 3 0,-4 2 0,-5 4 0,-2 4 0,-1 8 0,4 5 0,1-3 0,-5-3 0,-3-12 0,-3 1 0,0 0 0,0 4 0,0 7 0,0 0 0,-5 12 0,0-13 0,-1 2 0,2-8 0,4-5 0,0 1 0,-3 0 0,-2 0 0,0 4 0,1 0 0,0 5 0,-1-1 0,-4-3 0,0 3 0,1-4 0,-1 1 0,0-1 0,0-4 0,4-1 0,1 1 0,1 4 0,-8 8 0,0-2 0,-4 6 0,7-8 0,3-3 0,-3-5 0,-1-5 0,-1-4 0,-2 0 0,-1 0 0,-1 4 0,-3 1 0,-1-1 0,-7 0 0,-14-4 0,2 0 0,-9 0 0,19 0 0,6 0 0,9 0 0,15 0 0,2 0 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33:12.49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90 24575,'20'0'0,"2"-5"0,25-3 0,3 1 0,-1-5 0,-2 1 0,-14-2 0,-6-2 0,-2 5 0,-1 5 0,-8 2 0,8 3 0,-11 0 0,5 0 0,7 0 0,-10 0 0,5 0 0,-7 0 0,-4 0 0,4 0 0,-4 0 0,0 0 0,-1 0 0,-3 0 0,-1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2T12:08:16.21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21 24575,'0'15'0,"0"1"0,0 4 0,0 1 0,0-5 0,0-2 0,0-4 0,0 1 0,0-1 0,0 0 0,0 5 0,0-4 0,0 4 0,0-1 0,0-2 0,0 2 0,0 1 0,0-4 0,0 4 0,0-5 0,0 1 0,0-1 0,0 0 0,0 0 0,0 0 0,0 0 0,0 1 0,5-1 0,0 0 0,1 0 0,3 0 0,-3 1 0,4-6 0,4 0 0,11-5 0,5 0 0,1 0 0,-7 0 0,-14-5 0,-5 0 0,-5-10 0,0-1 0,0 0 0,0-3 0,0 3 0,0 0 0,0 2 0,0 3 0,0 1 0,4 0 0,2 0 0,0-5 0,-2-1 0,-4 0 0,0 2 0,0 4 0,0-1 0,0 1 0,0 0 0,0 0 0,0 0 0,0-5 0,0-1 0,0 0 0,0 1 0,0 5 0,0 0 0,0 0 0,-4 0 0,-2 0 0,-4-1 0,0 1 0,-1 5 0,1 0 0,0 5 0,0 0 0,0 0 0,-1 0 0,6 0 0,0 0 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33:13.69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0 24575,'17'0'0,"1"0"0,7 0 0,-6 0 0,6 0 0,-8 0 0,-3 0 0,3 0 0,-4 0 0,1 0 0,-1 0 0,-1 4 0,2 1 0,4 0 0,-1-1 0,-3-4 0,-1 0 0,-1 0 0,2 0 0,4 0 0,-1 0 0,-3 0 0,-1 0 0,-8 0 0,-2 0 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33:15.96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0 24575,'0'38'0,"0"17"0,0 24 0,0-1 0,0-15 0,0-16 0,0-21 0,0-5 0,0-5 0,0-2 0,0 4 0,0-1 0,0 1 0,0-4 0,0-2 0,0-3 0,4-4 0,1 3 0,4-3 0,0 0 0,-1-1 0,1-4 0,0 0 0,0 0 0,0 0 0,-1-4 0,-3-1 0,-1-4 0,-4 0 0,4-4 0,1 0 0,0-1 0,-1 1 0,-4 5 0,0-1 0,0 0 0,4-4 0,1 0 0,-1-5 0,4 0 0,-3 1 0,5-8 0,-1 6 0,-3-2 0,-2 4 0,-4 7 0,0-2 0,0 3 0,0 0 0,0 0 0,0 1 0,0-1 0,0 0 0,0-4 0,0 0 0,-5-12 0,0 6 0,-1-2 0,-2 8 0,3 8 0,-4-7 0,1 3 0,3-5 0,1 1 0,0 4 0,-1 1 0,0-1 0,1 0 0,4 4 0,0 1 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33:16.76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 24575,'0'0'0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33:19.60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91 24575,'0'9'0,"4"-4"0,5-1 0,0-4 0,4 0 0,-4 0 0,0 0 0,3 0 0,2 0 0,0 0 0,-2 0 0,-3 0 0,0 0 0,0 0 0,0 0 0,-1 0 0,1 0 0,0 0 0,4 0 0,20-7 0,23-11 0,35-11 0,-9 1 0,-13 9 0,-36 12 0,-24 11 0,-5 11 0,-4 1 0,0 5 0,0-5 0,0-6 0,0 7 0,0-4 0,-4 5 0,-2 7 0,-6 14 0,-3 24 0,-1 3 0,-1 9 0,9-25 0,1-11 0,7-18 0,0-8 0,-4-1 0,-1-2 0,0 3 0,1-4 0,4-1 0,0 5 0,0-3 0,0 3 0,0-1 0,-4 2 0,-2 11 0,1-6 0,-4 2 0,4-8 0,1-8 0,0-2 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33:21.01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394 1 24575,'-9'0'0,"0"0"0,-3 0 0,2 0 0,-7 0 0,4 0 0,-1 0 0,1 0 0,-7 0 0,-15 0 0,5 0 0,-7 0 0,12 0 0,5 0 0,0 0 0,7 0 0,4 0 0,0 0 0,1 0 0,-1 0 0,0 0 0,-4 0 0,3 0 0,-2 0 0,3 0 0,4 0 0,1 0 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33:22.19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332 1 24575,'-9'0'0,"0"0"0,0 0 0,1 0 0,-12 0 0,4 0 0,-8 0 0,6 0 0,0 0 0,1 0 0,3 4 0,1 1 0,5-1 0,-1 0 0,0-4 0,0 0 0,0 0 0,1 0 0,-5 0 0,-8 0 0,2 0 0,-6 0 0,11 0 0,6 0 0,4 0 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33:23.20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282 0 24575,'-9'0'0,"0"0"0,0 0 0,1 0 0,-5 0 0,-1 0 0,-3 0 0,-1 0 0,0 0 0,1 4 0,-1 1 0,5 0 0,0-1 0,4-4 0,0 0 0,0 0 0,1 0 0,-1 0 0,-4 0 0,-1 0 0,1 0 0,0 0 0,8 0 0,1 0 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31:30.74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 24575,'12'0'0,"2"0"0,4 0 0,6 0 0,-4 0 0,1 0 0,-9 0 0,-3 0 0,0 0 0,4 0 0,7 0 0,-4 0 0,4 0 0,-11 0 0,-1 0 0,5 0 0,-3 0 0,6 0 0,-2 0 0,-4 0 0,-2 0 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31:31.61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 24575,'8'9'0,"1"-4"0,24-2 0,18-3 0,28 0 0,13 9 0,-14 0 0,-15 0 0,-24-2 0,-18-7 0,-12 0 0,-5 0 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31:32.64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201 0 24575,'-5'20'0,"-20"20"0,-11 24 0,-8 7 0,6-9 0,18-22 0,9-20 0,7-7 0,0-4 0,-1 0 0,0 0 0,1-1 0,4 1 0,0 0 0,0-4 0,0-1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2T12:16:38.71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1 205 24575,'16'-27'0,"3"3"0,-3 3 0,4 1 0,0-1 0,1 1 0,-5 0 0,-2-1 0,-3 5 0,-1 6 0,0 6 0,0 4 0,5 0 0,-4 0 0,4 0 0,-5 0 0,0 0 0,5 0 0,-4 0 0,4 0 0,-5 4 0,-4 2 0,3 0 0,-3-2 0,4-4 0,0 5 0,0 0 0,0 1 0,-4 3 0,-1-3 0,-5 4 0,0 5 0,0-4 0,0 4 0,0-1 0,0 2 0,0 5 0,0-6 0,0 0 0,0 0 0,0-4 0,0 4 0,0 0 0,0-4 0,0 4 0,0-5 0,0 0 0,0 0 0,0 0 0,0 5 0,0 1 0,0 0 0,0-2 0,0 1 0,0 1 0,0 4 0,0 1 0,0-1 0,-5 1 0,-1-1 0,1-4 0,-4-2 0,3-3 0,-4-6 0,0 4 0,-1 2 0,-3 4 0,-10 8 0,-7 1 0,0-1 0,3 0 0,7-7 0,5-1 0,6-5 0,1-5 0,3 0 0,-4-5 0,-4 5 0,2 0 0,-2 1 0,-1 3 0,3-3 0,11-1 0,31 0 0,20-5 0,22 0 0,-14 0 0,-4 0 0,-16 0 0,-11 0 0,-4 0 0,-13 0 0,0 0 0,0-5 0,0 0 0,5-1 0,1 1 0,4 5 0,1 0 0,-1 0 0,-4 0 0,-1 0 0,-5 0 0,0 0 0,0 0 0,-4 5 0,-2 1 0,1-1 0,1 0 0,4-5 0,0 0 0,-4 4 0,-2 2 0,-4 0 0,0-2 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31:34.28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88 1 24575,'9'8'0,"-4"9"0,3-2 0,-3 5 0,0-11 0,-2 0 0,-3-1 0,4 5 0,1 1 0,0-1 0,3 4 0,-3-7 0,4 2 0,-1-3 0,-3 0 0,-1 0 0,-4 0 0,0-1 0,4-3 0,1-1 0,0 0 0,-1 1 0,-4 4 0,0 0 0,4-4 0,1 2 0,0 9 0,-2 7 0,-3 3 0,4-5 0,1-8 0,0-4 0,-1 0 0,-4-1 0,0 5 0,0 1 0,0-1 0,0 0 0,-4-4 0,-5 0 0,-4-4 0,-1-2 0,1-3 0,-7 4 0,8 1 0,-9 0 0,13-1 0,-1-4 0,-4 0 0,-1 0 0,-3 0 0,3 0 0,1 0 0,5 0 0,-1 4 0,0 1 0,4 0 0,1-1 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31:37.07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247 18 24575,'-9'-9'0,"0"4"0,0 2 0,0 3 0,-3 0 0,2 0 0,-3 0 0,1 0 0,2 0 0,-3 3 0,4 2 0,4 4 0,-2 4 0,-2 1 0,-5-1 0,-3 0 0,-1 0 0,4-4 0,2 4 0,3-4 0,4 0 0,1-1 0,0 5 0,-1 1 0,0 3 0,1 8 0,4 2 0,0 6 0,0-6 0,0 5 0,0-13 0,0 6 0,0 12 0,0-14 0,0 15 0,0-21 0,0-3 0,0 2 0,0 5 0,0 6 0,5 6 0,7 1 0,3-7 0,5-3 0,-3-10 0,1-1 0,-1-5 0,1 1 0,0 0 0,-1-4 0,-3-1 0,-1-4 0,-1 0 0,-2 0 0,7 0 0,-4 0 0,5-4 0,7-7 0,-6-3 0,13-8 0,-13 4 0,2-2 0,-4 6 0,-8 2 0,12-1 0,-10 3 0,5-3 0,-7 5 0,0-1 0,0-4 0,0 3 0,-1-2 0,-3 3 0,-1 0 0,-4-4 0,4 4 0,1-4 0,0 0 0,-1 0 0,0-5 0,1 0 0,-1 5 0,0 0 0,-4 4 0,0 0 0,0-3 0,0-2 0,0 0 0,0-6 0,0 5 0,0-6 0,0 3 0,0 0 0,0 5 0,0-4 0,0 3 0,0 1 0,0 0 0,0 4 0,0 0 0,-4 1 0,-4-1 0,-2 4 0,-3 1 0,4 4 0,1-4 0,-1-1 0,0 0 0,0 1 0,0 1 0,-3-2 0,-2-4 0,-4-4 0,5 3 0,4 2 0,5 4 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31:38.70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 24575,'0'8'0,"0"1"0,0 4 0,5 8 0,1 5 0,4 1 0,0-3 0,-5-10 0,-1-1 0,-4-4 0,4-5 0,0 0 0,1 0 0,-1 1 0,0 0 0,1 3 0,8 1 0,8 6 0,-6 4 0,5 0 0,-11-5 0,-1-1 0,1-4 0,0 3 0,6 9 0,16 31 0,-9-8 0,0 4-477,3 6 1,0 3 476,0 5 0,-1-3 0,8 19 0,-9-25 0,-12-33 0,-8-11 0,-3-5 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31:39.68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422 1 24575,'-20'5'0,"-2"6"0,-18 17 0,-13 20 0,0 13 0,4-5 0,12-5 0,11-4 0,3-10 0,-4 9 0,5-12 0,5-8 0,6-1 0,8-11 0,-1-2 0,-1-3 0,0 0 0,1 0 0,4-4 0,0-1 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31:40.12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 24575,'0'0'0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31:40.66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 24575,'0'0'0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31:42.18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2762 1 24575,'-25'0'0,"-15"0"0,-9 0 0,-14 7 0,-12 3 0,9 6 0,3-1 0,4-7 0,9-3 0,-12 2 0,-1 1 0,13 1 0,-9-2 0,9-7 0,-25-8 0,-4-2-544,-13-9 544,1 1 0,-1 8 0,14 2 0,15 8 0,17 0 0,19 0 0,2 0 0,8 0 0,-8 0 544,6 0-544,-2 0 0,8 0 0,4 0 0,-23 0 0,-46 0 0,18 0 0,-4 0-476,-6 0 1,0 0 475,7 0 0,5 0 0,-10 0 0,34 0 0,21 0 0,1 0 0,-2 0 0,0 0 0,-2 0 951,2 0-951,-4 0 0,-6 0 0,-29 8 0,-25 3 0,25-2 0,-2 1 0,0 0 0,2 0 0,-25 1 0,29 1 0,33-8 0,12 1 0,4-1 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33:24.76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0 24575,'0'9'0,"0"0"0,0 4 0,0 0 0,0 5 0,0 0 0,0-1 0,0 1 0,0-1 0,0 1 0,0 0 0,0-1 0,0 1 0,0-5 0,0 0 0,0-4 0,0 0 0,0 0 0,0-5 0,0 0 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33:26.57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297 1 24575,'0'9'0,"0"-1"0,-4 1 0,-1 0 0,0 4 0,-3-3 0,3 2 0,0 1 0,-2-3 0,2 2 0,0-3 0,-3 0 0,3 0 0,0 0 0,-4 10 0,-16 30 0,-11 17 0,13-22 0,-1 3 0,1 0 0,2-2 0,-10 21 0,9-14 0,11-31 0,7-13 0,4-4 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33:28.43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341 0 24575,'9'13'0,"3"21"0,0 8 0,2 8 0,1 9 0,-1-9 0,0 0 0,-6-4 0,2-12 0,-5-8 0,1-5 0,-2-8 0,-4-4 0,4 0 0,1-1 0,-1 1 0,0 0 0,-4 0 0,4 3 0,1 2 0,0 0 0,-1-2 0,-4-3 0,4-4 0,1-1 0,0 0 0,-1 1 0,-4 4 0,3 3 0,2 2 0,0 0 0,3-2 0,-3 1 0,0-3 0,-1 3 0,-4-5 0,-4 1 0,-5 0 0,-25 3 0,-21 2 0,-11 2 0,-9 0 0,12 0 0,13-2 0,11-6 0,14 1 0,11-4 0,2 0 0,-1-1 0,-1-4 0,-3 0 0,-1 0 0,1 0 0,3 0 0,5 0 0,5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2T12:16:41.56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0 143 24575,'0'14'0,"0"2"0,0 5 0,0-1 0,0-4 0,0-1 0,0-5 0,0 0 0,0 0 0,0 0 0,0 5 0,0-4 0,0 4 0,0-5 0,5 0 0,0 1 0,1-1 0,-2 0 0,1 0 0,1 0 0,-1 0 0,0 1 0,-1-6 0,2 4 0,0-3 0,3 0 0,-4 3 0,6-4 0,-1 1 0,0 3 0,0-3 0,0-1 0,5 0 0,1-5 0,0 0 0,-2-5 0,1-5 0,-4-1 0,0-4 0,-2 5 0,-4 0 0,1 0 0,-1-1 0,-5 1 0,0 0 0,0 0 0,0 0 0,0-5 0,0 4 0,0-4 0,0 5 0,0 0 0,0-1 0,0 1 0,0 0 0,0 0 0,0 0 0,0 0 0,0-1 0,0 1 0,0 0 0,0 0 0,0 0 0,0-1 0,0 1 0,0 0 0,0 0 0,0 0 0,0-1 0,0 1 0,0 0 0,0 0 0,0 0 0,0 0 0,0-1 0,0 1 0,0 0 0,0 0 0,0 0 0,-5 4 0,-1 1 0,1 1 0,0-2 0,1 1 0,-2 0 0,-4 5 0,0 0 0,-1 0 0,1 0 0,0 0 0,0 0 0,0 0 0,-5 0 0,4 0 0,-4 0 0,5 0 0,0 0 0,-1 0 0,1 0 0,0 0 0,0 0 0,0 5 0,-1 0 0,1 1 0,5-2 0,0-4 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33:30.28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290 176 24575,'-13'0'0,"4"0"0,-4 0 0,0 0 0,0 0 0,-12 0 0,-2 5 0,1 4 0,1 2 0,8 1 0,3 1 0,5-3 0,5 3 0,0-1 0,-1-2 0,0 3 0,2-1 0,3 2 0,0 0 0,-4 2 0,-1-2 0,-4 4 0,-1 6 0,5 3 0,-7 19 0,5-9 0,-1 3 0,3-8 0,5-6 0,0 1 0,0-3 0,0-6 0,0-4 0,0-2 0,0 1 0,0 1 0,4 3 0,1 1 0,0-1 0,3 1 0,-4-4 0,1-2 0,-1-3 0,0-4 0,5-1 0,5-4 0,23 0 0,6 0 0,19 0 0,1-7 0,-20-3 0,-6-6 0,-22-9 0,-1-1 0,-4-1 0,0 2 0,-1 8 0,-4 3 0,3 1 0,-4 1 0,5 2 0,0-3 0,-4 0 0,-1 4 0,-4-4 0,4 0 0,1 3 0,-1-2 0,4-1 0,-3 3 0,0-2 0,-1 3 0,-4 0 0,0 0 0,4-4 0,1 0 0,0-1 0,-1 1 0,-4 5 0,0-1 0,0 0 0,0 0 0,0 0 0,0 1 0,0-1 0,-4 0 0,-1 0 0,-4-4 0,-4 0 0,0-5 0,-7-7 0,-4-14 0,-4-11 0,1 1 0,-10-4 0,12 18 0,-3 3 0,13 11 0,11 12 0,0 5 0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33:32.06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0 24575,'12'0'0,"2"0"0,4 4 0,-1 1 0,1 4 0,-4 4 0,-2-4 0,-3 0 0,0-5 0,0 0 0,-5 1 0,0 4 0,-4 0 0,0-1 0,0 5 0,0-3 0,0 3 0,0-5 0,4 1 0,1 4 0,0 1 0,-1 3 0,-4 1 0,0-5 0,0 0 0,0-4 0,0 0 0,4 3 0,1 2 0,0 0 0,2-2 0,-2-3 0,0 0 0,4 11 0,6 15 0,8 15 0,8 13 0,-4-14 0,-6-9 0,-10-19 0,-7-9 0,-4-3 0,0-4 0,0-1 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33:34.09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0 211 24575,'4'-9'0,"1"-7"0,0 1 0,3-6 0,-3 7 0,3 1 0,12-2 0,16-5 0,13-7 0,1 4 0,-10 8 0,-20 6 0,-11 4 0,-1 1 0,-3 0 0,4 4 0,-1 0 0,1 0 0,0 4 0,-4 4 0,3 2 0,-3 3 0,0-4 0,-2-1 0,-3 1 0,0 0 0,0 4 0,0 8 0,0 5 0,0 1 0,0-3 0,0-6 0,0-1 0,0-3 0,0-1 0,0-4 0,-3-1 0,-2 5 0,0-3 0,-3 3 0,3-1 0,-4-2 0,-3 3 0,2 0 0,-3-4 0,4 0 0,0-1 0,1-3 0,3 4 0,1-1 0,0 1 0,-1 4 0,0 8 0,1 5 0,0 1 0,0-6 0,3-13 0,2-4 0,7-4 0,1 0 0,0 0 0,4 0 0,0 0 0,12 0 0,2 0 0,-1 0 0,-1 0 0,-12 0 0,4 0 0,-3 0 0,-1 0 0,4 0 0,-3 0 0,3 0 0,-3 0 0,-1 0 0,-4 0 0,-5 0 0,0 0 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33:35.23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284 0 24575,'0'25'0,"-7"14"0,-2 11 0,-3-8 0,-4-4 0,5-13 0,-3 1 0,3 8 0,5 0 0,-4-1 0,5-6 0,-1-6 0,2-9 0,4-3 0,0 0 0,-4-4 0,-1 3 0,0 0 0,1 2 0,0 3 0,-1-4 0,-3-1 0,-1 5 0,-3 21 0,-18 21 0,3 11 0,-5-10 0,13-23 0,14-20 0,1-8 0,4-1 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33:35.83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 24575,'0'0'0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33:36.88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0 24575,'10'4'0,"-3"1"0,-7 0 0,0-1 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33:38.94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2766 1 24575,'-9'0'0,"-4"0"0,-7 0 0,-20 0 0,-9 0 0,-1 0 0,3 0 0,21 0 0,1 0 0,7 0 0,5 0 0,0 0 0,4 0 0,1 0 0,-5 0 0,-8 0 0,-18 0 0,-24 0 0,-29 0-361,39 0 0,-1 0 361,-41 0 0,20 0 0,35 0 0,19 0 0,9 0 0,3 0 0,0 0 722,0 0-722,-11 0 0,-28 0 0,-6 0 0,-10 0-1497,-23 0 1,-8 0 1496,21 0 0,-3 0 0,-1 0 0,-5 0 0,-2 0 0,2 0 0,7 0 0,1 0 0,1 0 0,3 0 0,0 0 0,5 0-279,-15 0 1,8 0 278,-24 0 0,50 0 0,34 0 0,1 0 0,-2 0 2898,0 0-2898,2 0 652,3 0-652,0 0 0,0 0 0,0 0 0,-3 0 0,-2 0 0,0 0 0,2 0 0,3 0 0,0 4 0,0 0 0,0 1 0,-3-1 0,2-4 0,-3 0 0,4 0 0,4 0 0,2 0 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33:40.03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81 1 24575,'0'12'0,"0"2"0,0 4 0,0-1 0,0 1 0,-4-4 0,-1-2 0,0-3 0,1 0 0,4 4 0,-5 7 0,-1 7 0,-5 7 0,0-1 0,1-6 0,0-3 0,5-10 0,1-5 0,4-5 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33:41.58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85 0 24575,'13'0'0,"-3"4"0,6 5 0,-2 5 0,0 3 0,4 8 0,-1 1 0,-1 1 0,-5-6 0,-3-9 0,-3-3 0,4 0 0,-1 0 0,1 0 0,0-1 0,0 1 0,0 0 0,-4 0 0,-2 4 0,-3 0 0,4 5 0,1-5 0,0 0 0,-1-4 0,-4 0 0,0 0 0,0 3 0,0 2 0,-4-4 0,-5-2 0,-4-8 0,-12 0 0,-2 5 0,1 0 0,1 1 0,8-2 0,-1-4 0,0 0 0,5 0 0,-4 0 0,3 0 0,-3 0 0,-1 0 0,5 0 0,0 0 0,4 0 0,0 0 0,8 0 0,6 0 0,1 0 0,2 0 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33:43.79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 24575,'9'8'0,"-4"21"0,6 14 0,-2 20 0,-1-14 0,-1-9 0,-7-16 0,0-10 0,0-1 0,0 0 0,0-4 0,0 4 0,0-4 0,0 0 0,0 3 0,0 2 0,0 4 0,0 6 0,0-4 0,0 1 0,0-9 0,0-3 0,0 0 0,0 0 0,0-1 0,0 1 0,0 0 0,0 0 0,0 0 0,0-1 0,0 1 0,4-4 0,5-1 0,1-4 0,2 0 0,1 0 0,1 0 0,3 0 0,-3 0 0,-1 0 0,-1 0 0,2 0 0,4 0 0,-5 0 0,4 0 0,-3 0 0,-1 0 0,0 0 0,-4 0 0,0 0 0,0 0 0,-1 0 0,-3 0 0,-1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2T12:16:50.68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24575,'63'0'0,"-39"0"0,38 0 0,-51 0 0,-1 0 0,0 0 0,5 0 0,-4 0 0,4 0 0,0 0 0,0 0 0,6 0 0,-1 0 0,-4 0 0,-1 0 0,-1 0 0,-2 0 0,2 0 0,-3 0 0,-1 0 0,4 0 0,2 0 0,13 0 0,17 0 0,-4 0 0,4 0 0,-18 0 0,-12 0 0,-1 0 0,-5 0 0,0 0 0,13 0 0,4 0 0,-1 0 0,-3 0 0,-13 0 0,0 0 0,0 0 0,0 0 0,1 0 0,-6 0 0,0 0 0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33:44.77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320 0 24575,'-5'25'0,"-1"2"0,-7 19 0,-4-9 0,-2 9 0,-8 1 0,4-10 0,-4 9 0,1 1 0,-8-4 0,-6 10 0,7 1 0,5-11 0,16-3 0,6-20 0,2-11 0,4-5 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33:45.34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 24575,'0'0'0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33:46.10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0 24575,'0'0'0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33:47.42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0 24575,'13'0'0,"1"0"0,3 0 0,8 0 0,-6 0 0,2 0 0,-4 0 0,-8 0 0,4 0 0,-4 0 0,4 0 0,7 0 0,0 0 0,5 0 0,-12 0 0,0 0 0,-4 0 0,0 0 0,3 0 0,35 0 0,24 0 0,24 0 0,-3 0 0,-41 0 0,-22 0 0,-25 0 0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33:48.76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81 24575,'12'0'0,"2"0"0,0 0 0,-2 0 0,-3 0 0,0 0 0,0 0 0,-1 0 0,1 0 0,0 0 0,0 0 0,0 0 0,-1 0 0,1 0 0,0 0 0,4 0 0,8 0 0,5 0 0,8 0 0,-12 0 0,-2 0 0,-11 0 0,4-4 0,7-2 0,20-6 0,22-3 0,4-1 0,-3 1 0,-28 7 0,-19 3 0,-12 5 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33:49.70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261 1 24575,'-25'15'0,"0"19"0,-7 11 0,0 17 0,1 1 0,9-14 0,2-2 0,9-21 0,5-1 0,3-11 0,-1-5 0,-1-2 0,0 2 0,-3 5 0,3 4 0,0-1 0,1-3 0,0-5 0,0-5 0,-1-4 0,1 0 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33:50.30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 24575,'0'0'0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33:50.80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 24575,'0'0'0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33:51.53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288 0 24575,'-12'13'0,"-2"1"0,-6 10 0,-4 16 0,-14 22 0,-6 17 0,-1 0 0,7-17 0,18-22 0,5-20 0,6-11 0,4-5 0,2-4 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33:53.34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351 0 24575,'8'0'0,"1"4"0,6 12 0,-3 7 0,4 10 0,-2-6 0,-3-6 0,-3-9 0,0-3 0,-3 0 0,4 0 0,0-1 0,-1 1 0,1 4 0,0 1 0,4 3 0,-3 1 0,-2-4 0,-4-2 0,0-3 0,1 0 0,0 0 0,-1-1 0,-4 1 0,0 0 0,0 0 0,0 0 0,-4-1 0,-5-3 0,-12-1 0,-5 1 0,-1 0 0,3 5 0,6-1 0,4-4 0,2-1 0,3-4 0,0 0 0,-4 4 0,0 1 0,-12 4 0,-2 2 0,-6-5 0,6-1 0,6-1 0,9 1 0,3 0 0,0-2 0,0-3 0,1 0 0,-1 0 0,-11 5 0,-3 2 0,-10-1 0,-1-1 0,8-1 0,5 1 0,16 0 0,2-2 0,7-3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2T12:16:54.88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24575,'10'0'0,"1"0"0,-1 0 0,4 0 0,25 0 0,11 0 0,22 0 0,1 0 0,-16 0 0,-16 0 0,-18 0 0,-8 0 0,9 0 0,37 0 0,0 0 0,11 0 0,-18 0 0,-28 0 0,-3 0 0,-8 0 0,1 0 0,4 0 0,1 0 0,-1 0 0,0 0 0,-4 0 0,-1 0 0,-5 0 0,0 0 0,5 0 0,-4 0 0,4 0 0,-5 0 0,0 0 0,5 0 0,-3 4 0,-2 2 0,-6 0 0,-4-2 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33:55.61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297 27 24575,'-13'0'0,"-8"0"0,-5 0 0,-1 0 0,2 0 0,8 0 0,3 0 0,-3 4 0,4 1 0,-1 4 0,1-1 0,1 5 0,-2 1 0,0-1 0,2 4 0,7-7 0,-3 3 0,3-5 0,0 1 0,1 4 0,4-3 0,0 2 0,0-3 0,0 0 0,0 4 0,-4 0 0,-1 5 0,1 0 0,0-5 0,4 0 0,0-4 0,0 0 0,0 3 0,0-2 0,0 3 0,0-1 0,0 2 0,0 11 0,0 1 0,0 1 0,0-2 0,0-12 0,0 0 0,0-4 0,4-4 0,0-1 0,5-1 0,6 13 0,1 7 0,5 3 0,-2-1 0,-5-7 0,-1-5 0,0-4 0,0-5 0,5-4 0,-1 0 0,8-5 0,2-6 0,-1-4 0,-1-1 0,-8 7 0,-3 5 0,-1 0 0,0-1 0,0 0 0,12-3 0,1 1 0,1-3 0,-6 0 0,-9 2 0,-3-1 0,-4 0 0,-1 0 0,-4 0 0,4-3 0,1-2 0,5-11 0,9-14 0,-1 2 0,9-9 0,-11 19 0,-5 6 0,-7 8 0,-4 5 0,0-5 0,0 3 0,0-6 0,0-5 0,0 1 0,-5-11 0,-6 4 0,-2-7 0,-2 8 0,5 5 0,5 8 0,-3 8 0,4 2 0,-5-1 0,0-1 0,0 0 0,0 1 0,-3 4 0,-9 0 0,2 0 0,-2 0 0,8 4 0,4 1 0,0 0 0,-3-1 0,-2-4 0,-4 3 0,1 2 0,3 0 0,5-1 0,5-4 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33:56.94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0 24575,'0'13'0,"0"-3"0,0 3 0,0-1 0,0 2 0,4 4 0,2 6 0,-1 16 0,5-3 0,-4 2 0,0-14 0,-3-12 0,-3 0 0,4 0 0,2 8 0,-1 18 0,9 24 0,2 2 0,0-2 0,4-17 0,-10-23 0,0-3 0,3-7 0,14 13 0,7 8 0,24 17 0,-8-3 0,-8-11 0,-16-10 0,-22-15 0,0-3 0,0-4 0,1-1 0,0-4 0,-1 0 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33:59.04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78 137 24575,'0'-9'0,"0"1"0,0-1 0,4 0 0,4 0 0,6 0 0,0-3 0,-2 2 0,-3-3 0,-4 4 0,3 1 0,-3-1 0,4 4 0,3 1 0,2 0 0,4-1 0,-5 0 0,0 9 0,-1 26 0,-7 26 0,2 22 0,-2-12 0,2-7 0,-1-25 0,-1-11 0,-5-4 0,0-10 0,0 0 0,-5 11 0,-6 3 0,-11 23 0,1 17 0,-2 2 0,8-2 0,7-24 0,-1-14 0,4-11 0,0-1 0,1-5 0,0-7 0,-1-6 0,0-4 0,2-4 0,3 4 0,-4 4 0,-1 1 0,-4 4 0,0 0 0,0-4 0,1 0 0,-1-1 0,-4 1 0,-1 4 0,-3 0 0,3 0 0,1 0 0,5 0 0,3-4 0,5-1 0,8 0 0,6 1 0,11 4 0,14 0 0,-2 0 0,22 0 0,-9 0 0,-7 0 0,-6 0 0,-23 0 0,-1 0 0,-1 0 0,2 0 0,4 0 0,-1 0 0,1 0 0,0 0 0,-1 0 0,1 0 0,-5 0 0,0 0 0,-4 0 0,-4 0 0,-1 0 0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34:01.39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2992 1 24575,'-13'0'0,"4"0"0,-8 4 0,3 0 0,-3 1 0,-1-1 0,1-4 0,-34 8 0,-8 3 0,-32-1 0,-1-2 0,14-1 0,2 1 0,14 1 0,-14-2 0,-3-7-708,-12 0 708,39 0 0,-1 0 0,-41 0 0,2 0 0,29 0 0,24 0 0,14 0 0,8 0 0,-1 0 0,1 0 708,-1 0-708,-7 0 0,-14 0 0,2 0 0,-2 0 0,14 0 0,11 0 0,2 0 0,3 0 0,0 0 0,-11 0 0,-15 0 0,-2 0 0,-23 0 0,-2 0 0,-4 0 0,3 0 0,24 0 0,18 0 0,9 0 0,-1 0 0,-1 0 0,-11 0 0,-1 0 0,-1 0 0,-4 0 0,4 0 0,-7 0 0,1 0 0,6 0 0,3 0 0,10 0 0,1 0 0,0 0 0,-20 0 0,-23 0 0,-10 0 0,4 0 0,22 0 0,16 0 0,10 0 0,1 0 0,5 0 0,-1 0 0,0 0 0,0 0 0,0 0 0,1 0 0,-12 0 0,-3 0 0,-10 0 0,6 0 0,6 0 0,8 0 0,5 0 0,-1 0 0,0 0 0,-4 0 0,4 0 0,-4 0 0,0 0 0,3 0 0,-2 0 0,3 0 0,0 0 0,-4 0 0,0 0 0,-1 0 0,1 0 0,5 0 0,-1 0 0,0 0 0,4 0 0,1 0 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34:03.10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153 10 24575,'-4'-5'0,"-1"1"0,-4 4 0,1 0 0,-1 0 0,0 0 0,0 0 0,0 4 0,1 5 0,-1 0 0,0 4 0,0 0 0,4-4 0,1 4 0,4-4 0,-3 0 0,-3 11 0,0 2 0,1 25 0,-2 2 0,1 1 0,-2-10 0,3-20 0,5-7 0,0-4 0,0 0 0,0-1 0,0 1 0,3 0 0,6 4 0,1-3 0,3 2 0,-4-3 0,-1-4 0,1-1 0,0-4 0,4 0 0,-4 0 0,4 0 0,-4 0 0,0-8 0,1-9 0,3-2 0,1-6 0,0 7 0,-1 5 0,-4 0 0,-1 4 0,-3-3 0,-1-2 0,-4 0 0,0 1 0,0 5 0,0-5 0,0-1 0,0-3 0,0-8 0,0-2 0,0-6 0,0-1 0,0 8 0,0 1 0,0 11 0,-4 2 0,-1 3 0,0 4 0,2 1 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34:04.03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0 24575,'0'0'0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34:04.97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0 24575,'0'20'0,"5"3"0,2 10 0,-1 14 0,-1 3 0,-5 12 0,0-12 0,0-11 0,4-14 0,1-7 0,-1-5 0,0 0 0,-4-4 0,0 0 0,0-1 0,0 1 0,0 4 0,0 1 0,0 3 0,0 8 0,0 1 0,0 1 0,0 5 0,0-13 0,0 2 0,0-8 0,0-9 0,0 0 0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34:06.83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782 0 24575,'-13'0'0,"3"0"0,-2 0 0,3 0 0,0 0 0,0 0 0,-3 0 0,-2 4 0,-1 12 0,-18 24 0,1 4 0,-8 9 0,-8 4 0,8-1 0,-12 5 0,2-2 0,14-18 0,5-9 0,11-7 0,6-7 0,2-1 0,3 1 0,0 0 0,0-1 0,4-3 0,1 2 0,-1 5 0,-1 6 0,-10 6 0,-6-4 0,0-4 0,-10-3 0,13-8 0,2 1 0,9-6 0,4-4 0,-5 3 0,0 1 0,-8 4 0,3 5 0,1-1 0,0-3 0,8-5 0,1-5 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34:07.35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 24575,'0'0'0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34:08.89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 24575,'0'0'0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2T12:21:18.80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123 0 24575,'0'10'0,"0"1"0,-5-1 0,0-4 0,-1 3 0,2-4 0,4 5 0,-5 1 0,-1-6 0,1 4 0,0-3 0,1 4 0,-2 0 0,0 1 0,2-1 0,-1-5 0,0 4 0,-1-3 0,-3 4 0,3 0 0,1 1 0,-4-1 0,3-5 0,0 0 0,2-5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2T12:17:13.82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2 24575,'10'0'0,"0"0"0,0 0 0,-4 5 0,-1 0 0,-1 5 0,2 1 0,-1-1 0,0 0 0,-5 0 0,0 5 0,0 1 0,0 0 0,0-2 0,0 1 0,0-4 0,0 4 0,0-5 0,4-4 0,2-2 0,0 1 0,-2 1 0,-4 4 0,0 4 0,0 2 0,0 0 0,0-1 0,0 0 0,0-4 0,0-10 0,0-16 0,0-7 0,0-7 0,0 0 0,6-1 0,1-9 0,6 0 0,-1 8 0,-5 2 0,-3 14 0,1 4 0,1 7 0,4 4 0,0 0 0,0 0 0,0 0 0,1 0 0,-1 0 0,0 0 0,0 0 0,0 0 0,0 0 0,1 0 0,-1 0 0,0 0 0,0 0 0,0 0 0,1 0 0,-1 0 0,0 0 0,-4 0 0,-2 0 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34:10.25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165 0 24575,'-8'4'0,"-1"5"0,-4 5 0,-8 5 0,0 7 0,-7 2 0,6 6 0,4 0 0,3-8 0,9-5 0,2-8 0,4-5 0,0-3 0,0-1 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34:12.23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156 0 24575,'10'25'0,"-5"-10"0,0 5 0,-5-7 0,0-3 0,4 2 0,1 1 0,4 1 0,0 3 0,-4 1 0,-1-4 0,-1-6 0,2 0 0,4 1 0,4 1 0,-3 6 0,-2-2 0,-8 0 0,-8-2 0,-6-7 0,-4-1 0,1-4 0,-1 4 0,4 1 0,2 0 0,3-1 0,0-4 0,-4 0 0,0 0 0,-5 0 0,5 0 0,0 0 0,4 0 0,0 0 0,0 0 0,1 0 0,-1 0 0,0 0 0,0 0 0,4 0 0,1 0 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34:14.43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145 98 24575,'-19'5'0,"-10"18"0,-1 2 0,3 3 0,16-8 0,7-11 0,4 0 0,0 3 0,0 9 0,0 6 0,0 6 0,0 14 0,0-10 0,0 9 0,0-19 0,0-7 0,0-7 0,4-8 0,5-1 0,4-4 0,5 0 0,7 0 0,-6 0 0,2 0 0,2 0 0,0 0 0,11-5 0,-8 0 0,-1-5 0,-7 1 0,-5 4 0,0 1 0,0 4 0,7-5 0,0 0 0,5-1 0,-12 2 0,0 4 0,-4 0 0,-4-4 0,2 0 0,2-5 0,5 0 0,11-6 0,7-12 0,-4 4 0,16-21 0,-21 16 0,5-11 0,-12 5 0,-9 7 0,-3 7 0,-4 7 0,0 4 0,0 0 0,0 1 0,0-1 0,0-4 0,0 3 0,-3 2 0,-2 0 0,-4 3 0,-4-4 0,0 0 0,-12-1 0,-2 0 0,-19-3 0,9 1 0,1 4 0,17 3 0,10 5 0,0 0 0,0 0 0,0 0 0,1 0 0,-5 0 0,-21 0 0,-34 0 0,-1 0 0,-19 0 0,38 0 0,14 0 0,17 0 0,14 0 0,1 0 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34:16.89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28 0 24575,'-5'20'0,"-3"15"0,1 2 0,0 3 0,7-16 0,0-6 0,0-4 0,0-2 0,0-3 0,0 0 0,0 0 0,0 0 0,0-1 0,0 1 0,4 4 0,1 0 0,0 5 0,-2-4 0,1-5 0,1-6 0,8-3 0,1 0 0,-1 4 0,4 1 0,-3 0 0,3 3 0,1-3 0,-1 4 0,-3-1 0,3-3 0,-4-1 0,1-4 0,3 4 0,-8 1 0,4 0 0,-4-1 0,-4-4 0,-1 0 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34:18.79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18 24575,'13'-4'0,"1"-1"0,-1 1 0,4 0 0,4 4 0,5 0 0,21 7 0,-10-1 0,2 3 0,-18-4 0,-12-2 0,-1 6 0,-2 12 0,6 18 0,8 11 0,5 13 0,-4-21 0,-6-8 0,-11-21 0,-4-4 0,0-1 0,0 1 0,0 0 0,0 0 0,0 3 0,-4-2 0,-5 7 0,-7 4 0,-2-2 0,-4 13 0,-2 7 0,1-2 0,1 10 0,11-21 0,6-5 0,5-8 0,-4-8 0,-1-2 0,0-6 0,5-6 0,16-7 0,7-4 0,-1-1 0,-6 6 0,-8 6 0,-3 5 0,4 4 0,0 0 0,-1 0 0,1 0 0,0 0 0,0 0 0,0 0 0,-1 0 0,1 0 0,4 0 0,1 0 0,3 4 0,1 1 0,-1-1 0,-3 0 0,-1-4 0,-1 0 0,-2 0 0,3 0 0,-4 0 0,0 0 0,-1 0 0,-3 0 0,-1 0 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34:19.90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0 24575,'13'0'0,"1"0"0,3 0 0,1 0 0,-1 0 0,-3 0 0,-1 0 0,-4 0 0,-1 0 0,1 0 0,0 0 0,4 0 0,0 0 0,5 0 0,-4 0 0,-2 0 0,1 0 0,-3 0 0,3 0 0,-5 0 0,-3 0 0,-1 0 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34:20.85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 24575,'25'0'0,"14"0"0,11 0 0,-7 0 0,-6 0 0,-12 0 0,2 0 0,-1 0 0,-5 0 0,-4 0 0,-4 0 0,5 0 0,-1 0 0,-3 0 0,-1 0 0,-4 0 0,3 0 0,-2 0 0,3 0 0,-4 0 0,-5 0 0,0 0 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34:22.63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172 0 24575,'-25'15'0,"-1"2"0,-3 10 0,4 14 0,4-4 0,7 3 0,4-16 0,2-6 0,3-4 0,0 2 0,1-2 0,4 0 0,0-2 0,0 1 0,0 8 0,0-6 0,0 9 0,0-10 0,0-1 0,4 4 0,5-7 0,0 3 0,4-5 0,-4 1 0,0 4 0,3 1 0,-2-1 0,-1 0 0,-1-4 0,-3-4 0,4 2 0,3-2 0,-2 0 0,3-1 0,-4-4 0,-1 0 0,1 0 0,0 0 0,0 0 0,0 0 0,-1 0 0,-3-4 0,3-1 0,-3-3 0,0-1 0,-1 0 0,-4 0 0,0 0 0,0 1 0,0-1 0,0 0 0,0-4 0,0 0 0,0-1 0,0-3 0,5-4 0,1-5 0,0-1 0,-1 3 0,-5 6 0,0 1 0,0 3 0,0 1 0,0 4 0,0 1 0,0-1 0,0 0 0,0 0 0,0 0 0,0 1 0,0-1 0,0 0 0,0 0 0,0 0 0,0 1 0,0-1 0,-4 0 0,-1 0 0,0 0 0,2 1 0,3-1 0,0 4 0,0 1 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34:23.53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0 24575,'9'0'0,"-4"4"0,-1-3 0,-4 3 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34:25.37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39 24575,'13'0'0,"1"0"0,-1 0 0,0 0 0,-4 0 0,0 0 0,4 0 0,7 0 0,7 0 0,-5 0 0,-2 0 0,-11 0 0,0 0 0,0 0 0,-1 0 0,1 0 0,0 0 0,4 0 0,8-5 0,-2-1 0,6-3 0,-8 0 0,-3 4 0,-1 1 0,-8 12 0,-2 22 0,-3 25 0,0 37 0,1-34 0,-2 4-657,-3 6 1,-1 1 656,-1 0 0,1-1 0,-1-7 0,0-1-137,1-7 1,1-2 136,4 28 0,0-17 0,0-15 0,0-21 0,0-5 0,0-12 0,0-5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2T12:17:05.02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24575,'0'10'0,"0"1"0,0-1 0,0 4 0,0 11 0,0-3 0,0 7 0,5-9 0,0 0 0,1 1 0,-1-5 0,-5-2 0,0-4 0,0 1 0,0-1 0,0 0 0,0 5 0,0-4 0,0 4 0,0-5 0,0 0 0,0 0 0,0 0 0,0 1 0,0-1 0,0 0 0,0 0 0,0 0 0,0 1 0,0-1 0,0 5 0,0 9 0,0-2 0,0 2 0,0-14 0,0-5 0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34:26.24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467 1 24575,'-9'0'0,"-4"0"0,0 0 0,-5 0 0,0 0 0,1 0 0,-1 0 0,4 3 0,-2 2 0,-5 5 0,-5 5 0,-8-2 0,0 3 0,1-5 0,-1-5 0,7 3 0,3-4 0,10 0 0,1 3 0,5-3 0,-1 0 0,0-1 0,4-1 0,1 2 0,0 0 0,-1-1 0,-3-4 0,-1 0 0,4 0 0,1 0 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34:27.75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339 1 24575,'-13'0'0,"0"4"0,-18 17 0,-3 9 0,-2 11 0,-1 12 0,13-16 0,-2 9 0,8-12 0,3-8 0,5-5 0,2-8 0,-1-4 0,4-1 0,1 1 0,0-4 0,-1 3 0,0-3 0,2 4 0,3-1 0,-4 5 0,-2 8 0,0-2 0,-2 6 0,3-11 0,0-5 0,1-6 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34:28.55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0 24575,'8'0'0,"1"8"0,6 9 0,1 9 0,13 34 0,10 6 0,7 17 0,-10-19 0,-7-20 0,-19-23 0,-1-9 0,0-3 0,-4 0 0,3 0 0,0 3 0,12 22 0,16 14 0,-6 2 0,1-5 0,-16-25 0,-11-11 0,0-5 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34:30.38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93 15 24575,'-9'0'0,"0"0"0,-3 4 0,2 1 0,1 4 0,5 4 0,0 0 0,-2 12 0,1 1 0,0 1 0,5-2 0,-4-8 0,-2 8 0,1 2 0,0 6 0,5 14 0,0-10 0,0 9 0,7 1 0,0-11 0,5 4 0,-1-8 0,-6-6 0,4 1 0,-4-3 0,0-10 0,3-1 0,-4-4 0,5-5 0,0 0 0,0-4 0,0 0 0,-1 0 0,1 0 0,0 0 0,0-4 0,-4-4 0,-1-2 0,0-3 0,4 4 0,2 1 0,3-5 0,-4 3 0,-1-3 0,1 1 0,-4-9 0,4-6 0,-3-6 0,5-1 0,0 8 0,-6-6 0,-1 12 0,-4 0 0,0 3 0,0 7 0,0-3 0,0 5 0,0-1 0,0-4 0,0 3 0,0-2 0,0-1 0,0-1 0,0 1 0,0 0 0,0 0 0,0 3 0,0-2 0,0 3 0,0 0 0,0 0 0,0 0 0,0 1 0,-4 3 0,0-3 0,-1 3 0,-3-4 0,3 1 0,0-1 0,1 0 0,0 4 0,-1 1 0,1 0 0,-4-1 0,3 0 0,0-2 0,1 2 0,0 0 0,-1 1 0,-4 0 0,1-5 0,3-1 0,-3 2 0,3 4 0,0 4 0,1 0 0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34:31.57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0 24575,'0'0'0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34:32.62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0 24575,'0'13'0,"0"1"0,0 3 0,0 8 0,0 14 0,0 11 0,0 0 0,7 9 0,3 4 0,-1 2 0,-1 11 0,-8-26 0,0-15 0,0-15 0,0-11 0,0 0 0,0 3 0,0 2 0,0 4 0,0-5 0,0-4 0,0-5 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34:33.66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401 70 24575,'0'-9'0,"-4"4"0,-5 1 0,-4 4 0,-5-4 0,-7-2 0,-27 1 0,-1 0 0,-22-2 0,12-2 0,21 1 0,8 1 0,25 7 0,5 0 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34:34.85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300 1 24575,'-13'0'0,"-1"0"0,-3 0 0,-1 0 0,0 0 0,1 0 0,-1 0 0,5 0 0,0 0 0,0 4 0,-1 1 0,-3 3 0,-1 1 0,5-4 0,0-1 0,4-4 0,0 4 0,0 1 0,1 0 0,-1-2 0,0-3 0,0 0 0,4 0 0,2 0 0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34:36.94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149 29 24575,'-27'0'0,"3"0"0,10 0 0,1 0 0,4 0 0,1 0 0,-1 0 0,4 4 0,-3 5 0,3 1 0,0 2 0,1-3 0,4 0 0,-3 0 0,-2 0 0,0-1 0,1 1 0,4 4 0,0 1 0,0-1 0,0 0 0,0-4 0,0 0 0,0-1 0,0 1 0,0 4 0,0 8 0,7 18 0,0-2 0,5 2 0,-3-14 0,0-7 0,0-5 0,0 0 0,0-4 0,-4 0 0,-2-1 0,1-3 0,1-1 0,4-4 0,0 0 0,0 0 0,-1 0 0,1 0 0,4 0 0,-3 0 0,2 0 0,1-4 0,-3-1 0,3-3 0,-1-5 0,-2 3 0,3-3 0,-4 5 0,-1-1 0,1 0 0,-4 0 0,3 0 0,-3 1 0,0-1 0,3 0 0,-4 0 0,1 1 0,-1-5 0,-4 3 0,0-3 0,0 5 0,0-1 0,0-4 0,0-1 0,0-3 0,0 3 0,0-3 0,0 4 0,0-1 0,0 1 0,0 5 0,0-5 0,-4 3 0,-5-3 0,0 1 0,-4 2 0,4 1 0,4 1 0,-2-1 0,-2-4 0,-5-5 0,-4 5 0,5 4 0,4 5 0,5 4 0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34:37.56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 24575,'0'0'0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2T12:17:06.30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24575,'0'15'0,"0"9"0,0 7 0,0 8 0,0 0 0,0-9 0,0-6 0,0-9 0,0-5 0,0 0 0,0 1 0,0-1 0,0 0 0,0 5 0,0 1 0,0 4 0,5 9 0,1-7 0,1 2 0,-2-9 0,-5-5 0,0 0 0,0 0 0,4 1 0,2 3 0,0-2 0,-2 2 0,-4-4 0,5 1 0,0-1 0,1 0 0,-1 0 0,-5 0 0,0 1 0,0-6 0,0 0 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34:40.25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38 21 24575,'-4'-10'0,"0"2"0,-5 12 0,-1 12 0,5 0 0,0 8 0,5 1 0,0-5 0,0 0 0,0-7 0,0-4 0,0 0 0,0-1 0,4 1 0,0 4 0,5-3 0,0 2 0,0 1 0,0-3 0,-1 3 0,1-5 0,-4 1 0,-1 0 0,0-4 0,5-1 0,4-4 0,12 0 0,2 0 0,-1 0 0,-1 0 0,-7 0 0,-5 0 0,-4-4 0,-5-1 0,0-4 0,1 0 0,4 1 0,-1-1 0,1-4 0,0-1 0,0 5 0,-1 1 0,-3 4 0,-1-1 0,0-4 0,1 0 0,0 1 0,-1-5 0,-4 3 0,-4-3 0,-1 5 0,-4 3 0,-3-3 0,2 3 0,-3-4 0,4 0 0,1 1 0,-1-1 0,4 0 0,-3 0 0,3 4 0,-4-2 0,1 2 0,-1 0 0,-4-3 0,3 3 0,-2 0 0,3 1 0,0 4 0,0 0 0,4 0 0,1 0 0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34:42.83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71 24575,'8'-9'0,"22"4"0,25 1 0,11 4 0,-3 0 0,-24 0 0,-18-3 0,-8-2 0,-4 0 0,-1 1 0,1 4 0,0 0 0,-4-4 0,-1-1 0,0 0 0,1 1 0,3 4 0,1-4 0,0-1 0,4 1 0,0 0 0,1 4 0,-1 0 0,-1 0 0,-2 0 0,3 0 0,-4 0 0,-1 0 0,1 4 0,1 12 0,-1-1 0,-3 6 0,-2-9 0,-4-3 0,0 4 0,0 8 0,0 18 0,0 11 0,0 13 0,0-1 0,0-12 0,0-11 0,0-14 0,0-11 0,0-2 0,-4-3 0,-1 0 0,-5 11 0,1-5 0,3 10 0,2-7 0,1-5 0,-2 0 0,0-4 0,1 0 0,4 3 0,0 9 0,0-2 0,-4 6 0,-1-7 0,0-5 0,1 0 0,4-4 0,0 0 0,0 3 0,-9 76 0,-2-7-553,5-8 0,1 3 553,0-20 0,1-5 0,4 28 0,0-31 0,0-36 0,0-13 0,0-7 0,0 3 0,0 1 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34:43.93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0 24575,'13'0'0,"21"0"0,21 0 0,11 0 0,9 0 0,-25 0 0,-3 0 0,-14 0 0,-10 0 0,-3 0 0,-12 0 0,1 0 0,0 0 0,0 0 0,0 0 0,3 0 0,2 0 0,0 0 0,-2 0 0,-3 0 0,0 0 0,-4 0 0,-1 0 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35:04.79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512 0 24575,'-3'13'0,"-8"8"0,-20 23 0,-6 0 0,-17 26 0,2-8 0,12-7 0,3-3 0,15-19 0,1-6 0,6-6 0,6-9 0,1-3 0,3 4 0,-5 8 0,-5 5 0,0 1 0,-7 4 0,2-4 0,-1-1 0,2-5 0,5-8 0,5-4 0,1-4 0,3-1 0,1-4 0,0 0 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35:05.34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 24575,'0'0'0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35:06.08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 24575,'0'0'0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35:07.15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256 0 24575,'-9'0'0,"0"0"0,0 4 0,1 1 0,-5 4 0,-1 4 0,-3 0 0,-1 5 0,-2 7 0,0 1 0,-2 8 0,4-1 0,2 1 0,0 0 0,3-1 0,2-6 0,6-6 0,5-9 0,-4-3 0,-1 0 0,0-4 0,1-1 0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35:08.95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210 1 24575,'14'25'0,"8"-4"0,-1 4 0,6 2 0,-9-7 0,-2 0 0,-3-7 0,-8-4 0,-1 0 0,-4 0 0,0-1 0,4 1 0,0 0 0,9 4 0,3 7 0,-2 0 0,7 12 0,-11-13 0,5 2 0,-6-8 0,-12-5 0,-10 2 0,-6-5 0,-2 0 0,8-5 0,4 0 0,1 0 0,-1 0 0,-4 4 0,-8 2 0,2-1 0,-2 0 0,8-5 0,5 0 0,-1 0 0,0 0 0,0 0 0,1 0 0,-1 0 0,0 0 0,0 0 0,0 0 0,1 0 0,-5 0 0,3 0 0,-3 0 0,5 4 0,-1 1 0,-4 0 0,-1-1 0,-10-4 0,-3 5 0,1 0 0,5 1 0,16-2 0,2-4 0,7 0 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35:10.64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231 49 24575,'-13'0'0,"4"0"0,-8 0 0,3 0 0,-3 8 0,-14 15 0,8 5 0,-10 12 0,10-7 0,6 1 0,6-8 0,6-1 0,5 0 0,0 1 0,-4 1 0,-1-2 0,0-8 0,1 8 0,4 1 0,0 8 0,0 0 0,0-1 0,0 1 0,4-8 0,1-1 0,0-11 0,3-1 0,-3-5 0,3 1 0,5 0 0,-3 0 0,3 0 0,-5-1 0,1 1 0,4-4 0,-3-1 0,2-4 0,-3 0 0,0 0 0,4 0 0,-4 0 0,4 0 0,0 0 0,-3 0 0,2-4 0,-3-1 0,0-4 0,4 1 0,7-2 0,7-5 0,-1 3 0,-1-7 0,-11 6 0,-1-1 0,-5-3 0,1 4 0,0-5 0,0 1 0,3-1 0,2 4 0,0 2 0,-1 3 0,-5 0 0,-3 0 0,3 0 0,-3 1 0,0-1 0,-1 0 0,-4 0 0,0 0 0,0 1 0,4-5 0,2-8 0,-1-5 0,0-1 0,-5-5 0,0 6 0,0-1 0,0 3 0,0-1 0,0-2 0,0 1 0,0 1 0,0 11 0,0 2 0,0 3 0,-4-4 0,-5-1 0,-5 1 0,-3-4 0,3 7 0,5 2 0,5 4 0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35:11.49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0 24575,'0'13'0,"0"8"0,5 5 0,6 8 0,6 0 0,0-8 0,-2-1 0,-1 0 0,-2 1 0,3 1 0,-5-3 0,-1-6 0,-1 0 0,-3-1 0,3 1 0,-3-1 0,4 1 0,0-4 0,-5 2 0,0-2 0,-4 0 0,0-2 0,4-7 0,1-1 0,0-4 0,-1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2T12:17:08.20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727 1 24575,'0'10'0,"-4"-4"0,-2 3 0,0-4 0,2 6 0,4-1 0,-5-5 0,0 0 0,-1 0 0,1 0 0,1 5 0,-2 1 0,-4-1 0,0 0 0,4 0 0,2 0 0,-1-4 0,-1 3 0,1-3 0,-4 4 0,3 5 0,-4 0 0,0 1 0,0-1 0,-1 0 0,6 1 0,-4-1 0,3-4 0,0-2 0,2-4 0,-1 5 0,-5 5 0,-1 1 0,-4 4 0,5-4 0,4-1 0,-3-5 0,4-4 0,-6-2 0,-3-4 0,-2 0 0,-5-4 0,-7-3 0,-3-5 0,0 0 0,7 6 0,10-4 0,-1 5 0,-1-5 0,-4-5 0,-1-1 0,1 0 0,0 2 0,4 3 0,1 1 0,0 0 0,-9-1 0,-7-7 0,1 5 0,6 0 0,13 9 0,7 4 0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35:12.26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 24575,'0'20'0,"0"2"0,0 12 0,0 12 0,0 4 0,0 0 0,0-4 0,0 1 0,0-10 0,0 9 0,0-19 0,0-6 0,0-9 0,0-7 0,0-1 0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35:13.92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 24575,'20'0'0,"3"0"0,3 0 0,6 0 0,-13 0 0,6 0 0,0 0 0,1 0 0,1 0 0,-6 0 0,-9 0 0,-3 0 0,0 0 0,0 0 0,0 0 0,-1 0 0,1 0 0,0 0 0,0 0 0,0 0 0,3 0 0,-2 0 0,3 0 0,-4 0 0,-5 0 0,0 0 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35:15.29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 24575,'0'12'0,"0"22"0,0 22 0,0 9 0,0 11 0,0-26 0,0-4 0,0-19 0,0-7 0,0-3 0,0-7 0,0 2 0,0-3 0,0 0 0,0 4 0,0 0 0,0 5 0,0-4 0,0-2 0,0-3 0,0 0 0,0 0 0,4 0 0,1 3 0,0 2 0,4 11 0,-3 1 0,4 1 0,0-3 0,-5-10 0,-1-5 0,-4-5 0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35:24.30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412 0 24575,'-9'0'0,"4"4"0,-3 1 0,3 4 0,-4 3 0,1 2 0,-2 11 0,0 1 0,-2 8 0,-4 0 0,-1-1 0,-1 1 0,-3-1 0,-7 7 0,-2-10 0,-10 3 0,14-12 0,1-2 0,7-5 0,5-1 0,0-4 0,4-4 0,4 2 0,1-2 0,0 8 0,-4 1 0,-2 3 0,-3 1 0,4-4 0,4 2 0,1-6 0,4 3 0,0-5 0,0 1 0,0 0 0,0 0 0,0 0 0,0-5 0,0 0 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35:24.75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0 24575,'8'0'0,"1"0"0,0 0 0,0 0 0,0 0 0,-4 0 0,-2 0 0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35:25.34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0 24575,'0'0'0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35:26.78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71 1 24575,'0'9'0,"0"-1"0,0 1 0,-4 0 0,-1 4 0,0-4 0,1 4 0,4-4 0,-4 0 0,0 3 0,-1 2 0,1 4 0,4-5 0,0 0 0,0-4 0,0 0 0,-4 3 0,-1 2 0,0 11 0,1 1 0,0 1 0,-1-6 0,1-9 0,0-3 0,4 0 0,0 0 0,0-4 0,0-1 0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35:28.37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35 0 24575,'14'20'0,"3"3"0,5 10 0,5 14 0,-4-10 0,-3-2 0,-5-15 0,-6-11 0,0 0 0,0 3 0,-1 2 0,1 4 0,0-5 0,0 0 0,0-4 0,3 0 0,-2 3 0,7 2 0,3 6 0,0-2 0,1 2 0,-9-7 0,-3-4 0,-8-1 0,-13-2 0,-10-1 0,-5 0 0,2-5 0,8 0 0,3 0 0,1 0 0,1 4 0,2 1 0,-3 0 0,0-1 0,-7-4 0,0 0 0,-4 0 0,6 0 0,4 0 0,2 0 0,3 0 0,0 0 0,0 0 0,0 0 0,1 0 0,-1 0 0,0 0 0,0 0 0,4 0 0,1 0 0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35:30.43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38 17 24575,'-9'0'0,"4"3"0,-4 13 0,4 0 0,-1 9 0,2-8 0,4-3 0,0-1 0,0-5 0,0 5 0,0-3 0,0 14 0,0 11 0,0 2 0,0 22 0,0-22 0,5 10 0,1-14 0,1 1 0,4 12 0,-2 4 0,0 13 0,-2-14 0,-2-2 0,0-21 0,1-5 0,-2-8 0,0-8 0,1-1 0,3-4 0,1 0 0,0-4 0,0-5 0,0-5 0,3-3 0,-2 3 0,3 1 0,-4 1 0,-1 2 0,1-3 0,0 4 0,0 1 0,-4-1 0,-1 0 0,-4 0 0,3 0 0,2 1 0,8-5 0,14-14 0,-4-1 0,10-11 0,-13 12 0,-4 2 0,-7 12 0,-5 0 0,-4 0 0,0 4 0,0-4 0,0 4 0,0 0 0,0 0 0,0 1 0,0-1 0,0-4 0,0-1 0,0 1 0,0 0 0,0 4 0,0-3 0,-4-2 0,-5-4 0,-4 1 0,-5-1 0,-2-7 0,6 6 0,-1-2 0,2 5 0,4 6 0,0-3 0,5 4 0,0 4 0,-1-2 0,-4-2 0,-3-5 0,-2-3 0,-4 3 0,5 5 0,0 5 0,0 4 0,0 0 0,-5-4 0,0-1 0,1 0 0,-1 2 0,5 3 0,4 0 0,5 0 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35:31.31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0 24575,'13'9'0,"1"4"0,0 8 0,5 5 0,10 14 0,-6-12 0,3 2 0,-13-12 0,-4-4 0,-4-2 0,-1-3 0,0 0 0,1 0 0,-1-1 0,0 1 0,-4 0 0,0 0 0,0-4 0,0-1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2T12:17:10.88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76 24575,'11'0'0,"-1"0"0,0 4 0,-4 15 0,-2-1 0,1 10 0,2 1 0,-1-7 0,-1 2 0,-5-9 0,0 0 0,0-4 0,0 4 0,5-5 0,1 0 0,-1 0 0,4-4 0,-3-1 0,4-10 0,5-1 0,-4-4 0,4 0 0,-5 0 0,-4 0 0,3 4 0,-4 1 0,1 1 0,-1-2 0,-5-4 0,0 0 0,0-5 0,0-1 0,4 5 0,2 2 0,4 9 0,5 0 0,1 0 0,4 0 0,9 6 0,1 1 0,1 0 0,-2-1 0,-14-1 0,-4 0 0,-2 1 0,-4-2 0,6-4 0,3 0 0,2 0 0,4 0 0,-4 5 0,-1 1 0,-5-1 0,0 0 0,1-5 0,-1 0 0,0 0 0,-4-9 0,-2-11 0,-4-11 0,0-22 0,0 10 0,-4-3 0,-2 22 0,0 14 0,2 5 0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35:33.01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18 201 24575,'0'-9'0,"0"1"0,0-5 0,0-1 0,0-3 0,0-1 0,0-7 0,0 6 0,0-2 0,0 8 0,4 5 0,5-1 0,0 0 0,0 0 0,-1 4 0,-3 1 0,4 8 0,0 5 0,-1 5 0,1 3 0,0 1 0,0 0 0,-4-1 0,2 1 0,-2-1 0,0 1 0,-1 7 0,-4 1 0,5 8 0,0-8 0,1-1 0,-2-7 0,-4-5 0,0 0 0,0-4 0,-4 4 0,-1 0 0,-3 5 0,-1-1 0,-1 8 0,1-6 0,-1 2 0,1-8 0,4-4 0,1 0 0,0-5 0,-4 0 0,-6 0 0,-4 1 0,5 0 0,0 3 0,4-3 0,4-4 0,1-2 0,4-8 0,4-4 0,1 4 0,4 0 0,0 5 0,0 4 0,3 0 0,2 0 0,0 0 0,-2 0 0,1 0 0,8 0 0,-2 0 0,13 0 0,7 0 0,-2 0 0,10 0 0,-14 0 0,-6 0 0,-6 0 0,-5 0 0,-6 0 0,3 0 0,0 0 0,-4 0 0,4 0 0,-4 0 0,0 0 0,-1 4 0,1 1 0,0-1 0,-4 0 0,-1-4 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35:34.25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 24575,'9'0'0,"0"0"0,0 0 0,-1 0 0,1 0 0,0 0 0,0 0 0,0 0 0,-1 0 0,1 0 0,0 0 0,0 0 0,0 0 0,-1 0 0,5 0 0,1 0 0,0 0 0,-2 0 0,-3 0 0,0 0 0,0 0 0,-5 0 0,0 0 0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35:35.35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41 24575,'4'-9'0,"5"4"0,11-4 0,7 3 0,-1 0 0,3 1 0,-14 5 0,1 0 0,-7 0 0,0 0 0,0 0 0,-1 0 0,1 0 0,0 0 0,-4 0 0,-1 0 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35:36.72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52 196 24575,'0'20'0,"-7"15"0,-2 15 0,1 13 0,-4-14 0,7-9 0,-1-16 0,2-10 0,4-1 0,0-4 0,0-1 0,0 5 0,0 1 0,0 3 0,0 1 0,4 0 0,1-1 0,-1-3 0,4 2 0,-3-2 0,4-4 0,0-2 0,0-8 0,-1 0 0,1 0 0,0 0 0,0 0 0,3 0 0,2 0 0,4 0 0,-5 0 0,0 0 0,-4 0 0,-4-4 0,-1-1 0,-4-4 0,0 0 0,4-3 0,4-22 0,-3 4 0,2-16 0,-7 12 0,0 0 0,0 1 0,0 6 0,0 3 0,0 6 0,0 0 0,0 1 0,0 3 0,0 1 0,0 5 0,0-1 0,0-4 0,0-1 0,0 1 0,0 0 0,0 0 0,0 0 0,0-5 0,0 0 0,0 1 0,0 3 0,0 1 0,0 1 0,-4-2 0,-1-3 0,1-1 0,0 0 0,0 1 0,-1 3 0,0 5 0,1 5 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35:37.37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96 24575,'0'-9'0,"0"-4"0,0-7 0,0 4 0,0-4 0,0 11 0,0 5 0,0 0 0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35:39.30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74 24575,'4'13'0,"2"8"0,-1 5 0,4 1 0,-4-2 0,0-8 0,-1 1 0,-4-4 0,0-2 0,4 1 0,1-3 0,3 2 0,1-3 0,-4 0 0,3 0 0,-3-4 0,4-1 0,-1 0 0,-3 0 0,3 1 0,-3-1 0,0 0 0,-1 1 0,0 0 0,1-1 0,3-4 0,5 0 0,-3 0 0,3 0 0,-5 0 0,1 0 0,4 0 0,-3 0 0,2-4 0,1-5 0,-3-1 0,2-2 0,1 3 0,1 0 0,0 0 0,-2 0 0,-3 1 0,-4-1 0,-1-4 0,0-1 0,1-3 0,3-1 0,1 1 0,0-1 0,0 1 0,0-1 0,-1 4 0,-3 2 0,-1 3 0,-4 0 0,0 0 0,0 0 0,0 1 0,0-1 0,-4 0 0,-1 4 0,-3-3 0,-1 3 0,0 0 0,0 2 0,0 3 0,1 0 0,-1-4 0,0-1 0,0 0 0,0 1 0,1 4 0,-5 0 0,-8 0 0,2 0 0,-2 0 0,8 0 0,4 0 0,1 4 0,-1 5 0,-4 0 0,-1 4 0,1-4 0,4-4 0,5-1 0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35:41.82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282 1 24575,'-12'0'0,"2"0"0,-3 0 0,4 0 0,0 0 0,-3 0 0,-2 0 0,-4 0 0,1 0 0,3 0 0,1 0 0,5 0 0,-1 0 0,0 0 0,0 0 0,0 4 0,1 1 0,-1-1 0,0 4 0,0-3 0,1 4 0,-5 0 0,-1 0 0,0-1 0,6 1 0,4 4 0,4 0 0,0 5 0,0 0 0,0-5 0,0 0 0,0-4 0,0 0 0,4-1 0,1-3 0,-1 3 0,0 1 0,-4 5 0,0 3 0,0 1 0,0-4 0,0-2 0,0-3 0,0 4 0,0 8 0,0-2 0,0 6 0,0-12 0,8-4 0,9-5 0,22-4 0,24 0 0,-10 0 0,-1 0 0,-31 0 0,-8 0 0,-1 0 0,2 0 0,4 0 0,-1 0 0,-3 0 0,-1 0 0,-5 0 0,1 0 0,4 0 0,1 0 0,-1 0 0,0 0 0,0 0 0,-3 4 0,-2 1 0,-4 4 0,-4 3 0,0 2 0,-5 11 0,-6 1 0,-6 8 0,-10 12 0,4-9 0,-1 3 0,8-20 0,3-7 0,4-4 0,0-4 0,1-1 0,-1-4 0,0 0 0,0 4 0,-3 1 0,-2-1 0,-4 0 0,1-4 0,-8 5 0,6 0 0,-2 1 0,4-2 0,7-4 0,2 4 0,0 1 0,3 0 0,-4-1 0,-4-4 0,4 0 0,-4 0 0,4 0 0,0 0 0,1 0 0,3 0 0,1 0 0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35:42.83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817 18 24575,'-24'-4'0,"-4"-1"0,-11 0 0,1 1 0,-8 4 0,-17 8 0,-28 3 0,9 7 0,6-3 0,17-6 0,29-4 0,-4-2 0,18 2 0,2 0 0,-11-1 0,-1-4 0,-1 0 0,3 0 0,6 0 0,0 0 0,1 0 0,3 0 0,9 0 0,2 0 0,7 0 0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35:43.74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 24575,'0'12'0,"0"9"0,0 6 0,5 6 0,2 1 0,-1-7 0,-1-3 0,-5 1 0,4-6 0,1 6 0,-1 0 0,0-6 0,-4 6 0,0-11 0,0-2 0,0 1 0,0 1 0,0 3 0,0 1 0,0-4 0,0-2 0,0-3 0,0 0 0,0 4 0,0 7 0,0 0 0,0 1 0,0-9 0,0-7 0,0-1 0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35:45.77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70 24575,'0'13'0,"0"7"0,0 7 0,0-1 0,0 6 0,0-5 0,0-1 0,0 6 0,0-5 0,5 6 0,3 14 0,-1-10 0,0 2 0,-7-14 0,4-8 0,0-3 0,1 3 0,-1-4 0,-4 1 0,0-1 0,4-8 0,1-1 0,4-4 0,0 0 0,-1 0 0,1 0 0,0 0 0,0 0 0,0 0 0,-1-4 0,1-1 0,0 0 0,0-3 0,0 3 0,-1-4 0,1-3 0,-4 2 0,3-3 0,-3 0 0,0 0 0,2-5 0,-2 1 0,0-1 0,3 0 0,-3 5 0,0 0 0,-1 4 0,-4-3 0,0-2 0,4 0 0,1 1 0,-1 5 0,0-1 0,-4 0 0,0-4 0,0-7 0,0 0 0,0-5 0,0 1 0,4 4 0,1-4 0,0 6 0,-1 0 0,-4 5 0,0 0 0,0 4 0,0 0 0,0 1 0,-8-1 0,-2-4 0,-7-1 0,-1 1 0,4 4 0,2 5 0,3 4 0,0 0 0,4 0 0,1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2T12:17:12.28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581 0 24575,'-23'0'0,"-18"0"0,-17 0 0,-14 8 0,14 0 0,13 2 0,21-5 0,9-5 0,5 0 0,0 0 0,-5 0 0,4 5 0,-4 1 0,5-1 0,0 0 0,-1-5 0,1 0 0,-5 0 0,0 0 0,-1 0 0,1 4 0,5 2 0,0 0 0,-1-2 0,1-4 0,0 0 0,0 0 0,0 0 0,4 0 0,2 0 0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35:46.53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 24575,'5'0'0,"-1"0"0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35:48.53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1 236 24575,'0'13'0,"0"0"0,0 5 0,0 0 0,0-1 0,0 1 0,0-4 0,4-2 0,0-3 0,5 0 0,0 0 0,0-4 0,0 2 0,-1-2 0,5 4 0,-3 0 0,3-4 0,-5-1 0,1-4 0,0 0 0,-4 4 0,-1 0 0,0 1 0,1-1 0,3-4 0,1 0 0,0 0 0,0 0 0,-4-4 0,-1-5 0,0 0 0,0-4 0,1 4 0,-1 0 0,-4 1 0,4-5 0,1-1 0,0 1 0,-1 0 0,0 4 0,1 0 0,-1 0 0,0 1 0,-4-1 0,0 0 0,0 0 0,0 0 0,0-3 0,0-2 0,0 0 0,0 2 0,0-1 0,0-1 0,0 1 0,0 0 0,0 0 0,0 0 0,0-5 0,0 0 0,-4 1 0,-6-8 0,-1 6 0,-4-2 0,7 12 0,-1 5 0,0 4 0,0 0 0,0 0 0,1 0 0,-1 0 0,0 4 0,0 1 0,4 4 0,1 0 0,4-1 0,0 5 0,0-3 0,0 2 0,0-3 0,0 0 0,-5 11 0,-1 3 0,0 23 0,-6 4 0,5-1 0,-1-2 0,3-21 0,5-5 0,0-12 0,0-5 0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35:50.69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39 24575,'9'-9'0,"3"4"0,9 1 0,-1 4 0,0 0 0,-3-4 0,4-2 0,5 1 0,8 0 0,-11 5 0,-4 0 0,-10 0 0,0 0 0,0 0 0,0 0 0,3 0 0,-2 0 0,3 0 0,-4 0 0,-1 0 0,1 0 0,0 0 0,0 0 0,-4 4 0,-1 1 0,-4 3 0,0 1 0,0 0 0,0 4 0,0 0 0,-5 12 0,-1-5 0,0 0 0,3-7 0,3-4 0,0 4 0,-5 7 0,-4 20 0,-6 22 0,0 4 0,5-3 0,-2-17 0,7-23 0,-1-3 0,2-8 0,-1 9 0,-4 19 0,-4 9 0,-3 14 0,7-13 0,3-11 0,6-18 0,0-8 0,0-5 0,0 1 0,0 0 0,-4 0 0,-1 0 0,0-5 0,1 0 0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35:52.02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632 0 24575,'-13'0'0,"-1"0"0,-3 0 0,-1 0 0,-7 0 0,-14 0 0,-11 0 0,1 5 0,-11 4 0,11 4 0,-1 1 0,3-1 0,21-3 0,1-4 0,7-2 0,5 0 0,0 1 0,4 0 0,1-1 0,-1 0 0,4 1 0,-3-1 0,3 0 0,-4-4 0,1 0 0,-1 0 0,0 0 0,0 0 0,0 0 0,4 0 0,2 0 0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35:53.69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342 1 24575,'-9'0'0,"0"0"0,1 0 0,-1 0 0,0 0 0,0 0 0,0 0 0,1 0 0,-1 0 0,0 0 0,0 0 0,0 4 0,1 1 0,-1 3 0,0 1 0,-4-4 0,0-1 0,-12 1 0,-14 10 0,2-1 0,-3 1 0,19-10 0,9-5 0,7 0 0,1 0 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35:54.39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517 0 24575,'-24'0'0,"-3"0"0,-19 0 0,-4 7 0,-13 9 0,1 8 0,-6 18 0,12-1 0,10-4 0,15-10 0,18-14 0,0-4 0,4-4 0,4 2 0,1-2 0,4 0 0,0-1 0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35:55.98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95 130 24575,'-29'42'0,"5"2"0,-4 36 0,14-1 0,14-13 0,0 6 0,0-22 0,0-8 0,0 3 0,0-18 0,0-1 0,0-5 0,0-4 0,0-4 0,0 1 0,0-1 0,0-1 0,0 2 0,0 0 0,4-2 0,5-7 0,1 3 0,-1-3 0,-2 0 0,-2-1 0,4 0 0,4-3 0,0-1 0,5-9 0,2-12 0,0-5 0,-4-1 0,-1 2 0,-6 8 0,0 3 0,0 1 0,-4 1 0,-2-2 0,1 0 0,1-2 0,5-5 0,0-6 0,0 1 0,0 5 0,-5 8 0,-1 1 0,-4 2 0,4-3 0,1 4 0,0 0 0,-1 1 0,-4-1 0,0 0 0,0 0 0,0 1 0,0-1 0,0 0 0,0 0 0,0 0 0,0 1 0,0-5 0,0-1 0,0-3 0,0-1 0,0-7 0,0-14 0,0 2 0,0-2 0,0 7 0,0 5 0,0 1 0,0 1 0,0 11 0,0 2 0,0 3 0,0 0 0,-4-4 0,-1 4 0,0-4 0,1 4 0,4 4 0,0 1 0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35:56.65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 24575,'0'19'0,"0"4"0,0 3 0,0-5 0,0-8 0,0 0 0,0-4 0,0 0 0,0-5 0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35:57.55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 24575,'0'19'0,"0"30"0,0 17 0,0 25-1197,0 1 1197,0-1 0,0 1 0,0-14 391,0-15-391,0-24 198,0-14-198,0-7 0,0-5 0,0 0 608,0-4-608,0 4 0,0 7 0,0 7 0,0 7 0,0-8 0,0-1 0,0-11 0,0-10 0,0-1 0,0-7 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36:01.69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91 24575,'13'-4'0,"0"-5"0,5-1 0,7-4 0,-6 5 0,-2-1 0,-9 2 0,-4 3 0,1-3 0,3 3 0,1 0 0,0 1 0,0 4 0,0 4 0,1 12 0,2 19 0,15 8 0,6 11 0,3-13 0,-8-12 0,-18-9 0,-6-12 0,0-3 0,1-1 0,4 0 0,0 5 0,0 4 0,-1 5 0,-3 0 0,3-1 0,-3 1 0,0-1 0,-1-3 0,-4-1 0,0-4 0,0-1 0,0 1 0,0 0 0,0 0 0,0 0 0,0 3 0,-4 2 0,-1 4 0,-4-1 0,0-3 0,1-1 0,-5-1 0,-1-2 0,-3 7 0,3-4 0,-10 2 0,2-1 0,-1-8 0,3-1 0,11-5 0,1 0 0,-1 0 0,0 0 0,0 0 0,0 0 0,1 0 0,-5 4 0,3 1 0,-3 4 0,5 0 0,7-4 0,2-1 0,7-4 0,5 0 0,1 0 0,-1 0 0,0 0 0,-4 0 0,0 0 0,3 0 0,-2 0 0,3 0 0,-4 0 0,0 3 0,-1 2 0,1 0 0,0-1 0,0-4 0,3 0 0,2 0 0,4 0 0,-1 0 0,-3 0 0,-1 0 0,-5 0 0,1 0 0,4 0 0,1 0 0,3 0 0,1 4 0,-1 1 0,-3 0 0,-5-1 0,-5-4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2T12:17:14.84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24575,'10'0'0,"0"0"0,5 0 0,1 0 0,4 0 0,-4 0 0,-1 0 0,-5 0 0,0 0 0,0 0 0,0 0 0,5 0 0,-4 0 0,4 0 0,-5 0 0,1 0 0,-1 0 0,0 0 0,0 0 0,0 0 0,0 0 0,-4 0 0,-1 0 0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36:03.90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0 332 24575,'0'13'0,"0"0"0,0 1 0,0-1 0,0-4 0,0-1 0,0 1 0,4-4 0,1-1 0,4-4 0,0 0 0,-1 0 0,5 0 0,-3 0 0,3 0 0,-5 0 0,1 0 0,0 0 0,0 0 0,0 0 0,-1 0 0,5 0 0,9 0 0,-7 0 0,6 0 0,-12 0 0,-5-4 0,0-5 0,0-4 0,1-5 0,0 0 0,3 1 0,-3-1 0,0 5 0,-1 0 0,-4 4 0,0 0 0,0 0 0,0 1 0,0-5 0,0-1 0,0 1 0,0 0 0,0 4 0,0 0 0,0-3 0,0-2 0,0-11 0,0-1 0,-4-1 0,-5 2 0,-1 8 0,1-1 0,5 5 0,0 4 0,0 5 0,-5 8 0,-4 5 0,3 4 0,-4 12 0,1-6 0,3 2 0,1-8 0,5-4 0,4-1 0,0 1 0,0 0 0,0 0 0,0 4 0,0-4 0,0 4 0,0-4 0,0-4 0,0-1 0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36:05.31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0 109 24575,'10'25'0,"-5"1"0,0 21 0,0-10 0,0 2 0,1-14 0,-2-12 0,-4 0 0,0-4 0,0 0 0,0 0 0,4-12 0,11-23 0,9-30 0,10-22 0,0-1 0,-9 16 0,-6 28 0,-9 19 0,-1 12 0,10 4 0,30 0 0,30 0 0,-26 0 0,1 0 0,41 0 0,-27 0 0,-34 0 0,-25 0 0,-5 0 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36:06.12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0 24575,'0'38'0,"0"17"0,0 37-1129,0-39 0,0 1 1129,0 6 0,0 1 0,0-1 0,0 0 0,0 1 0,0-1 0,0 1 0,0-2 0,0-3 0,0-4 723,0 27-723,0-31 373,4-32-373,1-12 0,3-4 0,-3 0 0,-1 0 0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36:08.86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196 54 24575,'9'0'0,"4"-4"0,0-1 0,5-4 0,-1 0 0,-3 0 0,-1 1 0,-4 3 0,3 1 0,2 4 0,4 0 0,-5 0 0,0 0 0,0 0 0,0 0 0,25 7 0,5 8 0,-1 0 0,-4 0 0,-25-11 0,-4 0 0,-1 4 0,1 6 0,1 4 0,-2-5 0,-4 0 0,-4-4 0,0 0 0,0-1 0,0 1 0,0 0 0,0 0 0,0 0 0,0-1 0,0 12 0,0 3 0,-5 10 0,-6 1 0,-6 0 0,-10 12 0,10-16 0,2 8 0,11-21 0,0-3 0,-1-2 0,0-3 0,-3 11 0,-8 16 0,-2 0 0,-8 11 0,-11 12 0,-15 11-733,18-23 1,-1 3 732,-6 6 0,-1 0 0,6-5 0,3-2-67,2 0 1,4-3 66,-11 17 0,17-24 0,10-14 0,7-11 0,4-10 1455,4-16-1455,5-4 143,18-22-143,19 0 0,-3 1 0,2 3 0,-21 18 0,-10 7 0,-1 1 0,-5 3 0,1 0 0,0 1 0,0 4 0,4 0 0,-4 0 0,4 0 0,-4 0 0,0 0 0,-1 0 0,1 0 0,0 0 0,4 4 0,0 1 0,1 4 0,3 0 0,-4 0 0,1-1 0,-5 1 0,-5 0 0,0-4 0,1-1 0,3-4 0,12 5 0,3 6 0,10 1 0,1 5 0,-11-7 0,-7-4 0,-12-2 0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36:10.20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379 1 24575,'0'19'0,"-6"17"0,-3 14 0,-7 12 0,1 1 0,6-1 0,-3-12 0,6-3 0,-1-14 0,2-6 0,0 5 0,-3 7 0,2 24 0,-10 15 0,7 1 0,-7-4 0,0-12 0,7-20 0,-2-10 0,7-20 0,-1-4 0,-4 11 0,-17 28 0,-12 31 0,-7 3 0,11-14 0,19-34 0,11-22 0,4-3 0,-4-4 0,-1-1 0,1-4 0,0 0 0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36:10.70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0 24575,'0'0'0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36:11.58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 24575,'0'0'0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0T10:16:00.2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24575,'0'0'0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0T10:29:28.5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24575,'0'0'0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36:52.0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2817 133 24575,'-13'-4'0,"-4"-1"0,-4 0 0,-18 1 0,2 4 0,-10 0 0,21 0 0,5 0 0,4 0 0,8 0 0,-8 0 0,3 0 0,-3-4 0,-8-2 0,-14 1 0,-11 0 0,0 5 0,-9 0 0,22-5 0,-9-1 0,12 0 0,0 1 0,-12-2 0,-17-3 0,-28-8-515,-4 0 515,3 7 0,17 2 0,12 9 0,13 0 0,11 0 0,14 0 0,12 0 0,0 0 515,-7 0-515,-2 0 0,-25 0 0,-3 0 0,-12 0 0,-1 0 0,13 0 0,11 0 0,18 0 0,9 0 0,3 0 0,0 0 0,0 0 0,-4 0 0,4 0 0,-4 0 0,0 0 0,0 0 0,-12 0 0,-2 0 0,-6 0 0,-14 0 0,-3 0 0,-25 0 0,9 0 0,4 0 0,15 0 0,21 0 0,1 0 0,11 0 0,1 0 0,5 0 0,-1 0 0,-4 0 0,-8 0 0,-18 0 0,-11 0 0,1 0 0,9 0 0,19 0 0,9 0 0,3 0 0,0 0 0,0 0 0,0 0 0,1 0 0,-1 0 0,0 0 0,0 0 0,-11 0 0,5 0 0,-6 0 0,8 0 0,5 0 0,-1 0 0,0 4 0,0 1 0,0 0 0,-3-1 0,2-4 0,-3 0 0,4 0 0,5 0 0,0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2T12:17:16.04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24575,'11'0'0,"-1"0"0,0 0 0,0 0 0,0 0 0,0 0 0,5 0 0,-4 0 0,4 0 0,0 0 0,-4 0 0,4 0 0,0 0 0,0 0 0,6 0 0,-5 0 0,-2 0 0,-3 0 0,3 0 0,2 0 0,5 0 0,-1 0 0,-4 0 0,-2 0 0,-8 0 0,-1 0 0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37:19.9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60 24575,'13'0'0,"7"0"0,20 0 0,9 0 0,14 0 0,-13 0 0,-15 0 0,-15 0 0,-7 0 0,-3 0 0,2 0 0,-3 0 0,0 0 0,4 0 0,0 0 0,12 0 0,2 0 0,6 0 0,1 0 0,-8 0 0,-1 0 0,0 0 0,1 0 0,21 0 0,15 0 0,17 0 0,0 0 0,-24 0 0,-17 0 0,-25 0 0,0 0 0,-4 0 0,4 0 0,7 0 0,7 0 0,7 0 0,-1 0 0,1 0 0,-8 0 0,-5 0 0,-8 0 0,0 0 0,0 0 0,25 0 0,17 0 0,-2 0 0,7 0 0,-34 0 0,-5 0 0,-8 0 0,-4 0 0,-1 0 0,1 0 0,4 0 0,0 0 0,5 0 0,7 0 0,1 0 0,1 0 0,-6 0 0,-9 0 0,-3 0 0,0 0 0,4 0 0,7-5 0,33-4 0,13 2 0,25-2 0,1 1 0,-27 1 0,-12-2 0,-29 4 0,-10 5 0,-1 0 0,-4 0 0,-1 0 0,1 0 0,0 0 0,0 0 0,0 0 0,3 0 0,-2 0 0,3 0 0,-1 0 0,2 0 0,4 0 0,-5 0 0,-4 0 0,-5 0 0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0T10:17:16.0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24575,'0'0'0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40:21.6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1 162 24575,'44'10'0,"-16"-8"0,11 8 0,-21-10 0,6 0 0,16 0 0,10 0 0,25 0 0,17 0-661,-40 0 0,3 0 661,11 0 0,2 0 0,0 0 0,1 0 0,-1 0 0,1 0 0,-2 0 0,-1 0 0,-5 0 0,-1 0-173,-6 0 1,-1 0 172,39 0 0,-30 0 0,-22 0 0,-8 0 0,-6-5 1298,21-3-1298,1 4 0,7 1 0,0-1 0,5 1-840,27 3 1,3 0 839,-7 0 0,1 0-1231,11 0 1,2 0 1230,0 0 0,2 0 0,-31 0 0,2 0 0,0 0-815,4 1 0,0-1 1,0-1 814,1-1 0,0-2 0,0 0 0,0 0 0,1 0 0,-2-1 0,-3-2 0,-1-1 0,-2 0-602,23-4 0,-3 1 602,-11 1 0,-4-1 483,-11 1 1,-4 0-484,34-1 2047,-29 3-2047,-24 8 2772,-14 0-2772,-1-5 1768,16-3-1768,22 1 0,-6 3 0,6 1-1018,18 3 1,6 0 1017,-18 0 0,3 0 0,2 0-1287,13 0 1,2 0-1,3 0 1287,5 0 0,3 0 0,2 0-960,-17 0 0,2 0 0,0 0 0,1 0 960,2 0 0,0 0 0,1 0 0,1 0 0,1 0 0,1 0 0,0 0 0,-3 0-468,-8 0 1,-2 0 0,-2 0 0,-1 0 467,11 0 0,-3 0 0,-4 0 353,19 0 0,-11 0-353,6 0 2479,-34 0-2479,-41 0 4339,-7 0-4339,7 0 0,46 0 0,29 0 869,-23 0 0,5 0-869,0 0 0,0 0 0,-7 0 0,-3 0 1009,24 0-1009,-42 0 0,-29 0 0,-12 0 0,5 0 0,8 0 1936,5 0-1936,1 0 0,-6 0 0,-9 0 0,1 0 0,1 4 0,3 1 0,1 0 0,-4-1 0,-2-4 0,-3 4 0,-4 0 0,3 1 0,-3-1 0,4 0 0,3 1 0,-2 4 0,3 0 0,-1-1 0,-2 1 0,3-4 0,0-1 0,-7-4 0,1 0 0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40:49.1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233 0 24575,'0'13'0,"-4"1"0,0 3 0,-5-3 0,0 3 0,4 3 0,-4 7 0,4-1 0,-1-1 0,2-7 0,4-5 0,-4 4 0,-1-7 0,0 2 0,-2 1 0,2-3 0,-4 3 0,-1 6 0,0 4 0,-6 11 0,-2-1 0,-4 1 0,5-7 0,7-7 0,2-3 0,3-7 0,0 2 0,-3-3 0,3-4 0,0 3 0,1-3 0,4-4 0,0-2 0,0-4 0,0 1 0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40:51.0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 1 24575,'9'0'0,"-1"3"0,1 2 0,0 4 0,0 4 0,-4 1 0,-1-1 0,-1 0 0,8 7 0,0-5 0,4 10 0,-1 0 0,-3-6 0,4 6 0,-7-12 0,-3 0 0,-1-4 0,0 0 0,2 11 0,6 15 0,5 2 0,2 9 0,-1-12 0,-7-7 0,-6-3 0,-5-6 0,0-4 0,-4-6 0,-1-4 0,-4-4 0,-3 0 0,2 0 0,-3 0 0,0 0 0,4 0 0,-4 0 0,4 0 0,0 0 0,1 0 0,-1 0 0,-4 0 0,3 0 0,-6 0 0,2 0 0,0 0 0,2 0 0,3 0 0,0 0 0,0 0 0,0 0 0,1 0 0,-1 4 0,0 1 0,0 0 0,4-1 0,1-4 0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40:53.2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335 18 24575,'-9'-9'0,"1"5"0,-1 0 0,0 4 0,0 0 0,0 0 0,1 0 0,-1 0 0,-4 0 0,3 0 0,-2 0 0,3 0 0,0 0 0,0 0 0,0 0 0,1 0 0,-1 0 0,-4 0 0,3 4 0,-2 0 0,-1 5 0,-1 0 0,-3 0 0,3 4 0,5 0 0,1 5 0,3-4 0,1-2 0,-4 1 0,3 1 0,0-1 0,1 0 0,0-4 0,-1 0 0,0-1 0,2 1 0,3 0 0,0 0 0,0 3 0,0 2 0,0 4 0,0 6 0,0 3 0,-4 0 0,-1-3 0,0-6 0,1-1 0,4 1 0,0 0 0,0-5 0,0 0 0,0-4 0,0 0 0,0-1 0,4-3 0,1 3 0,0-3 0,2 0 0,-2-1 0,4-4 0,0 0 0,0 0 0,-1 0 0,1 4 0,0 1 0,0-1 0,4 0 0,0-4 0,1 0 0,3-4 0,-4 0 0,1-1 0,-1 1 0,-5 0 0,1-1 0,0-4 0,4 0 0,0 1 0,1-1 0,-1 0 0,-4 0 0,-1 4 0,1 1 0,0 0 0,0 0 0,0-5 0,-1 0 0,1-4 0,4 0 0,-3-5 0,3-7 0,-3 6 0,-1-6 0,0 8 0,-4 3 0,-1-3 0,0 4 0,1-1 0,0-3 0,-1 8 0,-4-4 0,0 4 0,0 0 0,0 0 0,0 1 0,0-5 0,0-1 0,0-3 0,0 3 0,0-3 0,0 4 0,0-1 0,0 1 0,-4 8 0,-1 1 0,0 4 0,1 0 0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40:55.6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24575,'0'9'0,"4"-4"0,1 3 0,0-3 0,-1 4 0,-4-1 0,0 1 0,0 0 0,4 0 0,1 0 0,-1-1 0,4 1 0,-3 0 0,4 4 0,0 0 0,-4 1 0,2-1 0,-2-5 0,0 1 0,-1 0 0,0-4 0,1-1 0,0 0 0,-1 1 0,-4 3 0,0 1 0,0 0 0,0 0 0,4 0 0,0-1 0,5 1 0,0 0 0,-4 0 0,-1 0 0,0-1 0,5 1 0,4 4 0,7 8 0,-6-2 0,-3 6 0,-7-11 0,0-6 0,1-4 0,4-4 0,-1 0 0,1 4 0,0 1 0,-4 0 0,-1-1 0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40:58.5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2206 201 24575,'-9'0'0,"0"0"0,0 0 0,0 0 0,-3 0 0,-2 0 0,-4 0 0,5 0 0,0 0 0,0 0 0,0 0 0,-5 0 0,0 0 0,1 0 0,-1 0 0,5 0 0,0 0 0,4 0 0,0 0 0,-3 0 0,-2 0 0,-4 0 0,1 0 0,-8 0 0,6 0 0,-2 0 0,4 0 0,7 0 0,-2 0 0,3 0 0,0 0 0,-4 0 0,0 0 0,-12 0 0,-2 0 0,-6 0 0,-14-7 0,10 0 0,-2-1 0,14 3 0,12 5 0,0 0 0,4 0 0,0 0 0,-3 0 0,2 0 0,-3 0 0,-7 0 0,-2-5 0,-5 0 0,3-1 0,-1 2 0,-15 4 0,4-5 0,-11-1 0,13 0 0,8 1 0,5 5 0,8 0 0,5 0 0,-5 0 0,-1 0 0,1 0 0,0 0 0,4 0 0,-11 0 0,-2-5 0,-25-3 0,-3 1 0,1 0 0,-11 0 0,23 0 0,-2-1 0,7 3 0,-7 5 0,-11-7 0,-38-3 0,35 1 0,-2-1-449,-6-1 1,-2 2 448,1 2 0,3 2 0,-19-4 0,29 9 0,33 0 0,13 0 0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41:01.0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133 1 24575,'-9'4'0,"4"4"0,2 6 0,3 11 0,-5 1 0,-1 1 0,0-3 0,3-10 0,3-1 0,0-4 0,-4-1 0,-1 5 0,-4 1 0,-6 11 0,4 1 0,-4 1 0,5-7 0,1-3 0,0-3 0,4-1 0,1 0 0,4-8 0,0-1 0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41:03.1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227 1 24575,'9'12'0,"-4"2"0,-2 4 0,-3-5 0,4 0 0,1-4 0,0 0 0,-1 0 0,0-1 0,1 5 0,5 8 0,-1-2 0,-3 2 0,2-4 0,-4-4 0,1 1 0,3-1 0,-3-1 0,4 2 0,0 4 0,-4-5 0,2-4 0,-2-1 0,0-3 0,-1 4 0,0 0 0,1-5 0,0 4 0,-1-3 0,-8 0 0,-5 3 0,-1-3 0,-3 0 0,1-1 0,2-4 0,-3 0 0,4 0 0,1 0 0,-5 0 0,-1 0 0,1 0 0,0 0 0,4 0 0,0 0 0,1 0 0,-1 0 0,-4 0 0,3 0 0,-2 0 0,3 0 0,0 0 0,0 0 0,0 0 0,1 0 0,-1 0 0,-4 0 0,3 0 0,-2 0 0,3 0 0,-4 0 0,-1 0 0,1 0 0,0 0 0,4 0 0,0 0 0,4 0 0,2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2T12:17:17.09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24575,'10'0'0,"-4"4"0,-2 15 0,-4-1 0,0 10 0,0 1 0,0-7 0,0 7 0,0-9 0,0 1 0,0-1 0,0 1 0,0-1 0,0-4 0,0-2 0,0-3 0,0-1 0,0 0 0,0 0 0,0 5 0,0 1 0,0 12 0,0 3 0,0 0 0,0-3 0,0-7 0,0-5 0,5-6 0,-4-6 0,4-4 0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41:05.4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24575,'0'37'0,"0"-7"0,0 17 0,0-1 0,0-9 0,0 2 0,0-18 0,0-4 0,0-4 0,0 1 0,0-1 0,0-4 0,0 3 0,0-2 0,0 3 0,0-4 0,0-1 0,0 1 0,4-4 0,1-1 0,4-4 0,0 0 0,0 0 0,-1 4 0,1 1 0,0 0 0,0-1 0,0-4 0,-1 0 0,5 0 0,1 0 0,-1 0 0,0 0 0,-4 0 0,0 0 0,-1 0 0,1 0 0,0 0 0,-4 0 0,-1 0 0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41:42.3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0 380 24575,'0'-13'0,"0"4"0,4-4 0,1 4 0,0 0 0,-1 1 0,0 3 0,1 1 0,0 0 0,3-5 0,-4-5 0,5-3 0,0 3 0,-4 1 0,3 5 0,-3-1 0,0 0 0,-2 0 0,-3 0 0,4 1 0,1-1 0,0-4 0,3-1 0,-3 1 0,4-4 0,-1 7 0,-3-2 0,3 3 0,-3 0 0,0 0 0,-1 0 0,0 1 0,1 3 0,3-3 0,1-1 0,-4-1 0,-1-2 0,-4 3 0,0 8 0,0 6 0,0 16 0,0 5 0,0 8 0,0-1 0,0-6 0,0-6 0,0-9 0,0 1 0,0 1 0,0 0 0,0-2 0,0-3 0,0 0 0,0 4 0,0 0 0,0 1 0,0-1 0,0-5 0,0 1 0,0 0 0,0 0 0,0 0 0,0-1 0,0 1 0,0 0 0,0 0 0,0 0 0,0-1 0,0 5 0,0 1 0,0 3 0,0 5 0,0-7 0,0 1 0,0-7 0,0 0 0,0 3 0,0 22 0,0 9 0,0 6 0,0-2 0,0-13 0,0-1 0,0-6 0,0-3 0,0-6 0,0 0 0,0-1 0,0 1 0,0-5 0,0 0 0,0 0 0,0-3 0,0-2 0,0-4 0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41:45.3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532 1 24575,'-14'0'0,"-2"0"0,2 0 0,0 0 0,2 0 0,3 0 0,0 0 0,-4 0 0,0 0 0,-5 0 0,4 0 0,2 0 0,3 0 0,0 0 0,0 0 0,1 0 0,-1 0 0,0 0 0,-4 0 0,4 0 0,-8 0 0,3 0 0,1 4 0,0 1 0,0 0 0,-8-1 0,2-4 0,-6 3 0,0 3 0,-1 0 0,3-1 0,4-5 0,10 0 0,0 0 0,0 0 0,0 0 0,1 0 0,-1 0 0,0 0 0,4 3 0,1 2 0,4 0 0,0-1 0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42:37.5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70 264 24575,'0'-8'0,"0"-1"0,0-4 0,0 3 0,0-2 0,4 3 0,1 0 0,0-4 0,-1 0 0,0-1 0,1 1 0,0 4 0,-1 1 0,-4-1 0,0 0 0,0 0 0,3 0 0,6 1 0,5-1 0,4-4 0,-5 3 0,-4-2 0,-5 3 0,0 0 0,1 0 0,4 4 0,-1 2 0,1 3 0,0 0 0,0 0 0,3 0 0,-2 0 0,7 0 0,-3 0 0,-1 0 0,0 0 0,-4 0 0,0 0 0,-1 0 0,5 0 0,1 0 0,-1 0 0,0 0 0,-4 0 0,-4 3 0,-1 2 0,-4 8 0,5 8 0,0-2 0,1 13 0,3-5 0,-4-1 0,1-1 0,2-8 0,-4-3 0,1-1 0,-1-4 0,-4-1 0,0 5 0,0 1 0,4 3 0,2 8 0,-1 2 0,0-1 0,-5-1 0,0-8 0,0 1 0,0-4 0,0-2 0,0-3 0,0 0 0,0 0 0,0 0 0,0 3 0,0-2 0,0 3 0,0-4 0,0-1 0,0 1 0,0 0 0,-4 4 0,0 0 0,-1 1 0,1-1 0,4-4 0,-4-5 0,-1 4 0,-4 1 0,0 5 0,1 3 0,-1 1 0,0 0 0,-4-5 0,0 4 0,-1-4 0,1-3 0,4-2 0,-3-4 0,-2 1 0,0 0 0,2-1 0,3-4 0,0 0 0,0 4 0,-4 0 0,-7 6 0,-7 0 0,1 1 0,1 2 0,7-3 0,5-1 0,0-1 0,4-3 0,0 0 0,1-2 0,-5-3 0,-1 4 0,0 1 0,-2 0 0,6-1 0,-3 0 0,5 1 0,7 0 0,2-1 0,7-4 0,1 0 0,0 0 0,4 0 0,-4 0 0,4 0 0,-4 0 0,0 0 0,3 0 0,2 0 0,4 0 0,-1 0 0,-3 0 0,-1 0 0,-4 0 0,3 0 0,2 0 0,3 0 0,1 0 0,-4 0 0,-2 0 0,-3 0 0,0 0 0,0 0 0,0 0 0,-1 0 0,1 0 0,0 0 0,4 0 0,0 0 0,5 0 0,0 0 0,6 0 0,3 0 0,7 0 0,-8 0 0,-5 0 0,-8 0 0,-5 0 0,1 0 0,0 0 0,0 0 0,0 0 0,3 0 0,2 0 0,3 0 0,1 0 0,-4 0 0,-2 0 0,-3 0 0,0 0 0,0 0 0,-4 0 0,-1 0 0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43:00.6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 1 24575,'0'13'0,"0"-4"0,0 4 0,0 0 0,0-3 0,0 2 0,-4-3 0,-1 0 0,0 4 0,1 0 0,4 1 0,0-1 0,0-1 0,0 2 0,0 4 0,0-5 0,0 0 0,0-4 0,0 0 0,0 0 0,0 3 0,0 9 0,-4-2 0,0 6 0,-1 0 0,1 1 0,4 1 0,0-2 0,0-8 0,0 1 0,0-1 0,0 1 0,0 0 0,0-5 0,0 0 0,0-4 0,0 0 0,0-1 0,0 1 0,0 0 0,0 0 0,0 0 0,0-1 0,0 1 0,0 0 0,0 0 0,0 0 0,0-1 0,0 1 0,0 0 0,0-8 0,0 2 0,0-7 0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43:02.3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379 0 24575,'-8'9'0,"-1"0"0,-4 4 0,3 0 0,-2 5 0,3 0 0,0-1 0,-4 1 0,0-1 0,-5 1 0,4 0 0,2-5 0,3 0 0,0-4 0,0 0 0,4-1 0,1 1 0,1 4 0,-2-3 0,0 2 0,-3-3 0,3 0 0,-4 0 0,1 0 0,3 3 0,-3-2 0,3-1 0,0-1 0,1-3 0,0-1 0,-1 4 0,-3-3 0,-5 4 0,3 4 0,-3 0 0,1 5 0,2-4 0,-3-2 0,4-3 0,1 0 0,-1 0 0,0 0 0,0-1 0,8-3 0,6-1 0,9-4 0,3 4 0,1 1 0,0 0 0,-1-1 0,1-4 0,-5 0 0,0 0 0,0 0 0,1 4 0,-1 0 0,0 1 0,0-1 0,-4-4 0,4 4 0,-4 1 0,0 0 0,-1-1 0,1-4 0,0 4 0,0 1 0,4 3 0,-4 1 0,4 0 0,-4 0 0,0-4 0,-1 3 0,1-4 0,0 1 0,0-1 0,0-4 0,-1 4 0,1 1 0,0 0 0,4 3 0,-3-3 0,2 0 0,-3 2 0,-4-2 0,3 0 0,-3-1 0,-1-4 0,0 0 0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43:03.6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832 1 24575,'-8'0'0,"-5"0"0,-8 0 0,2 0 0,-6 0 0,7 0 0,5 0 0,0 0 0,4 0 0,0 0 0,-3 0 0,-9 0 0,-6 0 0,-6 0 0,-1 0 0,8 0 0,1 0 0,11 0 0,-2 0 0,-5 0 0,1 0 0,-12 0 0,6 0 0,-1 0 0,3 0 0,10 0 0,1 0 0,5 0 0,-1 0 0,0 0 0,0 0 0,0 0 0,1 0 0,-1 0 0,0 0 0,0 0 0,0 0 0,-3 0 0,2 0 0,-3 0 0,4 0 0,1 0 0,-1 0 0,0 0 0,0 0 0,0 0 0,-3 0 0,2 0 0,-7 0 0,4 0 0,-1 0 0,-3 0 0,4 0 0,-1 0 0,5 0 0,5 0 0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43:05.1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 0 24575,'0'20'0,"0"15"0,0 15 0,-5 0 0,-1-4 0,0-12 0,1-8 0,5-1 0,0-7 0,0-1 0,0-3 0,0-1 0,0-1 0,0 2 0,0 4 0,0-5 0,-4 0 0,-1 0 0,0 1 0,1 3 0,4-3 0,0-1 0,0-5 0,0 1 0,0 0 0,0 0 0,0 0 0,0-1 0,0 1 0,0 0 0,0 0 0,0 0 0,0 3 0,0-2 0,0 3 0,0-1 0,0 2 0,0 0 0,0-2 0,0-3 0,4 0 0,1 0 0,4 0 0,0-1 0,-5 1 0,0 0 0,0-4 0,1-1 0,4-4 0,4 0 0,-4 0 0,4 0 0,-4 0 0,0-4 0,0-1 0,-1 0 0,5 1 0,1 4 0,3 0 0,-3 0 0,-1 0 0,-5 0 0,1 0 0,0 0 0,0 0 0,0 0 0,3 0 0,9 0 0,-1 0 0,11 0 0,-4 0 0,-1 0 0,-5 0 0,-8-4 0,-8 3 0,-1-3 0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43:09.4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1527 339 24575,'0'-9'0,"-4"0"0,-5-3 0,-12-4 0,-18-8 0,2 0 0,-9-2 0,12 8 0,0 2 0,8 6 0,1 0 0,8 1 0,-1 1 0,0-1 0,1 0 0,-8-6 0,-1-1 0,-21-4 0,10 4 0,2 4 0,15 6 0,7 2 0,3 4 0,-2-4 0,-1-1 0,-1 0 0,-3 1 0,-1 4 0,4 0 0,2 0 0,3 0 0,-4 0 0,-8 0 0,-5-5 0,-8-1 0,8 0 0,1 1 0,11 5 0,2 0 0,3 0 0,0 0 0,-11 0 0,-2 0 0,-5 0 0,2 0 0,8 4 0,-1 0 0,4 1 0,2 3 0,3-3 0,0 4 0,-4 0 0,4-4 0,-4 2 0,4-2 0,0 4 0,-3 0 0,-2 0 0,0-1 0,2 1 0,-1 4 0,-1-3 0,1 2 0,4-3 0,1-4 0,3 3 0,0-3 0,-3 0 0,3 3 0,-3-4 0,-1 1 0,0-1 0,0 0 0,4 1 0,-2 0 0,2 3 0,0-3 0,-3 3 0,3 1 0,0 0 0,-3 0 0,3-4 0,-3 2 0,-1-2 0,0 4 0,0 4 0,1-3 0,-1 2 0,4-3 0,-3 0 0,3 0 0,0 0 0,1-1 0,0-3 0,0-1 0,-1 0 0,1 1 0,0 4 0,-1 0 0,0-1 0,1 1 0,0 0 0,-1 0 0,-3 0 0,-1 3 0,4 2 0,1 0 0,0-2 0,-1-3 0,0 0 0,1 4 0,-1 7 0,0 0 0,-1 1 0,2-9 0,4 1 0,0 1 0,-4-1 0,0 0 0,-1-4 0,1 0 0,4 3 0,0 9 0,-4-1 0,-2 11 0,1-4 0,0-1 0,5-1 0,0-7 0,0-5 0,0 0 0,0-4 0,0 0 0,0 11 0,0 2 0,0 12 0,0-8 0,0-1 0,0-7 0,0-5 0,0 0 0,0-4 0,0 0 0,0-1 0,0 5 0,0 8 0,0-2 0,0 6 0,0-7 0,4-5 0,1 0 0,-1-4 0,4 4 0,-3-4 0,0 4 0,-1-4 0,0-4 0,1-1 0,7 0 0,9 1 0,-1 5 0,0-1 0,-7-4 0,-4 3 0,0-3 0,3 0 0,2 3 0,4-3 0,-1-1 0,1 0 0,0 0 0,-5 1 0,0 0 0,-4-1 0,-1-4 0,1 0 0,0 0 0,0 0 0,0 0 0,-1 0 0,1 0 0,0 0 0,11 0 0,28 8 0,5 1 0,23 1 0,-14 4 0,-19-8 0,-9 1 0,-22-3 0,-3-4 0,0 0 0,0 0 0,10 0 0,17 7 0,27 3 0,15 7 0,14 2 0,-1-9 0,-25-2 0,-14-8 0,-31 0 0,-8 0 0,-4 0 0,-1 0 0,1 0 0,0 0 0,0 0 0,0 0 0,3 0 0,-2 0 0,7-4 0,-4-1 0,1-4 0,3 1 0,-7-1 0,2-4 0,-3-1 0,-4 1 0,-1 0 0,-4 0 0,4 0 0,2-12 0,-1 5 0,4 0 0,-4 3 0,0 3 0,2-3 0,-1-8 0,4-1 0,1-1 0,-2 2 0,0 8 0,1-8 0,0-1 0,-4-1 0,3 2 0,-4 8 0,0-1 0,4-7 0,-4 6 0,1-2 0,-2 5 0,-4 2 0,0-4 0,5-6 0,1-3 0,1 1 0,-3 1 0,-4 11 0,0 1 0,0 1 0,0 2 0,0-3 0,0 1 0,0-2 0,0-4 0,0 1 0,0-1 0,0 0 0,0 1 0,0-1 0,0 1 0,0-1 0,0 4 0,0 2 0,0 3 0,0 0 0,0-4 0,0 0 0,0-1 0,0-3 0,0 4 0,-3-5 0,-3-7 0,-3 6 0,-1-6 0,0 1 0,0-3 0,3-7 0,-1 8 0,3 5 0,0 8 0,1 9 0,4 0 0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43:12.4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0 24575,'0'25'0,"0"1"0,0 8 0,-4-7 0,-2 4 0,1-4 0,0-1 0,5-1 0,0-7 0,0 7 0,0 1 0,0 1 0,0-3 0,0-6 0,0-4 0,0-2 0,0-3 0,0 0 0,0 4 0,0 7 0,0 7 0,0-1 0,0-1 0,0-7 0,0-5 0,0 0 0,0-4 0,0 0 0,0-1 0,0 1 0,0 4 0,0 1 0,0 3 0,0-3 0,0-1 0,0-5 0,0 1 0,0 4 0,0-3 0,0-2 0,0-4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2T12:17:18.95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0 224 24575,'10'0'0,"1"0"0,-1 5 0,-4 5 0,-2 1 0,-4 4 0,0-5 0,0 0 0,0 0 0,0 1 0,0-1 0,0 0 0,0 5 0,0-4 0,0 4 0,0-1 0,5-2 0,0 2 0,1-3 0,-2-1 0,-4 0 0,5-4 0,1-2 0,4-4 0,0 5 0,0 0 0,0 1 0,1-1 0,-1-5 0,0 0 0,0 0 0,0 0 0,0 0 0,-4-5 0,-1-5 0,-5-6 0,4-4 0,2-1 0,-1 1 0,0 4 0,-5 1 0,0 5 0,0 0 0,0 0 0,0 0 0,0-1 0,0 1 0,0 0 0,0 0 0,0 0 0,0 0 0,0-1 0,0 1 0,0 0 0,0 0 0,0 0 0,0-1 0,0 1 0,0 0 0,0 0 0,0 0 0,0-1 0,0 1 0,0 0 0,0 0 0,0 0 0,0 0 0,0-1 0,0 1 0,0 0 0,-5 0 0,-5 0 0,-1 4 0,-4 1 0,1 1 0,2-2 0,-2 1 0,3 0 0,1 5 0,0 0 0,0 5 0,0 0 0,4 5 0,1 1 0,5-1 0,0 5 0,0 0 0,0 6 0,0-1 0,0 9 0,0 1 0,0-3 0,0-4 0,0-13 0,0-5 0,0 0 0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43:13.2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148 1 24575,'-13'4'0,"4"4"0,-4 6 0,0 4 0,-1-1 0,-5 8 0,3 1 0,1 1 0,5-6 0,2-8 0,-1-5 0,4 1 0,1 0 0,4-4 0,0-1 0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43:14.4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24575,'9'18'0,"-4"-5"0,3 4 0,-3-7 0,0 3 0,-1-5 0,-1 5 0,2 1 0,4-1 0,0 0 0,-4-4 0,-1 4 0,0-4 0,1 4 0,-1 0 0,4-3 0,-3-2 0,0 0 0,-1-3 0,-4 4 0,0 0 0,4-1 0,1 1 0,0 0 0,-1 0 0,-4-4 0,0-1 0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43:16.2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68 1 24575,'9'4'0,"-4"0"0,3 1 0,-3 3 0,0-3 0,2 0 0,-2-1 0,0 4 0,-1-3 0,-4 8 0,4-4 0,5 4 0,5 0 0,5 12 0,-3 2 0,-1-1 0,-5-1 0,-2-8 0,1 1 0,1 7 0,0 1 0,1 8 0,1 0 0,-2-8 0,1 6 0,-6-6 0,4 1 0,-4-2 0,0-12 0,-2 0 0,1 0 0,1 0 0,0 12 0,-1 2 0,1 6 0,1 1 0,5 0 0,1-1 0,-1 1 0,0-1 0,-5-10 0,-1-3 0,-5-7 0,0 0 0,0 5 0,0-1 0,0 1 0,0 0 0,0 19 0,0 6 0,0 19 0,0 1 0,0-13 0,0-11 0,0-18 0,0 3 0,0-9 0,4 10 0,2 0 0,-1 1 0,0 21 0,-5-11 0,0 11 0,0-13 0,0-1 0,0 1 0,0 0 0,0-1 0,0 1 0,0-1 0,0-6 0,-4-2 0,0-8 0,-1 1 0,-3-1 0,3 1 0,-4 0 0,-1 6 0,-2 16 0,-5 12 0,-6 11 0,5-12 0,-2-4 0,8-13 0,6-8 0,-3-1 0,4-11 0,-3-2 0,-1 1 0,-1 8 0,-20 31 0,3 14 0,-10 25 0,5-12 0,17-23 0,-4-19 0,10-23 0,0-5 0,-4-9 0,-2-16 0,4 8 0,1-7 0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43:17.8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569 0 24575,'-8'13'0,"-1"1"0,0 3 0,0 1 0,0-1 0,1 1 0,-1-1 0,-1 8 0,-5 2 0,3-1 0,-3 6 0,2 7 0,2-2 0,-7 10 0,-4-1 0,4-9 0,-2 10 0,3-14 0,5 1 0,-4 0 0,5-1 0,-3 14 0,3-10 0,-3 9 0,-6 1 0,7-11 0,-6 4 0,5-15 0,4-8 0,-3 8 0,2 1 0,5 21 0,-6 3 0,5-1 0,-8 11 0,2-11 0,-3 14 0,-7 0 0,6-1 0,1-12 0,4-4 0,4 1 0,2-10 0,-1 2 0,7-7 0,0-5 0,0-1 0,0 6 0,0-6 0,0 21 0,0 3 0,0 12 0,0 1 0,0-13 0,0 9 0,0-22 0,0 9 0,0 1 0,0 3 0,0 25 0,0 17-717,0 2 717,-1-41 0,2-1 0,6 26 0,2-22 0,4-18 0,0-21 0,-5-3 0,-3-2 0,3 1 717,-3 1-717,4 3 0,3 1 0,-2-4 0,3 2 0,-4-2 0,-4 0 0,-1-2 0,-4-3 0,0 0 0,3-4 0,2 3 0,8 1 0,14 17 0,0 15 0,21 19 0,-3 9 0,-1 0 0,-8-22 0,-16-13 0,-11-22 0,-2-7 0,9-1 0,20-11 0,-14 5 0,6-5 0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43:19.1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79 1 24575,'0'46'0,"0"4"0,0 38 0,0 7-1386,0-29 0,0 1 1386,0-4 0,0-2 0,1 1 0,-2-3 879,-6 32-879,0-28 456,-1-24-456,3-18 0,5-8 0,0-4 1437,0 11-1437,0 2 0,0 12 0,0 12 0,-8 17 0,-1 3 0,-1-4 0,3-15 0,7-21 0,0-1 0,0-11 0,0-2 0,0-3 0,0 0 0,0 4 0,0 0 0,0 1 0,0-1 0,0-4 0,-4-1 0,-1 1 0,0-8 0,2-13 0,3-10 0,0 3 0,0 4 0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43:20.5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159 1 24575,'0'12'0,"-4"2"0,-1 4 0,-4-1 0,0 1 0,1-4 0,-1-2 0,4-3 0,-3-4 0,3-1 0,0 0 0,1 1 0,0 3 0,0 1 0,-1 0 0,-3 4 0,3-3 0,0 2 0,1-3 0,0 0 0,-1 0 0,1-1 0,0 1 0,0-4 0,-1 3 0,0-3 0,1 4 0,4-1 0,-4-3 0,-1-1 0,0 0 0,1 1 0,4-4 0,0-6 0,0-9 0,0-3 0,0 7 0,0 2 0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43:22.0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24575,'8'0'0,"1"4"0,0 1 0,0 4 0,0-1 0,-1 1 0,1 0 0,0 0 0,0 4 0,0 0 0,-1 5 0,1-4 0,0-2 0,-4-3 0,3-4 0,-3 3 0,3 1 0,1 0 0,-4 4 0,3-4 0,-3 0 0,0-1 0,-1 1 0,-1 4 0,2 1 0,4 3 0,0 1 0,-4-1 0,3 1 0,-3-4 0,-1-2 0,0-3 0,-4 0 0,4 0 0,1-4 0,4 2 0,0-2 0,0 4 0,-1 0 0,-3 0 0,-1 0 0,0-5 0,1 0 0,0 0 0,-1 1 0,-4 0 0,0-1 0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49:52.6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7053 258 24575,'-28'0'0,"3"0"0,-16 0 0,-18 0 0,-20 0-948,21 0 1,-5 0 947,-4 0 0,-3 0 0,-10 0 0,-3 0-744,0 0 0,0 0 744,0 0 0,0 0 0,0 0 0,3 0-472,10 0 0,3 0 472,5 0 0,3 0 0,-19 0 0,25 0 1220,33 0-1220,7 0 1975,0 0-1975,0 0 1132,-25 0-1132,-30 0 0,-27 0-538,35 0 0,-1 0 538,7 0 0,1 0 0,-39 0 0,30 0 0,26 0 0,16 0 0,11 0 0,1 0 0,-12 0 1076,-16 0-1076,-26-8 0,12 2 0,-5 0-916,-11 1 1,-5-1 915,-10-3 0,-4-1-1153,-11 3 1,0 1 1152,4 0 0,1 0 0,0-4 0,3 0-435,10 4 1,6 1 434,15-1 0,6 0 0,-17-3 0,34 9 1519,21 0-1519,4 0 2397,-23 0-2397,-20 0 0,-39 0-314,26 0 1,-4 0 313,-1 0 0,0 0 0,-6 0 0,2 0-159,11 0 1,5 0 158,-21 0 0,20 0 0,33 0 0,1-4 0,0-2 1686,-1 1-1686,-21 0 0,-28 5 0,17-4 0,-5-2-1226,-24 0 1,-6-1 1225,24 0 0,-2-1 0,0 0 0,-4-1 0,-1 1 0,2 1 0,2 2 0,2 1 0,3 0 0,-13-2 0,7 2 0,17 3 0,7 2 0,-3-1 0,31 0 0,8 0 0,4 0 0,-3 0 2798,-9 0-2798,-6 0 0,-6 0 0,6 0 0,2 0 0,12 0 0,0 0 0,4 0 0,4-4 0,-6-1 0,-19 0 0,-26 1 0,-35 4 0,-4 0 0,16 0 0,27 0 0,31 0 0,9 0 0,-1 0 0,-8 0 0,-18 0 0,-11 0 0,-13 0 0,14 0 0,9 0 0,15 0 0,12 0 0,4 0 0,5 0 0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49:56.8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453 194 24575,'-13'0'0,"4"0"0,-4 0 0,0 0 0,0 0 0,-5 0 0,4 4 0,2 1 0,3 0 0,0-2 0,-4-3 0,3 0 0,-2 0 0,3 0 0,0 0 0,0 0 0,5-3 0,0-2 0,0-4 0,-1 0 0,0 0 0,1 0 0,4 1 0,0-1 0,0 0 0,0-4 0,0 0 0,0-5 0,0 1 0,0-1 0,0 4 0,0 2 0,0 3 0,4 4 0,1 1 0,0 0 0,-1-1 0,0 0 0,0 1 0,5 4 0,0 0 0,0 0 0,0 0 0,-1 0 0,5 0 0,1 0 0,3 0 0,1 0 0,0 4 0,-1 1 0,1 4 0,-5 0 0,0-4 0,-4-1 0,-4-1 0,-1 2 0,-4 4 0,0 0 0,0 0 0,0 0 0,0-1 0,-8 5 0,-9 3 0,-2 2 0,-6 2 0,7-7 0,5 0 0,0-4 0,4 0 0,4-1 0,-3-3 0,4-1 0,-5 0 0,-4 1 0,-1 4 0,-10 6 0,-3 1 0,1 0 0,5-1 0,12-6 0,1-4 0,3-1 0,-4-4 0,1 0 0,3 4 0,-3 1 0,3 0 0,-4 2 0,0-2 0,1 4 0,-1 0 0,0-4 0,0-1 0,1-4 0,-1 0 0,0 0 0,0 0 0,0 0 0,1 0 0,-1 0 0,0 0 0,0 0 0,4 0 0,1 0 0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49:59.7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1045 223 24575,'-8'0'0,"-1"0"0,-4 4 0,3 1 0,-2 0 0,-1 3 0,-1-3 0,-3 0 0,3 3 0,1-4 0,5 1 0,-1-1 0,0-4 0,4-4 0,1-4 0,4-6 0,0-4 0,0-14 0,0 3 0,0-12 0,0 7 0,4 8 0,1 5 0,0 8 0,-1 4 0,-4 1 0,0-1 0,4 4 0,1 1 0,3 4 0,1 0 0,4 0 0,1 0 0,-1 0 0,11 5 0,-1 1 0,3 4 0,-1 4 0,-12-4 0,0 3 0,-4-5 0,-4 1 0,-1 0 0,0 0 0,2 11 0,-1 2 0,0 12 0,-5-1 0,0 1 0,0 0 0,0-8 0,0-1 0,0-11 0,0-2 0,0-3 0,0 0 0,0 4 0,-5 7 0,-21 25 0,-6-1 0,-18 14 0,-9 1 0,15-20 0,-7 6 0,24-25 0,7-8 0,7-4 0,4-4 0,-4 1 0,-7-1 0,-20 7 0,-10-2 0,1 0 0,2-2 0,14-7 0,10 0 0,3 0 0,11 0 0,1 0 0,-5 0 0,-1 0 0,-3 0 0,-8 0 0,-2 0 0,1 0 0,5 0 0,8 0 0,4 0 0,5-4 0,-4-5 0,2-12 0,-4-5 0,0-1 0,4-5 0,2 13 0,4-2 0,0 8 0,0 1 0,0-9 0,5-6 0,1-6 0,4 6 0,0 3 0,-5 10 0,3 1 0,-4 4 0,5 4 0,0 2 0,4 3 0,0 0 0,-3 3 0,-2 2 0,-4 0 0,5 3 0,4-3 0,5 8 0,2 7 0,0 7 0,-1 19 0,-7-9 0,-1 3 0,-6-16 0,0-10 0,-1-1 0,-4 7 0,0 2 0,0 5 0,0 5 0,0-13 0,0 2 0,0-9 0,-4-3 0,-5 0 0,-5 0 0,-3 4 0,-1 0 0,1 1 0,3-5 0,1-5 0,0 0 0,-7 2 0,-7-1 0,-6 5 0,-1-4 0,7 0 0,3 3 0,10-4 0,1 0 0,4-1 0,1-4 0,-1 0 0,0 0 0,0 0 0,0 4 0,1 0 0,-1 1 0,0-1 0,0-4 0,0 0 0,1 0 0,-1 0 0,0 0 0,0 0 0,1 0 0,-1 0 0,0 0 0,-4 0 0,0 0 0,-1 0 0,5-4 0,5-4 0,4-6 0,0-11 0,0-14 0,0-11 0,0 15 0,0 7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2T12:21:20.25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24575,'10'0'0,"0"0"0,0 0 0,-4 5 0,-2 0 0,1 1 0,1-2 0,4-4 0,0 0 0,0 0 0,0 0 0,-4 5 0,-1 1 0,-5 4 0,0 0 0,4-4 0,2-2 0,-1 1 0,0 0 0,-1 5 0,2 5 0,0-3 0,-2 2 0,-4-4 0,5-4 0,0-1 0,1-5 0,-1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2T12:17:20.48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487 21 24575,'-9'-10'0,"-10"4"0,-12 2 0,-8 4 0,0 0 0,0 5 0,0 3 0,0 5 0,9-2 0,1 1 0,9-2 0,-1-4 0,1-2 0,4-4 0,1 0 0,5 0 0,0 5 0,0 0 0,0 1 0,-1-2 0,1 1 0,0 1 0,4-1 0,2 0 0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50:00.5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24575,'0'0'0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50:02.0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404 0 24575,'0'9'0,"0"0"0,0 4 0,0 8 0,0-2 0,0 13 0,0-6 0,0 1 0,-5 5 0,0-13 0,-5 2 0,-2-8 0,2-5 0,1 1 0,1 4 0,0-3 0,-6-2 0,-4 0 0,5-3 0,0 4 0,4 0 0,0-4 0,0-1 0,1-1 0,-1 2 0,0 0 0,0-1 0,0-4 0,1 0 0,-1 0 0,-4 0 0,-1 4 0,-3 1 0,-1 0 0,-6-1 0,-3-4 0,4 0 0,4 0 0,6 0 0,3 0 0,1 4 0,5 1 0,4-1 0,0 0 0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50:03.1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24575,'5'25'0,"0"-6"0,6 13 0,3 2 0,-3-5 0,-1 3 0,-2-14 0,-3-1 0,0 8 0,-1 2 0,0-1 0,1-1 0,-1-12 0,0 0 0,-4-4 0,0 0 0,0 0 0,0-1 0,0 5 0,0-3 0,0 3 0,0-5 0,4 1 0,1 4 0,0 1 0,-1 10 0,-4-4 0,0 0 0,0-7 0,0-8 0,0-1 0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50:04.5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472 1 24575,'0'13'0,"0"-4"0,0 4 0,0-4 0,0 0 0,0 0 0,0-1 0,0 1 0,0 0 0,0 4 0,0 0 0,0 1 0,0-1 0,0-1 0,0-2 0,0 3 0,-4 0 0,-7 7 0,-9 20 0,-3-3 0,-2 2 0,-1-12 0,6-13 0,-1-3 0,9-7 0,3 0 0,0 1 0,0 0 0,0-1 0,1-4 0,-5 0 0,-8 0 0,-5 0 0,-1 0 0,2 0 0,8 0 0,3 0 0,1 0 0,5 0 0,-1 0 0,0 0 0,4-4 0,1-1 0,0-4 0,-1 0 0,-3-4 0,-7-7 0,-3-4 0,5 3 0,1 4 0,12 8 0,0 0 0,0 1 0,0 3 0,0 1 0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50:06.1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123 1 24575,'-8'0'0,"-1"0"0,0 0 0,0 0 0,0 0 0,1 0 0,-1 0 0,0 0 0,0 0 0,-3 0 0,2 0 0,-3 0 0,8 0 0,1 0 0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50:07.4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24575,'0'9'0,"0"4"0,0 7 0,0 0 0,0 12 0,0-6 0,0 8 0,0-1 0,0 1 0,0-8 0,0-5 0,0-4 0,0-7 0,0 2 0,0-3 0,0 0 0,4 4 0,1 0 0,0 5 0,-1 7 0,2 14 0,3 11 0,0 0 0,-2-4 0,-7-19 0,0-7 0,0-7 0,0-8 0,0-1 0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50:12.9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674 1 24575,'-5'20'0,"-3"15"0,1 15 0,0 25 0,7-9 0,0-3 0,-7-4 0,1-29 0,-1 4 0,3-22 0,4-3 0,0 4 0,0 0 0,-5 12 0,-1-5 0,1 4 0,1-6 0,0-8 0,-1-2 0,-8-5 0,-1 2 0,1 0 0,0-1 0,-4-4 0,3 4 0,-8 1 0,5 0 0,3-1 0,1-4 0,4 0 0,9 0 0,4 0 0,10 0 0,4 0 0,-5 0 0,0 0 0,-4 0 0,0 0 0,-1 0 0,1 0 0,4 0 0,1 0 0,3 0 0,-3 0 0,-1 0 0,-5 0 0,1 0 0,0 0 0,4 0 0,0 0 0,1 0 0,-1 0 0,-8 4 0,-1 4 0,-4 6 0,0 4 0,0-1 0,0-3 0,0-1 0,0-5 0,-8-3 0,-9 4 0,-3-4 0,-4 5 0,6-1 0,1-4 0,-1-1 0,4 0 0,2 1 0,-1 0 0,-1 2 0,1-2 0,0 0 0,0 3 0,-1-3 0,-3 0 0,3 3 0,1-4 0,5 1 0,-1 3 0,0-3 0,-4 4 0,0 0 0,-1-4 0,1-2 0,12-3 0,2 4 0,8 1 0,0 0 0,0-1 0,3-4 0,2 0 0,11 0 0,1 0 0,1 0 0,-6 0 0,-13 4 0,-4 1 0,0 0 0,1-1 0,4 0 0,0 0 0,-1 5 0,1 4 0,0 1 0,0 3 0,-4-3 0,3-1 0,-4-5 0,1 1 0,-1 4 0,-4 1 0,0 3 0,-4 1 0,-4-1 0,-3 8 0,-3 2 0,0-1 0,-1-5 0,1-12 0,5-1 0,5-4 0,1 1 0,-2-1 0,-4-4 0,-4 0 0,-8 0 0,2 0 0,-2 0 0,8 0 0,5 0 0,-1 0 0,0 0 0,-11 0 0,-2 0 0,-5 0 0,-5 0 0,13-4 0,-2-1 0,8 1 0,8 7 0,2 7 0,3 4 0,0-1 0,0-5 0,0 1 0,0 0 0,3 4 0,8 7 0,6 7 0,5 7 0,-4-1 0,-7-10 0,-10-7 0,-6-12 0,-4-4 0,0 0 0,1 0 0,-1 0 0,-4-4 0,-8-2 0,2 1 0,-6 0 0,12 5 0,0 0 0,4 0 0,0 0 0,-3 8 0,-4 8 0,-2 4 0,2 1 0,3-9 0,0 1 0,4 1 0,0 3 0,5-3 0,0-1 0,-1-5 0,0 1 0,1 4 0,4 1 0,0 3 0,0 8 0,5 2 0,0-1 0,1-1 0,-2-12 0,0 0 0,1-4 0,0 0 0,-1 0 0,-4-1 0,0 1 0,4 0 0,1 0 0,3-1 0,1 1 0,-4 0 0,-1 0 0,-4 0 0,0-1 0,0 1 0,0 4 0,0-3 0,4-1 0,1-9 0,4-9 0,-4 3 0,-2-2 0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50:13.5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24575,'0'0'0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50:22.6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18 24575,'13'0'0,"8"0"0,5 0 0,8 0 0,13 0 0,2 0 0,14 0 0,-13 0 0,-11 0 0,-14 0 0,-12 0 0,4 0 0,17 0 0,8 0 0,21 0 0,-1 0 0,1 0 0,-13 0 0,-11 0 0,-18 0 0,-8 0 0,-1 0 0,9 0 0,31 0 0,14 0 0,13 0 0,-4 0 0,-25 0 0,-14 0 0,-13 0 0,-2 0 0,19 0 0,35 0 0,-22 0 0,2 0 0,1 0 0,-1 0 0,36 0 0,-38 0 0,-32 0 0,-5 0 0,5 0 0,44 0 0,-14 0 0,6 0-975,17 0 1,5 0 974,11 0 0,0 0 0,-12 0 0,-3 0 0,-12 0 0,-5 0 0,10 0 0,-34 0 0,-22 0 0,-3 0 0,11 0 0,15 0 1949,15 0-1949,-7 0 0,-6 0 0,-19 0 0,-4 0 0,-2 0 0,-3 0 0,0 0 0,0 0 0,0 0 0,-1 0 0,1 0 0,0 0 0,4-4 0,0-1 0,1 0 0,-1 1 0,-5 4 0,-3 0 0,-1 0 0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50:26.1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0 762 24575,'0'-13'0,"5"-8"0,11-18 0,2 2 0,2-2 0,-4 7 0,-7 13 0,-3-2 0,-2 4 0,0 7 0,1-2 0,8-1 0,8-3 0,5-4 0,21-6 0,-11 7 0,4 0 0,-8 3 0,-13 2 0,6-6 0,12-4 0,32-5 0,-18 7 0,6-3-743,10-1 0,2-1 743,0-1 0,-1 2 0,-6 5 0,-3 1 0,32-7 0,-35 14 0,-22 5 0,-22 4 0,8 4 0,3 0 1486,23 0-1486,17-8 0,28-3-346,-37 5 1,0 1 345,41-4 0,-27 9 0,-34 0 0,-21 0 0,-5 0 0,5 0 0,8 0 691,5 5-691,1 4 0,5 3 0,-13-3 0,-2 0 0,-9-4 0,-4 0 0,1-1 0,3-4 0,5 0 0,1 0 0,3 4 0,1 1 0,0 0 0,-1 2 0,-3-2 0,-1 0 0,-5-1 0,1 0 0,11 2 0,3 4 0,3 4 0,-1 1 0,-8-1 0,-3-6 0,-5-4 0,-5-4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2T12:17:21.41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21 1 24575,'0'14'0,"0"2"0,0 5 0,0-1 0,0 0 0,0-4 0,0-1 0,0-5 0,0 0 0,0 1 0,0-1 0,0 4 0,0 2 0,0 5 0,0-1 0,0 0 0,0 9 0,0 2 0,-4-1 0,-2-1 0,0-9 0,2-4 0,4-1 0,0-5 0,0-4 0,0-2 0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50:28.4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290 124 24575,'-25'0'0,"-2"0"0,-6 0 0,6 0 0,3 0 0,10 0 0,1 0 0,0 0 0,0 0 0,-5 0 0,4 0 0,6-4 0,4-5 0,4 0 0,0-4 0,4 0 0,1-1 0,3-3 0,1-1 0,-4 5 0,3 4 0,-3 5 0,4 4 0,3 0 0,2 4 0,0 1 0,-6 3 0,-4 1 0,0-4 0,1-1 0,4 0 0,0 1 0,0 4 0,-1-1 0,-3 1 0,-1 0 0,0-4 0,1-1 0,4 0 0,0 1 0,-5 3 0,4 5 0,-3 1 0,0 3 0,-1-3 0,-4-1 0,0-4 0,0-1 0,0 1 0,0 0 0,0 4 0,0 0 0,-5 12 0,-10 14 0,-4-2 0,-1 3 0,9-16 0,7-10 0,0-5 0,-1-5 0,-3 0 0,-5 1 0,-1 3 0,-3 1 0,-1 0 0,0 0 0,1 0 0,-1 3 0,5-2 0,0-1 0,4-5 0,0 0 0,0 1 0,5-1 0,0 0 0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50:31.3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595 139 24575,'-9'4'0,"1"0"0,-1 5 0,4 0 0,-3 0 0,3 0 0,-7-1 0,-9 2 0,1-1 0,-4 1 0,6-5 0,4-1 0,2-4 0,3 0 0,-4 0 0,0 0 0,-1-8 0,1-2 0,8-3 0,1-4 0,4 7 0,0-2 0,0-1 0,0 3 0,0-3 0,0 5 0,4 3 0,1 1 0,0 0 0,-1-1 0,0-4 0,1 0 0,4 5 0,-1 0 0,-3 0 0,3-1 0,1 0 0,4-3 0,5-1 0,0-4 0,-1-1 0,1 5 0,-4 5 0,-2 4 0,-3 0 0,0 0 0,4 0 0,0 0 0,5 4 0,-1 5 0,-3 1 0,-5 2 0,-1-3 0,-3-4 0,0 3 0,-2-3 0,1 0 0,1 3 0,0 0 0,-1 13 0,-4 6 0,0 6 0,0 1 0,0-8 0,0-1 0,0-7 0,0-5 0,0 0 0,0 0 0,0-3 0,0 6 0,0 5 0,-5 6 0,-1 6 0,-5 1 0,-6 0 0,5-1 0,-4 1 0,6-8 0,0-1 0,1-11 0,0-6 0,0-4 0,-3 0 0,-9 2 0,-6-1 0,-6 0 0,6-5 0,2 4 0,12 1 0,0 0 0,0-1 0,0-4 0,-12 0 0,-14 0 0,2 0 0,-10 0 0,21 0 0,5 0 0,8 0 0,4 0 0,1 0 0,-5 0 0,-8 0 0,6 0 0,-5 0 0,11 0 0,0 0 0,0 0 0,4-4 0,2-1 0,-1-4 0,-1-3 0,0-9 0,1-6 0,9-6 0,0 6 0,5 6 0,-1 9 0,-4 3 0,-1 0 0,-1 4 0,6 1 0,12 4 0,6 5 0,-1 4 0,-1 2 0,-8 2 0,1-4 0,0 0 0,-5-1 0,0-3 0,-4 3 0,0-3 0,-1 0 0,-3 3 0,3 0 0,1 6 0,1 4 0,2-5 0,-3 0 0,0 0 0,0-3 0,-4 2 0,-1-3 0,-4 0 0,0 0 0,0-1 0,0 1 0,0 0 0,0 0 0,0 4 0,0-4 0,0 8 0,0-7 0,-4 2 0,-1 1 0,-4 1 0,-4 3 0,0 1 0,-7 7 0,-15 19 0,-2 0 0,0 1 0,4-7 0,19-18 0,3 0 0,3-7 0,3-8 0,-4-1 0,0 0 0,5 1 0,-4 0 0,3-2 0,-4-3 0,0 0 0,1 0 0,-1 0 0,0 0 0,0 0 0,4 4 0,1 1 0,4-4 0,-5-13 0,4 5 0,-4-8 0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50:31.9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24575,'0'0'0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50:33.1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473 1 24575,'0'13'0,"0"0"0,0 5 0,0-1 0,0 1 0,0 0 0,0-1 0,-4-3 0,-1-1 0,0-5 0,1 1 0,4 0 0,-4 0 0,-7 11 0,-5 2 0,-6 12 0,-5 12 0,0 4 0,4 0 0,4-11 0,10-18 0,4-8 0,-3-5 0,3-3 0,-8 3 0,-8 3 0,-5 6 0,-21 9 0,-2 1 0,-1 1 0,11-4 0,18-8 0,12-8 0,5-4 0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50:34.1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24575,'0'12'0,"0"2"0,0 4 0,0-1 0,3 1 0,3 7 0,0-6 0,-1 2 0,-2-8 0,2-9 0,0 4 0,-1-3 0,-4 4 0,0 0 0,0 0 0,0-1 0,0 1 0,0 11 0,7 15 0,2 15 0,6 13 0,-1-14 0,-6-2 0,-3-20 0,-5-11 0,0-8 0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50:35.4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290 35 24575,'-9'4'0,"0"5"0,0 1 0,0 2 0,-3 1 0,2-3 0,-3 3 0,0-5 0,0 1 0,-5 0 0,5-4 0,0 3 0,4-3 0,0 0 0,0-2 0,1-3 0,-12 0 0,4 0 0,-5 0 0,9 0 0,3 0 0,0 0 0,4-3 0,-3-6 0,4-5 0,-1-4 0,1 5 0,4 0 0,0 4 0,4 0 0,5-7 0,0 9 0,0-9 0,-1 11 0,-3-3 0,0-1 0,-1 4 0,-4 1 0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50:36.3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184 0 24575,'-13'0'0,"3"0"0,-2 0 0,3 0 0,0 0 0,0 0 0,1 0 0,-1 4 0,0 1 0,0 0 0,0-1 0,1 0 0,-1 1 0,-11-1 0,4 0 0,0-4 0,8 0 0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50:37.6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24575,'0'24'0,"0"3"0,7 19 0,2 4 0,8 26 0,0 2 0,-2-12 0,-1-7 0,-7-32 0,-2-2 0,-5-8 0,0-3 0,0-1 0,0-5 0,5 12 0,1 3 0,0 23 0,-1-9 0,-5-1 0,0-16 0,0-12 0,0 5 0,4 1 0,2 10 0,-1-4 0,0 5 0,-5-8 0,0-7 0,0-2 0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50:41.3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1118 0 24575,'0'13'0,"0"0"0,0 5 0,0-4 0,0-2 0,0-3 0,0 0 0,0 0 0,4-4 0,0 2 0,1 2 0,-1 5 0,0 4 0,1-1 0,0 1 0,3-1 0,-3 1 0,0-4 0,-2-2 0,-3 1 0,0-3 0,4 3 0,1-5 0,0 1 0,-1 4 0,-4-3 0,0 6 0,0 5 0,0-2 0,0 2 0,0-8 0,0-4 0,0 0 0,0-1 0,0 1 0,0 4 0,0 0 0,0 12 0,0 2 0,-5 6 0,-1 1 0,-4-8 0,-4-1 0,4-7 0,-3-4 0,5-6 0,-1 0 0,0-3 0,0 0 0,-3-1 0,-2-4 0,0 0 0,1 0 0,5 0 0,-1 0 0,0 0 0,-4-8 0,0-2 0,-1 0 0,1 3 0,8-1 0,1-2 0,4-4 0,0 2 0,0 11 0,-3 13 0,-2 4 0,-4 9 0,0-7 0,0 0 0,0-1 0,5 1 0,-4-5 0,3-4 0,-4-5 0,-4 0 0,-7 2 0,-20-1 0,3 5 0,-2-5 0,10 1 0,15-2 0,-7-4 0,7 0 0,-3 0 0,3 0 0,1 0 0,5 0 0,-1 0 0,0 0 0,0 0 0,1 0 0,-1 0 0,0 0 0,0-4 0,0-5 0,1-4 0,-1-5 0,0 1 0,0-1 0,4 4 0,1 2 0,4 3 0,-4-4 0,-2-8 0,1 2 0,0-6 0,5 12 0,0 0 0,0 0 0,0-1 0,5-10 0,0 4 0,1 0 0,-2 7 0,0 8 0,1 1 0,8 4 0,1 0 0,3 0 0,8 5 0,-6 0 0,2 5 0,-12-1 0,-1-4 0,-3-1 0,-1 0 0,0 0 0,-4 5 0,0 0 0,0 0 0,0 0 0,0-1 0,0 5 0,0-3 0,0 3 0,0-1 0,0-2 0,0 3 0,0-4 0,0-1 0,0 1 0,0 0 0,0 0 0,-4 0 0,0-1 0,-5 1 0,-4 4 0,-3 8 0,-4 5 0,-3 8 0,1-1 0,2-6 0,0-6 0,6-12 0,6-2 0,4-2 0,0 0 0,-1-1 0,-4-4 0,0 0 0,0 0 0,1 0 0,-1 0 0,0 0 0,0 0 0,-3 0 0,-2 0 0,-11-5 0,-1-6 0,-1-4 0,2-5 0,8 2 0,3 1 0,1-1 0,-1-7 0,-7-14 0,-6-11 0,-4-12 0,-1-1 0,8 0 0,3 14 0,9 9 0,6 16 0,2 10 0,4 1 0,0 1 0,0-9 0,0-6 0,0-6 0,-7-14 0,2 17 0,-3-3 0,4 20 0,4 8 0,0 1 0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50:42.7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24575,'9'0'0,"0"4"0,4 1 0,-4 7 0,4 2 0,-4 0 0,-4 2 0,3-6 0,-4 3 0,1-4 0,3-1 0,-3 1 0,0 0 0,-1 0 0,0 0 0,1 3 0,3 2 0,1 4 0,-4-5 0,-1 0 0,-4 0 0,4 0 0,1 5 0,0-4 0,-1 2 0,-4-2 0,4 4 0,0-1 0,1-3 0,-1-2 0,-4-3 0,0 4 0,0 1 0,0 10 0,0 16 0,0 10 0,0-1 0,4-9 0,1-20 0,0-7 0,-1-4 0,-4-4 0,0-1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2T12:17:23.60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1 167 24575,'10'0'0,"-4"4"0,-2 2 0,-4 4 0,0 5 0,0 1 0,0 4 0,0-4 0,0-1 0,-4-5 0,-2 0 0,0 5 0,2-4 0,4 4 0,0-5 0,0 0 0,0 0 0,0 0 0,0 1 0,0-1 0,0 0 0,4 0 0,6 0 0,2-4 0,2 3 0,-3-3 0,-1-1 0,0 0 0,0-5 0,0 0 0,1 0 0,3 0 0,-2 0 0,7 0 0,5-6 0,-2 0 0,7-5 0,-9 1 0,-4 4 0,-1-3 0,-5 3 0,-4-4 0,-2 0 0,-4 0 0,0-5 0,5-1 0,1-4 0,-1-1 0,0 1 0,-5 0 0,4 4 0,2 6 0,0 0 0,-2 5 0,-4-5 0,0-5 0,0 4 0,0-4 0,0 5 0,0 0 0,0-1 0,0 1 0,-4 0 0,-2 0 0,0 0 0,2-1 0,4 1 0,-5 5 0,0 0 0,-6 5 0,1-4 0,0-2 0,0-4 0,0-1 0,-1 6 0,1 0 0,0 1 0,0-2 0,0 0 0,-1 2 0,1 4 0,0 0 0,0 0 0,0 0 0,0 0 0,-1 0 0,1 0 0,0 0 0,0 0 0,0 4 0,-1 2 0,6 4 0,0 0 0,5 1 0,0-1 0,0 0 0,0 5 0,0-4 0,-4 8 0,-3 5 0,1-1 0,0 5 0,6-12 0,-4-1 0,-2-5 0,0-4 0,2-2 0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50:43.2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24575,'0'0'0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50:46.7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590 226 24575,'-8'9'0,"-1"-5"0,0 0 0,0-11 0,-1-10 0,5-3 0,0-4 0,5-1 0,0-15 0,-5 4 0,0-4 0,-1 19 0,10 13 0,13 4 0,9 9 0,8 1 0,-11 0 0,-4 3 0,-10-4 0,0 4 0,0-1 0,-4 1 0,-1 0 0,0-4 0,0-1 0,1 4 0,-1 1 0,0 9 0,1 0 0,0-5 0,-1 4 0,-4-3 0,0 3 0,0-3 0,0-1 0,0-5 0,0 1 0,4 4 0,1 1 0,0 10 0,-2 3 0,-3-1 0,0-5 0,0-8 0,0-4 0,0-1 0,0 1 0,0 0 0,0 0 0,0 0 0,0-1 0,-3 1 0,-2 4 0,-4-3 0,0-1 0,0-6 0,0-3 0,1 0 0,-12 0 0,-3 0 0,-4 0 0,5 0 0,10 0 0,-1 4 0,-1 1 0,1 0 0,0-1 0,4-4 0,0 0 0,1 0 0,-1 0 0,0 0 0,0 0 0,0 0 0,1-4 0,-1-5 0,0 0 0,4-4 0,1 4 0,0 0 0,-1 0 0,0 1 0,2-1 0,-1 4 0,-1 1 0,0 0 0,1-1 0,0 0 0,-12 1 0,-19 4 0,-28 0 0,-3 0 0,4 0 0,15 0 0,25 0 0,2 0 0,11 0 0,0 4 0,0 5 0,4 12 0,2-2 0,3 2 0,0-8 0,-4-4 0,-1 3 0,0-2 0,1 3 0,4-4 0,0-4 0,0-2 0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51:16.3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24575,'13'0'0,"1"0"0,-1 0 0,0 0 0,-4 0 0,0 0 0,3 0 0,2 0 0,11 0 0,14 0 0,-2 0 0,2 0 0,-14 0 0,-11 0 0,-1 0 0,-5 0 0,1 0 0,4 0 0,1 0 0,10 0 0,16 0 0,22 9 0,-9-2 0,7 2 0,-27-4 0,-10-5 0,-3 0 0,-12 0 0,5 0 0,1 0 0,3 0 0,-3 0 0,3 0 0,4 0 0,5 0 0,21 0 0,-11 0 0,4 0 0,-19 0 0,-9 0 0,-3 0 0,0 0 0,4 0 0,0 0 0,5 0 0,-4 0 0,-2 0 0,-3 0 0,-4 0 0,-1 0 0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51:18.1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 1 24575,'4'12'0,"18"15"0,8 7 0,6 7 0,-5-9 0,-11-11 0,-6-8 0,-2-8 0,1 3 0,-3-3 0,3-1 0,-5 4 0,1-3 0,0 0 0,0-1 0,0 0 0,-1 1 0,1 0 0,-4 2 0,3-2 0,-3 0 0,4-1 0,3-4 0,2 4 0,4 1 0,-1 0 0,-3-1 0,-1-4 0,-5 4 0,1 1 0,0-1 0,0 0 0,0-4 0,-1 4 0,1 1 0,0 0 0,0-1 0,-4 0 0,-5 1 0,-9 0 0,-12 3 0,-6-1 0,1 3 0,1 0 0,1-5 0,4 2 0,-5-2 0,8 0 0,3-1 0,-2 0 0,2 1 0,-4 0 0,1-1 0,-1 0 0,4 0 0,2 1 0,3-1 0,0-4 0,0 0 0,0 4 0,1 1 0,-1 0 0,0-1 0,0-4 0,-3 4 0,-2 1 0,-4 0 0,5 2 0,4-2 0,1 0 0,3-1 0,0 0 0,1 1 0,0 0 0,0-1 0,-1 0 0,1 0 0,0 1 0,-1-1 0,0-4 0,1 0 0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51:20.9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24575,'0'9'0,"0"0"0,0 3 0,0-2 0,0 3 0,0 0 0,0 0 0,0 1 0,0-1 0,0-1 0,0 2 0,0 0 0,0-2 0,0 1 0,0 1 0,0 3 0,0-3 0,0-1 0,0-4 0,0 3 0,0 9 0,0 19 0,0 22 0,0 4 0,0-3 0,0-24 0,0-18 0,4-12 0,1-6 0,4-3 0,0 0 0,3 0 0,9 0 0,-2 0 0,6 0 0,-7 0 0,-1 0 0,1 0 0,0 0 0,-5 0 0,-4 0 0,-5 0 0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51:21.8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24575,'0'20'0,"0"15"0,0 15 0,0 25 0,0 4 0,0 12 0,0-12 0,0-23 0,0-23 0,0-24 0,0-5 0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51:24.5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18 24575,'13'-9'0,"-4"4"0,4 1 0,-4 4 0,0 0 0,3 0 0,-2 0 0,3 0 0,-4 0 0,-1 0 0,5 4 0,-3 5 0,3 1 0,-5 2 0,-3-3 0,-1 0 0,-4 0 0,4-4 0,5-1 0,5 0 0,-1 0 0,0 1 0,-4-1 0,-4 0 0,-1 1 0,0 0 0,0-1 0,5 0 0,0 1 0,-4 3 0,3 13 0,-3-5 0,-1 9 0,0-7 0,-4-5 0,-4 0 0,0-4 0,-5-4 0,0-1 0,0-1 0,0 2 0,1 4 0,-1 0 0,0-4 0,-4-1 0,4-4 0,0 4 0,5 1 0,0-1 0,-1 0 0,-4-4 0,0 0 0,1 0 0,-1 0 0,8 4 0,6 1 0,16 5 0,18 9 0,24 6 0,15 9 0,1 0 0,-17-4 0,-22-10 0,-19-9 0,-9-7 0,-3-4 0,0 4 0,0 1 0,-4 4 0,-1 0 0,-1-5 0,2 0 0,4 0 0,0 1 0,-4 0 0,-1-1 0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51:25.6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24575,'9'4'0,"-4"25"0,-1 36 0,-4 29-1048,0-34 1,0 1 1047,0-6 0,0-3 0,0 40 673,0-17-673,0-25 346,0-10-346,0-16 0,0-10 0,0-9 0,0-2 0,0-7 0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51:26.6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24575,'8'0'0,"1"4"0,4 5 0,3 12 0,4 5 0,-4 1 0,5 4 0,-6-11 0,0 5 0,4-1 0,-5-4 0,6 4 0,-6-6 0,-1 0 0,-5-5 0,-3 0 0,-1-4 0,-4 0 0,4 3 0,1 2 0,0 4 0,-1-1 0,-4-3 0,0-1 0,0-5 0,0 1 0,0 0 0,0 0 0,0 3 0,0 2 0,0 4 0,0-5 0,0 0 0,0 0 0,0 0 0,0 5 0,0 7 0,0-6 0,0 2 0,0-8 0,0-8 0,0-1 0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51:27.9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229 0 24575,'-13'0'0,"3"0"0,-2 0 0,-1 0 0,3 0 0,-3 0 0,1 0 0,2 0 0,-3 0 0,0 0 0,4 0 0,-4 0 0,4 0 0,0 0 0,1 0 0,-5 0 0,-1 0 0,1 0 0,0 0 0,8 0 0,1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2T12:17:26.68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24575,'0'14'0,"0"2"0,0 5 0,0-1 0,0 0 0,0 9 0,0-7 0,0 2 0,0-4 0,0-9 0,0 4 0,0-1 0,0-2 0,0 2 0,0 1 0,0 1 0,0 4 0,0-4 0,0-1 0,0-5 0,0 0 0,0 1 0,0-1 0,0 0 0,0 5 0,0 0 0,0 6 0,0-1 0,0-4 0,0 3 0,0-3 0,0 0 0,0-6 0,0-5 0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51:28.8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24575,'0'13'0,"0"1"0,0 3 0,4 1 0,1-5 0,-1 4 0,0-3 0,-4-1 0,0 0 0,0-4 0,0 0 0,0-1 0,4 5 0,1-3 0,0 3 0,-1-5 0,-4 1 0,0 0 0,4-4 0,5-1 0,-4-4 0,3 0 0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51:30.6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247 36 24575,'0'-9'0,"-4"4"0,-1-3 0,-4 4 0,-4-1 0,4 1 0,-4 4 0,4 0 0,0 0 0,1 0 0,-1 0 0,0 0 0,0 0 0,-4 0 0,0 0 0,-1 0 0,1 0 0,5 4 0,-1 1 0,-4 3 0,3 1 0,1 0 0,6 0 0,-1-1 0,-1 1 0,0 0 0,1 4 0,4-3 0,-4 2 0,-1 1 0,0 1 0,1 3 0,4 1 0,0-1 0,0 1 0,0 0 0,0-5 0,0 0 0,0-4 0,0 0 0,0 3 0,0-2 0,0 7 0,4-4 0,1 5 0,5 7 0,3-6 0,-1 13 0,1-13 0,-3 2 0,-5-8 0,3-8 0,-4 3 0,5 0 0,4 2 0,8 9 0,5-3 0,1 1 0,-3 1 0,-10-8 0,-1-1 0,-4-5 0,-4 0 0,-2 1 0,1 0 0,1-2 0,4-3 0,0 0 0,0 0 0,-1 0 0,1 0 0,0 0 0,-4 0 0,-1 0 0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51:31.8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24575,'9'8'0,"-4"21"0,-1 14 0,-4 20 0,6-1 0,3 1 0,0-1 0,-2-12 0,-7-11 0,0-18 0,0-8 0,0-4 0,0 0 0,0-1 0,0 1 0,0 4 0,0 8 0,0 18 0,0-2 0,0 9 0,0-19 0,0-6 0,0-5 0,0-6 0,0 3 0,0-4 0,0-1 0,0 1 0,0 0 0,0 4 0,0 0 0,0 1 0,0-1 0,0-4 0,0-1 0,0 1 0,0 0 0,0 0 0,0-4 0,0-1 0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51:33.7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470 22 24575,'-9'9'0,"0"0"0,1 0 0,-1-1 0,0 5 0,0 1 0,0 3 0,1 1 0,-1 0 0,0-5 0,0 0 0,4-4 0,1 0 0,4-1 0,-4 1 0,0 0 0,-5 8 0,0-3 0,4 8 0,-3-5 0,3 1 0,0-1 0,2-3 0,-1-5 0,-1-13 0,-5-13 0,1-2 0,3-2 0,-2 12 0,3 5 0,0 0 0,-3-4 0,0-6 0,-8-11 0,-4-1 0,-1 3 0,2 3 0,5 11 0,1 1 0,4-1 0,1 0 0,-5 0 0,3 4 0,-3-2 0,5 2 0,-5-4 0,-1-4 0,1-1 0,-4 1 0,7 4 0,1 1 0,5 3 0,4 0 0,0 1 0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51:35.5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24575,'20'0'0,"-4"0"0,8 0 0,-6 0 0,-4 0 0,-2 0 0,-3 0 0,0 0 0,0 0 0,0 0 0,-1 0 0,5 0 0,1 0 0,3 0 0,1 0 0,7 0 0,1 0 0,1 0 0,-3 0 0,1 0 0,-5 0 0,0 4 0,-3 1 0,-7-1 0,2 0 0,-3-4 0,0 0 0,0 0 0,0 0 0,-1 0 0,-3 0 0,-1 0 0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51:37.1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79 0 24575,'13'13'0,"-3"-3"0,3 2 0,-5 1 0,1 1 0,4 3 0,-3-3 0,-2-1 0,-4-4 0,-4-1 0,0 5 0,0-3 0,0 3 0,0-5 0,0 1 0,0 0 0,0 0 0,0 3 0,0-2 0,0 3 0,0-4 0,0 0 0,-4-1 0,0-3 0,-5 3 0,0-3 0,0 0 0,0-1 0,1 0 0,-1 0 0,0 1 0,0-1 0,0-4 0,1 4 0,-1 1 0,-4 0 0,3-1 0,-2 0 0,3 1 0,0 3 0,0 1 0,12-4 0,-5-1 0,10-4 0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51:38.8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24575,'0'20'0,"0"-5"0,0 10 0,0 0 0,0 1 0,0 21 0,0 3 0,0 12 0,0 1 0,0-13 0,0-4 0,0-12 0,0-8 0,0-1 0,0-11 0,0-2 0,0-3 0,0 0 0,0 0 0,0 0 0,0-1 0,0 1 0,0 4 0,0-3 0,0 2 0,0 1 0,0-3 0,0 6 0,0-2 0,0 0 0,0-2 0,0-3 0,0 0 0,4-4 0,1-1 0,3-4 0,5 0 0,-3 0 0,3 0 0,-5-4 0,-3-1 0,3 0 0,-3 1 0,4 4 0,0 0 0,-1 0 0,5 0 0,1 0 0,3 0 0,1 0 0,-4 0 0,-2 0 0,-3 0 0,0 0 0,0 0 0,-1 0 0,1 0 0,0 0 0,0-4 0,0-1 0,-4 1 0,-2 0 0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51:39.8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24575,'0'19'0,"0"4"0,0 4 0,4-3 0,1-6 0,0-1 0,-2 8 0,-3 2 0,0 6 0,0 14 0,0 3 0,0-1 0,0-9 0,0-16 0,0-10 0,0-1 0,0-4 0,0-5 0,0 0 0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51:43.1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35 24575,'0'-8'0,"4"3"0,1 1 0,4 0 0,-1-1 0,1 0 0,0 1 0,0 4 0,0 0 0,-1 0 0,5 0 0,-3 0 0,3 0 0,-5 0 0,1 0 0,4 0 0,-3 0 0,2 0 0,-3 0 0,-4 4 0,-1 1 0,-4 4 0,0 0 0,-4-4 0,-1-2 0,-4 1 0,1 1 0,3 4 0,1 0 0,0-4 0,-1-1 0,-8 3 0,7-9 0,-1 5 0,11-11 0,0-1 0,1 0 0,-1 0 0,0 4 0,1 1 0,4 4 0,0 0 0,-1 0 0,1 0 0,0 0 0,0 0 0,0 0 0,-1 0 0,1 0 0,0 0 0,0 0 0,4 0 0,0 0 0,5 0 0,-1 4 0,-3 1 0,-1 0 0,-4-1 0,-1 0 0,1 1 0,0 4 0,4-1 0,-4 1 0,4 4 0,-4 1 0,0-1 0,0-4 0,-5-1 0,0-3 0,0 4 0,1-1 0,0 1 0,-1 0 0,-4 0 0,-4 3 0,-1-2 0,0 3 0,1-4 0,0-4 0,0-1 0,-9-4 0,-8 5 0,2 0 0,-6 1 0,11-2 0,2-1 0,3 2 0,0 0 0,-23-1 0,17 0 0,-21 1 0,26 4 0,-3 0 0,5-5 0,3 4 0,1-3 0,8 4 0,4 0 0,6 0 0,0-1 0,2 1 0,-2 0 0,0 0 0,2 3 0,-2 2 0,4 4 0,-5-1 0,0 1 0,-4-1 0,-4-3 0,-1-1 0,-4-4 0,4-4 0,1 2 0,4 9 0,2 7 0,-1 3 0,0-1 0,-6-7 0,0-5 0,0-4 0,5-5 0,5-4 0,10 0 0,16-7 0,-18 5 0,6-5 0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51:44.0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24575,'0'17'0,"0"1"0,0 20 0,0 4 0,0 21 0,0-13 0,0-11 0,0-14 0,0-8 0,0-3 0,0-9 0,0-6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2T12:17:24.40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233 24 24575,'-23'-6'0,"5"0"0,-6-1 0,5 3 0,7 4 0,-2 0 0,-1 0 0,4 0 0,-4 0 0,5 0 0,0 0 0,-1 4 0,1 2 0,0 4 0,4 0 0,-3-4 0,4-1 0,-1-5 0,1 0 0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51:45.0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24575,'9'0'0,"0"4"0,0 1 0,0 4 0,-1 4 0,2 7 0,5 7 0,3 7 0,-2-8 0,-5-1 0,-7-8 0,0-3 0,1 3 0,0-4 0,2 1 0,-2-1 0,0 0 0,-1 0 0,0 1 0,1 3 0,0-4 0,-1 5 0,-4 7 0,4-6 0,2 13 0,-1-13 0,0 2 0,-5-8 0,0-12 0,0 2 0,0-7 0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51:45.7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262 1 24575,'-9'0'0,"0"0"0,-4 0 0,0 0 0,-12 0 0,-1 0 0,3 0 0,3 0 0,7 0 0,4 0 0,-4 4 0,4 1 0,0 0 0,-3-1 0,2-4 0,-3 0 0,4 0 0,1 0 0,-1 0 0,4 0 0,1 0 0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51:46.5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 0 24575,'0'9'0,"0"0"0,0 4 0,0-4 0,0 4 0,0-4 0,0 0 0,0-1 0,0 1 0,-4 4 0,-1-3 0,0 2 0,-3 1 0,3-3 0,1-1 0,0-5 0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51:48.8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272 19 24575,'0'-9'0,"-4"4"0,-12 1 0,1 4 0,-10 0 0,7 0 0,5 0 0,-4 0 0,7 0 0,-2 0 0,3 0 0,0 0 0,0 0 0,0 0 0,1 0 0,-1 0 0,0 0 0,-4 4 0,0 5 0,3 0 0,-2 4 0,7-4 0,0 0 0,1 3 0,4-2 0,0 3 0,-4-4 0,0-1 0,-1 5 0,1 1 0,4 11 0,0 1 0,0 8 0,0-1 0,0-6 0,0-2 0,0-12 0,0 0 0,0-4 0,0 0 0,0-1 0,0 1 0,0 4 0,0 1 0,0 3 0,0 8 0,5 1 0,4-3 0,2-3 0,1-7 0,-3-4 0,0 0 0,0-5 0,0-4 0,3 0 0,-2 0 0,3 0 0,-1 0 0,2 0 0,4 0 0,-1 0 0,-3 0 0,-1 0 0,7 0 0,2 0 0,5 0 0,-3 0 0,-6 0 0,-4 0 0,-2 0 0,-3 0 0,0 0 0,4 0 0,7 0 0,20 0 0,10 0 0,-1 0 0,-9 0 0,-20 0 0,-11 0 0,-5 0 0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51:50.1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24575,'0'12'0,"0"2"0,5 11 0,1 1 0,0 8 0,-1 12 0,-5 4 0,0 13 0,0-1 0,5-12 0,0-11 0,1-7 0,-2-5 0,-4 6 0,0 14 0,0 3 0,0 12 0,0-12 0,0-11 0,0-18 0,0-8 0,0 0 0,0 0 0,0 5 0,0-1 0,0-3 0,0-1 0,0-4 0,0-8 0,0-10 0,0 2 0,0-5 0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51:51.0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229 0 24575,'-9'0'0,"4"4"0,-3 5 0,3 1 0,-3 3 0,-5-1 0,-1 2 0,-3 4 0,-1-1 0,4 1 0,2-1 0,-1 1 0,-1 0 0,1-5 0,0 0 0,4 0 0,0-4 0,0 4 0,1-4 0,-1-4 0,4 3 0,1-3 0,8-4 0,-3 1 0,3-5 0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51:51.8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24575,'13'0'0,"0"0"0,5 7 0,2 10 0,6 3 0,-5 4 0,1-6 0,-9 0 0,-5-5 0,-3 0 0,-1-4 0,4 0 0,2-1 0,3 1 0,0 0 0,-4 0 0,0 0 0,0-1 0,3 5 0,-2-3 0,-1 2 0,-5-3 0,-4-4 0,0-1 0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51:53.4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24575,'12'0'0,"2"0"0,0 0 0,2 0 0,-2 0 0,0 0 0,-2 0 0,-3 0 0,0 0 0,0 0 0,0 0 0,-1 0 0,1 0 0,0 0 0,4 3 0,-4 2 0,4 0 0,-4-1 0,0-4 0,0 0 0,-1 0 0,5 0 0,1 0 0,-1 0 0,0 0 0,-4 0 0,-4 0 0,-1 0 0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51:55.4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24575,'9'4'0,"0"1"0,0 4 0,-1 0 0,1 0 0,0-1 0,0 1 0,-4 0 0,-2 0 0,1 0 0,1-1 0,4 1 0,0 0 0,0 4 0,-1-4 0,1 4 0,0-4 0,-4 0 0,3 0 0,-3-1 0,3 1 0,1-4 0,-4 3 0,-1-3 0,0 0 0,5 2 0,1-2 0,2 4 0,1 0 0,-3-4 0,-1 3 0,-6-3 0,-3 3 0,0 1 0,0 0 0,0 0 0,0 0 0,0-1 0,-3 1 0,-2 0 0,-4 0 0,-4-1 0,-1-3 0,1-1 0,4 0 0,5 1 0,0 0 0,-1-1 0,-4-4 0,-3 4 0,2 1 0,-3 3 0,4 1 0,1-4 0,-5-1 0,3-4 0,-3 4 0,5 1 0,3 0 0,1-1 0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51:57.1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24575,'0'20'0,"0"3"0,0 11 0,0 12 0,0 4 0,0-1 0,0-9 0,0-15 0,4-8 0,1 1 0,0-1 0,-2 1 0,-3-4 0,0 2 0,0 5 0,0-2 0,0 13 0,0-12 0,0 0 0,0-7 0,4-8 0,1-1 0,4-4 0,0 0 0,0 0 0,3 0 0,-2 0 0,3 0 0,0 4 0,-4 1 0,4 0 0,0-1 0,0-4 0,5 0 0,0 0 0,-5 4 0,0 0 0,-4 1 0,0-1 0,-1-4 0,1 0 0,0 0 0,-4 4 0,-1 1 0,-4 0 0,0-1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2T12:17:25.1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163 1 24575,'-10'0'0,"0"0"0,-5 0 0,0 4 0,-6 7 0,1 0 0,-1 4 0,6-5 0,0-5 0,5 0 0,4-5 0,1 0 0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51:58.1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24575,'0'13'0,"0"7"0,0 20 0,0 9 0,0 1 0,0 10 0,0-24 0,0 11 0,0-1 0,0-16 0,0 8 0,0-25 0,0-4 0,0-5 0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52:01.0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1 166 24575,'0'-8'0,"0"-1"0,0 0 0,0 0 0,0 0 0,0 1 0,0-1 0,0 0 0,0 0 0,0 0 0,0-10 0,0 3 0,0-5 0,0 9 0,4 7 0,0 1 0,5 4 0,4 0 0,1 0 0,3 0 0,-3 0 0,-1 0 0,-5 0 0,1 0 0,0 0 0,0 0 0,0 0 0,-4 4 0,-2 1 0,-3 3 0,0 1 0,0 0 0,0 0 0,0 0 0,0-1 0,0 1 0,0 0 0,0 0 0,0 4 0,0-4 0,-3 0 0,-2-5 0,-4 0 0,0 1 0,0 4 0,0-1 0,1-3 0,-1-1 0,4 0 0,1 1 0,4 4 0,0 4 0,4 0 0,1 1 0,0-1 0,-1-5 0,0-3 0,0 3 0,1-3 0,3 4 0,-3 0 0,0-1 0,-1 5 0,0-3 0,1 3 0,0-5 0,-2 1 0,-3 0 0,4 0 0,1 0 0,0-1 0,-1 5 0,1 8 0,0-2 0,1 6 0,-2-7 0,0-5 0,1 0 0,4-8 0,3-1 0,-2-4 0,3 0 0,-4 0 0,-1 0 0,1 0 0,-4 0 0,-1 0 0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52:02.0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142 1 24575,'0'17'0,"0"1"0,0 7 0,0 1 0,0 8 0,0-8 0,0-1 0,0 0 0,-5 1 0,-2 8 0,-4-1 0,-9 14 0,3 16 0,-6 2 0,0 11 0,7-26 0,1-11 0,10-14 0,5-12 0,0-8 0,0-25 0,0-17 0,0 7 0,0 2 0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52:03.4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24575,'9'0'0,"-4"8"0,4 9 0,-4 2 0,6 13 0,-1-5 0,0-1 0,0-1 0,-1-8 0,0 1 0,-4 0 0,2-1 0,-2 1 0,0-4 0,-1-2 0,-4 1 0,0 1 0,0 3 0,0 1 0,0-5 0,0 4 0,4-7 0,1 6 0,0-2 0,6 24 0,-5-9 0,2 11 0,-3-15 0,-5-12 0,0 0 0,0-12 0,0-2 0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52:04.2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279 1 24575,'-13'0'0,"-1"0"0,-3 0 0,-1 0 0,5 0 0,0 0 0,0 0 0,0 0 0,-12 5 0,-2 1 0,1 0 0,5-1 0,8-5 0,1 0 0,2 0 0,-3 0 0,4 0 0,4 0 0,1 0 0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52:06.2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212 35 24575,'0'-8'0,"-4"3"0,-1 1 0,-4 0 0,0-1 0,1 0 0,-5 1 0,-1 4 0,-3 0 0,-1 0 0,4 0 0,2 0 0,-1 0 0,3 0 0,-3 0 0,5 0 0,-1 0 0,0 0 0,0 4 0,0 1 0,5 4 0,0 0 0,4-1 0,0 5 0,0-3 0,0 3 0,0-1 0,0 9 0,0 6 0,0-1 0,0-1 0,0-11 0,0-2 0,0 1 0,0-3 0,0 2 0,0-3 0,0 0 0,0 4 0,0 8 0,0-2 0,0 6 0,0-8 0,4-7 0,0 2 0,5-7 0,4 3 0,-3 5 0,2-3 0,1 3 0,1-5 0,3-3 0,-3-1 0,-1-4 0,-4 0 0,-1 0 0,1 0 0,0 0 0,0 0 0,0 0 0,3 0 0,-2 0 0,3 0 0,-4 0 0,-1 0 0,1 0 0,0 0 0,0 0 0,0 0 0,-1 0 0,1 0 0,0 0 0,0 0 0,0 0 0,-5-4 0,0-4 0,-4-6 0,0 4 0,0 2 0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52:08.4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1810 1 24575,'-9'0'0,"1"0"0,-5 0 0,-1 0 0,-3 0 0,-1 0 0,4 0 0,-2 0 0,2 0 0,0 0 0,-2 0 0,-5 0 0,-18 0 0,2 0 0,-10 0 0,14 0 0,-1 0 0,7 0 0,7 0 0,3 0 0,7 0 0,-3 0 0,5 0 0,-1 0 0,0 0 0,0 0 0,-11 0 0,-28 0 0,-31 0 0,-15 0 0,15 0 0,27 0 0,31 0 0,8 0 0,4 0 0,1 0 0,-5 0 0,-8 0 0,2 0 0,-2 0 0,4 0 0,4 0 0,-1 0 0,1 0 0,4 0 0,1 0 0,-5 0 0,-8 0 0,-5 0 0,-1 0 0,2 0 0,12 0 0,0 0 0,4 0 0,0 0 0,-3 0 0,-9 0 0,-19 0 0,-9 0 0,-27 0 0,-2 0 0,-1 0 0,16 0 0,28 0 0,15 0 0,11 0 0,0 0 0,1 0 0,-1 0 0,-4 0 0,-1 0 0,1 0 0,0 0 0,4 0 0,0 0 0,1 0 0,3 0 0,1 0 0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52:28.8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1715 65 24575,'-13'0'0,"-15"0"0,-14 0 0,-2 0 0,-3 0 0,14 0 0,-1 0 0,-7 0 0,5 0 0,-18 0 0,17 0 0,-10 0 0,1 0 0,-4 0 0,-13 0 0,1 0 0,-1 0 0,1 0 0,-1 0 0,13 0 0,11 0 0,18 0 0,8 0 0,1 0 0,2 0 0,-7 0 0,-3 0 0,-35-11 0,-11 8 0,14-7 0,-3-1 0,-39 0 0,2 0 0,17 3 0,12 8 0,20 0 0,10 0 0,20 0 0,4 0 0,0 0 0,4 0 0,2 0 0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43:57.1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24112 142 24575,'-37'0'0,"-19"0"0,-10 0 0,11 0 0,17 0 0,25 0 0,0 0 0,4 0 0,0 0 0,-11 0 0,-15 0 0,-28 0 0,14 0 0,-6 0-892,-12 0 1,-3 0 891,-12 0 0,-3 0 0,-4 0 0,-1 0-998,0 1 1,1-2 997,5-3 0,2-1 0,5-1 0,4 0-133,10 1 1,5-1 132,-21-3 0,31 9 0,28 0 1568,11 0-1568,1 0 2151,-12 0-2151,-41 0 0,5 0 0,-10 0-1124,2 0 0,-7 0 0,-2 0 1124,-11 0 0,-2 0 0,-2 0 0,-5 0 0,-3 0 0,2 0 0,-1 0 0,1 0 0,2 0 0,10 0 0,2 0 0,1 0 0,3 0 0,2 0 0,2 0-624,-20 0 0,5 0 624,16 0 0,5 0 0,11 0 0,5 0 0,-12 0 0,2 0 0,-2 0 0,-17 0 1186,28 0 1,-3 0-1187,-4 0 0,-4 0-494,-17-1 0,-5 2 494,-12 3 0,-4 2-996,27-1 0,-2-1 0,-2 1 996,-5-1 0,-3 1 0,1-1 0,-1 0 0,0 0 0,1-2 0,3-1 0,0-2 0,1 1-600,5 3 0,1 1 0,2-1 600,-26-2 0,3 1-221,11 3 1,2 0 220,6-5 0,2 0 436,7 0 1,1 0-437,5-4 0,1-1 0,0-1 0,0 1 0,-7-1 0,0 1 0,-1-1 0,-1 3 0,1 2 0,-1 2 0,-3-1 0,-2 0 603,-1 0 0,0 0-603,-8 0 0,0 0 0,0 0 0,-1 0 0,-4 0 0,0 0 0,5 0 0,0 0 0,0 0 0,0 0 0,-5 0 0,0 0 0,11 0 0,1 0 0,0 0 0,2 0 568,6 0 1,2 0-569,6 0 0,0 0 0,0 0 0,-1 0 0,1 0 0,0 0 0,0 0 0,-1 0 0,1 0 0,0 0 0,0 0 0,-1 0 0,-5 0 0,-1 0 0,-1 0 0,-1 0 69,-6 0 1,0 0-70,0-4 0,0-2 0,0 1 0,0-2 0,-6-2 0,-1-4 0,6-2 0,-1-1 0,-5 4 0,1 0 0,12 1 0,1 1 0,1 4 0,1 2 0,-2 4 0,2 0 99,4 0 0,0 0-99,1 0 0,2 0 0,6 0 0,1 0 0,0 0 0,0 0 0,-43 0 0,37 0 0,-1 0 0,-1 0 0,-1 0 0,-7 0 0,-1 0 0,-6 0 0,0 0 0,12 0 0,2 0 0,7 0 0,4 0 1648,-26 0-1648,13 0 0,-12 0 0,-4 0 18,29 0 0,-4 0-18,-5 0 0,-3 0 0,-11 0 0,-4 0-150,-5 0 0,-2 0 150,0 0 0,2 0 0,5 0 0,4 0 245,17 0 0,4 0-245,-36 0 0,38 5 0,4 1 1003,12 1-1003,0-2 1953,-12 2-1953,-4 1 0,-25 1 0,-4-2 0,-13 1 0,1 2 0,12 0 405,17 3-405,7-6 0,31-1 0,-8-1 0,18-5 0,-3 0 0,-8 5 0,-1 1 0,-8 0 0,-13-1 0,-2-5 0,-14 7 0,-12 3 0,-4 7 0,0 0 0,17-2 0,22-3 0,8-6 0,6-2 0,-8 1 0,-12 3 0,-4-1 0,-13 0 0,1-7 0,-1 0 0,-14 12 0,23-9 0,-7 14 0,27-11 0,-12 0 0,-4-1 0,-13-5 0,-12 9 0,-17 2-477,39-2 0,-1 1 477,0-1 0,0 1 0,1 0 0,2-1 0,-28 8 0,16-7 0,4-3 0,9 0 0,-25 3 0,-17-1-640,40-4 1,-3-2 639,-11-2 0,-2-2 0,0 1 0,-1 0 0,-5 0 0,-2 0-639,-11-1 1,-2 2 638,7 3 0,-5 2 0,3-2 0,-6 0 0,5 0 0,-13 2 0,0 0-786,17 1 1,-4 0-1,5-1 786,-11 0 0,3 0 0,-8 1 0,-1-1 0,29-2 0,-2-1 0,0 0-777,-4-3 1,-1-1 0,-1 2 776,-3 1 0,-1 2 0,1 0 0,3 0 0,1 0 0,1 1-250,3 2 0,2 1 0,0 0 250,-29 4 0,4-1 343,15-4 1,5-1-344,10-1 0,7 0 1971,-19 0-1971,30 1 2691,-1 0-2691,-15-1 0,-30-5 370,34 1 0,-5-2-370,-10-3 0,-4-2 0,1 0 0,-1 0 0,2 0 0,0 0 0,7 0 0,3 2 1134,-30 4-1134,19 0 0,40 0 0,16 0 0,7 0 0,-1 0 1723,-3 0-1723,-8 0 0,-14 0 0,-37 0 0,24 0 0,-4 0 0,0 0 0,1 0 0,-36 0 0,42 0 0,18-5 0,-30-5 0,10 2 0,-6-1-828,-18-7 1,-3 1 827,1 2 0,1 2 0,6-1 0,6 1 0,-15 3 0,27 8 0,31 0 0,9 0 0,3 0 0,0 0 1655,0 0-1655,1-4 0,-12-2 0,-29 1 0,-16 0 0,-14 5 0,-10 0 0,37 0 0,3 0 0,29 0 0,12 0 0,-1 0 0,-4 0 0,-21 0 0,-8 7 0,-8-1 0,11 6 0,14 2 0,7 0 0,5 3 0,-1 8 0,4 2 0,0-1 0,0-5 0,5-4 0,1-4 0,0 1 0,-1 3 0,0-4 0,-3 5 0,4-1 0,-1 1 0,1 7 0,4 1 0,0 1 0,0-3 0,-4-6 0,-1 0 0,0-1 0,1-3 0,4-1 0,0-5 0,0 1 0,0 4 0,0 1 0,-5 10 0,0-4 0,-1 1 0,2-5 0,0-2 0,-1 3 0,-4 8 0,-2 2 0,5 6 0,1 14 0,0-10 0,-1 9 0,0-12 0,1-8 0,1-5 0,-1-12 0,0-1 0,1-3 0,4 3 0,0 12 0,0 3 0,0 10 0,0 1 0,0 0 0,0-1 0,0-6 0,0-2 0,0-12 0,0 0 0,0-4 0,0 0 0,0-1 0,0 1 0,0 4 0,0 1 0,0 10 0,0 3 0,0-1 0,0-1 0,0-11 0,0-2 0,0-3 0,0 0 0,0 0 0,0 0 0,0-1 0,0 5 0,0 1 0,0 3 0,0 8 0,0-5 0,0 4 0,0-6 0,0-1 0,0 1 0,0-4 0,0-2 0,0 1 0,0 1 0,0 3 0,0 8 0,0 15 0,0 35 0,0-23 0,0 4-1033,0 16 0,0 6 1033,0 10 0,0 3 0,0 0 0,0 1 0,0 4 0,0 0 0,0-11 0,0-4 0,0-10 0,0-5-79,0-12 0,0-3 79,0 24 0,0-25 0,0 9 0,0-9 0,0 13 0,0 12 0,0 17 445,0-39 0,0 1-445,0 6 0,0 1 0,0-1 0,0 0 0,0-5 0,0-2-17,0 0 0,0-2 17,0 28 0,0-3 0,0-14 0,0 1 0,0-1 1156,0 1-1156,0-1 0,0 5 0,0-16 0,0 3-634,0 32 0,0 2 634,0-25 0,0-2 0,0 6 0,0 0-291,0-6 1,0-2 290,0 36 0,0-20 0,0-15 0,0-11 0,5 1 1435,1-3-1435,1-14 626,-2 1-626,-5 0 0,0 12 0,0-9 0,0 2 0,0-7 0,0 8 0,0-4 0,0 24 0,0 2 0,0 4 0,0-3 0,0 3 0,0 23-641,3-17 1,3 1 640,-1-18 0,1-2 0,-1 1 0,1-1-181,3 39 181,-9-4 0,0-22 0,0-3 0,0-4 0,8 4 0,2 15 0,0 14-480,-1-40 0,-1 0 480,-2 1 0,-1 2 0,4 11 0,3 2-299,8 6 1,1 2 298,-3 0 0,0 1 0,4-2 0,0 0 0,-1-7 0,-3-3 117,2 30-117,0-20 0,-13-35 0,-7-15 935,9 7-935,-7-3 1910,7 12-1910,-9-15 57,0-1-57,0 0 0,0 1 0,0 1 0,0-2 0,0-1 0,0 3 0,0 7 0,0 12 0,5-9 0,1 9 0,0-12 0,-1 0 0,-5-8 0,0-5 0,0-8 0,8-8 0,35-2 0,7 2 0,11 1-1345,2 1 0,8 2 0,3 0 1345,18 0 0,5 0 0,1 0 0,-19-2 0,1-1 0,-1 1 0,0-2 0,18 0 0,-1-1 0,-6-2 0,-16-1 0,-4-1 0,-5-1-107,6 1 1,-8 0 106,13 0 0,-37 0 0,-18 0 0,15 0 0,55 10 0,-13 2 0,10 0-145,-4-2 1,8-2 0,0 1 144,4 0 0,1-1 0,0-1 0,3-1 0,0-3 0,-3 0-653,-10-3 1,-3 0-1,-4 0 653,15 0 0,-7 0-112,-17 0 1,-9 0 111,7 0 0,-32 0 0,-12 0 3806,2 0-3806,6 0 2725,1 0-2725,0 0 331,-8 0-331,-1 0 0,-8 0 0,1-4 0,7-2 0,27 1 0,27-9 0,-22 8 0,6 0-1163,17-4 0,3-2 1163,7 1 0,3 0 0,5 4 0,-1 1 0,-6-4 0,-2 0 0,-6 4 0,-3 0-231,-16 0 0,-4 0 231,31-3 0,-38 9 0,-29 0 0,14 0 0,43 0 0,-10 0 0,9 0-553,-10 0 0,6 1 1,3-2 552,12-2 0,5-2 0,0 2 0,-21 2 0,0 0 0,1 1 0,-2-1 0,22-3 0,0 0 0,-4 1 0,-10 2 0,-2 2 0,-4-1-327,18 0 1,-9 0 326,-22 0 0,-5 0 0,31 0 0,-27-7 0,14-3-902,15 1 902,-27 4 0,6 2 223,22 2 1,8 2-224,-19-1 0,5 0 0,2 0-766,-13 0 0,3 0 0,1 0 0,2 0 766,6 0 0,2 0 0,0 0 0,1 0-829,3 0 0,0 0 0,0 0 1,0 0 828,0 0 0,1 0 0,-1 0 0,-1 0 0,-2 0 0,-1 0 0,0 0 0,-1 0-345,-5 0 0,-1 0 1,-1 0-1,-1 0 345,17 0 0,-3 0 0,-2 0 55,-10 0 1,-3 0 0,-2 0-56,-2 0 0,-2 0 0,-2 0 735,21 0 1,-2 0-736,0 0 0,0 0 0,3 0 0,3 0 406,-28 0 1,1 0-1,2 0-406,12 0 0,2 0 0,2 0-105,10 0 0,2 0 0,2 0 105,-24 0 0,2 0 0,0 0 0,-1 0 0,-3 0 0,1 0 0,-1 0 0,-1 0-103,20 0 1,0 0 0,-2 0 102,-7 0 0,-1 0 0,-2 0 0,-6 0 0,-1 0 0,-1 0-111,0 0 0,1 0 1,-2 0 110,-3 0 0,0 0 0,-1 0 0,29 0 0,-1 0 372,0 0 1,-1 0-373,-13 0 0,0 0 0,4 0 0,2 0 0,-23 0 0,2 0 0,3 0 18,11 0 1,2 0 0,4 0-19,-9 0 0,2 0 0,2 0 0,1 0-293,4 0 1,2 0 0,0 0 0,0 0 292,3 0 0,0 0 0,1 0 0,-2 0 0,-2 0 0,0 0 0,-1 0 0,-2 0-127,-10 0 0,-1 0 0,-2 0 0,-1 0 127,17 0 0,-1 0 0,-4 0 11,-13 0 1,-2 0 0,-3 0-12,18 0 0,-4 0 1096,-11 0 1,-6 0-1097,14 0 3986,-25 0-3986,-29 0 3375,14 0-3375,30 0 0,-6 0 0,10 0-700,-3 0 0,5 0 0,5 0 700,-8 0 0,3 0 0,3 0 0,1 0-1114,12 0 1,2 0 0,2 0-1,2 0 1114,-15 0 0,2 0 0,0 0 0,0 0 0,1 0-723,2 0 1,0 0 0,0 0-1,0 0 1,1 0 722,-1 0 0,1 0 0,0 0 0,-1 0 0,-2 0 0,16 0 0,-1 0 0,-3 0 0,-3 0-281,-13 0 1,-4 0 0,-2 0 0,-3 0 280,3 0 0,-4 0 0,-9 0 1767,37 0-1767,-52 0 3585,-22 0-3585,65 0 0,-29-4 0,8-2 733,1-1 1,7-1-1,3-2-733,11-1 0,3-2 0,4-1-516,-14 2 1,2-1 0,2 0 0,0 1 515,3 1 0,1 1 0,0 1 0,0-1 0,-2 0 0,1 0 0,-1 1 0,-2 1-625,16 2 1,-3 2-1,-6 0 625,-19 0 0,-4 1 0,-5-1 0,6 1 0,-10 1 0,-1 1 2461,-37-4-2461,10-2 0,34-12 0,0 7 0,11 2 371,-9 2 0,6 2 1,3-1-372,-8 1 0,4 0 0,2 0 0,0 2 0,5 2 0,1 2 0,0 0 0,-2-1 0,-4-1 0,-1-1 0,-1 0 0,-3 0 0,12 0 0,-4 0 0,-6 0 1086,7-1 0,-11-2-1086,11-5 0,-47 4 0,-25 3 0,-6-1 0,1-3 4159,1-1-4159,0 0 460,3-4-460,-3 0 0,0-5 0,3 0 0,-2-6 0,4-3 0,10-19 0,6-30 0,-9 30 0,2-3-683,5-10 0,1-2 683,2-6 0,0 0 0,-5 5 0,-2 0 0,1-4 0,-2-1 0,-3 0 0,-2 0 0,1 6 0,2-1 0,4-11 0,0-1-899,1-1 0,-1 0 899,0-2 0,1 1 0,0 0 0,-2 2-615,-3 7 1,-1 0 614,-1 1 0,0-1 0,-4-7 0,-1-2-938,-3-6 0,-2-2 938,1-12 0,-2-1 0,-4 6 0,0 0 0,0-5 0,0-1 0,0 7 0,0 1 0,0 0 0,0-1 0,0 0 0,0 1 0,0 5 0,0 1-101,0 1 1,0 1 100,0 13 0,0 0 0,0-6 0,0 1 0,0 5 0,0-1 0,0-11 0,0-3-39,0 0 0,0 0 39,-4 0 0,-2 0 0,0-6 0,0 2 0,0 10 0,0 1 0,-4-5 0,0-1 0,4-6 0,0 0 0,-5 3 0,0 0 0,-1 1 0,2 2 0,4 6 0,0 5 1065,-10-24-1065,10 27 1980,-2 31-1980,4 19 1473,0 4-1473,0 2 2030,-1-1-2030,-4-8 0,-6-18 0,-4 2 0,-7-10 0,-3-12 0,-3-20-533,13 26 0,0-1 533,-1 0 0,1 0 0,0 1 0,0 1-261,-18-39 261,3 12 0,-2-9 0,-6 9 0,18 36 0,1-5 0,-11-30 0,2-2 0,10 25 0,2 2 0,-4-22 0,3 4 0,1 9 0,1 15 0,-10-12 0,-1-7 0,-7-25-367,14 33 1,-2-2 366,-6-3 0,-2-1 0,1-5 0,-1 0 0,-4 0 0,1 2-353,6 12 0,2 2 353,-1 0 0,0 2 0,2 4 0,0 2-352,-28-38 352,0 1 0,14 27 0,6 14 0,16 22 1682,1 6-1682,4 3 1029,2 1-1029,-1 5 407,-8 4-407,-5 0 0,-8 0 0,0 0 0,8 0 0,1 0 0,12 0 0,0 0 0,0 0 0,-21 0 0,-34 0 0,-27 9-226,41-4 1,1 1 225,-26 5 0,31-3 0,28-8 0,11 0 0,0 0 0,-4 0 0,-7 5 451,-7 1-451,-6 0 0,-1-1 0,7-5 0,7 0 0,7 0 0,4 0 0,0 0 0,-3 0 0,-2 0 0,-11 0 0,-1 0 0,-1 0 0,2 0 0,12 0 0,0 0 0,4 0 0,0-4 0,-3-1 0,2 1 0,-3 0 0,4 4 0,1 0 0,-1 0 0,4-4 0,-3-1 0,-1-4 0,-4 0 0,-5 0 0,4 1 0,2 3 0,3 1 0,4 0 0,1-1 0,0 0 0,-1 1 0,0 4 0,2 0 0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44:21.4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24575,'0'13'0,"0"1"0,0 10 0,0 16 0,0 9 0,0 1 0,0-10 0,0-16 0,0-10 0,0-1 0,0-5 0,0 1 0,0 0 0,0 0 0,0 0 0,0 3 0,0 2 0,0-8 0,0-14 0,0-8 0,4-4 0,1 3 0,0 3 0,-2 1 0,-3 0 0,4 4 0,1 0 0,0 0 0,-1 1 0,-4-1 0,4 4 0,1-3 0,0 3 0,3-4 0,-4 1 0,5-1 0,0 0 0,0 0 0,0 0 0,-1 1 0,1-1 0,0 0 0,0 0 0,0 4 0,-1 1 0,1 1 0,0-2 0,0-4 0,0 0 0,-1 0 0,1 1 0,0 3 0,0 1 0,0 4 0,-1 0 0,1 0 0,0 0 0,4 0 0,0 0 0,1 0 0,-1 0 0,-4 0 0,-1 0 0,1 0 0,0 0 0,-4 0 0,-1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2T12:17:28.24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274 21 24575,'-10'0'0,"-1"-4"0,1-2 0,0 0 0,0 2 0,0 4 0,-1 0 0,-3 0 0,-10 0 0,1 0 0,-5 0 0,7 0 0,5 0 0,2 4 0,-1 2 0,4 0 0,-4-2 0,5 1 0,4 0 0,2 1 0,4-1 0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44:22.5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24575,'9'4'0,"-4"4"0,-1 13 0,-4 19 0,0-3 0,0 9 0,0-12 0,0-8 0,0-1 0,0-7 0,0-1 0,0 1 0,0-1 0,0 8 0,0 2 0,0-1 0,0 6 0,0-6 0,0 1 0,0-6 0,0-9 0,-4-3 0,-1 0 0,0 0 0,1 0 0,4-1 0,0 1 0,0 0 0,0-8 0,0 2 0,0-7 0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44:24.3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209 0 24575,'-12'13'0,"-15"14"0,-7 7 0,-2 7 0,3-2 0,12-12 0,5-2 0,8-8 0,4-3 0,0-5 0,-1-5 0,0 0 0,1 0 0,4 5 0,4 4 0,5-3 0,5 2 0,3 1 0,1 1 0,-5-1 0,0-4 0,-4-1 0,-4-3 0,3 0 0,-3-1 0,3 0 0,5 1 0,-3 3 0,3 1 0,-5 0 0,1 4 0,0-4 0,0 4 0,0-4 0,-1 0 0,1 0 0,0-5 0,0 0 0,-4 0 0,-1 1 0,-4 0 0,0-1 0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44:25.7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24575,'8'0'0,"5"0"0,1 0 0,0 0 0,2 0 0,-6 0 0,3 0 0,-1 0 0,9 0 0,19 0 0,-11 0 0,5 4 0,-21 0 0,-5 1 0,1-1 0,4-4 0,1 0 0,-1 0 0,4 0 0,-3 0 0,3 0 0,1 0 0,-5 0 0,0 0 0,-4 0 0,-4 0 0,-1 0 0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44:26.7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24575,'0'9'0,"0"-1"0,0 1 0,0 0 0,0 4 0,0 7 0,0 7 0,0 7 0,0-1 0,0-6 0,0 5 0,0-6 0,0 1 0,0-3 0,0-6 0,0-4 0,0-2 0,0-3 0,0 4 0,0 0 0,0 1 0,0 3 0,0-4 0,0 5 0,0-4 0,0-2 0,0 1 0,0 1 0,0 3 0,0-3 0,4-5 0,1-5 0,0-4 0,-1 0 0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44:29.1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0 110 24575,'9'12'0,"-4"-2"0,-1 3 0,-4-1 0,4 2 0,1 4 0,-1 6 0,0 3 0,-4-1 0,0-1 0,0-11 0,0-1 0,0-5 0,4-3 0,5-1 0,5-4 0,-1 0 0,0 0 0,0 0 0,-3 0 0,2-4 0,-3-1 0,0-3 0,0-1 0,3 4 0,2-3 0,0 3 0,2-4 0,-6 1 0,-1-1 0,-5 0 0,0 0 0,1 0 0,0 1 0,2-5 0,-2 3 0,4-3 0,0 5 0,0 3 0,-1 1 0,1 8 0,0 4 0,-4 2 0,-1 3 0,-4-4 0,4-4 0,1-1 0,3-4 0,5 3 0,-3 2 0,3 0 0,-5-1 0,1-4 0,0 0 0,0 0 0,0 0 0,-1 0 0,1 0 0,0 0 0,0-4 0,-4-5 0,-1 0 0,-4-4 0,0 0 0,0 3 0,0-2 0,0 3 0,0 0 0,0 0 0,0 1 0,0-5 0,0-1 0,0-3 0,0 3 0,0 1 0,0 4 0,0 1 0,0-5 0,0 3 0,0-3 0,0 5 0,0 3 0,0 1 0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44:30.9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24575,'0'9'0,"0"4"0,0 8 0,5 5 0,4 34 0,-2 5 0,9 27 0,-7-13 0,1-24 0,-3-10 0,-7-26 0,0 2 0,0-8 0,0-5 0,0 5 0,0 1 0,0 0 0,0-2 0,0-3 0,0 0 0,0 0 0,4-4 0,5-2 0,5-3 0,3 0 0,8-5 0,1-6 0,1 0 0,-2-4 0,-12 6 0,0 4 0,-4 1 0,3 1 0,2-2 0,0 0 0,-1 1 0,-5 4 0,1 0 0,0 0 0,0 0 0,0 0 0,3 0 0,2 0 0,3 0 0,1 0 0,7 0 0,1 0 0,8 5 0,-8 0 0,-9 1 0,-9-2 0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44:14.5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602 38 24575,'0'-9'0,"-4"4"0,-4 1 0,-2 4 0,-3 0 0,0 0 0,0-4 0,-12-2 0,-2 1 0,-6 0 0,-1 5 0,8 0 0,5 0 0,8 0 0,4 0 0,1 0 0,-1 0 0,0 0 0,0 0 0,0 0 0,-3 0 0,-2 0 0,0 0 0,2 0 0,3 0 0,0 0 0,-4 0 0,0 0 0,-1 0 0,1 0 0,4 4 0,1 5 0,-5 1 0,3 2 0,-3 1 0,1 1 0,-4 10 0,-4 3 0,-1-1 0,2-1 0,5-7 0,1-1 0,4-3 0,5-1 0,0-1 0,4 2 0,0 4 0,0-1 0,0 1 0,0 0 0,0-5 0,0 0 0,0-4 0,0-1 0,0 5 0,0 8 0,5 6 0,1 6 0,8 27 0,10 5 0,-7 1 0,0-14 0,-8-27 0,-4-11 0,4-5 0,4-5 0,0-4 0,5 3 0,-5 2 0,0 0 0,-4-1 0,0-4 0,3-4 0,2-5 0,11-1 0,1-4 0,1-1 0,-6 1 0,-9 0 0,-3 5 0,-4 1 0,-1 4 0,0-5 0,1 0 0,4 4 0,-1 1 0,-3 0 0,-1-1 0,0 0 0,1-2 0,4 2 0,0-4 0,-1 0 0,5 0 0,-3 1 0,3-1 0,-1-4 0,-2 3 0,3-2 0,-4 3 0,-1 0 0,1 0 0,0 0 0,0 1 0,0 3 0,-1 1 0,-3 0 0,-1-1 0,-4-4 0,0-4 0,0 0 0,0-5 0,4 1 0,1-1 0,0 0 0,-1 1 0,-4-1 0,0 1 0,0-1 0,0 0 0,0 5 0,0 0 0,0 4 0,0 0 0,0-3 0,0 2 0,0-7 0,0 4 0,0-1 0,0 1 0,0 5 0,0-1 0,0 0 0,0 0 0,0 4 0,0 1 0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44:16.2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24575,'9'4'0,"-4"1"0,3 4 0,-3 0 0,-1-1 0,0 5 0,0 1 0,2 11 0,4 1 0,1 1 0,-2-3 0,0-6 0,-4-1 0,-1-3 0,0-1 0,1 0 0,0-4 0,-1 4 0,-4-4 0,0 0 0,3 3 0,2-2 0,0 3 0,4 7 0,2 2 0,1 5 0,-1-6 0,-7-9 0,0-3 0,0 0 0,1 0 0,3-1 0,-3 1 0,0 0 0,3 0 0,-3 0 0,-1 3 0,4-2 0,-3 3 0,4-4 0,0-1 0,-4 1 0,-1 0 0,-1 0 0,2 0 0,4 3 0,0-2 0,-4 3 0,-1-4 0,-4-4 0,0-2 0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44:19.1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18 24575,'13'0'0,"1"0"0,0 0 0,-2 0 0,-3 0 0,4 0 0,8 0 0,18 0 0,24 0 0,15 0 0,14 0 0,-26 0 0,-14 0 0,-31 0 0,-9 0 0,-3 0 0,4 0 0,8 0 0,5 0 0,21 0 0,2 0 0,1 0 0,-14 0 0,-17 0 0,-10 0 0,4 0 0,8 5 0,5 1 0,21 1 0,-10-2 0,2-5 0,-18 0 0,-9 0 0,1 0 0,1 0 0,23 0 0,19 0 0,-3 0 0,6 0 0,-25 0 0,-8 0 0,-5 0 0,-4 0 0,-3 0 0,-1 0 0,0 0 0,0 0 0,7 0 0,0 0 0,12 0 0,-6 0 0,21 0 0,15 0 0,17 0 0,-27 0 0,0 0 0,43 0 0,-3 0 0,-37 0 0,-17 0 0,-14 0 0,-4 0 0,5 0 0,-8 0 0,1 0 0,6 0 0,29 0 0,13 0 0,-16-4 0,4-1-325,0-1 0,0 1 325,0-1 0,-1 0 0,39-3 0,-37 9 0,-21 0 0,-21 0 0,-5 0 0,1 0 0,0 0 650,0 0-650,0 0 0,-1 0 0,5 0 0,1 0 0,0 0 0,-6 0 0,-4 0 0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44:32.7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212 1 24575,'-9'0'0,"0"0"0,0 0 0,1 0 0,-5 0 0,-1 0 0,-3 0 0,-1 0 0,4 0 0,2 0 0,3 0 0,0 0 0,0 0 0,0 3 0,-3 2 0,2 0 0,-3-1 0,4-4 0,5 0 0,0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2T12:17:29.90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123 0 24575,'-15'0'0,"-1"0"0,0 0 0,2 5 0,3 0 0,1 1 0,-4-2 0,2 1 0,2 1 0,5-1 0,5 0 0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44:34.0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159 0 24575,'-13'0'0,"3"0"0,-2 0 0,-1 0 0,3 0 0,-3 0 0,5 0 0,-1 0 0,-4 0 0,-1 4 0,1 1 0,0 0 0,4-1 0,4-4 0,1 0 0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44:36.9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0 445 24575,'0'-18'0,"0"4"0,0-9 0,0 0 0,0-3 0,0 1 0,0 0 0,0 6 0,0-2 0,0 8 0,0 4 0,0 1 0,4-1 0,1 0 0,0 0 0,-1-4 0,-4 0 0,0-1 0,4 1 0,1 5 0,0-1 0,-2-4 0,1 3 0,1-2 0,0 3 0,3 0 0,-3 0 0,0 0 0,3 1 0,-4 3 0,1-3 0,-1 3 0,0-4 0,1 0 0,4 5 0,4 0 0,7 4 0,7 0 0,-1 0 0,-1 4 0,-7 0 0,-1 1 0,1 3 0,-4-3 0,-2 0 0,1-1 0,-3 0 0,2 1 0,1 0 0,-3-2 0,-1 1 0,-5 1 0,-4 4 0,0 4 0,0-3 0,-4 2 0,-1-3 0,-4 0 0,0 0 0,0-1 0,1 1 0,-1-4 0,-4-1 0,3-4 0,-2 4 0,3 1 0,0 0 0,0-1 0,0-4 0,1 0 0,-1 0 0,0 0 0,0 0 0,1 4 0,-1 0 0,0 1 0,0-1 0,0-4 0,1 0 0,-5 0 0,3 0 0,-3 0 0,5 0 0,-1 0 0,0 0 0,0 0 0,0 0 0,1-4 0,3 3 0,1-3 0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44:38.7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24575,'0'9'0,"0"-1"0,0 1 0,0 0 0,0 4 0,0-4 0,0 4 0,0-4 0,0 0 0,0 0 0,0-1 0,0 1 0,0 0 0,0 0 0,0 0 0,0-1 0,0 1 0,0 0 0,0 0 0,0 0 0,0-1 0,0 1 0,0 0 0,0 0 0,0 0 0,0-1 0,0 1 0,0 0 0,0-4 0,0-1 0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45:42.4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1 125 24575,'20'0'0,"15"0"0,15 0 0,25 0 0,17 0 0,3 0 0,-17 0 0,-18 0 0,-34 0 0,-5 0 0,-8 0 0,-1 0 0,9 0 0,19 0 0,35 0 0,-23 0 0,4 0-338,6 0 1,0 0 337,-7 0 0,-2 0 0,22 0 0,-40 0 0,-11 0 0,23 0 0,37 0 0,-13 0 0,8 0-1464,17 0 1,4 0 1463,-26 0 0,1 0 0,1 0 0,3 0 0,1 0 0,-1 0 0,-6 0 0,-2 0 0,-3 0 0,13 0 0,-9 0 575,19 0-575,-54 0 0,-4 0 0,36 0 0,-18 0 0,6 0-742,9 0 1,4 0 741,12 0 0,-1 0 0,-9 0 0,-4 0 1299,-5 0 1,-5 0-1300,18 0 0,-41 0 0,-15 0 0,0 0 0,15-7 0,54-4 0,-23 6 0,5 1-275,12-1 0,4 0 275,9 0 0,0 0 0,-17 0 0,-5-1 82,-17 0 1,-6 0-83,14-3 0,-44 9 0,-8 0 0,7 0 0,54 0 0,-10 0 0,9 0-343,-6 0 1,5 0-1,1 0 343,7 0 0,1 0 0,-1 0 0,1 0 0,-2 0 0,-1 0 0,-6 0 0,-2 0 0,-3 0-276,13 0 1,-7 0 275,25 0 0,-51 0 0,-35 0 0,1 0 0,34 0 0,50 0 488,-23-5 0,6-1-488,10 0 0,2 0 0,-1-1 0,-2 1-5,-18 0 0,-5 2 5,25 4 0,-42 0 0,-30 0 0,-10 0 0,-4 0 0,-1 0 0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45:44.5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24575,'9'0'0,"10"0"0,30 9 0,17 9 0,-5-3 0,8 2-2098,11 3 0,7 2 2098,-12-3 0,5 1 0,3 0-986,5 1 1,2 0 0,2-1 985,-16-6 0,2 0 0,0-1 0,0-2 0,0 0 0,1-1 0,-1-2 0,0-1 0,-2-2 0,-1-2 0,0-1 0,-1-1-691,22 0 1,-2-1 0,-3-1 690,-17 1 0,-3 0 0,-4 0-150,12 0 1,-8 0 149,17 0 2057,-48 0-2057,-19 0 3824,2 0-3824,52 0 0,-6 4 0,12 3-358,-6 0 0,7 2 1,2 0 357,-11-2 0,2 0 0,1 0 0,0 0 0,3-1 0,-1 1 0,1-1 0,-2 0 0,21-1 0,-3-2 0,-4 0-267,-16-3 1,-4 0 0,-5 0 266,6 0 0,-10 0 0,-1 0 0,-41 0 0,0 0 0,54 9 0,2-2 0,12 0-128,-8-3 0,8 0 0,2 0 128,-14-1 0,4 0 0,0 0 0,0-1 0,-1-1 0,1-1 0,-2-1 0,-2 1-224,12 0 1,-2 0 0,-6 0 223,15 0 0,-10 0 0,12 0 0,-50 0 0,-23 0 0,24 0 0,0 0 0,9 0 1065,23 0 1,6 0-1066,7 0 0,0 0 0,-1 0 0,-5 0 1005,-22 0 1,-9 0-1006,9 0 0,-33 0 0,-19 0 0,1 0 0,11 0 2265,27 0-2265,14-8 160,12-1-160,-22-1 0,-23 3 0,-20 7 0,0 0 0,21 0 0,8 0 0,21 0 0,-14 0 0,-9 0 0,-19 0 0,-13 0 0,-4 0 0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46:07.2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24575,'0'20'0,"0"2"0,0 25 0,0-10 0,0-2 0,0-15 0,0-11 0,0 0 0,0 3 0,0 2 0,0 0 0,0-2 0,0-3 0,0 0 0,0 0 0,0 0 0,0 3 0,0 9 0,0 6 0,0 6 0,0-6 0,0 5 0,0-6 0,0 1 0,0-7 0,0-7 0,0-4 0,0-4 0,0-1 0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46:08.7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49 24575,'0'13'0,"0"0"0,0 5 0,0 0 0,0-1 0,0 8 0,0 2 0,0-1 0,0 19 0,0-16 0,0 7 0,0-16 0,0-11 0,3-1 0,6 1 0,5 0 0,4 0 0,6 1 0,3-5 0,-1 4 0,6-3 0,-5-1 0,-1 0 0,-5-5 0,-8 0 0,-1 0 0,-2 0 0,3 0 0,-4-4 0,-4-1 0,2-4 0,-2-4 0,0 4 0,-1-4 0,-4 0 0,0 4 0,0-4 0,4 4 0,1 0 0,0 0 0,-1 1 0,-4-1 0,0 0 0,0 0 0,0 0 0,0 1 0,0-1 0,0-4 0,0-1 0,0-3 0,0-8 0,0-1 0,-4-1 0,-1 2 0,0 8 0,1 3 0,0 5 0,-1 1 0,0 4 0,-2-1 0,2-3 0,0 3 0,-3 0 0,3 1 0,0 0 0,-3-1 0,0 1 0,-2 0 0,-3 4 0,4 0 0,0 0 0,1 0 0,-1 0 0,0 0 0,0 4 0,0 0 0,5 5 0,-4 4 0,3-3 0,0 2 0,1-3 0,0 0 0,-1 0 0,-4-4 0,-3-1 0,2-4 0,1 4 0,5 0 0,0 1 0,0-1 0,-5-4 0,0 0 0,4 0 0,1 0 0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46:10.3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82 24575,'4'13'0,"1"1"0,4 3 0,-1 1 0,-3-5 0,-1 0 0,0-4 0,1 0 0,0 3 0,3-2 0,-3 3 0,3-4 0,5 0 0,1 3 0,3 2 0,-3 0 0,-1-2 0,-4-3 0,-1-4 0,1-1 0,0-4 0,4 0 0,0 4 0,5 1 0,-4 0 0,-6-5 0,-4-5 0,-4-4 0,0 0 0,0 0 0,0 1 0,0-1 0,0 0 0,0 0 0,0-11 0,0-2 0,0-5 0,-5-5 0,-1 6 0,0-1 0,-3 3 0,4 6 0,0 0 0,1 5 0,0 0 0,-1 4 0,-3 4 0,-1 1 0,0 4 0,-4 0 0,0 8 0,-2 9 0,2-1 0,3 3 0,5-10 0,1 0 0,4 0 0,0 0 0,0 3 0,0-2 0,0 3 0,0-4 0,0-1 0,0 1 0,0 0 0,0 0 0,0-4 0,0-1 0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46:12.2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1 197 24575,'9'4'0,"-5"12"0,5 6 0,-2 12 0,-1-8 0,-1-5 0,-5-8 0,0-4 0,0 0 0,4-5 0,1 0 0,3-4 0,1 0 0,0 0 0,0 0 0,0 0 0,3 0 0,2 0 0,4 0 0,-1 0 0,1 4 0,-5 1 0,0 0 0,-4-1 0,0-4 0,0 0 0,-1 0 0,1 0 0,0 0 0,0 0 0,0-4 0,-1-1 0,-3-4 0,-1-3 0,0-2 0,1 0 0,0 2 0,-1 3 0,-4 0 0,0 0 0,0-4 0,0-7 0,0 4 0,-4-8 0,-1 11 0,-4-1 0,0-3 0,4 4 0,-2-1 0,2 5 0,-4 1 0,0 4 0,4-5 0,-3 0 0,4 0 0,-5-4 0,-4 0 0,3-1 0,-2 1 0,3 5 0,0 3 0,0-3 0,4 3 0,-3 0 0,4 1 0,-5 8 0,0 1 0,0 4 0,0 4 0,4 0 0,-2 5 0,2-5 0,0 0 0,1 0 0,4 1 0,0 3 0,0-3 0,0-1 0,0-5 0,0-3 0,0-1 0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46:14.6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24575,'13'0'0,"1"0"0,3 0 0,8 0 0,14 0 0,24 8 0,16 2 0,12 0 0,1 7 0,-26-10 0,-7 2 0,-25-4 0,-8-5 0,-1 0 0,0 0 0,14 0 0,24 0 0,15 0 0,1 0 0,-4 0 0,-25 0 0,-11 0 0,-18 0 0,-8 0 0,7 0 0,15 0 0,15 0 0,0 0 0,-4 0 0,-12 0 0,-12 0 0,-2 0 0,-7 0 0,1 0 0,3 0 0,8 0 0,14 0 0,11 0 0,13 0 0,-14 0 0,-13 0 0,-16 0 0,-11 0 0,-1 0 0,5 0 0,21 0 0,8 0 0,1 0 0,-9 0 0,-18 0 0,18 0 0,21 0 0,24 0 0,0 0 0,-24 0 0,-21 0 0,-21 0 0,-9 0 0,0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2T12:17:33.77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0 143 24575,'0'15'0,"0"-4"0,0 4 0,0-5 0,0 0 0,0 1 0,0-1 0,0 0 0,0 0 0,0 0 0,0 1 0,5-1 0,1-5 0,4 4 0,0-3 0,0 0 0,0-2 0,0 1 0,1 0 0,-1 1 0,0-1 0,0-5 0,0 0 0,1 0 0,3-5 0,2-1 0,0-4 0,-1 0 0,-5 4 0,-4-3 0,3 4 0,-4-1 0,5 2 0,1 4 0,-1 0 0,0 0 0,0 4 0,0 2 0,-4 4 0,3 5 0,-3-4 0,-1 4 0,0-5 0,-1-5 0,2 0 0,4-5 0,0 0 0,-4 5 0,-1 0 0,-1 1 0,2-2 0,0-8 0,-2-6 0,1-2 0,0-2 0,1 3 0,-2 1 0,-4 0 0,0 0 0,0 0 0,0 0 0,5-5 0,1 3 0,-1-2 0,0 4 0,-5-1 0,0 1 0,0 0 0,0 0 0,0 0 0,0-1 0,0 1 0,0 0 0,0 0 0,0 0 0,0 0 0,0-5 0,4 4 0,2-4 0,0 5 0,-2-1 0,-4 1 0,0 0 0,0 0 0,0 4 0,0 2 0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46:23.9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24575,'38'0'0,"45"0"0,-8 0 0,8 0 0,-47 0 0,-23 0 0,-4 0 0,3 0 0,2 0 0,0 0 0,-1 0 0,-5 0 0,1 0 0,-4 0 0,-1 0 0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46:25.7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154 1 24575,'0'8'0,"0"1"0,0 0 0,0 0 0,0 4 0,0 0 0,0 5 0,0 7 0,0 1 0,0 1 0,0 4 0,0-4 0,0-1 0,0-5 0,0-8 0,0-4 0,4-8 0,4-6 0,6-5 0,11-4 0,1 4 0,1 0 0,-2 0 0,-12 5 0,0 1 0,0 4 0,0 0 0,1 0 0,-5 4 0,-5 5 0,-4 5 0,0 3 0,0-3 0,0-1 0,0-5 0,0 1 0,-4 4 0,-1-3 0,-4 2 0,-4 1 0,4-3 0,-4 3 0,4-5 0,0-3 0,1-1 0,-1-4 0,0 0 0,0 4 0,0 1 0,1 0 0,-5-1 0,-1-4 0,-3 4 0,-1 1 0,0 0 0,5-2 0,0-3 0,4 0 0,0 4 0,1 1 0,-1 0 0,0-1 0,0-4 0,-3 0 0,-2 0 0,-4 0 0,5 0 0,0 0 0,4 0 0,8 0 0,10 0 0,-2 0 0,4 0 0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46:28.0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24575,'9'0'0,"-4"4"0,-1 4 0,1 13 0,1 6 0,0 6 0,6 14 0,-6-17 0,2 7 0,-4-12 0,-4-10 0,0 5 0,0-11 0,4-4 0,0-1 0,1 0 0,-1 1 0,0-1 0,1 0 0,4-4 0,0 0 0,-1 0 0,1 0 0,-4-4 0,-1 0 0,0-1 0,1 1 0,0 0 0,2-5 0,-2-5 0,0-3 0,3-1 0,-3 1 0,0-1 0,-1 0 0,-4 5 0,0 0 0,0 4 0,0 0 0,0-3 0,0 2 0,0-3 0,0 4 0,0 1 0,0-1 0,0 0 0,0 0 0,0 0 0,-4 1 0,-1 3 0,-4 1 0,0 4 0,1 0 0,-1 0 0,0 0 0,0 0 0,4 0 0,1 0 0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46:31.8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0 24575,'-4'13'0,"-1"0"0,0 5 0,1 0 0,4-5 0,0 0 0,0-4 0,0 0 0,0 10 0,0 4 0,0 4 0,0-7 0,0-7 0,0-4 0,0 0 0,0-1 0,0-7 0,0-5 0,0-6 0,0-3 0,0 0 0,0 4 0,4-4 0,1 0 0,0 3 0,-1-2 0,0-1 0,1 3 0,0-2 0,2 3 0,-2 0 0,0-4 0,-1 0 0,0-1 0,1 1 0,0 4 0,-1 1 0,-4-1 0,0 8 0,0 13 0,0 36 0,0 5 0,0 23 0,0-1 0,0-22 0,0-1 0,0-31 0,4-12 0,0-5 0,5-8 0,0-1 0,0-4 0,0 0 0,-1 1 0,1-1 0,-4 0 0,-1 0 0,-4 0 0,0 1 0,4-1 0,1 0 0,0 0 0,-1-4 0,-4 4 0,4-8 0,0 3 0,1 1 0,-1 0 0,-4 4 0,0 0 0,0 1 0,0-1 0,0 0 0,0 0 0,0 0 0,0 1 0,0-1 0,0 0 0,0 0 0,0 0 0,0 1 0,0-1 0,0 0 0,0 0 0,-4 4 0,-1 1 0,1 1 0,0-2 0,0 0 0,-1 1 0,0 0 0,1-1 0,4 0 0,0 1 0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46:36.0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24575,'17'0'0,"-6"0"0,5 0 0,-7 0 0,4 0 0,-3 0 0,2 0 0,-3 0 0,0 0 0,0 0 0,-1 0 0,1 0 0,0 0 0,0 0 0,0 0 0,-1 0 0,1 0 0,0 0 0,-4 0 0,-1 0 0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46:37.2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24575,'13'0'0,"0"0"0,5 0 0,-1 0 0,1 0 0,0 0 0,-5 0 0,0 0 0,0 0 0,-3 0 0,2 0 0,-3 0 0,0 0 0,0 0 0,-1 0 0,1 0 0,-4 0 0,-1 0 0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46:40.5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113 219 24575,'0'-13'0,"0"3"0,4-6 0,2-5 0,3 1 0,0-4 0,0 6 0,0 1 0,0-1 0,0 0 0,-4 5 0,-2 0 0,-3 4 0,4 4 0,1 1 0,4 4 0,0 0 0,-4 4 0,-1 12 0,-4 7 0,0 10 0,0 1 0,0-7 0,0-7 0,0-7 0,0-4 0,0 11 0,0 15 0,0 2 0,0 10 0,0-21 0,0-5 0,0-8 0,0-5 0,0 1 0,0 4 0,-4 1 0,-1 3 0,0 1 0,-3-1 0,3 1 0,0-4 0,1-2 0,4-3 0,-3-4 0,-2-1 0,-4-4 0,0 0 0,0 0 0,0 0 0,1 0 0,-1 0 0,0 0 0,0 0 0,0 0 0,1 0 0,-1 0 0,0 0 0,0 0 0,0 0 0,-3 0 0,-2 0 0,0-4 0,2-1 0,15 0 0,3 1 0,7 4 0,4 0 0,-7 0 0,2 0 0,1 0 0,1 0 0,3 0 0,1 0 0,-4 0 0,-2 0 0,-3 0 0,0 0 0,0 0 0,-1 0 0,5 4 0,8 2 0,5-1 0,1 0 0,-2-5 0,-8 4 0,1 1 0,-4 0 0,-2-1 0,-3-4 0,0 0 0,4 0 0,-4 0 0,4 0 0,-4 0 0,-4 0 0,-1 0 0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46:45.3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24575,'9'0'0,"0"0"0,0 0 0,-1 0 0,12 0 0,16 0 0,1 0 0,9 0 0,-12 0 0,-12 0 0,-2 0 0,-11 0 0,0 0 0,3 0 0,-2 0 0,3 0 0,-4 0 0,3 0 0,2 0 0,4 0 0,-1 4 0,-3 1 0,-1 0 0,-5-1 0,1-4 0,4 0 0,21 0 0,8 7 0,34 3 0,-10-1 0,-15-1 0,-22-8 0,-25 0 0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46:46.7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24575,'0'13'0,"0"8"0,0 18 0,0 24 0,0 28-707,0-38 0,0 2 707,0 5 0,0 1 0,0-1 0,0 0 0,0-5 0,0-2 344,0 25-344,0-25 0,0-29 0,0-10 0,0-9 0,0-2 0,0-7 0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46:49.8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 0 24575,'-8'0'0,"-1"4"0,0 5 0,0 5 0,1 3 0,3 1 0,1-4 0,4-2 0,0-3 0,0 0 0,0 4 0,0 0 0,0 5 0,0 0 0,0-5 0,0 0 0,0-4 0,4-4 0,1 2 0,3-2 0,5 4 0,1 4 0,-1-3 0,0-2 0,-4-4 0,0-4 0,3 0 0,2 0 0,0 0 0,-2 0 0,1 0 0,1 0 0,3 0 0,1 0 0,0 0 0,-1 0 0,1 0 0,-1 0 0,-3 0 0,-1 0 0,-4 0 0,-1 0 0,1 0 0,-4-4 0,-1-1 0,0-3 0,1-5 0,0-8 0,-1-5 0,1-8 0,3-12 0,-2 9 0,1-3 0,-7 19 0,0 17 0,5 16 0,2 10 0,-1 5 0,-1-6 0,-1-13 0,5-4 0,4 0 0,12 7 0,-6-1 0,2 1 0,-8-7 0,-8-4 0,-1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2T12:17:34.84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934 0 24575,'-10'6'0,"0"3"0,0-3 0,0 4 0,0 0 0,-5 0 0,-1 0 0,-13 2 0,-1 5 0,-9 4 0,0 5 0,8-8 0,2 0 0,1-1 0,-3 2 0,0 4 0,3-4 0,7-5 0,6-3 0,0-1 0,-8 7 0,-3-4 0,-13 6 0,-15 4 0,-4-5 0,-14 8 0,-1 0 0,16-8 0,11 4 0,22-10 0,14-7 0,5 0 0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46:51.4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24575,'0'9'0,"0"4"0,0 8 0,0-2 0,0 6 0,0-8 0,0 1 0,0 0 0,0-1 0,0 1 0,0-4 0,0-2 0,0-3 0,0-8 0,4-6 0,7-16 0,5-5 0,7-8 0,-7 8 0,-1 5 0,-6 8 0,-4 4 0,-2 1 0,1 3 0,1 1 0,0 0 0,3-1 0,-3 0 0,4 1 0,-1 4 0,1 0 0,0 0 0,0 4 0,0 5 0,-1 5 0,1-1 0,-4 0 0,-1-4 0,0 0 0,1 3 0,0 2 0,-1 3 0,1 8 0,1 2 0,0-1 0,-1-1 0,-1-11 0,1-6 0,0 0 0,-1-3 0,0 0 0,-3-1 0,2-4 0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46:52.0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24575,'0'38'0,"0"5"0,0 19 0,0-12 0,0-11 0,0-18 0,0-8 0,0-4 0,0-5 0,0 0 0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46:52.7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24575,'0'0'0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46:53.7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24575,'0'20'0,"0"15"0,0 15 0,0 13 0,0-14 0,0-2 0,0-14 0,0-6 0,0-2 0,0-8 0,0-3 0,0-1 0,0-5 0,0 1 0,0 4 0,0 8 0,0 5 0,0 1 0,0-2 0,0-12 0,0-4 0,0-5 0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46:54.5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482 0 24575,'-9'0'0,"-4"0"0,-8 0 0,2 0 0,-26 0 0,-10 0 0,-11 14 0,-14 14 0,16 6 0,10-1 0,18-14 0,20-9 0,12-5 0,4-1 0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46:58.4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1029 0 24575,'8'8'0,"-3"22"0,-1 0 0,-4 29 0,7-9 0,0-1 0,1 11 0,-3-23 0,-1 2 0,1-14 0,0-12 0,-1 0 0,-4-4 0,0 0 0,0 3 0,0 2 0,0 11 0,0 1 0,0 1 0,0-2 0,0-12 0,0 0 0,-4-4 0,-5-4 0,-5 2 0,-3-2 0,-1 4 0,-7 6 0,-27 16 0,-18 21-207,28-24 1,0 1 206,-26 23 0,24-21 0,23-20 0,9-7 0,3-4 0,-4 0 0,-21 0 413,-21 0-413,-24 0 0,-12 0 0,25 0 0,18 0 0,28 0 0,15-4 0,-3-5 0,3-5 0,0-3 0,1-8 0,4-1 0,0-1 0,0 2 0,4 8 0,5-1 0,7-7 0,4-1 0,0-1 0,0 7 0,-6 7 0,-5 4 0,-2 4 0,2 1 0,1 4 0,7 0 0,-4 0 0,1 0 0,3 4 0,-8 1 0,4 0 0,-4-1 0,-4 0 0,-1 5 0,-4 11 0,0 7 0,0-1 0,0-1 0,0-7 0,0-1 0,0-3 0,-8-1 0,-9-3 0,-9-5 0,-21 0 0,17-1 0,-3 0 0,20 1 0,4-1 0,0-4 0,1 0 0,-1 0 0,4-4 0,1-1 0,0-3 0,-1-1 0,-4 0 0,1 0 0,3 1 0,1-5 0,4-1 0,0-11 0,0-14 0,0 9 0,0-3 0,0 16 0,0 7 0,0-2 0,0 3 0,0 0 0,0-4 0,0 3 0,0-2 0,0-1 0,0 3 0,0-2 0,0 3 0,0 0 0,0 0 0,0 0 0,0-3 0,0-2 0,0-4 0,0 5 0,0 8 0,0 18 0,4 2 0,2 18 0,-1 6 0,7 11 0,-6 0 0,3-4 0,-4 1 0,-5 2 0,0 14 0,0-13 0,0-4 0,0-19 0,0-7 0,0-7 0,0-4 0,0 4 0,0 0 0,0 5 0,0-4 0,0 2 0,0-2 0,-4-4 0,-5 1 0,-5-6 0,-3 0 0,-8 4 0,-2-3 0,1 0 0,1 3 0,11-4 0,2 0 0,3-1 0,0-4 0,0 0 0,1 0 0,-1 0 0,4-4 0,-3-1 0,3-4 0,0 1 0,1-1 0,4 0 0,0 0 0,0-3 0,0-2 0,8-4 0,22-5 0,17-13 0,22-9 0,4-9-439,0-1 439,-11 3 0,0-10 0,-11 1 0,-20 20 0,-7 8 0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46:59.5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382 0 24575,'-9'0'0,"5"4"0,-4 1 0,3 0 0,0 3 0,1-4 0,0 5 0,-1 0 0,0 0 0,1 0 0,1-1 0,-2 1 0,-4 4 0,-6 8 0,5-2 0,-11 13 0,4-6 0,0 8 0,2-7 0,5-7 0,1-7 0,0-4 0,1 4 0,-5 0 0,-14 18 0,4-3 0,-10 11 0,13-12 0,4-2 0,7-8 0,1-7 0,3-2 0,0-4 0,1 1 0,0 3 0,0 1 0,-1-4 0,1-1 0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47:02.4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169 1 24575,'-21'0'0,"6"3"0,-7 2 0,10 4 0,3 0 0,0 0 0,0 0 0,4-1 0,-3 5 0,4 1 0,-5-1 0,0 0 0,0 0 0,0-3 0,4 2 0,-2-3 0,2-4 0,4 3 0,2-3 0,8 0 0,3-2 0,-2-3 0,3 0 0,-4 0 0,3 0 0,22 0 0,9 0 0,6 5 0,-13 1 0,-16 0 0,-12-3 0,1 1 0,0 1 0,-4 4 0,-1 0 0,-4 0 0,-4-1 0,-1 1 0,0 0 0,-3-4 0,3 3 0,0-3 0,-2 0 0,2-2 0,0 1 0,1 1 0,0 0 0,-1 3 0,-4-3 0,-3 4 0,-9 6 0,-6-4 0,1 4 0,1-1 0,8-4 0,3-2 0,1 0 0,4-3 0,8-8 0,-2 5 0,7-10 0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47:03.6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24575,'0'46'0,"0"-9"0,0 10 0,0-25 0,0-2 0,0-11 0,0 4 0,0 0 0,4 1 0,1-1 0,-1-5 0,0 1 0,-4 0 0,0 4 0,0-3 0,0 2 0,0-3 0,0 0 0,0 0 0,0-1 0,0 1 0,0 0 0,0 4 0,0 8 0,0 31 0,0 14 0,5-1 0,0-12 0,1-33 0,-2-11 0,-4-5 0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47:08.2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123 1 24575,'0'17'0,"0"-3"0,0 10 0,-5-2 0,0 5 0,-1-3 0,-3 1 0,3 2 0,0 6 0,1-6 0,5-2 0,0-8 0,0-3 0,0-1 0,0-5 0,-5 12 0,-1 3 0,-1 10 0,3 1 0,4-11 0,0-4 0,0-10 0,0 0 0,0 0 0,0 0 0,0-1 0,0 1 0,0 0 0,0 0 0,0 0 0,0-1 0,0 5 0,0 8 0,0 5 0,-4 1 0,-1-2 0,0-12 0,1 0 0,4-4 0,0 4 0,-5 7 0,-1 7 0,-1 7 0,-1-8 0,3-1 0,0-12 0,1-4 0,4-5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2T12:21:27.69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7613 100 24575,'-15'-5'0,"4"-1"0,-4 1 0,5 0 0,0 5 0,-5 0 0,-1 0 0,1 0 0,0 0 0,0 0 0,4 0 0,-4 0 0,0 0 0,-9 0 0,-36 0 0,-31-10-960,23 3 1,-4 0 959,-6 1 0,-2-1 0,-7 1 0,0 1 0,6 5 0,4 0 0,12-3 0,5-2 0,-28-3 0,43-1 0,21 3 0,9 6 0,-8 0 0,-48 0 0,-24 0 133,27 0 1,-3 0-134,0 0 0,2 0 0,13 0 0,2 0 0,1 0 0,4 0 0,-9 0 0,13 0 0,21 0 0,5 0 0,-20 0 0,-41 0 0,21 0 0,-6 0-191,-13 0 1,-3 0 190,-6 0 0,1 0 0,12 0 0,4 0 0,14 0 0,6 0 0,-11 0 0,37 0 0,9 0 0,1 0 0,-10 0 0,-37 10 0,11-4 0,-6 1-134,-20-1 1,-7 0 133,-12 0 0,-2-1 0,-1 0 0,3 1 0,20-1 0,7 1 0,-27 7 0,52-5 0,27-8 0,1 0 0,-8 0 0,-48 0 0,6 5 0,-10 2-427,-20 0 0,-6 1 427,22 0 0,-2 1 0,-1 1 0,1-1 0,0 0 0,2 0 0,7-4 0,1 0 0,2-1-592,-28 3 1,6-2 591,25-1 0,7 0 0,-20 3 0,40 2 0,24-4 0,-23-5 0,-36 0 0,7 0 0,-6 0 326,-14 0 1,-4 0-327,-5 0 0,0 0 0,6-1 0,6 2 565,26 1 0,6 1-565,-23 3 0,46 1 0,13-2 0,2-5 0,-1 0 2438,-9 0-2438,-7 0 116,5 0-116,3 0 0,13 0 0,0 0 0,-5 0 0,-1 0 0,0 0 0,1 0 0,1 0 0,2 0 0,-2 0 0,4 0 0,-1 0 0,1 0 0,0 0 0,-5 0 0,-1 0 0,-12 0 0,-3 0 0,0 4 0,3 2 0,12 0 0,1-2 0,1-4 0,-2 0 0,0 0 0,1 0 0,5 5 0,4 0 0,-3 1 0,4-1 0,-6-5 0,1 0 0,0 0 0,0 0 0,0 0 0,-1 0 0,6 4 0,0 2 0,1-1 0,-2 0 0,-9-5 0,0 0 0,-6 0 0,1 0 0,4 0 0,1 0 0,5 0 0,0 0 0,0 4 0,-5 7 0,-1 5 0,-4 4 0,-1-4 0,6-2 0,4-3 0,2-1 0,4 5 0,-6-4 0,1-1 0,5-1 0,0-3 0,5 4 0,0 0 0,0 5 0,0 9 0,0 7 0,0-1 0,0-1 0,0-9 0,0-4 0,0-1 0,0-5 0,0 0 0,0 5 0,0 9 0,0-2 0,0 7 0,0-9 0,0 9 0,0 2 0,0 0 0,0-3 0,0-7 0,0-1 0,0-4 0,0-2 0,0 1 0,0-4 0,0 4 0,0 0 0,0 1 0,0 4 0,0 0 0,0 9 0,0 17 0,0-4 0,0 12 0,0-15 0,0-8 0,0-3 0,0 1 0,0 2 0,0 0 0,0-3 0,0-12 0,5-1 0,0-1 0,1 2 0,-2 0 0,-4 3 0,0-7 0,0 2 0,0-3 0,5 3 0,1 2 0,4 4 0,1 9 0,1 2 0,0-1 0,0 7 0,0-6 0,-5 0 0,-1-3 0,-1-7 0,0-5 0,1-2 0,-2-4 0,1-4 0,1-1 0,4-5 0,13 0 0,3 5 0,28 5 0,33-2 0,-34-4 0,4 0-888,19-4 1,3 0 887,0 0 0,0 0 0,1 0 0,-1 0 0,-8 0 0,-3 0-52,-13 0 0,-4 0 52,22 0 0,-28 0 0,-21 0 0,-9 0 0,0 0 1765,1 0-1765,12 0 114,18 0-114,12 0 0,14 0 0,1 0 0,-1 0 0,0 0 0,-14 6 0,-12 0 0,-22 0 0,-10-1 0,9-5 0,33 0 0,-6 0 0,7 0-1162,19 0 0,6 0 1162,13 0 0,3 0 0,-1 0 0,-2 0 0,-13 0 0,-5 0 0,-21 0 0,-6 0 0,11 0 0,-37 0 0,-10 0 0,9 0 0,18 0 0,32 0 0,-22 0 0,4 0 536,6 0 0,3 0-536,5 0 0,1 0 0,0 0 0,0 0 0,-7 0 0,-2 0 0,1 0 0,-3 0 0,32 0 0,-26 0 0,-22 0 0,-27 0 0,3 0 0,5 0 0,37 0 0,-5 0 0,9 0-846,20 0 1,8 0 845,-20 0 0,4 0 0,-1 0 0,0 0 0,-1 0 0,1 0 0,-1 0 0,-1 0 0,-1 0 0,25 0 0,-3 0-720,-7-1 0,-3 2 720,-12 3 0,-6 1 0,24 3 0,-30 3 0,-33-5 0,-12-6 2701,-1 0-2701,0 0 1682,24 0-1682,25 0 0,-14 0 0,6 0-619,13 0 0,2 0 619,-7 0 0,0 0 0,5-1 0,-2 2 0,-13 3 0,-2 2 0,39 4 0,-18 1 0,-32-3 0,-18-8 0,-9 0 0,2 0 1238,13 0-1238,17 0 0,11 0 0,16 0 0,-16 0 0,-16 0 0,-18 0 0,-13 0 0,1 0 0,-1 0 0,0 0 0,5 0 0,0 0 0,6 0 0,-1 0 0,-4 0 0,-1 0 0,0 0 0,0 0 0,6 0 0,-1 0 0,0 0 0,-4 0 0,-1 0 0,0 0 0,1-4 0,4-2 0,9-5 0,1-1 0,-4 0 0,-3 1 0,-12 5 0,-6-3 0,0-1 0,-5-6 0,4-4 0,2-1 0,4 1 0,0 0 0,-4 4 0,-1 1 0,-5 0 0,0 0 0,0-6 0,0-7 0,0-3 0,0 0 0,0 3 0,0-1 0,5-2 0,1 1 0,1 1 0,-2 9 0,-5 4 0,0 1 0,0 0 0,0-1 0,0 1 0,0 0 0,0 0 0,0 4 0,0-4 0,0 0 0,0-9 0,0 2 0,4-7 0,2 9 0,0 4 0,-2-3 0,-4 3 0,0-4 0,0-1 0,0 1 0,0-1 0,0 1 0,0 0 0,0-9 0,8-16 0,0 2 0,1-3 0,-3 18 0,-6-2 0,0 8 0,5-8 0,0 10 0,1 4 0,-1 1 0,-5 5 0,0 0 0,0 0 0,0-1 0,0-3 0,0-2 0,0-4 0,0-1 0,0-7 0,0-3 0,0-8 0,0 0 0,0 0 0,0 0 0,0 8 0,0 3 0,0 7 0,0 1 0,0 0 0,0-1 0,0 5 0,0 2 0,0 4 0,0-1 0,0-3 0,0-2 0,0-5 0,0 1 0,0 4 0,0 6 0,0 5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2T12:17:36.45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24575,'11'10'0,"-1"5"0,4 1 0,-2 0 0,-2 3 0,-1-3 0,-3 0 0,-1-2 0,0-3 0,-1-1 0,2 0 0,0 0 0,-2 0 0,-4 1 0,0-1 0,5-9 0,0-7 0,1-10 0,-1-4 0,-1 0 0,2 4 0,4 1 0,0 5 0,0 4 0,1-3 0,-6 3 0,4 1 0,-3-4 0,0 3 0,3 0 0,-4 2 0,5 4 0,1 0 0,-6-5 0,0 0 0,-1-1 0,2 2 0,0-1 0,-2-1 0,-4 1 0,0 0 0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47:11.3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150 176 24575,'0'-9'0,"4"1"0,1-1 0,4 0 0,0-4 0,-5 3 0,4-2 0,-3-1 0,4-1 0,4-3 0,0-1 0,1 1 0,-5 3 0,-1 5 0,-3 5 0,3 4 0,1 0 0,0 0 0,0 0 0,0 4 0,-1 5 0,1 1 0,0 2 0,-4-3 0,3-4 0,-3 3 0,-1 1 0,0 4 0,-4 5 0,0-4 0,0-2 0,0-3 0,0 0 0,0 4 0,0 0 0,0 5 0,0 0 0,0-1 0,0-3 0,0-1 0,0-1 0,0-2 0,0 3 0,0-1 0,0-2 0,0 7 0,-5 4 0,0-2 0,-5 6 0,0-1 0,5-4 0,-4 5 0,5-8 0,-1-3 0,1-1 0,4-5 0,0 1 0,-4 0 0,-1 4 0,-4 0 0,-6 12 0,5-6 0,-1 2 0,7-8 0,0-8 0,-1-1 0,-3 0 0,-1 1 0,0-1 0,0 0 0,-4-4 0,0 0 0,-1 4 0,1 1 0,1 0 0,-9-1 0,1-4 0,-4 0 0,6 0 0,1 0 0,-1 0 0,4 0 0,9 0 0,18 0 0,3 0 0,9 0 0,-7 0 0,-5 0 0,0 0 0,-4 0 0,0 0 0,3 0 0,-2 0 0,3 0 0,-4 0 0,-1 0 0,1 0 0,0 4 0,4 1 0,0 4 0,5-1 0,-4-3 0,-2-1 0,-3 0 0,-4 1 0,3 0 0,-3-1 0,4-4 0,-1 0 0,-3 4 0,3 1 0,-3-1 0,4 0 0,4-4 0,-4 0 0,4 0 0,0 0 0,0 0 0,5 4 0,0 1 0,-5 0 0,0-1 0,-4-4 0,-4 4 0,-1 1 0,-4 0 0,0-2 0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47:13.6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15 162 24575,'9'0'0,"-4"4"0,-1 1 0,-4 4 0,0 0 0,0-1 0,0 1 0,0 0 0,0 4 0,0 7 0,5 7 0,0-1 0,1-1 0,-2-7 0,0-1 0,1-3 0,0-1 0,-1-4 0,0-5 0,0 0 0,5-4 0,0 0 0,0 0 0,0-4 0,-5 0 0,4-1 0,-3-3 0,0 3 0,3-4 0,-3-4 0,0 4 0,2-4 0,-2 4 0,0 0 0,3-3 0,-3 2 0,0-3 0,-1 0 0,0 4 0,1-4 0,-1 4 0,0 0 0,-4 1 0,4-1 0,1 0 0,0 0 0,-1 0 0,-4 1 0,0-1 0,0 0 0,0-4 0,0 0 0,0-5 0,0 4 0,0 2 0,0 3 0,0 0 0,0 0 0,0 0 0,0 1 0,0-1 0,0 0 0,-4 0 0,-1 0 0,-4 5 0,1 0 0,-1 4 0,-4 0 0,-1 0 0,1 0 0,0 0 0,4 0 0,0 4 0,1 0 0,-1 1 0,0 3 0,0-3 0,-4 4 0,0 4 0,-1-4 0,1 4 0,1-4 0,2-4 0,1-1 0,5-4 0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47:16.6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89 145 24575,'-9'0'0,"4"4"0,1 1 0,4 4 0,-4 3 0,0-2 0,-1 3 0,1-4 0,0-1 0,-1 1 0,0 0 0,1 0 0,0 0 0,-1-1 0,0 1 0,2 4 0,3-3 0,0 2 0,0 1 0,-4 1 0,-1-1 0,0 0 0,1-4 0,4 0 0,0 0 0,0-1 0,0 1 0,0 0 0,0 0 0,4-4 0,5-1 0,0-4 0,4-4 0,-4-1 0,0 0 0,0 1 0,-1 4 0,1 0 0,0 0 0,0 0 0,0-4 0,-1-1 0,-3-4 0,-1 1 0,0 3 0,1 1 0,0 0 0,-1-1 0,0 0 0,1 1 0,-1 0 0,4-1 0,-3 0 0,4 2 0,0-1 0,-4-1 0,2-4 0,-2-4 0,0 3 0,-1-2 0,-4 3 0,0 0 0,4 0 0,1 1 0,0-1 0,-1 0 0,-4-4 0,0 4 0,0-4 0,0 4 0,0-4 0,0-7 0,0 0 0,0-5 0,0 1 0,0-3 0,0 1 0,-4 5 0,-1 12 0,0 5 0,1 4 0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47:21.0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1 120 24575,'20'0'0,"28"-8"0,44-4-1788,-26 2 1,5 0 1787,5-1 0,1 0 0,0 1 0,-4-1 549,-16 1 1,-6 1-550,13-2 589,-31 5-589,-24 6 0,-1 0 0,1 0 1872,0 0-1872,4 0 15,0 0-15,12 0 0,2 0 0,-5 0 0,-2 0 0,-11 0 0,4 0 0,0 0 0,1 0 0,3 0 0,3 0 0,20 0 0,9 0 0,1 0 0,-14 0 0,-17 0 0,-6 0 0,1 0 0,11 0 0,1 0 0,1 0 0,-3 0 0,-10 0 0,-1 0 0,-4 0 0,-1 0 0,1 0 0,0 0 0,0 0 0,-1 0 0,5 0 0,-3 0 0,3 0 0,7 0 0,2 5 0,12 1 0,-1 0 0,-6 3 0,-6-4 0,-9 0 0,-3-1 0,-4-4 0,-1 0 0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47:23.9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194 1 24575,'-8'0'0,"-1"3"0,0 2 0,0 4 0,-4 4 0,0-3 0,-5 2 0,5 1 0,0-3 0,4-1 0,4-2 0,1-2 0,0 4 0,-1 0 0,-3 0 0,-1 3 0,0 2 0,-4 4 0,4-5 0,0 0 0,5-4 0,4 4 0,0 7 0,0-4 0,0 8 0,0-4 0,0 0 0,0 5 0,0-8 0,0 1 0,0-1 0,0 1 0,0 0 0,0-1 0,0-3 0,0-2 0,0 1 0,0-3 0,0 3 0,0-5 0,0 1 0,0 4 0,0 1 0,0-1 0,0 0 0,0 0 0,0-3 0,0 2 0,0-3 0,0-8 0,4-6 0,1-5 0,3 2 0,1 0 0,0 3 0,4-4 0,0 0 0,1 4 0,-1-2 0,-4 2 0,-1 0 0,1 1 0,0 0 0,4-1 0,0-4 0,5 0 0,0 5 0,-5 0 0,0 0 0,-4-1 0,0 0 0,3 1 0,-2 4 0,3 0 0,-4 0 0,-1 0 0,1 0 0,0 0 0,4 0 0,-4 0 0,4 0 0,-4 0 0,0 0 0,0 0 0,-1 8 0,1 2 0,-4 3 0,-1 4 0,0-3 0,1 3 0,0 1 0,-2-1 0,-3-3 0,0-1 0,0 0 0,0 0 0,0 5 0,0-1 0,0-3 0,0-1 0,0 0 0,0 0 0,0 1 0,0-1 0,0-5 0,0 1 0,0 0 0,-3-4 0,-2-1 0,-4-4 0,-4 0 0,0 4 0,-1 1 0,1-1 0,4 0 0,1-4 0,-5 0 0,3 0 0,-3 0 0,1 0 0,-2 0 0,-4 0 0,1 0 0,3 0 0,1 0 0,5 0 0,-1 0 0,0 0 0,4-4 0,5 0 0,1-1 0,3 1 0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47:25.5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95 24575,'0'18'0,"0"0"0,0 6 0,0-4 0,0 4 0,0-6 0,0 0 0,0-1 0,0 1 0,0-1 0,0-3 0,0-1 0,0-1 0,0 2 0,0 4 0,4-1 0,1 1 0,3-4 0,1-2 0,-4-3 0,3-4 0,-3 3 0,4-3 0,3 0 0,-2-2 0,7-3 0,4 0 0,-2 0 0,6 0 0,-8 0 0,-3 0 0,-1 0 0,-5 0 0,1-3 0,0-6 0,-4-5 0,4-11 0,-3-1 0,4-1 0,0 3 0,-5 10 0,-1 1 0,-4 4 0,0-3 0,0-2 0,0 0 0,0-2 0,0 6 0,4-3 0,1 1 0,-1-2 0,0-4 0,-4 5 0,0 0 0,0 0 0,0-1 0,0 1 0,0 0 0,0 4 0,0 0 0,0 1 0,0-1 0,0 0 0,0 0 0,0 1 0,0-1 0,0 0 0,-4 4 0,0 1 0,-9 4 0,-1 0 0,-3 0 0,-1 0 0,4 0 0,2 0 0,3 4 0,0 1 0,4 4 0,-3 0 0,3-5 0,1 4 0,-4 1 0,3 1 0,-4 2 0,0-3 0,4 0 0,1 0 0,4-4 0,0-1 0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47:27.0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77 24575,'0'13'0,"4"1"0,2 10 0,-1 3 0,0 6 0,-5-6 0,0-6 0,0-5 0,0-6 0,0 3 0,0-4 0,4-1 0,1 1 0,4 4 0,5 8 0,1-2 0,4 6 0,-5-8 0,-5-3 0,-1-5 0,-3-5 0,3-8 0,5-5 0,1-5 0,3-3 0,-3-1 0,-5 1 0,-5-1 0,-4 4 0,4 2 0,1 3 0,3 0 0,1-4 0,-4 4 0,-1-4 0,0 0 0,1 0 0,0-1 0,-2 1 0,-3 4 0,0 1 0,0-1 0,0 0 0,0 0 0,0 0 0,0 1 0,0-1 0,0-4 0,0 3 0,0-2 0,0 3 0,-3 0 0,-2-4 0,0 3 0,-3-2 0,3 3 0,-4 4 0,1 1 0,-5 0 0,-1-1 0,0 0 0,2 2 0,3 3 0,0 3 0,0 2 0,-3 4 0,2 0 0,-3-4 0,8-1 0,1-4 0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47:28.4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24575,'12'0'0,"9"0"0,19 0 0,-4 0 0,24 0 0,-10 0 0,-8 0 0,-4 0 0,-25 0 0,0 0 0,-4 0 0,0 0 0,0 0 0,-1 0 0,5 0 0,-3 0 0,2 0 0,-3 0 0,0 0 0,4 0 0,-3 0 0,-2 0 0,-4 0 0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47:35.2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19 300 24575,'0'-9'0,"0"0"0,0 1 0,0-1 0,0 0 0,0 0 0,0 0 0,0 1 0,0-1 0,0 0 0,0 0 0,-4 0 0,-1 1 0,0-1 0,1 0 0,4 0 0,0 0 0,0 1 0,0-1 0,4 4 0,1-3 0,4 3 0,-1-4 0,1 1 0,0 3 0,0-3 0,0-1 0,-1-1 0,1-2 0,-4-1 0,3 3 0,-3-3 0,0 5 0,2 3 0,-2 1 0,4 4 0,4 0 0,-3 0 0,2 4 0,1 1 0,1 0 0,-1 2 0,0-2 0,-4 0 0,0 3 0,-1 1 0,-3 1 0,3-2 0,-3-4 0,0 0 0,3 1 0,-3 4 0,0 0 0,-2-1 0,-3 1 0,0 0 0,0 0 0,0 0 0,0 3 0,0-2 0,0 3 0,0-4 0,-3 3 0,-2 2 0,0 0 0,1-2 0,4-3 0,0 0 0,-4 0 0,-1 0 0,0-1 0,1 1 0,4 0 0,0 0 0,-4 0 0,-1-1 0,1 1 0,0 0 0,0 0 0,-1 3 0,-4 2 0,0 0 0,0-1 0,1-5 0,-1 1 0,0 4 0,4-3 0,-3-2 0,3-4 0,-3 0 0,-1 1 0,4 4 0,1 0 0,0-4 0,-1-2 0,-3-3 0,-5 4 0,-1 5 0,0 1 0,2 3 0,3-5 0,8-3 0,2-1 0,8-4 0,0 0 0,-1 0 0,1 0 0,0 0 0,0 0 0,0 0 0,-1 0 0,1 0 0,4 0 0,0 0 0,12 0 0,2 0 0,-5 0 0,-2 0 0,-11 0 0,0 0 0,0 0 0,-1 0 0,1 0 0,0 0 0,0 0 0,0 0 0,-1 0 0,-3 0 0,-1 0 0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47:37.2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24575,'20'0'0,"3"0"0,-1 0 0,-2 0 0,-7 0 0,-3 0 0,2 0 0,1 0 0,1 0 0,10 0 0,3 0 0,-1 0 0,-1 0 0,-11 0 0,-2 0 0,-3 0 0,0 0 0,0 0 0,0 0 0,-1 0 0,1 0 0,0 0 0,0 0 0,0 0 0,-1 0 0,1 0 0,0 0 0,0 0 0,0 0 0,3 0 0,2 0 0,0 0 0,-6 0 0,-4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2T12:17:37.80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152 0 24575,'-23'18'0,"5"-7"0,-11 7 0,9-4 0,4-2 0,2 2 0,8-3 0,-3-6 0,3 0 0,0-5 0,2 0 0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47:38.5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24575,'13'0'0,"0"0"0,12 0 0,2 0 0,-1 0 0,6 0 0,-6 0 0,1 0 0,-2 0 0,-12 0 0,0 0 0,-4 0 0,0 0 0,-1 0 0,1 0 0,0 0 0,0 0 0,4 0 0,0 0 0,1 0 0,-1 0 0,-5 0 0,1 0 0,0 0 0,-4 0 0,-1 0 0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47:45.5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56 293 24575,'0'-13'0,"4"0"0,2-12 0,-1-2 0,0-6 0,-5-1 0,0 8 0,4 1 0,1 7 0,0 1 0,-1 3 0,-4 1 0,0 5 0,3-1 0,2 0 0,4 4 0,0 1 0,0 4 0,0 0 0,-1 0 0,5 0 0,-3 0 0,3 0 0,-5 0 0,1 4 0,4 5 0,-3 1 0,-2 2 0,-4-3 0,0 0 0,1 4 0,0 7 0,-1 7 0,1 7 0,1-1 0,0-6 0,-1-3 0,-5-10 0,0-1 0,0-4 0,0-1 0,0 5 0,0 1 0,0 11 0,0 14 0,0-2 0,0 2 0,0-14 0,0-8 0,0-3 0,0-1 0,0-4 0,0-1 0,0 1 0,0 0 0,0 0 0,0 0 0,-4 3 0,-4 2 0,-2 4 0,1-5 0,1 0 0,3-4 0,-3-4 0,-5 3 0,-1-4 0,0 1 0,2 3 0,3-3 0,0 0 0,0-1 0,1-4 0,-5 0 0,3 0 0,-3 4 0,5 1 0,-1-1 0,0 0 0,0-4 0,-4 0 0,4 0 0,-4 0 0,4 0 0,0 0 0,1 0 0,7 0 0,6 0 0,15 0 0,7 0 0,-5 0 0,-2 0 0,-11 0 0,0 4 0,4 1 0,-4 0 0,8-1 0,-3-4 0,-1 0 0,0 0 0,-4 0 0,0 0 0,-1 0 0,1 0 0,0 0 0,0 0 0,0 0 0,-1 0 0,1 0 0,0 0 0,0 0 0,0 0 0,-1 0 0,1 0 0,0 4 0,4 1 0,0 0 0,5-1 0,0-4 0,-5 0 0,0 3 0,-4 2 0,-4 0 0,-1-1 0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47:46.3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45 24575,'8'0'0,"1"-4"0,0-1 0,0-4 0,3-3 0,-6 6 0,2-2 0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47:47.9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0 24575,'0'40'0,"0"3"0,-7 22 0,0-16 0,-1-2 0,3-21 0,5-5 0,0-8 0,0-4 0,0 0 0,0-1 0,0 5 0,0-3 0,0 3 0,0-5 0,0 1 0,0 4 0,0 1 0,0 3 0,0-3 0,0-2 0,0-3 0,4-4 0,1-1 0,3-4 0,1 0 0,0 0 0,0 0 0,-1 0 0,1 0 0,0 0 0,4 0 0,-3 0 0,2 0 0,-3 0 0,0 0 0,0 0 0,-1 0 0,1 0 0,0 0 0,0 0 0,-4 0 0,-1 0 0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47:48.9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81 1 24575,'-9'13'0,"-1"7"0,0 7 0,-1 7 0,0-1 0,4-6 0,2-3 0,5-10 0,0 3 0,0 4 0,-4-2 0,0 6 0,-1-8 0,1 1 0,4-1 0,0 1 0,0-4 0,0-2 0,0 1 0,0-3 0,0 3 0,0-5 0,0 1 0,0 0 0,0 0 0,0 0 0,0-1 0,0 5 0,0-3 0,0-1 0,0-5 0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47:52.7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173 0 24575,'-9'0'0,"1"0"0,-1 0 0,-4 0 0,3 0 0,-2 0 0,3 0 0,0 0 0,0 0 0,0 0 0,1 4 0,-1 1 0,0 4 0,0-1 0,4 1 0,1 0 0,4 0 0,0 0 0,0-1 0,0 5 0,4 1 0,1 3 0,0 1 0,3-4 0,-3-2 0,4-3 0,-1-4 0,1 3 0,0-3 0,4 4 0,7 5 0,0 1 0,18 17 0,-10-9 0,4 5 0,-11-13 0,-16-11 0,-6 0 0,-8-4 0,0 0 0,0 0 0,-3 0 0,2 0 0,-3 0 0,4 0 0,-10 0 0,-4 0 0,0 0 0,0 0 0,13 0 0,-3 0 0,4 0 0,1 0 0,-1 0 0,0 0 0,0 0 0,0 0 0,1 0 0,-1 0 0,0 0 0,4 0 0,1 0 0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47:54.9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80 24575,'9'13'0,"1"8"0,0 5 0,1 8 0,0-1 0,-1-6 0,0-2 0,-5-12 0,-1 0 0,-4-4 0,0 0 0,0-1 0,4-3 0,1-1 0,4-8 0,0-1 0,-5-3 0,4-5 0,-3 3 0,4-3 0,0 1 0,-4 2 0,-2-3 0,-3 4 0,4 1 0,1-1 0,0 0 0,-1 0 0,-4 0 0,0-3 0,0-2 0,0-4 0,5-6 0,1-3 0,4 1 0,0 1 0,-5 7 0,-1 5 0,0 12 0,2 14 0,4 13 0,1 8 0,-4-8 0,1-1 0,-3-11 0,0-1 0,3-1 0,1 2 0,7 11 0,-2-6 0,1 2 0,-6-5 0,-1-6 0,1-1 0,-4-1 0,-1-3 0,0 0 0,1-2 0,4-3 0,-1 0 0,1 0 0,0 0 0,0 0 0,0 0 0,-5-7 0,0-3 0,0-4 0,1 2 0,0 3 0,-1 0 0,-4 4 0,0 1 0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47:56.1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1 245 24575,'0'38'0,"5"-8"0,1 16 0,0-12 0,-1-1 0,-5-6 0,0-6 0,0-9 0,4-7 0,1-1 0,0-8 0,-1-12 0,3-19 0,2-15 0,6-12 0,-1 12 0,-1 3 0,-2 14 0,-1 6 0,0 3 0,3 6 0,1 0 0,-1 1 0,4-1 0,-3 1 0,-1-1 0,0 0 0,-4 5 0,0 4 0,-1 13 0,2 13 0,-1 2 0,-3 2 0,-2-8 0,-4-5 0,0 1 0,0 0 0,0 4 0,0 8 0,0 5 0,0 8 0,0-8 0,0-1 0,0-11 0,0-2 0,0-3 0,0-4 0,0-1 0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47:56.8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24575,'9'0'0,"-4"15"0,6 17 0,-2 17 0,6 14 0,-1-13 0,-6-11 0,-3-18 0,-5-4 0,0-8 0,0 4 0,0-4 0,0-4 0,0-1 0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47:57.2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2T12:17:38.71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299 1 24575,'-10'0'0,"-1"0"0,1 0 0,0 0 0,0 0 0,0 4 0,-5 2 0,-1 4 0,-12 1 0,-3 1 0,-8 1 0,0 0 0,13-1 0,3-1 0,13-1 0,4-4 0,1-1 0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47:58.1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24575,'0'19'0,"0"17"0,7 14 0,11 25 0,0-9 0,5-3 0,-10-17 0,-6-23 0,-2-4 0,-5-10 0,3 0 0,2 4 0,0-3 0,-1 2 0,-4-3 0,0-4 0,0-1 0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47:58.8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123 0 24575,'-8'0'0,"-1"0"0,0 0 0,0 0 0,0 0 0,1 0 0,-5 4 0,3 1 0,-3 4 0,5 0 0,-1 0 0,0-1 0,4 1 0,1 0 0,4-4 0,0-1 0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48:00.5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24575,'9'0'0,"-1"4"0,1 1 0,-4 4 0,-1 0 0,0 3 0,5 2 0,4 0 0,5 2 0,-4-6 0,-6 3 0,-4-4 0,0-4 0,1-2 0,4-3 0,0 0 0,-4 0 0,-1 0 0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48:02.3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89 0 24575,'-9'0'0,"0"0"0,0 0 0,4 4 0,-3 5 0,4 1 0,-5 2 0,-4 1 0,3-3 0,1 3 0,6-5 0,3 1 0,0 0 0,0 0 0,0 0 0,3-1 0,2 1 0,4 0 0,0 0 0,0-4 0,0-1 0,-1-1 0,1 2 0,0 4 0,0 0 0,0 0 0,-1 0 0,1-1 0,4 5 0,-3 1 0,2 3 0,-3-3 0,-8-5 0,-2-5 0,-12 0 0,-7 2 0,0-1 0,-4 0 0,6-1 0,4 0 0,2 1 0,3-1 0,4-4 0,1 0 0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48:05.1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519 1 24575,'0'12'0,"0"2"0,0 4 0,0-1 0,0 8 0,0 14 0,0 24 0,0 16 0,0-1 0,0-2 0,0-14 0,0 1 0,0-13 0,0-11 0,0-18 0,0-9 0,0-3 0,0 0 0,0 0 0,0 0 0,-4 3 0,-1-2 0,-4 3 0,-4 0 0,0-4 0,-5 4 0,5-4 0,0-4 0,4-1 0,-4-4 0,0 0 0,-5 0 0,0 0 0,5 0 0,-4 0 0,-4-5 0,-5-7 0,-1-3 0,3-5 0,10 7 0,1 0 0,4 4 0,4 0 0,2 1 0,3-1 0,0-4 0,-4-1 0,-1-3 0,0-1 0,1 1 0,4-1 0,0 0 0,0 1 0,0-1 0,0 5 0,0 0 0,0 4 0,4 4 0,1 1 0,4 4 0,-1 0 0,1 0 0,4 0 0,1 4 0,-1 1 0,0 4 0,0 4 0,-4 0 0,4 1 0,-4-1 0,0-1 0,0 2 0,-5 4 0,0-1 0,-4 1 0,0-4 0,0-2 0,0 1 0,0 1 0,0-1 0,0 0 0,0-4 0,0 0 0,0-1 0,0 1 0,0 0 0,0 0 0,-4 0 0,0-5 0,-5 0 0,-4-8 0,-1-4 0,-5-13 0,-2-6 0,1 1 0,0 1 0,7 8 0,0-1 0,4 0 0,4 5 0,1 0 0,4 0 0,-4 0 0,0-1 0,-1-3 0,1 4 0,0-5 0,-4-20 0,2 16 0,-1-12 0,7 21 0,0 5 0,0-1 0,-4 4 0,-1 1 0,1 0 0,0-1 0,4-4 0,0-3 0,0-2 0,0 0 0,0 2 0,0 3 0,0 0 0,0 0 0,0 8 0,4 10 0,2 13 0,-1 1 0,0 9 0,-5 7 0,7 10 0,2 6 0,-3-6 0,1 3-388,6 23 0,1-1 388,5 21 0,-2-7 0,-8-46 0,-2-8 0,-7-17 0,0-4 0,0 1 0,0-1 776,0-4-776,-4-5 0,-1 0 0,-4-4 0,-4 0 0,0 0 0,-5 0 0,5 0 0,0 0 0,4 0 0,0 0 0,0 0 0,-3-4 0,-2-4 0,0-6 0,-2-4 0,2 1 0,0-1 0,6 1 0,4-1 0,0 4 0,-1 6 0,0 0 0,1 3 0,4-4 0,0-4 0,4 0 0,5-5 0,-3 8 0,1 2 0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48:06.1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118 1 24575,'0'13'0,"-5"8"0,-6 5 0,-2 8 0,-3-1 0,6-6 0,4-2 0,2-8 0,4-3 0,0-1 0,-4-1 0,-1 2 0,-3 3 0,-1 1 0,4 0 0,-3-1 0,3-3 0,0-1 0,1-5 0,4-3 0,0-1 0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48:08.3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118 1 24575,'8'0'0,"1"0"0,0 0 0,0 0 0,0 0 0,-5 4 0,4 5 0,3 11 0,10 20 0,6 10 0,-6-8 0,-6-4 0,-11-21 0,-4-3 0,0-1 0,0-5 0,0 1 0,0 0 0,0 0 0,0 0 0,0-1 0,-4-3 0,-1-1 0,-4 0 0,1 1 0,-1 0 0,0-1 0,0-4 0,0 0 0,1 0 0,-5 0 0,3 0 0,-3 0 0,1 4 0,-2 1 0,-4 0 0,5-2 0,0 1 0,4 1 0,0 0 0,1 3 0,-1-3 0,-4 4 0,3-1 0,-2-3 0,3-1 0,0-4 0,4 0 0,1 0 0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48:10.2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438 106 24575,'-13'0'0,"-1"0"0,-3 0 0,3 0 0,1 0 0,1 0 0,2 0 0,1-4 0,5-1 0,8-4 0,1 0 0,4 0 0,3-3 0,-2-2 0,3 0 0,-4 2 0,-4 3 0,2 4 0,-2 1 0,4 8 0,4 5 0,3 12 0,4 5 0,-4 1 0,-1-3 0,-6-10 0,-4-1 0,-1-1 0,-4-2 0,0 3 0,0 0 0,0-4 0,0 4 0,0-4 0,0 0 0,0-1 0,0 1 0,0 0 0,0 0 0,0 0 0,0-1 0,0 1 0,0 0 0,0 4 0,0-3 0,0 2 0,0-3 0,0 0 0,0 0 0,-4-4 0,-1 2 0,-4-2 0,-4 4 0,0 4 0,-12 3 0,-2 4 0,1 0 0,1-4 0,8-7 0,3-1 0,1-4 0,1 1 0,2-1 0,-3-4 0,4 0 0,0 0 0,1 0 0,-1 0 0,0 0 0,0 4 0,0 1 0,1 0 0,-5-1 0,-1-4 0,-3 4 0,-1 1 0,0 0 0,1-2 0,3-3 0,2 0 0,3 0 0,0-3 0,-4-6 0,-3-12 0,-8-18 0,11 17 0,-1-6 0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48:11.4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258 0 24575,'0'13'0,"0"-3"0,0 2 0,0-3 0,0 0 0,0 4 0,0 0 0,0 12 0,0 15 0,0 9 0,0 1 0,0-11 0,0-14 0,0-11 0,0-2 0,0 1 0,0-3 0,0 3 0,0-1 0,-4 2 0,-2 26 0,-4-10 0,-11 31 0,3-24 0,-3 10 0,4-14 0,7-10 0,0-3 0,2-11 0,3-1 0,1 1 0,0-4 0,-1-1 0,-8 0 0,0 1 0,-5 4 0,0-1 0,5-3 0,0-1 0,4-4 0,0 0 0,5 0 0,0 0 0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48:12.4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24575,'13'4'0,"-3"4"0,2 6 0,-3 0 0,0-1 0,0-5 0,-4 1 0,2 4 0,-1 8 0,4 5 0,7 8 0,-5-1 0,-1-6 0,-6-2 0,-5-12 0,0 0 0,0-4 0,4-4 0,1-1 0,0 0 0,-1 0 0,-4 1 0,0-1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2T12:17:41.67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123 0 24575,'-10'0'0,"0"0"0,-1 0 0,1 0 0,0 0 0,4 5 0,-3 0 0,4 5 0,-6 5 0,-3-4 0,2 4 0,2-5 0,6 1 0,4-1 0,0 0 0,0 0 0,0 0 0,0 0 0,0 1 0,0 3 0,0 2 0,0 0 0,0-1 0,0-5 0,0 0 0,0 0 0,0 0 0,0 1 0,0-1 0,0 0 0,4-4 0,2-2 0,0 1 0,-2 0 0,1 1 0,0-1 0,5-5 0,1 0 0,-1 0 0,0 0 0,0 0 0,0 0 0,-4-5 0,-1-1 0,-5-4 0,0 0 0,0 0 0,0 0 0,0-1 0,0-3 0,0-2 0,0 0 0,0 1 0,0 5 0,0 0 0,0 0 0,0 0 0,0-1 0,0 1 0,0-4 0,0 2 0,0-2 0,0 3 0,0 6 0,0 0 0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48:13.7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304 0 24575,'-8'13'0,"-1"1"0,-4 3 0,2 8 0,-3 1 0,0 1 0,3-2 0,3-8 0,4-3 0,0-1 0,-1-5 0,-4-3 0,0-1 0,0-4 0,1 0 0,-1 0 0,0 0 0,0 0 0,0 0 0,1 0 0,-5 0 0,-1 0 0,1 0 0,0 4 0,4 1 0,0 0 0,1-1 0,-1 0 0,-4 1 0,3-1 0,1 0 0,6-4 0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48:19.8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43 214 24575,'0'-13'0,"0"0"0,0-5 0,0 4 0,0 2 0,0 3 0,0 0 0,0-4 0,0 4 0,0-4 0,0 4 0,0 0 0,0 1 0,4-1 0,1 0 0,4 4 0,0-3 0,-5 3 0,4 1 0,-3 0 0,8 0 0,8-2 0,-2 1 0,6 0 0,-12 5 0,0 0 0,0 0 0,1 3 0,10 8 0,3 6 0,-5 3 0,-2 0 0,-11-6 0,-4-2 0,-1-3 0,-4 4 0,0 8 0,0-2 0,0 6 0,0-12 0,-4 4 0,-5-3 0,-1-1 0,-2 0 0,3 0 0,0 0 0,-4 5 0,0 0 0,-1-5 0,1 4 0,4-7 0,1 2 0,-1-3 0,4 0 0,-3 0 0,-1 0 0,-4-1 0,-5 5 0,-2 8 0,-5 0 0,-4 7 0,3-8 0,5-4 0,8-7 0,5-5 0,7-4 0,6 0 0,8 0 0,5 0 0,7 0 0,1 0 0,1 0 0,-3 0 0,-6 0 0,-1 0 0,-3 0 0,-1 0 0,-4 0 0,-1 0 0,1 0 0,0 0 0,0 0 0,0 0 0,-1 0 0,1 0 0,0 0 0,0 0 0,4 0 0,-4 0 0,4 0 0,-4 0 0,-4 0 0,-1 0 0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48:20.4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24575,'0'0'0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48:22.9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0 24575,'0'20'0,"-4"-4"0,-1 8 0,0-6 0,1-4 0,4-2 0,0-3 0,0 4 0,0-3 0,0 6 0,0-2 0,0 0 0,0-2 0,0-3 0,0 0 0,0 0 0,0 0 0,4-5 0,1 0 0,4-4 0,-1 0 0,1 4 0,4 1 0,-3 0 0,6 3 0,-2-3 0,0 0 0,-2-1 0,-3-4 0,0 0 0,0 0 0,0 0 0,-1 0 0,1 0 0,4 0 0,8 0 0,5 0 0,8 0 0,-1 0 0,-6 0 0,-10 0 0,-9 0 0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48:23.8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84 0 24575,'0'13'0,"0"1"0,0 10 0,-5 3 0,-3 20 0,-7 15 0,-1 4 0,6-3 0,3-24 0,2-7 0,-1-6 0,-1-3 0,2-3 0,5-12 0,0 1 0,0 0 0,0-4 0,0-1 0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48:26.0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24575,'12'0'0,"2"4"0,4 1 0,-1 0 0,1-1 0,-5-4 0,0 0 0,-4 4 0,-4 1 0,3-1 0,-3 0 0,7 0 0,22 4 0,9-2 0,-1 1 0,-8-3 0,-21 1 0,-9-1 0,0 0 0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48:28.2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80 24575,'13'-4'0,"-3"-1"0,3-4 0,-1 1 0,2-1 0,4-4 0,-5 3 0,0-2 0,-4 3 0,0 12 0,9 23 0,6 29 0,10 24 0,1-1 0,-6-15 0,-8-24 0,-10-18 0,-8-8 0,-3-4 0,0-1 0,0 1 0,0 0 0,0 4 0,0 0 0,0 1 0,-3-1 0,-3 7 0,0-5 0,-2 6 0,3-4 0,0-8 0,-3 4 0,3-4 0,-4-4 0,0-1 0,1 0 0,-1 0 0,0 1 0,0-1 0,0 0 0,1 1 0,-1 0 0,0-1 0,4 0 0,1 1 0,8 0 0,5-2 0,12-3 0,5 5 0,1 1 0,-2 0 0,-8-3 0,-3-3 0,-1 0 0,-1 4 0,2 1 0,4 0 0,-1-1 0,1-4 0,-1 0 0,-3 0 0,-1 0 0,-4 0 0,-5 0 0,0 0 0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48:29.6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2077 1 24575,'-8'0'0,"-1"0"0,-4 0 0,-1 0 0,-10 0 0,-3 0 0,1 0 0,5 0 0,8 0 0,4 0 0,-3 0 0,-9 0 0,-19 0 0,-9 0 0,-1 0 0,-9 6 0,9 3 0,0 0 0,4-2 0,19-7 0,2 0 0,8 0 0,3 0 0,1 0 0,5 0 0,-1 0 0,-4 0 0,-8 0 0,-5 0 0,-27 0 0,-7 0 0,-32 0-756,12 0 1,-1 0 755,18 0 0,5 0 0,-37 0 0,27 0 0,30 0 0,25 0 0,0 0 0,4 0 0,0 0 1511,-3 0-1511,-9 5 0,-19 3 0,-22-1 0,-17 0 0,0 0 0,17-1 0,26 3 0,13-4 0,2-5 0,-19 0 0,-9 0 0,6 0 0,6 0 0,23 0 0,5 0 0,5 0 0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48:31.6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1 100 24575,'9'0'0,"-1"-3"0,1-2 0,0-4 0,4 0 0,0 0 0,1 0 0,-1 5 0,-1 0 0,9-1 0,19-4 0,-3-2 0,-2-1 0,-15 6 0,-11 2 0,-1 4 0,1 0 0,0 4 0,4 5 0,-4 4 0,4 5 0,0-1 0,-3 5 0,-2-7 0,-4 1 0,0-7 0,1 4 0,0 0 0,-1 5 0,-4 0 0,0 6 0,0-4 0,0 4 0,0-6 0,0-4 0,0 2 0,0-6 0,-4-1 0,-1-1 0,-4-3 0,-3 3 0,2 5 0,-3-3 0,4 3 0,1-5 0,-5 1 0,-1 0 0,-3 0 0,3 3 0,1-2 0,1 3 0,-2 0 0,0-4 0,1 4 0,1 0 0,2-3 0,-3 2 0,4-3 0,5 0 0,0 0 0,11-4 0,23-2 0,26-3 0,22 0 0,14 9-412,-1 1 412,-12 0 0,-16-2 0,-24-8 0,-18 0 0,-8 0 0,-1 0 0,2 0 412,4 0-412,-5 0 0,0 0 0,0 0 0,0 0 0,1 4 0,3 1 0,-4 0 0,1-1 0,3-4 0,-8 0 0,4 0 0,-4 0 0,0 0 0,0 0 0,-1 0 0,1 0 0,-4 0 0,-1 0 0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48:33.1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24575,'13'0'0,"0"0"0,12 0 0,1 0 0,1 0 0,-2 0 0,-12 0 0,0 0 0,0 0 0,0 0 0,5 0 0,-4 0 0,-2 0 0,-3 0 0,0 0 0,0 0 0,0 0 0,-1 0 0,1 0 0,0 0 0,0 0 0,4 0 0,-4 0 0,0 0 0,-5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2T12:17:42.74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24575,'0'0'0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48:34.3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24575,'12'0'0,"9"0"0,-2 0 0,6 4 0,0 2 0,-6-1 0,6 0 0,-7-5 0,-5 0 0,0 0 0,0 0 0,-4 0 0,4 0 0,0 0 0,-3 0 0,2 0 0,-3 0 0,0 0 0,0 0 0,-1 0 0,1 0 0,-4 0 0,-1 0 0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48:55.2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226 282 24575,'0'-17'0,"0"-1"0,0 0 0,0 5 0,0 0 0,0 4 0,0 0 0,0 1 0,0-5 0,0-1 0,4-3 0,1-1 0,4 0 0,-1 1 0,-3 3 0,3 1 0,-3 1 0,0 2 0,3-3 0,-3 4 0,3 5 0,5 0 0,1 4 0,3 0 0,1 0 0,-4 0 0,-2 0 0,-3 0 0,0 0 0,0 0 0,0 0 0,-1 0 0,-3 4 0,-1 0 0,0 1 0,1-1 0,0 0 0,-1 5 0,-4 5 0,0-1 0,0 0 0,0-4 0,0 0 0,0 3 0,0-2 0,0 7 0,0 4 0,0-2 0,0 6 0,0-1 0,0-4 0,0 1 0,0-9 0,0-3 0,0 4 0,0 0 0,0 1 0,0 3 0,0-4 0,0 1 0,0-1 0,0 0 0,0 0 0,0 1 0,0 3 0,0-4 0,-4 5 0,-2 7 0,-6 14 0,-2 11 0,5 12 0,-4 1 0,6-13 0,-1-15 0,3-15 0,5-11 0,-4-1 0,-1 1 0,0 0 0,-3 4 0,3-3 0,-4 2 0,1-3 0,-1 0 0,0 4 0,0 0 0,-3 1 0,2-1 0,-3-5 0,4 1 0,0 0 0,1-4 0,-1-1 0,-4-4 0,0 0 0,-5 0 0,-7 0 0,-1 0 0,-1 0 0,6 0 0,9 0 0,3 0 0,0 0 0,0 0 0,0 0 0,1 0 0,-1 0 0,0 0 0,0 0 0,0 0 0,9 0 0,4 0 0,17 0 0,6 0 0,-1 0 0,-1 0 0,-7 0 0,-1-4 0,-3-1 0,2 0 0,5 1 0,-1 4 0,4 0 0,-6 0 0,0 0 0,-5 0 0,0 0 0,-4 0 0,0 0 0,-1 0 0,5 0 0,1 0 0,3 0 0,1 0 0,-4 0 0,-2 0 0,1 0 0,1 0 0,3 0 0,1 0 0,-4 0 0,-2 0 0,-3 0 0,0 0 0,0 0 0,-1 0 0,1 0 0,0 0 0,0 0 0,0 0 0,-4 0 0,-2 0 0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48:57.9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 0 24575,'0'13'0,"0"-3"0,0 2 0,0-3 0,0 0 0,0 0 0,0-1 0,0 5 0,0 1 0,-4 3 0,-2 8 0,1 15 0,0-4 0,5 11 0,0-1 0,0-9 0,0 3 0,-4-16 0,-1-6 0,0 0 0,1-1 0,4-3 0,0-1 0,0-5 0,0 1 0,0 0 0,0 0 0,0 0 0,0-1 0,0 1 0,0 0 0,4 0 0,1-4 0,8-1 0,0-4 0,1 0 0,-1 3 0,-8 2 0,2 0 0,-2-1 0,4-4 0,0 0 0,0 0 0,-1 0 0,-3-4 0,-1-1 0,4-7 0,2-2 0,3 0 0,0 2 0,-4 7 0,0 1 0,-4 0 0,-1-1 0,-4-4 0,0-4 0,0 0 0,0-12 0,0 6 0,0-2 0,0 8 0,0 4 0,0 1 0,0-1 0,0 0 0,0-4 0,0-8 0,0-5 0,0-8 0,0 1 0,0-1 0,0 8 0,0 5 0,0 8 0,0 4 0,0 0 0,0 1 0,-4 3 0,-1 1 0,-4 4 0,0 0 0,0 0 0,1 0 0,3-4 0,-3-1 0,-1 0 0,-1 1 0,-2 4 0,3 0 0,4-4 0,1 3 0,4-3 0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48:59.7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420 1 24575,'-3'13'0,"-2"0"0,0 12 0,1-6 0,0 2 0,-1-4 0,0-7 0,1 2 0,4-3 0,-4-4 0,-1 3 0,1-3 0,-4 7 0,2 9 0,1-1 0,-4 4 0,4-10 0,0-1 0,1-4 0,0 3 0,-2 9 0,1-2 0,0 6 0,5-7 0,0-1 0,0-3 0,-4 3 0,-1-4 0,-4 5 0,-9 20 0,-4 4 0,-11 34 0,1-11 0,2-2 0,9-16 0,10-21 0,6-1 0,5-12 0,0 0 0,-5 7 0,-5 28 0,-6 31 0,-10 16 0,6-4 0,2-15 0,11-14 0,7-19 0,-4-9 0,-1-22 0,0-7 0,1-1 0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49:00.4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24575,'0'0'0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49:01.2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24575,'0'0'0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55:09.3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116 1 24575,'-7'57'0,"0"-20"0,-8 38 0,0-13 0,-2 17 0,-1 13 0,8-14 0,-2-22 0,7-19 0,0-19 0,1-4 0,4-2 0,0-7 0,0-1 0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55:11.4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134 1 24575,'-9'0'0,"0"0"0,0 0 0,4 4 0,-3 4 0,4 6 0,-6 11 0,0 1 0,-2 8 0,1 0 0,1-8 0,0-5 0,5-8 0,1-4 0,4-1 0,0 5 0,-4 1 0,0-1 0,-1 0 0,1-4 0,4 0 0,4 3 0,1-2 0,3 3 0,1-4 0,0-1 0,0 5 0,-4-3 0,2-1 0,-2-1 0,4-4 0,0 1 0,0-1 0,0-4 0,-1 0 0,1 0 0,0 0 0,0 0 0,0 0 0,-1 0 0,1 0 0,0 0 0,4 0 0,0 0 0,-3-4 0,-2-1 0,-8-3 0,4-1 0,1-8 0,0 6 0,-2-5 0,-3 7 0,0 0 0,0 0 0,0 1 0,0-5 0,0 3 0,0-3 0,0 1 0,0 2 0,0-3 0,0 1 0,0-2 0,0-4 0,0 1 0,0-8 0,0 6 0,0-2 0,0 8 0,0 4 0,0 1 0,0-1 0,0 0 0,-3 4 0,-2 1 0,0 4 0,1 0 0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54:58.4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0 236 24575,'0'-12'0,"0"-10"0,4 3 0,1-7 0,5 1 0,-1 6 0,-3-2 0,2 9 0,-4 3 0,5-4 0,0 3 0,0-2 0,0-1 0,-1 3 0,1 1 0,0 5 0,4 4 0,0 0 0,12 10 0,19 17 0,-13-3 0,12 6 0,-26-21 0,-3-1 0,-1-3 0,-5 4 0,5 0 0,-3-1 0,3 1 0,-5 0 0,1 4 0,0 0 0,0 1 0,-1-1 0,-3-5 0,-1 1 0,-4 4 0,0-3 0,0 2 0,4 1 0,1-3 0,0 3 0,-1-1 0,-4 2 0,0 4 0,0-5 0,0 0 0,0-4 0,0 0 0,0-1 0,0 1 0,-4 4 0,-1 1 0,-4 3 0,0 1 0,0 7 0,-2 1 0,0 8 0,1-8 0,0-5 0,1-8 0,1-8 0,-5-2 0,-1-3 0,-3 4 0,-1 1 0,4 0 0,2-1 0,-1 0 0,3 1 0,-2 4 0,-1-1 0,3-3 0,-7 3 0,4-3 0,-1 0 0,1-1 0,5-4 0,-1 0 0,0 0 0,-4 0 0,0 0 0,-5 0 0,-7 5 0,6 0 0,6 1 0,21 3 0,15-3 0,3 0 0,6-1 0,-6-5 0,8 5 0,0 1 0,-8 1 0,-1-2 0,0 0 0,-6 0 0,6 1 0,-1-2 0,-8-4 0,4 4 0,-11 1 0,-1-1 0,1 0 0,0-4 0,4 0 0,-4 0 0,4 0 0,-4 0 0,0 0 0,0 0 0,-1 0 0,1 0 0,0 0 0,0 0 0,-4 0 0,-1 0 0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55:01.2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36 24575,'0'13'0,"-4"-3"0,-1 2 0,0-3 0,1 0 0,4 4 0,0-4 0,0 4 0,0-4 0,0 0 0,0 3 0,0-2 0,0 3 0,0-4 0,0-1 0,0 1 0,0 0 0,0 4 0,0 0 0,0 5 0,0 0 0,0-1 0,0-3 0,0-1 0,0-5 0,0 1 0,0 4 0,4 1 0,1 3 0,4 1 0,0-1 0,-4-3 0,-1-1 0,-4-5 0,4-3 0,0-1 0,5-4 0,4 0 0,-3 0 0,2 0 0,-3 0 0,0 0 0,0 0 0,0 0 0,-1 0 0,-3-4 0,-1-1 0,-4-3 0,4-1 0,1 0 0,0 0 0,-1 0 0,-4 1 0,4-1 0,1 0 0,-1 0 0,4 1 0,-3 3 0,0-3 0,-1 3 0,-4-4 0,0 0 0,4 1 0,1-1 0,4 0 0,-1 0 0,-3 0 0,-1 1 0,0-1 0,1 0 0,0 0 0,3 0 0,-3 1 0,-1-1 0,0 0 0,-4 0 0,0 0 0,0 1 0,0-1 0,0-4 0,0 3 0,0-2 0,0 3 0,0 0 0,0 0 0,-4 0 0,0 1 0,-5-1 0,0 0 0,0 0 0,0 0 0,1 1 0,-1-1 0,0 4 0,0 1 0,0 0 0,1-1 0,-1 0 0,0 1 0,0 1 0,0-2 0,1 0 0,-1 1 0,4 4 0,1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2T12:17:46.36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103 0 24575,'-15'0'0,"-1"0"0,0 0 0,1 0 0,5 0 0,0 0 0,0 0 0,4 5 0,2 5 0,4 1 0,0 4 0,0-5 0,0 0 0,0 0 0,0 1 0,0-1 0,0 0 0,0 5 0,0 1 0,0-1 0,0 0 0,0-5 0,0 0 0,0 1 0,4-6 0,2 0 0,4-5 0,5 0 0,-4 0 0,4 0 0,-5 0 0,0 0 0,0 0 0,1 0 0,-1 0 0,0 0 0,0 0 0,-4 4 0,-2 2 0,-4 4 0,5 0 0,1-4 0,4 3 0,0-3 0,-4 4 0,-2 0 0,-4 0 0,0 0 0,0 1 0,0-1 0,0 0 0,0 0 0,0 0 0,0 1 0,0-1 0,0 0 0,0 0 0,0 0 0,0 1 0,0-1 0,0 0 0,0 0 0,-4-4 0,-2-2 0,-4-4 0,0 0 0,-1 0 0,1 0 0,4 5 0,2 0 0,-1 1 0,0-1 0,-1-5 0,2 0 0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55:03.2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24575,'9'0'0,"0"0"0,4 0 0,8 0 0,5 0 0,-3 0 0,-3 0 0,-8 0 0,2 4 0,4 1 0,-5 0 0,0-1 0,-4-4 0,3 0 0,9 0 0,-5 0 0,4 0 0,-12 0 0,1 0 0,4 0 0,-3 0 0,-2 0 0,-4 0 0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55:05.3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24575,'0'12'0,"0"2"0,0 0 0,0-2 0,0-3 0,0 0 0,0 0 0,0 0 0,0-1 0,0 1 0,0 0 0,0 4 0,0 0 0,0 5 0,0 7 0,0-6 0,0 6 0,0-11 0,0-2 0,0-3 0,0 0 0,0 4 0,0 0 0,0 5 0,0-4 0,0-2 0,0-3 0,0 0 0,0 4 0,0 0 0,0 12 0,0 1 0,0 1 0,0-6 0,0-9 0,0 8 0,0 3 0,0 11 0,0-1 0,0-6 0,0-3 0,0-10 0,0-5 0,0-5 0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55:16.7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518 0 24575,'-8'0'0,"-1"0"0,-4 0 0,3 0 0,-2 0 0,3 0 0,0 4 0,-4 1 0,0 4 0,-1 0 0,1 0 0,4-1 0,1 1 0,-5 0 0,3 0 0,-6 4 0,2-4 0,0 4 0,-2-4 0,2 0 0,-4 3 0,5 2 0,4 0 0,1-2 0,3 1 0,-4 1 0,1-1 0,-1 0 0,-4 0 0,3-3 0,-2 2 0,3-3 0,4 0 0,-3 4 0,3 0 0,0 5 0,1-4 0,4-2 0,-4-3 0,0 0 0,-5 4 0,0-4 0,0 8 0,-1 4 0,0 5 0,-3 21 0,6 3 0,-7 12 0,6 1 0,-1-14 0,2-2 0,7-1 0,0-9 0,-4 3 0,-1-16 0,0-10 0,1-1 0,4 0 0,0 0 0,0 5 0,0 7 0,0 14 0,0 11 0,0 12 0,0-12 0,0 9 0,0-22 0,0 3 0,0-9 0,0-11 0,0 12 0,0-6 0,7 21 0,9 2 0,4 1 0,11 9 0,-8-22 0,1 3 0,-8-19 0,-3-13 0,0 0 0,0-3 0,5 0 0,-4 3 0,-6-3 0,-4-1 0,-4 0 0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55:20.3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24575,'4'13'0,"1"0"0,5 12 0,0 2 0,0-1 0,0-1 0,-5-11 0,-2-2 0,-3-3 0,0 0 0,0 0 0,4 3 0,9 37 0,4-16 0,3 29 0,-9-36 0,-2-1 0,-4-11 0,-1-2 0,0-3 0,0 0 0,1 4 0,5 8 0,-1-2 0,1 6 0,-1-8 0,-4-3 0,-1 3 0,-4-8 0,0 4 0,0-4 0,3 0 0,2-1 0,0 1 0,-1 4 0,0-3 0,1 2 0,0 1 0,3 1 0,-3 3 0,-1-3 0,4-1 0,-3-4 0,0-1 0,-1 1 0,-4 0 0,0 0 0,0 0 0,0 3 0,0 2 0,0 0 0,0-2 0,0-3 0,0 4 0,0 8 0,0-2 0,0 6 0,0-8 0,0 8 0,0-5 0,0 4 0,0-6 0,0-4 0,0-2 0,0-3 0,0 0 0,-5 11 0,-1 2 0,-5 12 0,-1 0 0,6-12 0,-3 2 0,4-14 0,0 2 0,-2 1 0,2-3 0,-4 3 0,0-5 0,0 1 0,1 4 0,-1-3 0,0 2 0,0 1 0,0 1 0,1-1 0,-1 0 0,4-4 0,1-4 0,4-1 0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55:26.1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24575,'13'0'0,"1"0"0,3 0 0,-3 0 0,-1 0 0,-5 0 0,5 0 0,8 0 0,-2 0 0,6 0 0,-11 0 0,-2 0 0,1 0 0,1 0 0,10 0 0,3 0 0,0 0 0,-7 0 0,-7 0 0,0 0 0,0 0 0,1 0 0,-1 0 0,-4 0 0,-1 0 0,5 0 0,-3 0 0,3 0 0,-5 0 0,5 0 0,8 0 0,-6 0 0,5 0 0,-11 0 0,0 0 0,0 0 0,-1 0 0,1 0 0,-4 0 0,-1 0 0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55:39.3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74 24575,'9'0'0,"4"0"0,-3-4 0,2-1 0,-3 0 0,11-4 0,3-2 0,3 0 0,-1-4 0,-11 6 0,-2 4 0,1 5 0,1 9 0,5 12 0,0-2 0,-4 2 0,-6-8 0,-5-4 0,-4-1 0,0 1 0,0 4 0,0-3 0,-4 2 0,-1-3 0,0 0 0,2 0 0,-1-1 0,-1 5 0,-4 1 0,0 3 0,4-3 0,-3-1 0,4-4 0,-1-1 0,-3 5 0,3-3 0,-4 3 0,0-5 0,1-3 0,-5 3 0,-1-3 0,-3 4 0,-1 0 0,4-4 0,2 2 0,3-2 0,0 0 0,0-1 0,0 0 0,1 1 0,7 0 0,6-1 0,4-4 0,8 0 0,-3 0 0,-1 0 0,0 0 0,-4 0 0,0 0 0,-1 0 0,5 0 0,-3 4 0,3 0 0,-5 1 0,1-1 0,0-4 0,0 0 0,0 0 0,-1 0 0,5 4 0,-3 1 0,3 0 0,-5-1 0,1-4 0,0 0 0,0 0 0,0 0 0,-1 0 0,1 0 0,-4 0 0,-1 0 0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55:42.0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449 0 24575,'-13'0'0,"3"0"0,-2 0 0,-8 0 0,-3 0 0,-10 0 0,-1 0 0,8 4 0,1 1 0,7 0 0,-7-1 0,6-4 0,-2 0 0,5 0 0,2 0 0,0 0 0,2 0 0,3 0 0,4 4 0,-3 5 0,3 4 0,0 5 0,-2 0 0,2-1 0,0 1 0,1-1 0,0 1 0,-1-4 0,0-2 0,1 1 0,0 1 0,-2 10 0,1 3 0,-5 7 0,4-1 0,0-6 0,1-6 0,9-13 0,5-8 0,0-8 0,4-2 0,0-3 0,-4 4 0,4 4 0,-4 1 0,-4 1 0,-1-2 0,0 0 0,1 1 0,3 4 0,1 0 0,0 0 0,4 0 0,0 0 0,1 0 0,-1 0 0,-4 0 0,-1 4 0,1 1 0,0 0 0,4 2 0,-4-2 0,4 4 0,0 0 0,1 0 0,-1-1 0,0-3 0,-4-1 0,-1 0 0,1 1 0,-4 4 0,-1 0 0,-4-1 0,-4 5 0,-1-3 0,-4 3 0,1-1 0,-1-2 0,0 3 0,0-4 0,1-5 0,3 4 0,1-3 0,0 0 0,-1-1 0,-4-4 0,0 0 0,1 4 0,-1 1 0,0 0 0,0-1 0,0-4 0,1 0 0,-1 3 0,-4 2 0,3 0 0,-2-1 0,3-4 0,0 0 0,0 4 0,0 1 0,1 0 0,3-1 0,1-4 0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55:44.5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5262 1 24575,'-12'0'0,"-2"0"0,-4 0 0,1 0 0,-8 0 0,-1 0 0,-1 0 0,6 0 0,9 0 0,-1 0 0,-1 0 0,-11 0 0,-1 0 0,-8 0 0,-12 0 0,-4 0 0,-25 0 0,-17 0-739,-3 0 739,43 0 0,0 0 0,-40 0 0,26 0 0,7 0 0,33 0 0,5 0 0,4 0 0,7 0 739,-2 0-739,-8 0 0,-16 0 0,-1 0 0,-22 0 0,9 0 0,1 0 0,-11 0 0,23 0 0,-2 0 0,7 0 0,6 0 0,-1 0 0,-5 0 0,-20 0 0,-27 0 0,21 0 0,-4 0-667,-6 0 1,-1 0 666,0 0 0,1 0 0,6 0 0,3 0 0,-19 0 0,25 0 0,33 0 0,7 0 0,4 0 0,0 0 1333,-3 0-1333,-9 0 0,-32 0 0,-25 0 0,25 0 0,-2 0 0,1 4 0,0 0 0,-37 5 0,35 1 0,23-3 0,20-7 0,4 0 0,-11 0 0,-28 0 0,-18 0 0,-25 0-416,-1 8 416,14 1 0,15 1 0,24-3 0,14-7 0,7 0 0,1 0 0,-8 0 416,-14 0-416,-24 0 0,-16 0 0,1 0 0,15 5 0,24 0 0,18 1 0,8-2 0,0-4 0,-7 0 0,-20 0 0,3 0 0,-2 0 0,14 0 0,12 0 0,0 0 0,0 0 0,-8 0 0,-18 7 0,-24 3 0,-15-1 0,-1-1 0,3-8 0,27 0 0,9 0 0,20 0 0,7 0 0,-7 0 0,-15 0 0,-2 0 0,-10 5 0,21 0 0,5 1 0,8-2 0,4-4 0,1 0 0,-1 0 0,-11 0 0,-3 5 0,-10 1 0,-1 1 0,0 3 0,8-5 0,5 1 0,8-2 0,5-4 0,-5 0 0,-1 3 0,-3 2 0,-1 0 0,4-1 0,2 0 0,-1 1 0,-1 0 0,-3-1 0,-1 0 0,0 1 0,5-1 0,4 0 0,5-4 0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55:47.1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118 305 24575,'9'-4'0,"-4"-1"0,3-4 0,-3-4 0,3 0 0,1-1 0,0 1 0,0 0 0,4 0 0,0-5 0,1 1 0,3 3 0,-4 1 0,1 1 0,-1 2 0,-5-3 0,-3 4 0,3 4 0,-3-2 0,0 2 0,3 0 0,1-3 0,19-2 0,1-1 0,5-3 0,-9 4 0,-12 1 0,4 0 0,-7 5 0,2 0 0,-3 4 0,0 0 0,4 0 0,0 0 0,1 4 0,-1 0 0,-8 5 0,-1 0 0,-4 0 0,0 4 0,0 0 0,0 12 0,0 1 0,0 8 0,-5 0 0,-1-8 0,-3-1 0,0-11 0,4-2 0,1-3 0,0 0 0,-5 4 0,-4 0 0,-18 18 0,-15 15 0,-7 15 0,-10 12 0,22-17 0,11-12 0,15-23 0,6-12 0,-4-5 0,3 0 0,-2 0 0,3 1 0,0-1 0,0-4 0,1 0 0,-1 0 0,0 0 0,0 0 0,0 0 0,-3 0 0,-2 0 0,0 0 0,2 0 0,-1 0 0,3 0 0,-3 0 0,5 0 0,-1 0 0,0 0 0,8 0 0,13 0 0,24 0 0,0 0 0,11 0 0,-13 0 0,-8 0 0,-1 0 0,-8 0 0,8 0 0,14 0 0,11 0 0,13 0 0,-14 0 0,-9 0 0,-15 0 0,-12 0 0,0 0 0,-4 0 0,0 0 0,3 0 0,2 4 0,4 1 0,-1 0 0,-3-1 0,-1-4 0,-5 0 0,5 4 0,1 1 0,-1-1 0,0 0 0,-8-4 0,-1 0 0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55:50.1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388 1 24575,'-18'0'0,"1"0"0,-8 0 0,6 0 0,-13 0 0,5 0 0,1 4 0,5 1 0,8 0 0,5-2 0,-1-3 0,-4 4 0,3 1 0,-2 0 0,3-1 0,0-4 0,-4 0 0,4 0 0,0 4 0,5 1 0,0 0 0,-1-1 0,0 0 0,1 4 0,4 13 0,0 6 0,0-1 0,0 6 0,0-13 0,-4 6 0,-1-7 0,1-5 0,0 4 0,4-3 0,-5 10 0,-2 3 0,1-1 0,1-1 0,5-7 0,0-5 0,0 0 0,0-4 0,0 0 0,0 0 0,0-1 0,0 1 0,0 0 0,0 0 0,0 0 0,0-1 0,0 1 0,0 0 0,4-8 0,1-6 0,0-5 0,3-2 0,-3 3 0,-1 0 0,0 0 0,0 4 0,1 1 0,4 0 0,4 0 0,0-1 0,1 1 0,-1 0 0,-4-1 0,-1 0 0,1 1 0,0 4 0,0 0 0,0 0 0,-1 0 0,1 0 0,0 0 0,4 0 0,0 0 0,1 0 0,-1 0 0,-8 8 0,2 2 0,-2 3 0,0 0 0,3-8 0,-3 3 0,0-3 0,-1 4 0,-4-1 0,0 1 0,0 4 0,0 1 0,0-1 0,0 0 0,0-4 0,0 0 0,0-1 0,0 1 0,0 4 0,0 0 0,0 1 0,0-1 0,0-4 0,0-1 0,0 1 0,0 0 0,0 4 0,0 0 0,0 5 0,-4 0 0,-1-5 0,-4 0 0,-4-4 0,-7 1 0,-7 0 0,1-4 0,5-1 0,8-5 0,4 4 0,0 1 0,1 0 0,-1-1 0,0-4 0,0 0 0,0 0 0,1 0 0,-5 0 0,-1 0 0,1 0 0,0 0 0,4 0 0,0 0 0,1 0 0,-1 4 0,0 0 0,8 1 0,-2-1 0,7-4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2T12:18:15.04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40 24575,'6'10'0,"3"-4"0,-3-2 0,4-4 0,0 5 0,-4 5 0,-2 6 0,-4 4 0,0 1 0,0-1 0,0-4 0,0-1 0,0-1 0,0-2 0,0 2 0,0-4 0,0-8 0,0-8 0,0-10 0,6-13 0,1-1 0,5 4 0,-1 3 0,-1 8 0,1 4 0,-1 0 0,0 7 0,5-1 0,9-1 0,-2-5 0,7-5 0,-13 5 0,-2 1 0,-3 5 0,-1 5 0,0 0 0,0 0 0,0 0 0,-4 0 0,-1 0 0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55:56.9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24575,'12'0'0,"2"0"0,0 0 0,-2 0 0,-3 0 0,0 0 0,4 0 0,0 0 0,5 0 0,-4 0 0,2 0 0,-2 0 0,3 0 0,1 0 0,-4 0 0,-2 0 0,-7 0 0,-1 0 0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55:58.2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24575,'9'0'0,"0"0"0,0 0 0,-1 0 0,5 0 0,1 0 0,3 0 0,1 0 0,-4 0 0,-2 0 0,-3 0 0,0 0 0,0 0 0,0 0 0,-1 0 0,1 0 0,0 0 0,0 0 0,3 0 0,9 0 0,-1 0 0,0 0 0,-7 0 0,-8 0 0,-1 0 0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56:00.5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24575,'8'0'0,"5"0"0,21 0 0,-4 0 0,9 0 0,-18 0 0,-9 0 0,-3 0 0,0 0 0,0 0 0,0 0 0,-1 0 0,1 0 0,0 0 0,0 0 0,0 0 0,3 3 0,2 2 0,-4 0 0,-2-1 0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56:04.0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365 18 24575,'0'-9'0,"-4"4"0,-5 1 0,-1 4 0,-2 0 0,3 0 0,0 0 0,0 0 0,0 0 0,1 0 0,-1 0 0,0 0 0,0 0 0,-3 0 0,2 0 0,-3 0 0,4 0 0,0 0 0,1 0 0,-1 0 0,-4 0 0,-1 4 0,1 1 0,4 4 0,5 0 0,0-1 0,-1 1 0,0 0 0,1 0 0,4 0 0,0-1 0,0 1 0,0 0 0,0 4 0,0 8 0,0 5 0,0 8 0,0-1 0,-5 1 0,0-8 0,-1-1 0,2-11 0,8-5 0,1-5 0,4-4 0,0 0 0,0 0 0,-1 0 0,1 0 0,0 0 0,4 0 0,0 0 0,5 0 0,7 0 0,-6 0 0,6 0 0,-11 0 0,-2 0 0,-3 0 0,-4 4 0,-1 0 0,-4 5 0,0 0 0,0 0 0,0 0 0,0-1 0,0 5 0,0-3 0,0 3 0,0-5 0,0 1 0,0 4 0,-4 1 0,-1-1 0,0 0 0,1-4 0,4 0 0,0-1 0,-4-3 0,-1-1 0,-3-4 0,-1 4 0,4 1 0,-3 0 0,3-1 0,-4 0 0,1 1 0,-1-1 0,-4 0 0,-1-4 0,-3 0 0,3 0 0,1 0 0,1 0 0,2 0 0,-3 0 0,1 0 0,2 0 0,-3 0 0,0 0 0,0 4 0,-1 1 0,1 0 0,5-1 0,-1-4 0,0 0 0,4 0 0,1 0 0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56:05.5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807 1 24575,'-20'0'0,"-2"0"0,-5 0 0,-5 0 0,13 0 0,-2 0 0,9 0 0,3 0 0,0 0 0,0 0 0,-4 0 0,0 0 0,-5 0 0,5 0 0,-4 0 0,3 0 0,1 0 0,0 0 0,4 0 0,0 0 0,0 0 0,1 0 0,-5 0 0,-8 0 0,6 0 0,-9 0 0,10 0 0,1 0 0,-4 0 0,3 0 0,-3 0 0,-8 0 0,-2 0 0,-6 5 0,6 0 0,6 1 0,9-2 0,7 0 0,1 1 0,0 0 0,-1-1 0,-4-4 0,-3 0 0,-2 0 0,-4 0 0,5 0 0,0 0 0,4 0 0,0 0 0,-3 0 0,-2 0 0,0 0 0,2 0 0,3 0 0,4 0 0,1 0 0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56:07.4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1 135 24575,'0'-8'0,"4"-1"0,1 0 0,4 4 0,-1 1 0,1 4 0,0-4 0,0-1 0,3 1 0,2-4 0,11-3 0,1-1 0,8-4 0,0 5 0,-12 1 0,-6 0 0,-8 5 0,-3 1 0,4 4 0,3 0 0,9 5 0,1 11 0,0 8 0,-3 3 0,-8-3 0,2-6 0,-5 0 0,-3-1 0,3-3 0,-3-2 0,0 1 0,-1-3 0,-4 3 0,0-1 0,0 2 0,0 4 0,0-1 0,0 1 0,-4-1 0,-1 1 0,0 0 0,-3-1 0,3 1 0,1-4 0,-4-2 0,3-3 0,0 4 0,-7 0 0,-5 2 0,-2 2 0,-13-5 0,6 2 0,-1 0 0,2-3 0,12-2 0,4-1 0,1-4 0,3 1 0,-4-1 0,1-4 0,-1 0 0,0 0 0,0 0 0,0 0 0,8 0 0,10-4 0,13-2 0,1-3 0,9-2 0,8 6 0,9 0 0,14 5 0,-1 0 0,-12 0 0,-3 0 0,-14 0 0,-6 0 0,-2 0 0,-12 0 0,0 0 0,0 0 0,-4 0 0,0 0 0,-5 0 0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56:10.6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235 0 24575,'-12'0'0,"-2"0"0,-4 0 0,-6 0 0,4 0 0,-1 0 0,9 0 0,3 0 0,0 4 0,4 1 0,1 4 0,0 4 0,-1 0 0,1 5 0,0 0 0,0-1 0,-1-3 0,0-1 0,1-5 0,4 1 0,0 0 0,-4 0 0,-1 3 0,0 2 0,2 4 0,3-5 0,0 0 0,0-4 0,0 0 0,0-1 0,3-3 0,6-1 0,5-4 0,3 0 0,1 0 0,0 0 0,-5 0 0,0 0 0,0 4 0,-3 1 0,2 0 0,1-1 0,-3-4 0,2 4 0,-3 1 0,0 0 0,4 2 0,-3-2 0,2 0 0,-3-1 0,-4 0 0,-1 1 0,-4 4 0,0 3 0,0 2 0,0 0 0,0-2 0,0-3 0,0 0 0,0 0 0,0 0 0,0 3 0,-4 2 0,-1 4 0,-5 6 0,-3-4 0,2 1 0,3-9 0,0-7 0,3 3 0,0-3 0,-3 0 0,3-1 0,-4-4 0,1 0 0,3 4 0,1 0 0,0 1 0,-1-1 0,-4-4 0,-11 5 0,-2 1 0,-5 1 0,3 2 0,10-5 0,1 1 0,4-1 0,1-4 0,-1 0 0,4 0 0,1 0 0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56:12.2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18 24575,'13'0'0,"1"0"0,3 0 0,1 0 0,7 0 0,1 0 0,1 0 0,-6 0 0,-9 0 0,-3 0 0,0 0 0,4 0 0,0 0 0,1 0 0,-1 0 0,-4-4 0,3-1 0,9 0 0,6 1 0,-1 4 0,-5 0 0,-5 0 0,-6 0 0,3 0 0,-4 0 0,0 0 0,3 0 0,-2 0 0,3 0 0,-4 0 0,-1 0 0,1 0 0,-4 0 0,-1 0 0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56:13.3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18 24575,'9'-9'0,"0"4"0,-1 1 0,1 4 0,0 0 0,0 0 0,3 0 0,2 0 0,4 0 0,-5 0 0,0 0 0,-4 0 0,0 0 0,3 0 0,2 0 0,4 0 0,6 0 0,3 0 0,-1 0 0,-1 0 0,-11 0 0,-1 0 0,-5 0 0,1 0 0,4 0 0,-3 0 0,2 0 0,1 0 0,-3 0 0,2 0 0,-3 0 0,0 0 0,0 0 0,0 0 0,-1 0 0,1 0 0,0 0 0,0 0 0,0 0 0,-1 0 0,1 0 0,0 4 0,0 1 0,-4 0 0,-1-1 0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56:16.0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173 391 24575,'0'-8'0,"0"-1"0,0-4 0,0-8 0,0-5 0,0-1 0,0 3 0,0 10 0,0 1 0,0 4 0,0 1 0,0-1 0,0 0 0,0 0 0,0-4 0,4 0 0,1-5 0,5-7 0,-1 6 0,1-6 0,-2 8 0,-3-1 0,-1 5 0,-4 0 0,4 4 0,1 4 0,4 1 0,4 4 0,0 8 0,7 9 0,0 9 0,1 1 0,-6-6 0,-6-9 0,-1-7 0,-3-1 0,0 0 0,-1 1 0,0 4 0,0 0 0,5 3 0,0 2 0,0 4 0,0-1 0,-1-3 0,1 3 0,-4-8 0,-1 4 0,-4-4 0,4 0 0,1 3 0,0-2 0,-1 7 0,-4-4 0,0 1 0,0-1 0,0-4 0,0 3 0,-4 2 0,-7 11 0,-6 1 0,-5 8 0,0-1 0,5-6 0,6-2 0,3-12 0,4 0 0,-1-4 0,-3 0 0,3-1 0,-4 1 0,0 0 0,1-4 0,-1 3 0,0-3 0,0 3 0,-4 1 0,0 0 0,-5 4 0,-7 3 0,10 2 0,-5-2 0,11-8 0,1 0 0,-1-3 0,0 0 0,-4-1 0,3-4 0,-2 4 0,3 1 0,0 0 0,0-2 0,1-3 0,-5 0 0,3 0 0,-3 0 0,5 0 0,-1-3 0,0-2 0,4-4 0,1 0 0,4 0 0,0 0 0,4 5 0,1 0 0,4 4 0,0 0 0,-1 0 0,5 0 0,1 0 0,3 0 0,1 4 0,0 0 0,-1 1 0,1-1 0,-5 0 0,0 1 0,-4 0 0,0-1 0,0-4 0,-1 4 0,1 1 0,0 0 0,0-2 0,3 1 0,2 1 0,0 0 0,-2-1 0,-3-4 0,0 0 0,4 4 0,0 1 0,5 4 0,20 2 0,4 2 0,8 1 0,-4-6 0,-19-3 0,-10-5 0,-9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2T12:18:12.69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86 24575,'10'0'0,"0"0"0,0 0 0,-4 4 0,-2 6 0,-4 6 0,0 5 0,0-1 0,0 0 0,0 1 0,0-5 0,0-2 0,0-3 0,0-1 0,0 4 0,0-2 0,0 2 0,0-3 0,5-6 0,1 0 0,-1-1 0,0 2 0,-1 0 0,7-2 0,4-4 0,14 0 0,2 0 0,-1 0 0,-5 0 0,-11 0 0,-4 0 0,1 0 0,3 0 0,-2 0 0,2 0 0,-3 0 0,-1 0 0,0-4 0,-4-7 0,-2-4 0,1-6 0,0 1 0,1 0 0,-2-1 0,-4 5 0,0 2 0,0 3 0,5 6 0,1 0 0,-1 10 0,4 5 0,-3 6 0,5 12 0,1 3 0,1 8 0,0 0 0,-1-8 0,-1-3 0,-5-12 0,3-6 0,-3-5 0,4-10 0,0-5 0,-4-6 0,-2-4 0,-4-9 0,0-1 0,5-10 0,0 9 0,1 2 0,-1 8 0,-5 1 0,0 4 0,0 1 0,0 1 0,0 2 0,0-3 0,0 1 0,0-2 0,0 0 0,0 1 0,0 5 0,0 0 0,0 0 0,0 4 0,0 2 0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56:19.5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131 226 24575,'0'13'0,"0"0"0,0 5 0,0 0 0,0-5 0,0 0 0,0-4 0,0 0 0,0-1 0,0 5 0,0 1 0,4-1 0,0 4 0,1-3 0,3 3 0,-3-3 0,0-1 0,-1-4 0,0-5 0,1 0 0,3-4 0,1 0 0,0 0 0,0-4 0,-4 0 0,2-5 0,-2 0 0,0 0 0,-1 0 0,-4 1 0,0-1 0,4 0 0,1-4 0,0 4 0,-1-4 0,-4 4 0,0 0 0,4-3 0,1-2 0,-1-4 0,9-14 0,-11 10 0,7-6 0,-9 15 0,0 4 0,4 0 0,1 1 0,0-5 0,-1 3 0,-8 1 0,-1 5 0,0 1 0,-3-6 0,4-1 0,-1-7 0,-4-3 0,4 4 0,-1-4 0,2 11 0,0 5 0,-1 0 0,0 0 0,1-1 0,0-4 0,-1 0 0,-3 4 0,-5 1 0,-8 9 0,-18 11 0,2 2 0,-3 6 0,16-4 0,10-6 0,5-2 0,5-3 0,0-4 0,0-1 0,-1 0 0,1 1 0,4 4 0,0-1 0,0 1 0,4 0 0,1 0 0,-1 0 0,4-5 0,-3 4 0,5 8 0,5 7 0,0 3 0,5-5 0,-2-8 0,-5-4 0,0-1 0,0 1 0,-3 0 0,2 0 0,-3-4 0,-4-1 0,-1-4 0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56:20.9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211 1 24575,'-9'8'0,"4"1"0,-3 4 0,3 1 0,1 3 0,0-3 0,0-1 0,-1-1 0,0 2 0,1 0 0,4-2 0,-4 1 0,-1 1 0,0 0 0,1-2 0,4-3 0,-4 0 0,-6 11 0,-2 2 0,-4 12 0,0 0 0,4-12 0,1-2 0,8-11 0,3 0 0,0-1 0,-4 5 0,-2 8 0,1 5 0,0 8 0,1-11 0,-1-7 0,0-9 0,1-2 0,4 4 0,0 0 0,0 0 0,0 3 0,-4 2 0,-1 4 0,0-1 0,1 1 0,4-5 0,0-4 0,0-5 0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56:21.5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24575,'0'9'0,"0"-4"0,0-1 0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56:22.8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24575,'0'0'0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58:38.4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6380 0 24575,'-13'0'0,"4"0"0,-4 0 0,0 0 0,-8 0 0,2 0 0,-6 0 0,8 0 0,-1 0 0,1 0 0,-1 0 0,-20 0 0,-17 0 0,5 0 0,-5 0-713,-5 0 1,-4 0 712,-9 0 0,-4 0-877,-4 0 0,-1 0 877,5 0 0,1 0 0,0 0 0,2 0-257,12 0 0,4 0 257,-34 0 0,17 0 0,25 0 1255,3 0-1255,14 0 1829,-14 0-1829,-15 0 0,-17 8 0,28-3 0,-2 1-360,-7 3 0,-1 2 360,-7 4 0,-1 0 0,0 1 0,1 1 0,7-1 0,1-1-240,7-4 1,2-2 239,-41 7 0,14-7 0,2 1 0,27-3 0,9-7 0,19 0 0,9 0 1296,-8 5-1296,-3 1 512,-23 15-512,-17 3 0,-28 12-957,26-11 0,-4 1 957,-1-4 0,0 0 0,-6 5 0,2-1-293,12-10 0,3-1 293,-32 12 0,28-12 0,24-7 0,14 1 0,7-4 1853,1 0-1853,3 3 647,-3-3-647,-16 6 0,-10 9 0,-19 4 0,-6 18 0,-8 2-789,-8 11 789,1 0 0,1 0 0,9 8 0,12-9 0,-10 8 0,10-3 0,-4 7 0,29-30 0,0 1 0,-29 28 0,-8-2 0,35-26 0,0 1 0,0-4 0,2 0 0,-3 8 0,1 2 0,0-1 0,0-1 0,0-4 0,2 0 0,1 8 0,1 2 0,4-7 0,-3 1 0,-14 11 0,-1 2 0,15-7 0,1 0 0,-17 2 0,2-1 0,-8 33 0,0-9 0,0 8 0,26-33 0,1 1 0,4-3 0,1 2 0,-1 5 0,0-1 0,2-6 0,0-1 0,-2 1 0,1 0 0,-1 1 0,1-3 0,-10 22 0,5-6 0,7-14 0,0 4 0,6 25 0,1-9 789,7-3-789,-1-4 0,3-22 0,5 2 0,0-7 0,0-5 0,0 34 0,0-20 0,-5 20 0,-3-14 0,1 2 0,0 1 0,7-3 0,0-14 0,-4-6 0,-1-3 0,0 1 0,1 15 0,4-4 0,0 24 0,0 2 0,0 4 0,0-3 0,0-28 0,0-11 0,0-3 0,0 18 0,0 24 0,0 3 0,0 22 0,0-9-454,0-28 0,0 2 454,0 1 0,0 0 0,0 0 0,0-1 0,0 1 0,0-3 0,7 27 0,2-2 0,7-13 0,-3-14 0,1-2 0,-3-14 0,-5-6 908,3-2-908,-3-1 0,-1 3 0,5 6 0,8 27 0,8 19-763,3 15 763,-15-41 0,0-1 0,13 39 0,-1-12-127,8-4 127,-10-12 0,-1 0 0,-1-1 0,3 1 0,-3-13 757,-3-11-757,-9-14 133,-5-8-133,-1-3 0,0-5 0,0-1 0,11 7 0,24 26 0,15 26 0,-17-23 0,3 1-488,4 1 0,1-1 488,-1-5 0,0-2 0,0-4 0,-1-2 0,39 23 0,-27-19 0,-10-7 0,-14-13 0,9 5 0,9 6 0,40 17-535,-36-15 1,5 3 534,15 5 0,4 2-909,-17-9 0,1 1 0,1-1 909,3 1 0,0 0 0,0-1 0,29 11 0,-5-2-293,-17-10 0,-7-3 293,24 9 0,-54-23 0,-11-6 1678,-3 3-1678,31 17 0,40 14 949,-37-16 0,1 1-949,-1 0 0,-3-3 0,24 4 724,-37-7-724,-22-9 0,-5-5 0,-7-1 0,4-4 0,-1 0 1058,1 0-1058,11 0 0,16 7 0,26 19 0,30 14-930,-33-11 1,2 2 929,7 0 0,1 0 0,6-3 0,0-1 0,1 0 0,-2-2-198,-10-8 1,-4-2 197,25 6 0,-39-9 0,-33-7 0,-4 0 0,-1-1 1819,1 0-1819,0 1 435,4 0-435,8-2 0,5-3 0,8 0 0,-12 0 0,-2 0 0,-11 0 0,0 0 0,0 0 0,-1 0 0,5 0 0,8 0 0,18 0 0,-2 0 0,-1 0 0,-21-3 0,-11 2 0,-4-3 0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58:39.9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295 0 24575,'9'4'0,"-1"5"0,5 5 0,-3-1 0,3 0 0,-5 0 0,1 0 0,4 5 0,-3-1 0,2 1 0,1 0 0,1-1 0,3 1 0,3 7 0,0 1 0,1 1 0,-6-3 0,-6-10 0,-1-1 0,-3-5 0,4 1 0,0 0 0,3 4 0,15 14 0,-4 1 0,8 4 0,-11-11 0,-6-9 0,-6-3 0,-4 0 0,-4 0 0,0 4 0,-4 0 0,-4 1 0,-6-1 0,-8 3 0,8-9 0,-3 5 0,8-8 0,-3 1 0,-2-1 0,-11 0 0,-1 1 0,-8 2 0,-12 6 0,9-1 0,1 0 0,20-3 0,9-4 0,-2-1 0,-5 0 0,-4 5 0,-6 7 0,-3-1 0,1 0 0,5-5 0,8-1 0,4 0 0,1 0 0,-5-1 0,-8 7 0,-11 12 0,-3-1 0,-5 7 0,13-13 0,7-4 0,26-12 0,-6-2 0,15-7 0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58:49.5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24575,'0'8'0,"0"5"0,0 8 0,0-2 0,0 6 0,0-7 0,0-1 0,0 1 0,0-5 0,0 4 0,0-3 0,0 3 0,0 8 0,0 2 0,0 32 0,0 7 0,0 25 0,0-12 0,0-24 0,0-10 0,0-25 0,0 0 0,0-7 0,0-4 0,0 4 0,0 7 0,0 7 0,0 6 0,0 1 0,0-7 0,0-3 0,0-10 0,0-1 0,0-4 0,0-5 0,0 0 0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58:51.8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24575,'0'12'0,"0"2"0,0 4 0,0 6 0,0 3 0,0-1 0,0-5 0,0-8 0,0-4 0,0 0 0,0 3 0,0-2 0,0 3 0,0-1 0,0-2 0,0 3 0,0-4 0,3-8 0,3-13 0,0-4 0,-1-5 0,-2 5 0,2 6 0,0-3 0,-1 4 0,-4 1 0,0-1 0,4 0 0,1 0 0,0 0 0,-1 1 0,0-1 0,1 0 0,3 0 0,5 1 0,-3-1 0,-1 0 0,-2 0 0,-2 0 0,4 1 0,0-1 0,0 4 0,0 1 0,-1 4 0,1 0 0,0 0 0,4 0 0,0 4 0,5 5 0,-1 4 0,3 12 0,-2-6 0,2 6 0,0 0 0,-2-6 0,-2 2 0,-7-8 0,-5-4 0,-1-5 0,2 0 0,0 0 0,-1 5 0,-4 5 0,5 10 0,1 3 0,1-4 0,-2-4 0,-5-10 0,0 0 0,0 0 0,0 0 0,0 3 0,0 2 0,0 0 0,0-2 0,0-3 0,0-4 0,0-1 0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58:54.7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426 89 24575,'-4'-9'0,"-1"1"0,-4-1 0,0 0 0,4 0 0,-2 0 0,2 5 0,0-4 0,-3 3 0,3 0 0,-4 1 0,0 4 0,1 0 0,-1 0 0,0 0 0,-4 0 0,0 4 0,-1 1 0,1 4 0,5-1 0,-5-3 0,-1 3 0,0-3 0,-2 4 0,2 4 0,0-4 0,2 4 0,-1 0 0,3 0 0,-4 12 0,5-5 0,0 4 0,0-6 0,0-1 0,0 1 0,0-4 0,1 2 0,-1-2 0,-4 4 0,3-1 0,1 1 0,2-1 0,2 1 0,0 0 0,1-5 0,4 0 0,0-4 0,0 0 0,0 3 0,0 2 0,0 4 0,0-1 0,0 1 0,0 6 0,7 16 0,9 10 0,8 12 0,3-12 0,0-4 0,-10-12 0,-6-11 0,-2-7 0,-4-13 0,4-3 0,0 0 0,-1 0 0,1 0 0,0 0 0,11 0 0,3 0 0,3 0 0,-1 0 0,-8 0 0,1 0 0,-4 0 0,-2 0 0,-3 0 0,0 0 0,0 0 0,-1 0 0,12-4 0,3-8 0,3-3 0,6-7 0,-12 8 0,4-1 0,-6 6 0,0-3 0,-5 2 0,0-3 0,-8 4 0,-1 0 0,0 1 0,1-1 0,3 0 0,1 0 0,0 4 0,0 1 0,0 1 0,-1-2 0,-3-4 0,-1-4 0,0-1 0,1-3 0,0-1 0,3 1 0,-3 3 0,-1-3 0,5-3 0,-4 0 0,1-12 0,-2 6 0,-4 3 0,0 3 0,0 8 0,0-2 0,0 0 0,0 2 0,0 3 0,0 0 0,0 0 0,0 0 0,0-3 0,0-2 0,-5-11 0,-1-1 0,-4-1 0,0 3 0,1 6 0,1 0 0,3 1 0,-3 3 0,3 1 0,-4 5 0,0-1 0,4 0 0,-2 4 0,-2-3 0,-5 3 0,-11-9 0,-1-3 0,-1 1 0,7 1 0,7 10 0,4 1 0,4 4 0,1 0 0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58:56.1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24575,'12'13'0,"4"7"0,5 7 0,1 7 0,4 12 0,-7-9 0,-4-2 0,-6-15 0,-4-11 0,4 0 0,3 0 0,-2-1 0,3 1 0,-5-4 0,-3 3 0,-1-3 0,0 0 0,1-1 0,8 3 0,8 5 0,-2 3 0,6 3 0,-12-8 0,-4 3 0,-5-4 0,0-1 0,1 1 0,4 0 0,3 4 0,-2-4 0,3 0 0,-4-5 0,-1 0 0,1 1 0,-4 0 0,-1-1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2T12:18:13.83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747 0 24575,'-14'0'0,"-11"0"0,-5 6 0,-1 0 0,2 6 0,1-1 0,-18 3 0,4 0 0,-12 1 0,15-2 0,8-6 0,2 3 0,1-3 0,-3-1 0,-8 6 0,0-5 0,9 5 0,5-1 0,11-5 0,4-2 0,-1-4 0,1 0 0,0 0 0,0 0 0,0 0 0,-5 0 0,-1 0 0,-4 5 0,4 0 0,6 1 0,5-1 0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58:57.1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367 18 24575,'0'-9'0,"-4"5"0,-5 0 0,-12 4 0,2 0 0,-2 0 0,8 0 0,4 0 0,1 0 0,-1 0 0,-4 0 0,3 0 0,-6 0 0,2 0 0,-4 0 0,-6 0 0,4 0 0,-4 0 0,6 0 0,4 0 0,2 4 0,-1 0 0,3 1 0,-3-1 0,5-4 0,-1 0 0,0 0 0,4 0 0,1 0 0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58:58.5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352 0 24575,'-8'0'0,"-1"0"0,-4 0 0,3 0 0,-2 0 0,3 0 0,0 0 0,-4 0 0,3 4 0,-2 1 0,-1 0 0,-1-1 0,1-4 0,0 0 0,4 0 0,0 0 0,1 0 0,-1 0 0,-4 0 0,-1 0 0,-3 0 0,-1 0 0,1 0 0,-1 0 0,0 0 0,5 0 0,0 0 0,4 0 0,4 0 0,1 0 0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58:59.8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 1 24575,'0'33'0,"0"5"0,0 25 0,0 12 0,0-9 0,-5-3 0,-3-4 0,1-22 0,0 2 0,7-14 0,0-11 0,0-2 0,0-3 0,0 4 0,0-3 0,0 2 0,0 1 0,0-3 0,0 3 0,0-1 0,0 2 0,0 4 0,0-1 0,-4-3 0,0-5 0,-1-1 0,1-4 0,4 9 0,0 1 0,0-1 0,0 4 0,0-7 0,0-1 0,0-5 0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59:01.7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 7 24575,'0'13'0,"0"21"0,0 21 0,0 11 0,0 9 0,0-32 0,0-9 0,0-22 0,0-3 0,0 4 0,-3 1 0,-3 10 0,-5 3 0,1-1 0,4-5 0,2-16 0,4-10 0,0-16 0,0-5 0,0-1 0,4 3 0,1 10 0,0-3 0,-1 4 0,-4-1 0,4-3 0,1 8 0,0-4 0,-1 0 0,0-1 0,0 1 0,5 0 0,0 4 0,0-3 0,0-2 0,-4 0 0,-2 2 0,-3 3 0,4-4 0,1 3 0,4-2 0,0-1 0,0-1 0,-1 0 0,-3 2 0,-1 3 0,0 0 0,5 0 0,5 4 0,-1-2 0,0 2 0,-4 0 0,0-3 0,-1 3 0,1 0 0,0 5 0,-4 5 0,3 8 0,-3 1 0,-1-1 0,0 0 0,0-4 0,1 3 0,0 2 0,-1 0 0,-4-1 0,0-5 0,0 1 0,0 4 0,0-3 0,0 2 0,0-3 0,0 0 0,0 4 0,0 0 0,0 1 0,0-1 0,0-5 0,0 1 0,0 0 0,0 0 0,0 4 0,0 0 0,0 1 0,0-5 0,0-5 0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59:02.7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67 1 24575,'0'20'0,"0"15"0,0 2 0,0 10 0,-7-1 0,1-9 0,-3 35 0,4-6 0,0 0 0,-1-7 0,0-32 0,1-3 0,5-6 0,0 0 0,0-5 0,0 0 0,0 0 0,0 0 0,0 5 0,0 0 0,-4-1 0,-1 1 0,0-5 0,1-8 0,4-2 0,0-7 0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59:05.1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24575,'13'12'0,"0"2"0,1 4 0,-1-1 0,-5-3 0,1-1 0,0-1 0,-4-2 0,3 3 0,3 7 0,5 2 0,6 12 0,-4 0 0,-7-8 0,-6-5 0,-1-8 0,1-1 0,0 2 0,-1 4 0,-4-1 0,0-3 0,0-1 0,0-5 0,4 1 0,1 0 0,-1 0 0,4 3 0,-3-2 0,0 3 0,-1-4 0,-4 0 0,0 3 0,4-2 0,1 3 0,0-5 0,-2-3 0,-3-1 0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59:06.3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191 0 24575,'-9'0'0,"-3"0"0,-2 0 0,0 0 0,2 0 0,3 0 0,-4 0 0,3 0 0,-13 5 0,0 1 0,0 4 0,3 0 0,16-5 0,0-1 0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59:07.5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269 0 24575,'-20'0'0,"-3"0"0,-10 0 0,6 0 0,3 0 0,6 0 0,4 0 0,2 0 0,3 0 0,0 0 0,0 0 0,0 0 0,1 0 0,-1 0 0,0 0 0,0 0 0,0 0 0,1 0 0,3 0 0,1 0 0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59:08.5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24575,'13'51'0,"-7"-6"0,7 18 0,-5-4 0,-1-22 0,0 3 0,-7-20 0,0-7 0,0-4 0,4 0 0,1 3 0,-1 2 0,0 11 0,-4 1 0,0-3 0,0-3 0,0-11 0,0-1 0,0 1 0,0-4 0,0-1 0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59:11.8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391 0 24575,'-19'20'0,"3"3"0,-3 3 0,9-1 0,-3-7 0,4-1 0,4-3 0,-3-1 0,3-5 0,-3 1 0,-5 0 0,-1 0 0,1 3 0,0-2 0,4 3 0,4-4 0,1 0 0,4-1 0,-4-3 0,-1-1 0,-3-4 0,-1 0 0,-4 0 0,-8 0 0,2 0 0,-13 0 0,13 0 0,-2 0 0,8 0 0,4 0 0,1-4 0,3-5 0,1-4 0,0-1 0,-1 1 0,0 1 0,1 2 0,4-3 0,0 4 0,4 4 0,5 2 0,1 3 0,2 0 0,-3 0 0,0 0 0,4 0 0,8 0 0,5 5 0,8 1 0,-1 5 0,1 5 0,0-3 0,-12 2 0,-6-5 0,-8-5 0,-3-2 0,0 1 0,3 1 0,-4 4 0,1 4 0,3 0 0,-3 1 0,0-1 0,-1-4 0,0-5 0,1 0 0,3-4 0,1 0 0,-4 4 0,-1 1 0,-4 0 0,0-1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2T12:18:16.30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24 24575,'14'0'0,"-2"0"0,2 0 0,-3 0 0,-1 0 0,4 0 0,2 0 0,0 0 0,-1 0 0,-5 0 0,0 0 0,0 0 0,1 0 0,3 0 0,10-6 0,-1 0 0,1-1 0,-9 3 0,-5 4 0,0 0 0,0 0 0,0 0 0,-4 0 0,-1 0 0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59:12.8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24575,'0'13'0,"0"7"0,0 20 0,0 10 0,0 12 0,0-12 0,0-4 0,0-12 0,0-7 0,0-3 0,0 1 0,0 1 0,0 1 0,0 5 0,0-13 0,0 6 0,0-7 0,0-5 0,0 0 0,0-8 0,0-1 0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59:15.1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24575,'0'37'0,"0"6"0,0 19 0,0 14 0,0-10 0,0-4 0,0-15 0,0-21 0,0-5 0,0-8 0,0-4 0,3-12 0,3-10 0,0-14 0,4-6 0,-4-1 0,0 0 0,-1 8 0,-5 5 0,4 8 0,1 4 0,0 1 0,-1-1 0,-1 0 0,2 0 0,4 0 0,0 1 0,0 3 0,0-3 0,-1 3 0,1-4 0,-4 0 0,3 1 0,-3-5 0,4 3 0,-1-3 0,-3 5 0,3 3 0,-3 1 0,4 4 0,0 0 0,3 0 0,9 0 0,-2 0 0,6 0 0,-7 4 0,-1 5 0,1 4 0,0 1 0,-5-5 0,0-1 0,0 0 0,-4 2 0,0 3 0,-5-4 0,0-1 0,1 1 0,0 0 0,-1 0 0,-4 0 0,0 3 0,0 9 0,0 6 0,0-1 0,0-1 0,0-8 0,0-3 0,0-5 0,0-5 0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59:16.3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1 24575,'0'24'0,"0"-4"0,0 12 0,0-6 0,0 8 0,0 12 0,0 4 0,0 0 0,0 9 0,0-22 0,-4 2 0,0-14 0,-1-11 0,1-2 0,4-7 0,0-1 0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59:18.4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195 1 24575,'-9'0'0,"0"0"0,0 0 0,4 4 0,-3 1 0,4 4 0,-5-1 0,0 1 0,0 0 0,0 0 0,1-1 0,-1-3 0,4 3 0,1-3 0,4 4 0,0 0 0,-4-1 0,-1 1 0,-4 0 0,1 0 0,3 0 0,-3-1 0,3-3 0,0 3 0,1-3 0,4 4 0,-4 0 0,-1-1 0,-3 5 0,-1-3 0,4 3 0,1-5 0,12-3 0,9 4 0,9-3 0,34 9 0,5 8 0,27 14-357,-46-15 1,0 3 356,32 19 0,-15-6 0,-24-14 0,-18-8 0,-12-3 0,-5-5 0,-4-3 0,0-1 0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59:20.0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668 20 24575,'-12'0'0,"2"0"0,-3 0 0,4 0 0,-3 0 0,-9 0 0,1 0 0,-4 0 0,6 0 0,4 0 0,2 0 0,3 0 0,0-4 0,-11-2 0,-15 1 0,-15 0 0,-13 5 0,14 0 0,13 0 0,16 0 0,12 0 0,-5 0 0,-8 0 0,-5 0 0,-8 0 0,0 0 0,1 0 0,10 0 0,7 0 0,12 0 0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59:20.9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24575,'10'20'0,"-5"16"0,0 26 0,-5 17 0,7 0 0,0-17 0,1-15 0,-3-14 0,-5-6 0,0-2 0,4-8 0,1 1 0,0-1 0,-1 1 0,-4-4 0,0-2 0,0-3 0,0-4 0,0-1 0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59:24.3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15 777 24575,'9'-13'0,"-4"-8"0,4-5 0,-1-21 0,7-16 0,-1 11 0,0-8 0,-1 14 0,-1 9 0,1-10 0,-1 14 0,-2 6 0,-4 2 0,-2 8 0,-4 3 0,0 1 0,0 1 0,0-2 0,0-4 0,0 1 0,0 3 0,4-2 0,0 2 0,1-4 0,-1-6 0,-4 4 0,0-1 0,0 9 0,0 3 0,0 0 0,0 0 0,4 4 0,1 1 0,4 4 0,0 4 0,-1 1 0,5 4 0,1 0 0,3 0 0,-3-1 0,-1 1 0,-4 0 0,-1-4 0,1-1 0,-4 0 0,-1 1 0,0 0 0,1 2 0,4 2 0,-1 1 0,1 3 0,0-5 0,-4 1 0,-1 0 0,-4 0 0,0 4 0,0-4 0,0 4 0,0-4 0,0 0 0,0-1 0,-4-3 0,-1-1 0,0 0 0,-3 1 0,3 0 0,-3-1 0,-1-4 0,0 4 0,0 1 0,0 3 0,1 1 0,-1-4 0,0-1 0,0 0 0,0 1 0,1 0 0,-5-1 0,3-4 0,-3 0 0,1 3 0,2 2 0,-3 0 0,4-1 0,1 0 0,-1 1 0,0 0 0,0 3 0,4-3 0,-2-1 0,2 0 0,4-4 0,6 0 0,4 4 0,8 1 0,4 0 0,-6-1 0,9 0 0,-10 1 0,-1 4 0,0-1 0,-4 1 0,0 0 0,-4 0 0,-2 0 0,-3-1 0,0 5 0,0 1 0,0 3 0,0 1 0,0-4 0,0-2 0,0-3 0,-3 0 0,-2 4 0,0 0 0,-3 1 0,3-5 0,-4-5 0,0-4 0,1 0 0,-1 0 0,0 0 0,-4 0 0,0 0 0,-12 0 0,6 0 0,-2 0 0,4 4 0,7 0 0,-2 1 0,3-1 0,0-4 0,0 0 0,0 0 0,1 0 0,-1 0 0,0 0 0,4 0 0,1 0 0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59:25.8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 0 24575,'0'13'0,"0"8"0,0 5 0,0 21 0,0 3 0,0-1 0,0-2 0,0-21 0,0 6 0,0 8 0,0-3 0,0 2 0,0-14 0,0-8 0,0 1 0,0-1 0,0 1 0,0 0 0,0-1 0,0 8 0,0 1 0,0 21 0,0 16 0,-7 2 0,-2 11 0,1-14 0,1-12 0,7-14 0,0-17 0,0-10 0,0-4 0,0-1 0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59:27.6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88 24575,'8'4'0,"-3"5"0,-1 4 0,-4 5 0,0-4 0,0-2 0,0 1 0,0-3 0,0 2 0,0 1 0,0 1 0,0 3 0,0 1 0,0 0 0,0-5 0,0 0 0,0-4 0,0-8 0,0-6 0,4-9 0,1-3 0,0-1 0,3 0 0,-3 1 0,0 3 0,2 1 0,-2 1 0,4 2 0,0-3 0,-4 4 0,-1 1 0,0-5 0,0-1 0,5-3 0,4-1 0,3-7 0,2 6 0,-2-2 0,-8 8 0,0 12 0,-2 13 0,4 11 0,1 4 0,-5-3 0,-3-10 0,-3-1 0,0-4 0,4-5 0,1 4 0,0 1 0,-1 5 0,-4 3 0,0 8 0,0 2 0,0-1 0,0-5 0,0-8 0,0-5 0,0 1 0,0 0 0,0-4 0,0-1 0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6:59:29.3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24575,'12'33'0,"-7"5"0,11 38 0,-6 15 0,1-9 0,-2 7 0,-9-40 0,0-13 0,0-16 0,0-11 0,0-1 0,0 1 0,0 0 0,0 4 0,0-4 0,0 4 0,0-4 0,0 0 0,0 0 0,0-1 0,0 1 0,4 0 0,2 11 0,-1 2 0,0 12 0,-5 0 0,0-8 0,0-1 0,0-11 0,0-2 0,0-3 0,4-4 0,4-1 0,2-4 0,3-4 0,0-1 0,-4 0 0,4 1 0,0 4 0,8 0 0,5 0 0,1 0 0,-7 0 0,-7 0 0,0 0 0,1 0 0,3 0 0,1 0 0,-1 0 0,-3 0 0,-1 0 0,-4 0 0,3 0 0,2 0 0,-4 0 0,-2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0T09:08:17.8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2T12:18:17.43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24575,'14'0'0,"2"0"0,0 0 0,-1 0 0,-5 0 0,0 0 0,0 0 0,0 0 0,5 0 0,-3 0 0,-2 0 0,-6 0 0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7:18:47.8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24575,'13'0'0,"21"0"0,47 0 0,-11 0 0,10 0-2809,-6 2 1,6 2 0,4 1 2808,-7 1 0,4 0 0,2 1 0,2 0-729,-5-1 1,1-1-1,3 1 1,1-1-1,0 2 729,5 0 0,2 1 0,1 1 0,1-2 0,0-1-231,-11-2 0,1-1 0,0-1 1,1 0-1,-1 0 0,-2 0 231,13 1 0,-1-1 0,-1 1 0,-1-1 0,-2 0-376,11-2 1,-2 0 0,-3 0 0,-4 0 375,8 0 0,-5 0 0,-10 0 335,-7 0 0,-12 0 1,2 0-1,-60 0 0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7:18:50.5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24575,'13'0'0,"1"0"0,3 0 0,-3 0 0,-1 0 0,-1 0 0,2 0 0,4 0 0,-1 0 0,1 0 0,0 0 0,-5 0 0,0 0 0,0 0 0,7 5 0,33 4 0,25 7 0,-19-6 0,3 0-379,0-4 1,0-1 378,-7 3 0,-2 0 0,35 1 0,-38 0 0,-15-2 0,-15-7 0,-7 0 0,0 0 0,5 0 757,7 0-757,1 5 0,1 0 0,-2 1 0,-12-2 0,0-4 0,0 0 0,0 0 0,5 0 0,-1 0 0,1 0 0,-4 0 0,-5 0 0,-6 0 0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7:18:53.5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36 24575,'13'0'0,"8"0"0,31 0 0,40 0-1021,-38 0 1,3 0 1020,4 0 0,-2 0 0,20 0 656,-20 0-656,1 0 0,18 0-132,-24-4 1,0-1 131,41-4 0,-27-2 0,-30 4 1016,-14 7-1016,3 0 0,32 0 0,-6 0 632,3 0-632,-23 0 0,-24 0 0,-5 0 0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7:19:16.1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37 24575,'78'0'0,"1"0"0,-13 0 0,3 0-1071,-8 0 0,-1 0 1071,0 1 0,0-2 0,-5-2 0,-2-2 63,0 0 1,-2 0-64,41-5 0,-13 2 484,-17 8-484,-22 0 0,-16 0 0,-10 0 1076,3 0-1076,-4 0 455,12 0-455,40 0 0,17 0-989,-11 0 0,5 0 989,0 0 0,1 0 0,1 0 0,-3 0-119,-12 0 1,-5 0 118,17 0 0,-28 0 0,-25 0 0,-2 0 0,-11 0 1952,0 0-1952,4 0 263,7 0-263,20 0 0,22 0 0,30 0-769,-33-1 1,3 2 768,5 3 0,3 1 0,4 1 0,1 0 0,1 0 0,-2 0 0,-5 0 0,-1-2 0,0-4 0,-2 0 0,29 0 0,-20 0 0,-29 0 0,-12 0 0,-7 0 0,-3 0 1537,-6 0-1537,-4 0 0,2 0 0,18 0 0,21 0 0,37 0-882,-34 0 1,5 0 881,10 0 0,4 0 0,11 0 0,3 0-1032,0 0 0,0 0 1032,1 0 0,-4 0 0,-17 0 0,-5 0 0,25 0 0,-42 0 0,-29 0 0,-8 0 1568,22 0-1568,34 0 0,27 0 821,-41 0 0,0 0-821,37 0 0,-28 0 0,-28 0 0,-15 0 0,-11 0 0,4 0 0,0 0 0,-3 0 0,-2 0 0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7:19:21.1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1 134 24575,'59'8'0,"33"-6"0,-15 2 0,9 0-2388,-19-3 1,4-1 0,3-1 2387,16-2 0,4-1 0,2 0-682,-19 3 0,2 1 1,0-1-1,-1 0 682,2-1 0,0-1 0,-1-1 0,-1 2 0,15 2 0,-2 0 0,-5 0 615,16 0 0,-11 0-615,-34 0 0,-9 0 0,0 0 0,-28 0 2838,-7 0-2838,0 0 4726,5 0-4726,-4 0 1095,-2 0-1095,8 0 0,41 0 0,-5 0 0,9 0-1695,29 0 0,8 0 1695,-20 0 0,3 0 0,2 0-1314,10 0 1,3 0 0,0 0 1313,-22 0 0,0 0 0,1 0 0,-1 0 0,0 0 0,1 0 0,-1 0 0,0 0 0,0 0 0,0 0 0,-1 0 0,0 0 0,23 0 0,0 0 0,-3 0-678,-9 0 0,-2 0 0,-2 0 678,-8 0 0,-1 0 0,-5 0-238,9 0 0,-8 0 238,-16 1 0,-5-2 2111,25-6-2111,-25 1 0,22-3 0,-22 6 0,5 1 1074,19 2 0,5 0-1074,11 0 0,3 0 0,5 0 0,-4 0 0,-22 0 0,-3 0 772,3 0 0,-1 0-772,-10 1 0,-1-2 0,1-2 0,2-3 0,5 1 0,-3-1 735,10-5-735,-12-2 0,-25 5 0,30 3 0,27-11 0,0 7 0,-27-2 1928,-34 4-1928,-22 7 1374,-3 0-1374,0 0 0,0 0 0,11 0 0,54 0 0,-15 4 0,6 2-940,19 0 0,2 1 940,-1 3 0,-4 2 0,-24-4 0,-6 1 0,10 1 0,-49-5 0,-9-5 0,-7 0 0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7:19:24.6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1 270 24575,'13'0'0,"-4"0"0,8 0 0,-3 0 0,23 0 0,19 0 0,10 0 0,-4 0 0,-26 0 0,-13 0 0,11 0 0,34 0 0,-10 0 0,5 0-719,6 0 0,2 0 719,5 0 0,-2 0 0,-5 0 0,-4 0-307,-10 0 0,-2 0 307,-1 0 0,0 0 0,40 0 0,-1 0 0,-33 0 0,2 0-642,1 0 1,2 0 641,10 0 0,3 0-776,6 0 1,-1 0 775,-4 0 0,0 0 0,-1 0 0,-2 0 588,-13 0 1,-2 0-589,-4 0 0,-3 0 0,14 0 558,-4-5-558,-29-1 0,27 0 0,31 1 10,-30 1 1,2-2-11,5 1 0,1-1 0,-2 0 0,0 0 0,-6 1 0,-2 2 689,-4 2 1,-2 2-690,38-1 0,-28 0 0,-17 0 0,1 0 0,16 0 0,28-9-64,-32 3 0,3 0 64,5 0 0,3 1 0,10-1 0,3 2-946,-1 4 1,2 0 945,10-4 0,4-2-924,-25 1 0,1 1 0,1-1 924,0 1 0,1-1 0,1 1 0,6 1 0,2-1 0,-2 1 0,-6-1 0,-2 1 0,-2-1-683,27-2 1,-4 0 682,-12 0 0,-5-1 367,-16-2 0,-6 1-367,22 1 1781,-19-3-1781,-14 5 3001,4 5-3001,25 0 0,17 0 158,-34 0 0,4 0-158,12 0 0,2 0 0,7 1 0,1-2 0,6-3 0,-1-2 0,-11 1 0,-3-1 0,-11 0 0,-7 0 391,11-3-391,-34 9 0,-17 0 0,16 0 0,62 0 0,-17 5 0,10 1-1372,-8-2 1,6 1 0,3 0 1371,-16-2 0,2 1 0,1-1 0,0 0 0,-1 0 0,1 1 0,-1-2 0,-1 0-283,18-1 0,-2-1 0,-5-1 283,18 1 0,-10 0 0,-32 0 0,-8 0 0,6 0 0,-42 0 0,16 0 3876,10 0-3876,0 0 2771,-10 0-2771,-28-4 0,-2 3 0,-7-2 0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7:19:57.4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24575,'0'20'0,"0"56"0,0 10-1236,0-20 1,0 3 1235,0-7 0,0-3 0,0 36 789,0-7-789,0-38 407,0-11-407,0-14 0,0-15 0,0-3 0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7:19:59.0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234 0 24575,'-4'9'0,"-5"4"0,-7 8 0,-2-2 0,-1 2 0,1-5 0,4-2 0,2 0 0,3-1 0,4-5 0,-3 5 0,3 1 0,-4-1 0,1 0 0,-5 0 0,-1-3 0,4 2 0,3-3 0,3-4 0,-1-1 0,-4 0 0,0 1 0,4 3 0,1 1 0,4 0 0,0 0 0,4 0 0,5-1 0,5 1 0,3 4 0,1 1 0,0 3 0,6 3 0,9 11 0,-3-1 0,3 10 0,-10-7 0,-7-6 0,-5-6 0,-7-8 0,-4-5 0,4-3 0,1-1 0,0 0 0,-2 1 0,-3 0 0,0-1 0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7:20:01.2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24575,'0'25'0,"0"1"0,0 8 0,0-7 0,0-3 0,0 1 0,0-6 0,0 2 0,0-8 0,0-4 0,0 0 0,0-1 0,0 1 0,0 0 0,0 4 0,0 0 0,0 12 0,0 2 0,0-1 0,0-1 0,0-8 0,0 1 0,0 0 0,0-5 0,0 0 0,0 0 0,0 0 0,0 5 0,0 0 0,0-1 0,0 8 0,0-6 0,0 2 0,0-8 0,0-4 0,0-1 0,0 1 0,0 0 0,4-4 0,1-1 0,3-4 0,1 0 0,0 0 0,0 0 0,3 0 0,9 0 0,19 0 0,9 0 0,1 0 0,4 0 0,-25 0 0,3 0 0,-18 0 0,-1 0 0,-1 0 0,2 0 0,0 0 0,-1 0 0,-5 0 0,1 0 0,0 0 0,-4 0 0,-1 0 0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7:20:34.8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24575,'20'0'0,"2"0"0,5 0 0,-3 0 0,-6 0 0,0 0 0,-1 0 0,8 0 0,1 0 0,1 0 0,-2 0 0,-8 0 0,1 0 0,-1 0 0,-3 0 0,-1 0 0,-1 0 0,-2 0 0,7 0 0,-3 0 0,-1 0 0,4 0 0,-7 0 0,2 0 0,8 5 0,3 1 0,23 0 0,4-1 0,-11-5 0,-7 0 0,-19 0 0,-3 0 0,-1 4 0,-5 1 0,-1 0 0,2-1 0,4-4 0,11 0 0,3 0 0,10 5 0,14 3 0,2-1 0,14 7 0,0-5 0,-14-1 0,-2-1 0,-13-7 0,-8 0 0,-5 0 0,-5 4 0,-2 1 0,0 0 0,2-1 0,5-4 0,19 0 0,-4 0 0,4 4 0,-19 1 0,-13-1 0,-4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2T12:18:22.74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90 24575,'0'10'0,"0"1"0,0-1 0,0 0 0,0 0 0,0 0 0,0 0 0,0 1 0,0-1 0,0 0 0,0 0 0,0 0 0,0 5 0,0 1 0,0 4 0,0 1 0,0-1 0,0 9 0,0-7 0,0 2 0,0-5 0,0-3 0,0 0 0,0-1 0,0-5 0,0 0 0,0 0 0,4-4 0,2-1 0,4-1 0,0 2 0,0 4 0,1 0 0,-1 0 0,0 1 0,0-1 0,0 0 0,1-4 0,3-2 0,10-4 0,7 0 0,8 0 0,0 0 0,-13 0 0,-3 0 0,-13 0 0,0-4 0,1-2 0,-1-4 0,0-5 0,0-1 0,2-12 0,-6-3 0,4 0 0,-4 3 0,-1 7 0,4 1 0,-3 4 0,0 1 0,-2 5 0,-4 0 0,0 0 0,0-1 0,0 1 0,0 0 0,0 0 0,0 0 0,-4 0 0,-2-1 0,0 1 0,2 0 0,4 0 0,-5 0 0,0-1 0,-1 1 0,1 0 0,1 4 0,-2 2 0,-4 4 0,0-5 0,4 0 0,2-5 0,-1-1 0,-1 6 0,1-4 0,0 3 0,1-4 0,-2 0 0,-4 4 0,0 1 0,4 1 0,-3-2 0,3-4 0,1 0 0,-4 4 0,3 2 0,-4-1 0,0-1 0,-1 1 0,-3 0 0,-2 5 0,-5 0 0,6 0 0,0 0 0,5 0 0,0 0 0,-1 0 0,1 0 0,0 0 0,0 0 0,0 0 0,-1 0 0,1 0 0,5 5 0,0 0 0,1 1 0,-2-1 0,0-5 0,2 0 0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7:20:36.8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1 24575,'0'8'0,"0"1"0,3 0 0,6 0 0,5 4 0,6 7 0,-2 0 0,9 7 0,-8-9 0,2-2 0,-4-4 0,-8-7 0,0 3 0,-5-3 0,0 0 0,1-1 0,4-4 0,3 4 0,-2 0 0,3 5 0,-4 0 0,-8 0 0,-6 4 0,-5-4 0,-3 4 0,4-4 0,1-4 0,-1-1 0,0 0 0,0 0 0,4 5 0,1 0 0,1-4 0,-2-1 0,0 0 0,1 1 0,0-1 0,-1 0 0,-4-4 0,-3 0 0,2 0 0,-3 0 0,4 0 0,0 4 0,1 1 0,-1 0 0,0-1 0,0 0 0,0 1 0,5 4 0,-4 3 0,3-2 0,-4 3 0,0-4 0,4-1 0,1 1 0,4-4 0,0-1 0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7:20:39.1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24575,'0'13'0,"0"8"0,0 5 0,0 8 0,0-1 0,0 1 0,0 0 0,0-8 0,0 6 0,0-5 0,0-5 0,0-2 0,0-11 0,0 0 0,0 3 0,0 9 0,0 6 0,0 6 0,0 14 0,5-10 0,0 2 0,1-14 0,-2-12 0,-4 0 0,0-4 0,0 0 0,0 3 0,0 9 0,0 19 0,0-4 0,0 4 0,0-8 0,0-13 0,0 2 0,0-8 0,0-5 0,0 5 0,0 1 0,0 3 0,0-3 0,0-1 0,0-4 0,0-1 0,0 5 0,0 8 0,0 31 0,0 27 0,0 16 0,0-4 0,0-35 0,0-23 0,0-20 0,0-8 0,0-1 0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7:20:40.8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141 1 24575,'-9'4'0,"0"0"0,0 5 0,4 0 0,-2-4 0,2-1 0,-4-4 0,0 4 0,0 1 0,-3-1 0,-2 4 0,0-3 0,2 4 0,3 0 0,4-4 0,1-1 0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7:20:42.6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24575,'9'0'0,"0"0"0,-1 0 0,1 0 0,0 4 0,0 0 0,0 1 0,-1 3 0,1-3 0,0 4 0,4 0 0,0-1 0,1 5 0,-1-3 0,-4 3 0,-1-5 0,1 1 0,-4 0 0,3-4 0,-3-1 0,0 0 0,-1 1 0,-4-1 0,0 0 0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7:20:53.4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24575,'13'0'0,"0"0"0,5 0 0,0 0 0,-1 0 0,1 0 0,-5 0 0,0 0 0,0 0 0,-3 0 0,2 0 0,1 0 0,1 0 0,3 0 0,1 0 0,0 0 0,-1 0 0,-3 0 0,-1 0 0,-5 0 0,5 0 0,1 0 0,3 0 0,8 0 0,-6 0 0,6 0 0,-11 0 0,-1 0 0,-5 0 0,1 0 0,0 0 0,0 0 0,0 0 0,-1 0 0,1 0 0,0 0 0,0 0 0,0 0 0,10 0 0,-3 0 0,5 0 0,-9 0 0,1 0 0,1 0 0,-1 0 0,0 0 0,0 0 0,8 5 0,-2 0 0,13 1 0,-13-2 0,2-4 0,-8 0 0,-4 0 0,-1 0 0,1 0 0,4 0 0,-3 4 0,2 0 0,1 1 0,1-1 0,-1-4 0,0 0 0,0 0 0,-3 0 0,2 0 0,-3 0 0,0 0 0,4 4 0,0 1 0,1 0 0,-1-1 0,-5-4 0,5 0 0,1 0 0,0 0 0,-2 0 0,-3 0 0,4 0 0,-3 0 0,2 0 0,-3 0 0,0 0 0,0 0 0,-1 0 0,1 0 0,-4 0 0,-1 0 0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7:20:55.8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1 24575,'0'9'0,"0"-1"0,4 1 0,1-4 0,0 3 0,-1-3 0,0 4 0,1-1 0,3-3 0,1-1 0,0 0 0,0 1 0,0 4 0,-1 0 0,1-4 0,0-2 0,-4 1 0,3 1 0,1 8 0,17 14 0,2-4 0,1 8 0,-9-11 0,-12-7 0,-7-4 0,-6-5 0,-4-4 0,-8 0 0,3 0 0,1 4 0,-4 1 0,3 0 0,-3-1 0,-1-4 0,1 0 0,3 0 0,1 0 0,4 0 0,1 0 0,-5 0 0,3 0 0,-3 3 0,5 2 0,-5-4 0,7 2 0,-2-7 0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7:20:59.6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176 1620 24575,'0'-12'0,"0"-9"0,0-6 0,0-6 0,0-1 0,0 0 0,0 1 0,0-1 0,0 1 0,0 6 0,0-5 0,0 13 0,0-6 0,0 0 0,0 6 0,0-13 0,0-7 0,0 9 0,0-8 0,0 14 0,0 4 0,0-4 0,0 6 0,0 0 0,0 1 0,0-1 0,0 1 0,0 3 0,0 1 0,0 4 0,0 1 0,0-1 0,0 0 0,0 0 0,0 0 0,0-10 0,0-4 0,0-3 0,0 1 0,0 7 0,0 5 0,0-4 0,0 3 0,0 1 0,0 0 0,0 4 0,0 0 0,0 0 0,0-3 0,0-2 0,0-4 0,0 1 0,0-1 0,0 5 0,0 0 0,0 4 0,0 0 0,0-3 0,0-2 0,0-4 0,0 1 0,0 3 0,0 1 0,0 1 0,0-2 0,0-4 0,0 1 0,0-1 0,0 4 0,0 2 0,0-1 0,0-8 0,0-18 0,0 2 0,-4 2 0,-1 19 0,0 8 0,1 3 0,4-4 0,0-4 0,0-7 0,0-7 0,0 1 0,0 1 0,0 11 0,0 9 0,0 6 0,0 8 0,-4 0 0,0 4 0,-5 0 0,-4 1 0,3 3 0,2-8 0,0 4 0,3-4 0,0 0 0,-3 3 0,3-2 0,-4 3 0,1 0 0,-1-4 0,0 4 0,4-4 0,-3-4 0,3 3 0,1-4 0,-4 1 0,3 3 0,0-3 0,1 0 0,4-1 0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7:21:01.9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24575,'8'0'0,"1"0"0,0 0 0,0 0 0,0 0 0,-1 0 0,1 0 0,-4 4 0,3 1 0,-3 0 0,4 3 0,-1-3 0,1 0 0,0 2 0,0 2 0,3 5 0,-2 0 0,3-2 0,-4-3 0,-4 0 0,-1 0 0,-1-4 0,2-1 0,0-1 0,3 2 0,-3 4 0,4 4 0,0-3 0,-5-2 0,0-4 0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7:21:08.0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24575,'9'0'0,"4"0"0,33 0 0,0 0 0,17 0 0,-24 0 0,-18 0 0,-8 0 0,-5 0 0,1 0 0,0 0 0,0 0 0,-1 0 0,1 0 0,0 0 0,0 0 0,0 0 0,-1 0 0,1 0 0,0 0 0,0 0 0,0 0 0,-1 0 0,1 0 0,-4 0 0,-1 0 0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7:21:18.1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24575,'25'0'0,"-6"0"0,6 0 0,13 7 0,-9 0 0,7 1 0,-16-3 0,-11-5 0,3 0 0,2 0 0,4 0 0,-1 0 0,1 0 0,-1 0 0,-3 0 0,-1 0 0,-1 0 0,2 0 0,4 0 0,-1 0 0,1 0 0,-4 0 0,-2 0 0,-3 0 0,0 0 0,0 0 0,3 0 0,22 7 0,9 2 0,19-1 0,1-1 0,-13-7 0,-4 0 0,-12 0 0,-8 4 0,-1 1 0,-7 0 0,-1-1 0,1-4 0,-5 0 0,4 0 0,4 0 0,-2 0 0,6 0 0,0 0 0,-6 0 0,2 0 0,-5 0 0,-2 0 0,11 0 0,1 0 0,1 4 0,-6 1 0,-9 0 0,-3-1 0,-4-4 0,-1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2T12:18:24.34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24575,'0'0'0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7:21:20.1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 1 24575,'13'8'0,"-3"-3"0,2 3 0,-3-3 0,0 0 0,0 3 0,0-3 0,-1-1 0,1 0 0,0 0 0,0 1 0,0 4 0,-1 0 0,1 0 0,0-1 0,0 1 0,0 0 0,-1-4 0,-3 3 0,-1-3 0,-4 3 0,0 1 0,0 0 0,0 0 0,0 0 0,-4-1 0,-5-3 0,0-1 0,-4 0 0,4 1 0,0 0 0,1-1 0,-1-4 0,0 4 0,0 0 0,-3 1 0,2-1 0,-3-4 0,4 4 0,0 1 0,-3 0 0,-2 3 0,0-3 0,2 0 0,3-2 0,4-3 0,1 0 0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7:21:22.0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74 0 24575,'-9'20'0,"3"16"0,1 1 0,0 9 0,0-19 0,-1-7 0,2-7 0,4-4 0,0 4 0,0 7 0,0 7 0,-7 19 0,-2 17 0,0 3 0,0 9 0,9-25 0,0-11 0,0-14 0,0-11 0,0-1 0,0 6 0,0 17 0,0 26 0,0 17 0,0 0 0,0-4 0,0-25 0,0-11 0,0-14 0,0-7 0,0-5 0,0 0 0,0-4 0,0 0 0,0-1 0,0 1 0,0 4 0,0 8 0,0 18 0,0 11 0,0 0 0,0-11 0,0-18 0,0-12 0,0-5 0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7:21:23.6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89 1 24575,'0'9'0,"-4"3"0,-1 2 0,-4-4 0,0-2 0,0-4 0,1 0 0,-1 1 0,0-1 0,0 0 0,1 1 0,3 0 0,1-1 0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7:21:25.9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24575,'9'0'0,"0"0"0,4 0 0,-3 0 0,2 0 0,-3 4 0,-4 1 0,3 4 0,-3-1 0,0 1 0,2 0 0,-2 0 0,4 0 0,0-4 0,-4 2 0,-1-2 0,-4 4 0,0 0 0,4 0 0,0-1 0,1 1 0,-1 0 0,-4 0 0,0 4 0,0-4 0,0 4 0,0-4 0,0-4 0,0-1 0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7:21:58.4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 0 24575,'0'20'0,"0"3"0,-5 10 0,-1 1 0,-1 0 0,2-1 0,1-6 0,0-2 0,-1-8 0,1-3 0,4-1 0,0-1 0,0 2 0,0 11 0,0 1 0,0 1 0,0-6 0,0-9 0,0 1 0,0 1 0,0-1 0,0 0 0,0-4 0,0 0 0,0 10 0,0 30 0,0 17 0,0-15 0,0 2 0,0 42 0,0-16 0,0-20 0,0-37 0,0 2 0,0-10 0,0 0 0,0-2 0,0-3 0,0 11 0,0 3 0,0 3 0,0-5 0,4-8 0,1-1 0,-1 2 0,0 4 0,0-1 0,1-3 0,0-1 0,-1-5 0,0 1 0,1 4 0,5 8 0,0 5 0,-4-3 0,3-7 0,0-12 0,4-4 0,12 0 0,2 0 0,6 0 0,14 0 0,-18 0 0,5 0 0,-21 0 0,0 0 0,7 0 0,33 0 0,25 0 0,4 0 0,7 0 0,-47 0 0,-8 0 0,-21 0 0,-5 0 0,5 0 0,1 0 0,-1 0 0,0 0 0,0-4 0,0-1 0,12 0 0,15-6 0,-11 5 0,5-2 0,-21 5 0,-4 3 0,3 0 0,22 0 0,34 0 0,14 0 0,10 0 0,-17 0 0,-32 0 0,-10 0 0,-20 0 0,-4 0 0,0 0 0,0 0 0,10-5 0,4-2 0,3 1 0,-5 1 0,-8 5 0,0 0 0,33 0 0,39 0 0,-31 0 0,3 0-349,10 0 1,-1 0 348,29 0 0,-30 4 0,-37 1 0,-24 0 0,-4-1 0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7:22:01.2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24575,'4'12'0,"5"-2"0,4 3 0,5 0 0,-4 0 0,-2 1 0,-3-1 0,0-1 0,0-2 0,-1 3 0,1-4 0,0-1 0,0 1 0,0 0 0,-1 4 0,-3-3 0,3 2 0,-3 1 0,0-3 0,-1 2 0,-4-3 0,4-4 0,1-1 0,7 0 0,9 2 0,-2 3 0,6 1 0,-11-5 0,-1 3 0,-1-4 0,-2 1 0,3-1 0,-4-4 0,-5 4 0,0 1 0,0 0 0,1-1 0,4-4 0,0 0 0,0 0 0,-1 0 0,1 0 0,0 4 0,0 1 0,0-1 0,-1 0 0,5-4 0,8 5 0,-2 1 0,2 0 0,3-3 0,-12 1 0,5 1 0,-9 0 0,-3-1 0,3-4 0,5 0 0,-3 0 0,-1 0 0,-5 0 0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7:22:09.5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24575,'0'12'0,"0"-2"0,0 7 0,0-3 0,4-1 0,1 4 0,4-4 0,-1 5 0,-3-4 0,-1-2 0,0-3 0,1 0 0,0 0 0,3 0 0,-3-1 0,3-3 0,1 3 0,-4-3 0,3 4 0,-3 0 0,4-1 0,-1 5 0,1-3 0,0 3 0,0-1 0,0-2 0,-1-1 0,1-5 0,0 0 0,4 5 0,0 4 0,5 5 0,7-3 0,-6-2 0,2 0 0,-8-3 0,-5-1 0,1-5 0,0-4 0,0 0 0,-1 4 0,1 1 0,0-1 0,0 0 0,0-4 0,3 4 0,-2 1 0,3 0 0,-4 3 0,-4-3 0,2 0 0,-2-1 0,4-4 0,4 0 0,-3 0 0,2 3 0,-3 2 0,0 0 0,0-1 0,-1-4 0,5 0 0,-3 4 0,3 1 0,-5 0 0,1-1 0,0-4 0,0 0 0,0 0 0,-5 0 0,0 0 0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7:22:17.7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 0 24575,'0'13'0,"0"1"0,0 3 0,0 1 0,0-4 0,0-2 0,0-3 0,0 4 0,0 8 0,0 5 0,0 21 0,0 15 0,0 4 0,0 9 0,0-25 0,0-10 0,0-16 0,0-10 0,0-1 0,0-4 0,0 3 0,0 2 0,0 3 0,0 1 0,0 0 0,0-5 0,0 0 0,0 0 0,0-3 0,0 2 0,0 8 0,0 16 0,-9 39 0,3-23 0,0 4-424,0 5 0,1 2 424,-1-1 0,2-4 0,4 21 0,0-31 0,0-28 0,0-11 0,4-4 0,1-1 0,4-4 848,-1 0-848,1 0 0,0 0 0,0 0 0,4 0 0,7 0 0,20 0 0,-11 0 0,5 0 0,-21 0 0,-4 0 0,3 0 0,9 0 0,19 0 0,22 0 0,17 0 0,-1 0 0,-22 0 0,-22 0 0,-18 0 0,5 0 0,18 0 0,-2 0 0,10 0 0,-21 0 0,-5 0 0,-8 0 0,-4 0 0,-1 0 0,1 0 0,24 0 0,18 0 0,15 0 0,10 0 0,-27 0 0,-13 0 0,-16 0 0,-7 0 0,7 0 0,7 0 0,-1 0 0,-5 0 0,-12 0 0,-5 0 0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7:22:19.4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24575,'9'3'0,"-4"2"0,3 4 0,1 4 0,1 1 0,2 3 0,1 1 0,1-1 0,-1 1 0,0-1 0,-4-3 0,0-1 0,-1-4 0,-3-1 0,-1 1 0,0 0 0,1 4 0,4 0 0,4 5 0,-4-4 0,4 2 0,-4-2 0,4 4 0,0-1 0,1 1 0,-1-1 0,-5-3 0,1-1 0,0-8 0,0-1 0,-4 0 0,-1 0 0,-1 5 0,2 0 0,0 0 0,3 0 0,-3-5 0,4 0 0,0 0 0,-1 1 0,1 0 0,0 3 0,0-3 0,0 0 0,-1-1 0,1-4 0,0 0 0,0 0 0,0 0 0,-1 0 0,1 0 0,0 3 0,0 2 0,-1 0 0,1-1 0,0-4 0,0 0 0,0 0 0,-1 0 0,-3 4 0,-1 1 0,0 0 0,1-1 0,4-4 0,0 0 0,-1 0 0,-3 0 0,-1 0 0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7:22:22.0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24575,'9'4'0,"-5"1"0,4 0 0,-3-1 0,4 0 0,4 4 0,7 3 0,7 3 0,-4-4 0,-4-4 0,-10 2 0,-4-3 0,3 0 0,-3-1 0,7 0 0,2 1 0,-4 3 0,-2 1 0,-4-4 0,1-1 0,7 0 0,2 1 0,0 0 0,-2-1 0,1 0 0,8 1 0,-2 5 0,13 0 0,-5 1 0,6 5 0,-6-5 0,-6 0 0,-5-7 0,-2 0 0,3 1 0,-3 0 0,-1-1 0,7 1 0,2 1 0,12 5 0,0 0 0,-8-4 0,-1-2 0,-8-2 0,-3 2 0,-1 0 0,-1-1 0,9-4 0,-1 0 0,4 0 0,14 0 0,5 0 0,19 0 0,-19 0 0,-13 0 0,-23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2T12:18:28.29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143 1 24575,'-15'0'0,"4"0"0,-4 0 0,5 0 0,0 5 0,0 0 0,0 1 0,-5-2 0,4-4 0,-4 0 0,5 0 0,4 5 0,2 5 0,4 1 0,0 4 0,0-5 0,0 0 0,0 1 0,0-1 0,0 0 0,0 0 0,0 5 0,0-4 0,0 4 0,0-5 0,0 0 0,0 1 0,0-1 0,0 0 0,0 0 0,0 0 0,0 0 0,0 1 0,4-6 0,2 0 0,4-5 0,5 0 0,-4 0 0,4 0 0,-1 0 0,-2 0 0,2 0 0,-3 0 0,-1 0 0,0 0 0,-4 4 0,-2 7 0,-4 0 0,0 4 0,0-1 0,0-2 0,5 2 0,0-4 0,6 1 0,-1-1 0,-5 0 0,0 0 0,-5 0 0,0 1 0,0-1 0,0 0 0,0 0 0,0 0 0,-5 1 0,0-1 0,-5-5 0,-1 0 0,1-1 0,0 2 0,0 0 0,0-2 0,-1-4 0,1 5 0,0 0 0,0 1 0,4-1 0,2-5 0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7:22:28.5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24575,'0'9'0,"0"4"0,0 7 0,0 0 0,0 12 0,0-12 0,0 12 0,0-5 0,0 7 0,0 12 0,0 4 0,0 25 0,0 4 0,0 0 0,0-4 0,0-25 0,0-11 0,0-18 0,0-8 0,0-1 0,0-2 0,0 3 0,0 7 0,0 2 0,0 5 0,0 5 0,0-6 0,0 1 0,0-3 0,0-6 0,0 0 0,0-5 0,0 0 0,0-4 0,0 0 0,0 3 0,0 22 0,0 9 0,5 6 0,1-2 0,0-14 0,-1-6 0,-5-6 0,0-9 0,0-3 0,0 0 0,0 0 0,0 0 0,0-1 0,0 1 0,0 0 0,0 0 0,0 0 0,0-1 0,0 1 0,0 0 0,4-4 0,1-1 0,4-4 0,3 0 0,2 0 0,4 0 0,6 0 0,3 0 0,-4 0 0,0 0 0,-9 0 0,0 0 0,-2 0 0,1 4 0,8 2 0,5 4 0,21 3 0,3 1 0,12 1 0,1-6 0,-13-2 0,-15-7 0,-15 0 0,-11 0 0,-1 0 0,5 0 0,1 0 0,11 5 0,1 1 0,1 0 0,-7-1 0,-7-5 0,0 0 0,0 0 0,5 0 0,7 0 0,-6 0 0,2 0 0,-8 0 0,-5 0 0,5 0 0,8 0 0,-2 0 0,2 0 0,-8 0 0,-4 0 0,-1 0 0,5 0 0,8 0 0,-2 0 0,2 0 0,-12 0 0,-5 0 0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7:22:31.6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24575,'8'18'0,"1"-8"0,0-2 0,-4-5 0,3 2 0,1 8 0,4 1 0,5 3 0,-4 1 0,2-4 0,-2-2 0,0-3 0,2 0 0,-2 0 0,6 10 0,0 4 0,0 4 0,0-3 0,-3-6 0,1 0 0,-4-5 0,-2 0 0,-3 0 0,4 0 0,8 7 0,5 0 0,8 3 0,-12-7 0,-6-1 0,-12-6 0,0-4 0,1-1 0,4-4 0,4 3 0,-4 2 0,4 0 0,-4-1 0,0-4 0,-1 0 0,-3 4 0,3 1 0,-3 0 0,0-1 0,-1-4 0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7:22:33.9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24575,'9'0'0,"0"4"0,0 1 0,-1 4 0,1-1 0,0-3 0,0 3 0,0 1 0,3 1 0,-2 2 0,-1-3 0,-1-4 0,1 3 0,4 1 0,1 0 0,-1 4 0,-5-4 0,1 0 0,0-1 0,0 5 0,4 1 0,0 0 0,1-2 0,-5-3 0,-5 0 0,0-4 0,0-1 0,5 0 0,4 4 0,1 2 0,-1 3 0,-4-4 0,-1-4 0,1 2 0,4-2 0,5 4 0,0 4 0,-1-4 0,-3 4 0,-1-4 0,-5-4 0,1-1 0,0-4 0,-4 4 0,-1 1 0,0-1 0,1 0 0,3 0 0,1 1 0,0 4 0,0 0 0,-4-4 0,-2-1 0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7:09:52.4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200 1 24575,'-9'8'0,"4"9"0,1 22 0,-3 11 0,-1 12 0,-9 14 0,-6-10 0,1-4 0,1-15 0,10-1 0,1-9 0,3 9 0,1 1 0,1-10 0,5 2 0,-5-7 0,-1-5 0,0-1 0,1-5 0,5-8 0,0-5 0,0 1 0,-5 11 0,-1 3 0,-1-1 0,2-2 0,5-11 0,0-8 0,0 2 0,0-7 0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7:09:53.6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24575,'8'0'0,"1"7"0,6 10 0,1 10 0,11 19 0,0 4 0,4 13 0,1-1 0,1 14 0,-1-11 0,2 11 0,-10-13 0,-8-14 0,-2 11 0,-5-11 0,4 1 0,-1-11 0,-6-18 0,-2-8 0,-4-4 0,0 0 0,4-1 0,1 1 0,0 0 0,-1 4 0,-4 0 0,0 1 0,4 3 0,1-8 0,0 0 0,-2-5 0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7:09:55.3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307 1 24575,'-9'0'0,"0"0"0,1 0 0,-1 0 0,-4 0 0,-8 0 0,2 0 0,-2 0 0,8 0 0,5 0 0,-1 0 0,0 0 0,0 0 0,0 0 0,-3 0 0,-2 0 0,-4 0 0,5 0 0,0 0 0,4 0 0,0 0 0,-3 0 0,2 0 0,-3 0 0,4 0 0,5 0 0,0 0 0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7:09:56.3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24575,'13'0'0,"1"0"0,10 0 0,16 0 0,9 0 0,14 0 0,-13 0 0,-11 0 0,-14 4 0,-12 1 0,0 0 0,-4-1 0,4-4 0,0 0 0,5 0 0,0 0 0,-9 0 0,-1 0 0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7:09:57.4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24575,'12'0'0,"2"0"0,11 0 0,-6 0 0,6 0 0,12 0 0,-7 0 0,17 0 0,-14 0 0,-6 4 0,-2 1 0,-12 0 0,4-1 0,-3-4 0,-1 0 0,4 0 0,-3 0 0,10 0 0,-4 0 0,4 0 0,-6 0 0,-8 0 0,-2 0 0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7:09:58.2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24575,'0'13'0,"0"33"0,0 26 0,0 23-1146,4-30 0,1 0 1146,6 33 0,0-13 183,-3-39 1,-8-37 0,0-5-1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7:10:00.1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74 150 24575,'0'19'0,"0"30"0,0 17 0,0 25-1245,0 1 1245,0-1 0,0-12 407,0-24-407,0-17 206,0-24-206,0-2 0,0-3 0,0 0 632,0 0-632,0 0 0,0-1 0,3 1 0,2 0 0,8 0 0,8 6 0,-2-5 0,2 1 0,-12-3 0,-5-3 0,0-1 0,1 0 0,-1-8 0,4-4 0,-3-2 0,0-3 0,-1 4 0,-4 1 0,0-1 0,4 0 0,1-4 0,0 0 0,-1-1 0,-4 1 0,0 1 0,0 2 0,0-7 0,0 3 0,0-3 0,0-1 0,0 5 0,0 0 0,0 4 0,0 0 0,0 0 0,3-3 0,2 2 0,0-3 0,-1 1 0,-4 2 0,0-3 0,0 4 0,0 1 0,0-5 0,0-1 0,0 0 0,0 2 0,0-1 0,0 3 0,0-2 0,0-1 0,0 3 0,0-3 0,0 5 0,0-1 0,0 0 0,0 0 0,0 0 0,0 1 0,0-1 0,-4 0 0,-1 0 0,-3 0 0,-1 1 0,0-5 0,-4-1 0,0-3 0,-1-1 0,5 4 0,5 2 0,0 3 0,-1-4 0,-3 3 0,-5-6 0,2-5 0,-6 2 0,0-13 0,2 5 0,-4 1 0,8 1 0,-2 11 0,5 5 0,3 6 0,1 3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2T12:18:40.20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1330 24575,'15'-5'0,"9"-2"0,6 1 0,24 1 0,19 5 0,3 0 0,11 0 0,-14 0 0,-1 0 0,-14 0 0,11-8 0,-12-3 0,1 1 0,-4 2 0,-15 8 0,-1 0 0,1 0 0,0 0 0,-8 0 0,-2 0 0,-1 0 0,-5 0 0,1 0 0,-9 0 0,-5 0 0,0 0 0,5 0 0,24 0 0,25 0 0,-13 0 0,4 0-611,6 0 1,3 0 610,6 0 0,-1 0 0,-12 0 0,-4 0 0,34 0 0,-41 0 0,-22 0 0,-9 0 0,-1 0 0,25 0 0,40 0 0,1 0 0,11 0-973,-18 3 1,4 2 0,3 0 972,15 0 0,4 0 0,1 1 0,-22-2 0,0 0 0,0-1 0,-2 1 0,19 1 0,-2 0 0,-2-2 0,-7-3 0,-3 0 0,-4 0-420,14 0 1,-8 0 419,-26 0 0,-8 0 0,7 0 0,-33 0 0,-8 0 0,1 0 3925,4 0-3925,0 0 1052,-4 0-1052,-1 0 0,-5 0 0,0 0 0,5 0 0,1 0 0,4 0 0,1 0 0,-1 0 0,0 0 0,9 0 0,2 0 0,-1 0 0,-6 0 0,-9 0 0,0 0 0,1 0 0,4-5 0,0-5 0,-4-1 0,-1 0 0,-5 7 0,-4-1 0,-2-5 0,-4-14 0,0-21 0,0-13 0,0 0 0,0 5 0,0 14 0,0 8 0,0-6 0,0 6 0,0 1 0,0 6 0,0 9 0,0 0 0,0 4 0,0-4 0,0 5 0,0 0 0,0-1 0,0 1 0,0-4 0,0-2 0,0-13 0,0-2 0,0 1 0,0-7 0,0 6 0,0-8 0,0 0 0,0 0 0,0 0 0,0 0 0,0 0 0,0 9 0,0 1 0,0 1 0,0 5 0,0-1 0,0 5 0,0 3 0,0 0 0,0 1 0,0 5 0,0 0 0,0 0 0,0 0 0,0-5 0,0-1 0,0 0 0,0 1 0,0 5 0,0 5 0,0 0 0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7:10:01.2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24575,'0'0'0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7:10:03.7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24575,'13'0'0,"0"0"0,5 0 0,-4 0 0,-2 0 0,-3 0 0,0 0 0,0 0 0,0 0 0,-1 0 0,1 0 0,0 0 0,0 0 0,4 0 0,0 0 0,1 0 0,-1 0 0,-5 0 0,1 0 0,0 0 0,0 4 0,0 1 0,-1 0 0,5 2 0,1-2 0,-1 4 0,0 0 0,-4-4 0,0 3 0,0-4 0,-1 5 0,1 0 0,0 0 0,0 0 0,0-1 0,-1 1 0,-3 0 0,-1 0 0,0-4 0,1-1 0,0 0 0,-1 0 0,-4 5 0,0 0 0,0 0 0,0 4 0,0 0 0,-4 5 0,-2 7 0,-4 1 0,0 1 0,4-7 0,-2-7 0,3-4 0,4 0 0,8 11 0,9 2 0,12 7 0,6 9 0,-4-8 0,2 3 0,-13-9 0,-5-6 0,-1 0 0,-4-5 0,-1-4 0,1-5 0,-4 0 0,-1 1 0,-4 4 0,0-1 0,0 1 0,0 0 0,-4 0 0,-5 0 0,-4-1 0,-1 1 0,1 0 0,4 0 0,1-1 0,-1 1 0,0 0 0,-4 4 0,3-3 0,-2-2 0,3-4 0,0 0 0,-4 1 0,0 0 0,-5-1 0,4-4 0,2 0 0,3 0 0,-4 0 0,0 0 0,-1 0 0,1 0 0,8 0 0,1 0 0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7:10:05.7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24575,'0'0'0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7:10:59.0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9082 45 24575,'-9'0'0,"-4"0"0,-8 0 0,2 0 0,-13 0 0,-7 0 0,-11 0 0,-25 0 0,-4 0 0,13 0 0,14 0 0,20 0 0,5 0 0,-6 0 0,-14 0 0,-2 0 0,-27 0 0,-3 0-765,29 0 0,-4 0 765,-17 0 0,-5 0-1339,-13 0 1,-4 0 1338,19 0 0,-2 0 0,1 0 0,-1 0 0,0 0 0,3 0 0,-21 0 0,5 0-253,12 0 0,7 0 253,-8 0 0,18 0 0,27 0 1273,-1 0-1273,0 0 2802,8 4-2802,1 1 638,11 0-638,-9-1 0,-39-4 0,12 0 0,-8 0-1547,-27 0 1,-9 0 1546,18 0 0,-5 0 0,0 0-1049,-4 0 1,-1 0-1,0 0 1049,0 0 0,0 0 0,3 0 0,11 0 0,2 0 0,4 0-200,-13 0 1,7 0 199,-19 0 0,42 0 0,26 0 2462,-24 0-2462,-38 0 0,3-1 0,-12 2-59,21 1 0,-3 2 1,-3 1 58,-9 2 0,-3 2 0,-1-1 0,-6-2 0,-1-1 0,3 1 0,12 1 0,4 1 0,-1-2-536,2-5 1,-1-2-1,5 1 536,-19 4 0,8 2-168,21-2 1,6 1 167,-29 6 0,52-4 0,16-7 3323,8 0-3323,-22 7 2497,-22 3-2497,-22-1 0,26-4 0,-1-2 27,-41-3-27,41 4 0,1 0 0,-39 7 0,12-1 0,3-2 0,14-8 0,-1 0 0,-12 0 0,9 0 0,3 0 0,4 0 0,29 0 0,-7 0 447,19 0-447,4 0 0,2 0 0,3 0 0,-4 0 0,-8 0 0,-18 0 0,-11 7 0,-38 4 0,6 6 0,-10 1 0,17-8 0,32-3 0,6-3 0,19 0 0,4 1 0,-2 3 0,2-3 0,0 0 0,2-1 0,3 0 0,-4 1 0,0-1 0,-5 0 0,0-4 0,1 4 0,-1 1 0,1 0 0,3-1 0,1 0 0,1 1 0,2 0 0,-3-1 0,4-4 0,0 0 0,-3 0 0,-2 3 0,-4 2 0,1 0 0,3-1 0,1-4 0,5 0 0,-1 0 0,0 0 0,0 0 0,-3 0 0,-2 0 0,-4 4 0,1 1 0,-1 0 0,4-1 0,2 0 0,3 1 0,0-1 0,0 0 0,1-4 0,-5 0 0,-1 0 0,-11 5 0,6 0 0,-2 1 0,5-2 0,2-4 0,0 0 0,2 0 0,3 0 0,0 4 0,-11 2 0,5-1 0,-10 0 0,7-5 0,5 4 0,0 1 0,4 0 0,-4-1 0,4-4 0,-4 0 0,4 0 0,0 0 0,1 0 0,-1 0 0,0 0 0,0 0 0,0 0 0,1 0 0,-1 0 0,4 4 0,1 1 0,4 4 0,0-1 0,-4 1 0,-1 0 0,-4 0 0,1 0 0,3-1 0,1 1 0,0 0 0,-1 0 0,0 0 0,1-1 0,0 1 0,-4 0 0,-6 4 0,-4 0 0,1 1 0,3 3 0,1-4 0,4 1 0,1-1 0,-1-5 0,4 1 0,1 0 0,4 0 0,-4 0 0,-1-1 0,0 1 0,-2 0 0,2 0 0,-4 0 0,-4 3 0,3 2 0,-3 11 0,-3 1 0,5 1 0,0 5 0,2-6 0,4 1 0,-1-3 0,-2-6 0,3-4 0,1-2 0,0-3 0,4 0 0,0 0 0,0 0 0,0 3 0,0 2 0,0 4 0,0 6 0,0 3 0,0-1 0,0-1 0,0 0 0,0-6 0,-4 6 0,-1-8 0,0 1 0,1 0 0,4-5 0,0 0 0,0-4 0,0 3 0,0-2 0,0 3 0,0 0 0,0 0 0,0 1 0,0-1 0,0-1 0,0 2 0,0 4 0,-4-1 0,-1 1 0,0 0 0,1-1 0,4-3 0,0 2 0,0-2 0,0 11 0,0 1 0,0 1 0,0 5 0,0 7 0,0 24 0,0 2 0,0 11 0,0-13 0,0-14 0,0-2 0,0-14 0,0-6 0,0-2 0,0-12 0,0 4 0,0 4 0,0-2 0,0 6 0,0-8 0,0 1 0,0 20 0,0-9 0,4 11 0,2-8 0,-1-13 0,0 6 0,-5-8 0,0 8 0,0-6 0,0 2 0,0-4 0,0-7 0,4-2 0,12-4 0,20-4 0,39 0 0,-22 0 0,2 0-438,7 0 1,0 0 437,0 0 0,-3 0 0,19 0 0,-29 0 0,-30 0 0,1 0 0,29 0 0,42 0 0,-25 0 0,5 0-1008,11 0 1,3 0 1007,4 0 0,1 0 0,-6 0 0,-2 0 0,-11 0 0,-5 0 785,26 0-785,-40 0 0,-27 0 0,-8 0 0,8 0 0,15-7 2105,9-1-2105,40-1 0,-36 5 0,1 1-348,2 3 0,-1 0 348,4 0 0,0 0 0,-1 0 0,1 0-1338,13 0 0,6 0 1338,-8 0 0,5 0 0,2 0-1123,11 0 1,3 0-1,1 0 1123,0 0 0,0 0 0,-2 0 0,-8 0 0,-2 0 0,-4 0-234,11 0 1,-11 0 233,8 0 467,-37-4-467,-30-1 2149,16 0-2149,49 1 0,-18 4 0,9 0 43,-4 0 1,6 0-1,3 0-43,9 0 0,4 0 0,1 0-812,-18 0 1,1 0 0,1 0 0,-1 0 811,3 0 0,0 0 0,0 0 0,-2 0 0,16 0 0,-1 0 0,-3 0-519,-6 0 1,-2 0 0,-4 0 518,18 0 0,-9 0-2,-27 0 0,-8 0 2,15 0 2635,-44 0-2635,-8 0 4131,7 0-4131,15 0 0,41 0 0,-13 0 0,8 0-584,22 0 1,9 0 583,-16 0 0,4 0 0,2 0-998,-19 0 1,2 0 0,0 0 0,2 0 997,3 0 0,2 0 0,0 0 0,0 0 0,-3 0 0,-1 0 0,0 0 0,0 0-815,22 0 1,-1 0 0,-1 0 814,-7 0 0,-1 0 0,-4 0-442,17 0 0,-7 0 442,-18 0 0,-9 0 2067,6 0-2067,-39 0 3602,-16 0-3602,-8 0 3568,22 0-3568,61 0 0,-28 0 0,6 0-394,23 0 1,4 0 393,-1 0 0,-3 0 0,-22 0 0,-7 0 0,27 0 0,-60 0 0,-21-4 0,-5-4 0,2-13 0,5-6 2532,-2-6-2532,5-14 0,-6 10 0,1-9 0,0-1 0,-6 10 0,0-9 0,0-1 0,1-2 0,8-14 0,0 1 0,-1-1 0,-1 13 0,-6 4 0,-3 12 0,-5 8 0,0 1 0,0 7 0,0 1 0,0-1 0,0-7 0,0-1 0,0-21 0,0-2 0,0-14 0,0-12 0,0-4-361,0 27 0,0-1 361,0-41 0,-3 41 0,-2 1 0,-5-39 0,0 12-208,-5 4 208,5-1 0,-7-3 0,-10-12 0,7-1 0,1 26 0,6 7 0,5 13 0,-4 9 0,-1-10 715,7 14-715,-4-1 215,4 0-215,-4 12 0,0 2 0,5 11 0,1 0 0,4 1 0,0-1 0,-4-4 0,-1 3 0,0-2 0,-2-1 0,2 3 0,0-3 0,1 5 0,0 3 0,-1 1 0,-4 4 0,0 0 0,1 0 0,-1 0 0,0 0 0,-4 0 0,-20 0 0,-10 0 0,-7 0 0,11 0 0,18 0 0,5 0 0,6 0 0,-3 0 0,4 0 0,0 0 0,1 0 0,-1 0 0,0 0 0,0 0 0,0 0 0,1-4 0,3 3 0,1-3 0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0T11:13:08.1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24575,'0'0'0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0T11:13:29.1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24575,'0'0'0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0T11:14:50.6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24575,'0'0'0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7:11:13.1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24575,'88'21'0,"0"-1"0,-1 1 0,1-1 0,-19-6 0,-5-2 0,7 0 0,5 2 0,10 2 0,3 0 0,-4-2 0,-12-3-1683,22 1 0,-11-4 1683,-7-2 0,-4-1 0,-10 1 0,-5 0 1055,21 3-1055,-20-9 552,-25 0-552,-1 0 0,27 0 0,-12 0 0,8 0-1638,35 5 1,11 1 1637,-20-1 0,4-1 0,3 1-637,-13-1 0,3-1 0,0 1 1,1-1 636,1 0 0,1 0 0,0 0 0,-1-1 0,-5-1 0,0-1 0,-1-1 0,-2 1-512,15 0 0,-3 0 1,-4 0 511,14 0 0,-10 0 0,12 0 0,-46 0 0,-1 0 0,35 0 57,-3 0 0,12 0-57,-17 0 0,4 0 0,2 0 85,11 0 1,2 0 0,1 0-86,-19 0 0,0 0 0,0 0 0,-2 0 0,13 0 0,-3 0 0,-3 0 392,19 0 0,-9 0-392,-28 0 0,-12 0 0,-4 0 0,-29 0 0,25 0 0,49 0-100,-10-5 1,11-1 99,-14 5 0,5 0 0,2 0 29,6-2 0,2-1 0,1 1-29,2 2 0,0 1 0,-1 1 0,-7-1 0,-1 0 0,-3 0-214,-9 0 1,-3 0-1,-3 0 214,15 0 0,-8 0 0,19 0 0,-52-4 2582,-9-4-2582,27-7 0,5 5 0,9 0 206,-11 3 0,5-1 0,1 1-206,11-2 0,3 1 0,0 1 0,3 1 0,0 2 0,-3 0 0,-9 0 0,-3 1 0,-3-1 387,22 0 1,-8-1-388,-22 1 0,-7-1 0,11-6 0,-23 5 0,7 6 0,-4 0 0,9 0-1148,28 0 1,9 0 1147,-20 0 0,2 0 0,2 0 0,7-4 0,2 0 0,-4 1 0,20 2 0,-7-1 1286,-18-3 1,-9 0-1287,-1 5 0,-38 0 0,-22 0 0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7:11:52.4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3232 121 24575,'-33'0'0,"-19"0"0,-13 0 0,-11 0 0,26 0 0,4 0 0,-1 0 0,-2 0 0,-14 0 0,-12-8 0,-4-3-566,28 6 1,-3 0 565,-5 1 0,-2 0 0,-1 4 0,0 0 0,1 0 0,1 0-105,7 0 1,2 0 104,-28 0 0,17 0 0,15-5 0,21 0 0,-6-1 1118,-8 2-1118,3 4 222,-9-5-222,-1-3 0,-2 1 0,-1 0 0,3 7 0,21 0 0,5 0 0,8 0 0,5 0 0,-5 0 0,-21 0 0,-34 0 0,-14-8-320,30 3 1,0 0 319,-40-5 0,13 2 0,24 8 0,21 0 0,21 0 0,5 0 0,-12 0 0,-28 0 0,-31 0 0,26 0 0,-2 0 0,1 0 0,1 0 0,-39 0 639,37 0-639,21 0 0,21 0 0,4 0 0,-3 0 0,-2 0 0,-4 0 0,1 0 0,3 0 0,1 0 0,1 0 0,-2 0 0,-4 0 0,1 0 0,-1 0 0,1 0 0,-1 0 0,0 0 0,5 0 0,4 0 0,5 0 0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0T11:21:03.6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24575,'0'0'0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2T12:18:44.05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24575,'0'29'0,"0"-7"0,0 2 0,0-9 0,0 0 0,0 1 0,0 4 0,0 0 0,0 1 0,0-1 0,0-4 0,0-1 0,0-5 0,0 0 0,0 0 0,0 0 0,0 1 0,0-1 0,0 5 0,0 0 0,0 1 0,0 3 0,0-3 0,0 5 0,0 7 0,0-5 0,0 14 0,0-15 0,0 2 0,0-5 0,0-7 0,0 2 0,0-3 0,0-1 0,0 0 0,0 0 0,0 5 0,0 1 0,0 4 0,0 0 0,0 9 0,0 2 0,0 8 0,0 0 0,0-9 0,0 7 0,0-6 0,0 0 0,0 6 0,0-7 0,0 1 0,0-2 0,0-9 0,0 0 0,0-4 0,0-1 0,0-5 0,0 0 0,0 0 0,0 1 0,0-1 0,0 0 0,0 0 0,0 5 0,0 1 0,0 0 0,0 3 0,0-3 0,0 4 0,0-4 0,0-1 0,0-5 0,0 0 0,0 0 0,0 0 0,0 1 0,5-6 0,0 4 0,1 1 0,-1 2 0,-5 2 0,0 1 0,0-4 0,0 4 0,0 0 0,0 1 0,0 12 0,0-5 0,0 1 0,0-9 0,4-5 0,2 0 0,4-4 0,0-2 0,0-4 0,1 0 0,3 0 0,2 0 0,0 0 0,3 0 0,-3 0 0,28 0 0,5 0 0,0 0 0,-5 0 0,-28 0 0,-2 0 0,-4 0 0,1 0 0,12 0 0,3 0 0,13 0 0,0 0 0,-9 0 0,-6 0 0,-9 0 0,-5 0 0,1 0 0,3 0 0,2-4 0,4-2 0,-4 0 0,-5 2 0,-7 4 0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7:13:55.9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2466 297 24575,'-13'-4'0,"-1"-1"0,-3-4 0,-1 1 0,5-1 0,0 0 0,4 0 0,0 0 0,0 4 0,1-2 0,-5 2 0,3 0 0,-3 1 0,5 4 0,3-4 0,-3-1 0,-1 0 0,-5-3 0,1 4 0,0-5 0,4 0 0,-3 4 0,-2 1 0,0 0 0,-10-7 0,2 0 0,-5-4 0,3 5 0,-1 0 0,-2 0 0,-6-1 0,6 1 0,3 4 0,6 2 0,4 4 0,2 0 0,3-4 0,0-1 0,-4-4 0,0 0 0,-1 4 0,1 1 0,4 4 0,-10 0 0,-4 0 0,-11 0 0,1 0 0,10 0 0,3 0 0,8 0 0,2-3 0,-3-2 0,0 0 0,4 1 0,-4 4 0,0 0 0,-1 0 0,-3 0 0,3 0 0,1 0 0,-6 0 0,-4 0 0,-11 0 0,1 0 0,6 0 0,3 0 0,10 0 0,1 0 0,0 0 0,-7 0 0,0 0 0,-12 0 0,6 0 0,3 0 0,0 0 0,13 0 0,-3 0 0,0 0 0,-7 0 0,-7 0 0,1 0 0,1 4 0,11 1 0,1 0 0,1-2 0,-2-3 0,-11 0 0,-1 0 0,-8 0 0,8 0 0,5 4 0,8 1 0,4 0 0,1-1 0,-1-4 0,-4 4 0,-8 2 0,-18-1 0,2 5 0,-10-4 0,1 7 0,9-1 0,-2 0 0,18-2 0,8-5 0,4 3 0,1-3 0,-1 4 0,4-1 0,-3-3 0,3 3 0,-4-3 0,-3 4 0,-2 0 0,0-1 0,-2 5 0,2-3 0,-4 3 0,-6 1 0,4-3 0,0 0 0,7-4 0,4-2 0,0 0 0,-3 3 0,-2-3 0,-4 0 0,5-1 0,0 0 0,4 1 0,0-1 0,0 4 0,5-3 0,-4 0 0,3 3 0,0-3 0,1 4 0,0-1 0,-1-3 0,0 3 0,-2-3 0,2 0 0,0 3 0,1-3 0,0-1 0,-1 4 0,0 1 0,-3 1 0,4 2 0,-5 1 0,0 1 0,4 3 0,-3 1 0,3 0 0,-3-1 0,-1 1 0,4-4 0,1-2 0,0 1 0,-1-3 0,0 2 0,1-3 0,4 0 0,0 0 0,0 0 0,0 3 0,-5 9 0,-1 6 0,0-1 0,1 6 0,5-13 0,0 6 0,0 0 0,0-6 0,0 13 0,0-13 0,0 6 0,0 0 0,0-6 0,0 6 0,0 0 0,0 1 0,0 1 0,0-3 0,0-6 0,0 0 0,0-1 0,0 1 0,0-1 0,0 1 0,0 0 0,0-1 0,0 8 0,5 1 0,0 1 0,1-2 0,-2-12 0,-4 0 0,4 0 0,1 0 0,0 5 0,-1 0 0,-4-5 0,3 0 0,6-4 0,12 1 0,18 9 0,-2-1 0,10 9 0,-1-8 0,-16-7 0,4-5 0,-18-3 0,-6 0 0,3 1 0,-4-1 0,-1-4 0,5 4 0,8 2 0,31 7 0,40 13-862,-32-10 1,4 0 861,10 5 0,2 1 0,5 1 0,1-2 0,-4-3 0,-3-3 0,-11-2 0,-4-3 0,29-1 0,-50-9 0,-14 0 0,12 0 0,6 0 0,45 0 0,-35 0 0,2 0 159,12 0 1,3 0-160,5 0 0,0 0 0,-5 0 0,-3 0 0,-11 0 0,-5 0 0,18 0 0,-36 0 0,-20 0 0,0 0 0,1 0 0,3 0 1404,1 0-1404,-1 0 0,1 0 0,0 0 0,-1 0 0,-3 0 0,-1 0 0,-5 0 0,1-4 0,0-4 0,0-2 0,3-3 0,-2 0 0,3 0 0,0-5 0,0 0 0,7-6 0,-5-3 0,0 1 0,-4-6 0,-5 5 0,4-6 0,-2-14 0,3 10 0,3-9 0,-8 12 0,3 8 0,-4 1 0,0 7 0,-2 5 0,-3 0 0,0 0 0,0 4 0,0-4 0,0 0 0,0-1 0,0-3 0,0-8 0,0-1 0,0-1 0,0 2 0,0 1 0,0-3 0,0 1 0,0 1 0,0 7 0,0 1 0,0-1 0,0 4 0,0 2 0,0-1 0,0 3 0,0-2 0,0-1 0,0-1 0,0-3 0,0-1 0,0 0 0,0 1 0,0-1 0,0 1 0,0 3 0,0-3 0,0 4 0,0-1 0,-3-3 0,-2 4 0,0-5 0,-9-22 0,11 17 0,-11-16 0,10 21 0,-1 0 0,1 5 0,4-4 0,0 3 0,-4 5 0,-1 1 0,0 4 0,1-1 0,4-4 0,0 0 0,-4 1 0,-1-1 0,1 0 0,-4-4 0,2-7 0,-4-7 0,-1 1 0,2 1 0,0 11 0,4 1 0,1 5 0,4 3 0,0 1 0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7:14:00.6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2336 514 24575,'-9'0'0,"-45"-30"0,30 15 0,-55-30 0,36 19 0,-20-5 0,-12-3 0,22 6 0,-6 0 0,12 1 0,-7-11 0,3 8 0,0-1 0,17 9 0,0 5 0,1-5 0,6 5 0,2 6 0,8 7 0,-1 4 0,1-4 0,3 0 0,-3-1 0,-3 1 0,0 0 0,-1-1 0,9 0 0,3 1 0,-4 4 0,-8 0 0,-18 0 0,2 0 0,-9-5 0,12-1 0,7 0 0,3 1 0,10 5 0,1 0 0,5 0 0,-5 0 0,-8 0 0,-18 0 0,-11 7 0,-13 1 0,-12 9 0,-4 8 0,13-7 0,7-1 0,25-7 0,8-5 0,5 1 0,8-2 0,4-4 0,5 4 0,-4 1 0,-8 5 0,-7 0 0,-10 1 0,6-1 0,2-4 0,8-2 0,3 0 0,1 1 0,5 0 0,-1 7 0,0-3 0,-4 5 0,0 3 0,-5-4 0,0 5 0,1 0 0,3-5 0,5 0 0,5-4 0,4 0 0,0-1 0,0 1 0,0 0 0,-3 0 0,-2 0 0,0-1 0,1 1 0,4 0 0,0 0 0,-4 0 0,-1-1 0,0 1 0,1 0 0,4 0 0,-4 3 0,-1 2 0,-4 11 0,-2 1 0,0 8 0,0 0 0,5 12 0,1 4 0,5 12 0,0 1 0,0-20 0,-4-6 0,-1-19 0,0-1 0,1-3 0,4-1 0,0-4 0,-4-1 0,-1 1 0,1 4 0,0 1 0,4 3 0,-4 1 0,-1-1 0,-7 21 0,1-8 0,3 16 0,3-19 0,5-7 0,-5 4 0,-1-1 0,0 10 0,1 14 0,5 16 0,0 15 0,0 1 0,0-16 0,0-17 0,0-12 0,0-12 0,0-2 0,0-11 0,0 4 0,5 7 0,10 20 0,10 22 0,3-9 0,-2 0 0,-10-33 0,-3-7 0,-4-4 0,-5 0 0,4 3 0,1-2 0,12 9 0,23 12 0,7-1 0,16 12 0,-4-11 0,-14-4 0,-9-7 0,-19-9 0,-9-7 0,1-4 0,8 0 0,18 0 0,11 0 0,0 0 0,-11 0 0,-14 0 0,-11 0 0,-2 0 0,-3 0 0,0 0 0,4 0 0,0 0 0,12 0 0,14-7 0,11-1 0,0-1 0,-11 2 0,-14 3 0,-8-1 0,8 0 0,2-4 0,-1 4 0,6-1 0,7 2 0,11-3 0,13-1 0,-14-1 0,-9 2 0,-19 7 0,-5 0 0,5-5 0,18-3 0,11 1 0,-7-4 0,-6 6 0,-19 1 0,-4-4 0,-2 3 0,-3 0 0,-4-3 0,3 3 0,-3-3 0,4-5 0,3 3 0,2-3 0,4 1 0,-1-2 0,1 0 0,-1 2 0,1-1 0,-1-1 0,1-3 0,-4-1 0,-2 4 0,-3 5 0,0 2 0,0 2 0,-4-4 0,3-4 0,-4 3 0,5-2 0,0-1 0,0 3 0,0-2 0,-4 3 0,2 0 0,-2 0 0,4 0 0,0 1 0,0-1 0,-1 0 0,5 0 0,1 0 0,0 1 0,2-5 0,-2 3 0,3-3 0,1 5 0,7-2 0,-6 1 0,2 3 0,-8 2 0,-5 0 0,5-5 0,-3-5 0,4-10 0,1-3 0,-4 1 0,4 1 0,-6 7 0,0 1 0,-1 3 0,1 1 0,0 5 0,-4-1 0,-1 0 0,0 0 0,1-3 0,-1 2 0,0-3 0,-4 4 0,4 0 0,1 1 0,0-1 0,-1-4 0,0-1 0,1-3 0,0-1 0,-1 1 0,-4-1 0,0 0 0,0 1 0,0-1 0,4 5 0,0 0 0,1 4 0,-1 0 0,-4 1 0,0-1 0,0 0 0,0 0 0,0-4 0,0 0 0,0-5 0,0-7 0,5-1 0,0-1 0,1 3 0,-2 6 0,-4 0 0,0 1 0,0 3 0,0 2 0,0-1 0,0 3 0,0-3 0,0 5 0,0-1 0,0-4 0,0-8 0,0-5 0,0-1 0,0 6 0,0 9 0,0 3 0,0 0 0,0 0 0,0 0 0,0-3 0,0-2 0,-5-11 0,-1-1 0,-4-1 0,0 3 0,5 10 0,1 1 0,4 4 0,-4 1 0,-1-5 0,0 3 0,2-3 0,3 5 0,-4 3 0,-1 1 0,0 0 0,1-1 0,4-4 0,0 0 0,-4 1 0,-1-1 0,0 4 0,1 1 0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7:14:16.1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24575,'12'0'0,"9"0"0,6 0 0,-1 0 0,-5 0 0,-8 0 0,-5 0 0,5 0 0,1 0 0,0 0 0,-2 0 0,1 0 0,1 0 0,-1 0 0,4 0 0,-3 0 0,10 0 0,-4 0 0,1 0 0,2 0 0,-7 0 0,5 0 0,-9 0 0,-3 0 0,0 0 0,0 0 0,3 0 0,-2 0 0,7 0 0,-4 0 0,5 0 0,0 0 0,-1 0 0,1 0 0,-4 0 0,2 0 0,-2 0 0,3 0 0,1 0 0,0 0 0,-5 0 0,0 0 0,-4 0 0,0 0 0,-1 0 0,1 0 0,4 0 0,1 0 0,3 0 0,1 0 0,-1 0 0,-3 0 0,-5 0 0,-5 0 0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7:14:21.4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65 24575,'13'0'0,"0"0"0,12 0 0,14 0 0,-2 0 0,3 0 0,-16 0 0,-10 0 0,3-4 0,-4 0 0,5-5 0,7-1 0,-6 5 0,13 0 0,-13 5 0,2 0 0,-4 0 0,3 0 0,0 0 0,12 0 0,-6 0 0,-3 0 0,-3 0 0,-12 0 0,1 0 0,0 0 0,0 0 0,4 0 0,20-7 0,-3 0 0,16-1 0,-12 3 0,-11 5 0,-4 0 0,-10 0 0,0 0 0,4 0 0,-3 0 0,2 0 0,-3 0 0,0 0 0,0 0 0,-1 0 0,1 0 0,0 0 0,0 0 0,0 0 0,-1 0 0,1 0 0,0 0 0,0 0 0,0 4 0,-4 1 0,2 0 0,-2-2 0,4-3 0,0 0 0,0 0 0,-1 0 0,1 0 0,0 4 0,0 1 0,0 0 0,-5-1 0,0-4 0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7:15:28.1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807 110 24575,'-17'-9'0,"-1"0"0,-20-10 0,9 7 0,-11-7 0,19 9 0,9 5 0,-1 1 0,-1 4 0,-10-5 0,-3-1 0,1 0 0,1 1 0,0 5 0,-1 0 0,3 0 0,3 0 0,11 0 0,1 0 0,-5 0 0,-1 0 0,-3 0 0,-8 0 0,-2 5 0,-12 17 0,-2 9 0,0 5 0,1-3 0,18-16 0,2-2 0,11-7 0,0 5 0,0 1 0,1 3 0,-2 8 0,1-5 0,-2 11 0,6-11 0,-4 1 0,4-5 0,0-6 0,1 7 0,4 3 0,0 7 0,0 7 0,0-1 0,0 14 0,0 2 0,7 14 0,9 0 0,1-1 0,6 1 0,-10-13 0,-1-11 0,-2-14 0,-1-8 0,0 1 0,-4-4 0,-1-2 0,0-3 0,0-4 0,5 3 0,4-3 0,-3 3 0,6 1 0,5-4 0,6-1 0,19 3 0,4-5 0,0 5 0,-4-7 0,1-14 0,-10 0 0,2-6 0,-14 5 0,-12 6 0,-4 1 0,-5-1 0,-4-4 0,5-8 0,0 2 0,5-6 0,2-12 0,-6-6 0,0-7 0,-6-22 0,0 19 0,0-2 0,0 10 0,0 18 0,0-6 0,0 6 0,0 6 0,0 9 0,0 3 0,0 0 0,0 0 0,0 0 0,0 1 0,4-1 0,1 0 0,0-4 0,-1 4 0,-4-4 0,0 4 0,0-4 0,0 0 0,0-1 0,0-3 0,0 4 0,0-5 0,0-7 0,0-1 0,0-1 0,0 3 0,0 6 0,0 1 0,0 3 0,0 1 0,0 4 0,0 4 0,0 2 0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7:15:29.9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24575,'0'13'0,"0"-3"0,0 3 0,4-5 0,1 1 0,0 4 0,-1-3 0,15 6 0,-6-6 0,12 3 0,-16-5 0,-5 1 0,0 0 0,1 0 0,4 0 0,-1 3 0,1-2 0,0 7 0,1 4 0,-1-2 0,-3 2 0,2-12 0,-3-6 0,-1 1 0,0 1 0,0 8 0,7 8 0,6 5 0,19 26 0,-9-14 0,3 2 0,-15-20 0,-10-12 0,3 1 0,-3 4 0,4 1 0,-1-1 0,-3 0 0,-1-4 0,0-4 0,1-1 0,0 0 0,3 0 0,-3 5 0,3 4 0,1 1 0,0 3 0,4 1 0,0-1 0,5 1 0,-4 0 0,-2-1 0,-3-3 0,-4-5 0,-1-5 0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7:15:30.7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24575,'12'0'0,"-2"0"0,3 0 0,0 0 0,-4 0 0,4 0 0,-4 0 0,0 0 0,3 0 0,9 0 0,6 0 0,6 0 0,1 0 0,-8 0 0,-5 0 0,-8 0 0,-4 0 0,0 0 0,-1 0 0,1 0 0,0 0 0,0 0 0,0 0 0,-1 0 0,1 0 0,-4 0 0,-1 0 0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7:15:31.8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24575,'20'0'0,"2"0"0,5 0 0,-3 4 0,-6 0 0,0 1 0,-5-1 0,0-4 0,0 0 0,0 0 0,1 0 0,-1 0 0,-1 0 0,2 0 0,0 0 0,-5 0 0,-6 0 0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7:15:32.6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170 1 24575,'0'13'0,"0"7"0,-5 7 0,-1 7 0,-7 12 0,-10 17 0,3 15 0,-6 14-545,16-41 0,1 2 545,-1 1 0,1 0 0,-2 0 0,2 0 0,-2 37 0,3-28 0,8-24 0,0-14 0,0-11 0,0-2 272,0-3 1,0-4-1,0-1 1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7:15:34.2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72 30 24575,'-9'4'0,"-1"12"0,0 7 0,4 10 0,-6 14 0,3 3 0,1 12 0,1 1 0,7-13 0,0-11 0,0-7 0,0-6 0,0 1 0,0-2 0,0-12 0,0 0 0,0-4 0,0-1 0,0 1 0,0 0 0,0 0 0,4 0 0,1-1 0,3-3 0,5 3 0,-3-3 0,3 0 0,-5-1 0,1 0 0,4 1 0,1 0 0,3-2 0,1-3 0,-1 0 0,1 0 0,-1 0 0,1 0 0,0 0 0,14-12 0,-14 1 0,9-12 0,-18 5 0,0 1 0,-4-1 0,-1 1 0,1-8 0,1-2 0,0 5 0,-1 2 0,-5 11 0,0-3 0,0-2 0,0 0 0,0-2 0,0 2 0,0-11 0,0 6 0,0-2 0,0 8 0,0-7 0,-4 8 0,-5-9 0,-4 17 0,-1-4 0,5 3 0,1 0 0,4 1 0,-1 0 0,1-1 0,0-4 0,-1-3 0,-4-2 0,-4-4 0,0 1 0,-5-1 0,4 5 0,2 0 0,3 4 0,4 0 0,-3 1 0,3 3 0,0-3 0,2 3 0,-1 0 0,-1 1 0,0 0 0,1-1 0,0-3 0,-1-1 0,0 4 0,1 1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0T09:36:38.7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1057 1 24575,'-17'0'0,"-6"0"0,2 2 0,-14 13 0,-7 5 0,-20 8 0,-20 0 0,5-9 0,-3-2 0,19-3 0,0 0 0,-23 5 0,2-1 0,22-6 0,6 0 0,-25 10 0,13-8 0,29-2 0,24-6 0,-2-4 0,12 0 0,1-2 0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7:15:34.8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24575,'0'0'0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7:15:36.8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24575,'9'0'0,"0"0"0,4 0 0,0 0 0,12 0 0,2 0 0,-1 0 0,-1 0 0,0 0 0,-6 0 0,2 0 0,-5 0 0,-6 0 0,3 0 0,-4 0 0,0 4 0,-1 1 0,1 3 0,0 1 0,-4 0 0,-1 0 0,-4 0 0,0-1 0,-39 69 0,25-48 0,-29 53 0,38-65 0,1-3 0,4-1 0,0-5 0,-4 1 0,-1 0 0,4-4 0,6 3 0,5-3 0,6 3 0,5 7 0,-1-1 0,4 6 0,-6-2 0,-1-1 0,-3-3 0,-5-1 0,-5-4 0,0-5 0,1 4 0,0-3 0,-2 4 0,-3 4 0,4 0 0,1 5 0,0 0 0,-1-5 0,-4 0 0,0-4 0,0 0 0,0-1 0,0 1 0,0 0 0,0 0 0,0 0 0,0-1 0,-4 5 0,-1-3 0,-4 3 0,-3-5 0,-2 1 0,-4 4 0,1-3 0,-1 2 0,5-3 0,0 0 0,4 0 0,0-4 0,0 2 0,1-2 0,-5 0 0,3-1 0,-3 0 0,5 1 0,3 0 0,1-1 0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7:15:38.2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24575,'0'20'0,"0"15"0,0 15 0,0 25 0,0-9 0,0-3 0,0-17 0,0-19 0,0 5 0,0-13 0,0 6 0,8 47 0,-6-20 0,6 33 0,-8-39 0,0-19 0,0-6 0,0-9 0,0 1 0,0-3 0,0 2 0,0 1 0,0-3 0,0 3 0,0-5 0,0 1 0,0 0 0,0-4 0,0-1 0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7:15:40.0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271 0 24575,'-13'0'0,"0"0"0,-1 4 0,1 1 0,5 4 0,-1 0 0,0-4 0,0 2 0,0-2 0,1 4 0,-1 4 0,-1 8 0,-5 5 0,-3 8 0,-4-1 0,2-6 0,-2 5 0,7-6 0,3-3 0,7-3 0,5-11 0,-4-1 0,0 1 0,-1 4 0,1 1 0,4-1 0,0 0 0,0-4 0,0 0 0,0 3 0,0 2 0,0 0 0,0-2 0,0-3 0,0 0 0,0 0 0,0 3 0,0-2 0,0 3 0,0-4 0,0-1 0,0 1 0,0 0 0,4 0 0,4 0 0,6 3 0,4 2 0,-1 0 0,-3-5 0,-1-6 0,-5-3 0,1 4 0,0 1 0,0 0 0,0-1 0,-1 0 0,5 1 0,-3 4 0,3-1 0,-5-3 0,1 3 0,4-3 0,1 4 0,3 0 0,-3-1 0,3 5 0,-4-3 0,-3-1 0,-2-5 0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7:15:41.7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128 39 24575,'-8'0'0,"-1"0"0,0 0 0,0 0 0,0 0 0,1 0 0,-1 0 0,0 4 0,0 5 0,0 4 0,1 5 0,3 7 0,-4 1 0,3 8 0,-1-1 0,2-6 0,5-6 0,0-9 0,0 1 0,0 1 0,0-1 0,0 0 0,0 0 0,0-3 0,0 2 0,0-3 0,4-4 0,1-1 0,8 0 0,8 2 0,-2 3 0,6 1 0,-11-5 0,14-2 0,-15-3 0,11 0 0,-15 0 0,0-3 0,-1-2 0,1-4 0,0 0 0,0 4 0,0 1 0,-5 0 0,0 0 0,-4-5 0,0 0 0,0-4 0,0 0 0,0-5 0,0-20 0,0 9 0,0-11 0,0 16 0,0 6 0,-4 4 0,0 2 0,-1 3 0,1 0 0,4 0 0,-4 0 0,-1 1 0,0-1 0,1 0 0,0 0 0,-1 0 0,1-3 0,0-2 0,0 4 0,-1 2 0,0 8 0,1 0 0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7:15:42.8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24575,'0'0'0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7:15:43.9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24575,'0'13'0,"0"0"0,0 12 0,4-5 0,0 4 0,1-6 0,-1-4 0,-4-2 0,0-3 0,0 4 0,0 0 0,0 5 0,0 7 0,0-6 0,0 6 0,0-8 0,0-3 0,0-1 0,0-4 0,0-1 0,0 1 0,0 0 0,0 0 0,0 0 0,0-4 0,0-2 0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7:15:46.3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211 0 24575,'-9'0'0,"1"0"0,-5 0 0,-1 0 0,-3 0 0,3 0 0,1 0 0,0 0 0,0 0 0,-1 4 0,1 5 0,5 5 0,-1 3 0,0-3 0,0 3 0,0-4 0,5 5 0,0 0 0,0-9 0,-1 3 0,0-7 0,1 4 0,4 0 0,0 3 0,0 9 0,0-2 0,0 6 0,0-7 0,0-5 0,0 0 0,0-4 0,4 0 0,1 0 0,0-1 0,3 5 0,28 20 0,-20-18 0,28 12 0,-30-27 0,4 0 0,-1-4 0,1-4 0,-5-2 0,0 1 0,-4 5 0,0 0 0,0-1 0,-5-3 0,0-1 0,-4 0 0,0-4 0,0 0 0,0-12 0,0 5 0,0 0 0,0 7 0,0 4 0,0 0 0,0 1 0,0-1 0,0 0 0,0 0 0,0 0 0,0 1 0,0-1 0,0 0 0,0 0 0,0 0 0,0 12 0,5 10 0,2 14 0,-1 6 0,-1-10 0,-5-3 0,0 0 0,7 15 0,3 28 0,-1 3 0,-1-11 0,-8-17 0,0-25 0,0 0 0,0 20 0,0 31 0,0-12 0,0 4-226,0 6 0,0 0 226,0 33 0,0-30 0,0-44 0,0-16 0,0-10 0,0-16 0,0 9 0,0-3 0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7:15:48.6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24575,'9'0'0,"0"0"0,3 0 0,-2 0 0,3 0 0,19 0 0,-17 0 0,17 0 0,-23 0 0,-1 0 0,1 0 0,0 0 0,-4 3 0,-1 2 0,-4 4 0,0 0 0,0 0 0,0 0 0,0 3 0,0 2 0,-4 4 0,-5-1 0,-1-3 0,-3 10 0,4-9 0,3 10 0,2-8 0,0-3 0,-1-1 0,0-4 0,1-1 0,4 1 0,0 0 0,0 0 0,0 0 0,0-1 0,0 5 0,0 1 0,0-1 0,4 0 0,1-4 0,0 0 0,3-1 0,-4-3 0,5 3 0,0-3 0,0 4 0,0 0 0,-1-1 0,5 5 0,-3-3 0,3 3 0,-5-5 0,-3 1 0,-1 0 0,-4 0 0,0 11 0,-5 2 0,-6 12 0,-6 0 0,0-8 0,2-1 0,7-12 0,3 0 0,1-4 0,0-4 0,-1-1 0,-4-4 0,-4 0 0,4 4 0,0 1 0,1-1 0,3 0 0,-4-4 0,1 4 0,3 1 0,-3 0 0,3-1 0,0-4 0,1 0 0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7:15:50.2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24575,'0'20'0,"0"28"0,0 18 0,8 25-1204,2 1 1204,0-1 0,5-12 393,-6-4-393,0-25 200,-2-10-200,-7-16 0,0-10 0,0-1 611,0-5-611,0 1 0,0 0 0,0 4 0,0-3 0,0 2 0,0 50 0,3-43 0,6 38 0,12-57 0,6 0 0,6 0 0,-6 0 0,-7 0 0,-7 0 0,-4 0 0,4 0 0,-4 0 0,4 0 0,0 0 0,1 0 0,3 4 0,1 1 0,-1 0 0,1 2 0,-4-2 0,-2 0 0,-3-1 0,-4-4 0,-1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0T09:37:36.7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160 117 24575,'10'0'0,"-1"0"0,-4 2 0,-2 3 0,-1 2 0,-2 3 0,0 0 0,0-3 0,0 0 0,0-2 0,0 0 0,0 0 0,-2-3 0,-1 1 0,-4-1 0,-1 0 0,1 1 0,0-1 0,2 0 0,-2 1 0,0 0 0,-7-1 0,3-2 0,-2 0 0,3 0 0,3 0 0,-5 0 0,6 0 0,-5 0 0,3 0 0,1 0 0,0 0 0,2 0 0,0-2 0,0-3 0,3 0 0,0-2 0,-1 0 0,1-1 0,-1 1 0,1 0 0,2 0 0,0-1 0,2 0 0,3 2 0,6-3 0,4 0 0,3-3 0,1 2 0,-1 2 0,1 1 0,-7 2 0,-1-1 0,-6 4 0,0-1 0,0 3 0,0 0 0,2 0 0,-2 0 0,2 0 0,-2 0 0,-2 3 0,1 1 0,-1 4 0,-1 6 0,0-3 0,-2 1 0,0-5 0,0 0 0,0 0 0,0 1 0,0-1 0,0 0 0,0 0 0,0 3 0,0-3 0,0 0 0,0 0 0,-2-1 0,0 1 0,-3-3 0,-2-1 0,-5 4 0,1-6 0,-3 3 0,4-4 0,-3 3 0,-2 0 0,1 1 0,0-2 0,4-2 0,3 0 0,0 0 0,2 0 0,0 0 0,0 0 0,1 0 0,-1-4 0,2-5 0,1-2 0,-1-6 0,0 2 0,-1 0 0,2 2 0,4 3 0,3 0 0,6 0 0,4-2 0,3 3 0,1 3 0,-5 1 0,0 2 0,0 0 0,-4 1 0,8 2 0,4 0 0,-2 0 0,2 0 0,-8 0 0,-7 0 0,0 0 0,-2 2 0,0 3 0,0 3 0,-3 1 0,0 1 0,-2 0 0,0-1 0,0 5 0,0-3 0,0 3 0,0-4 0,0 0 0,0-1 0,0-1 0,0-1 0,-2 0 0,0 0 0,-3 1 0,0-1 0,0-2 0,-6-3 0,-1 3 0,-7-1 0,-6-1 0,4 3 0,0-4 0,9 2 0,5-2 0,2-2 0,1 0 0,-1 0 0,-2 0 0,4-7 0,-2 1 0,5-5 0,0 1 0,0 0 0,2 1 0,7-2 0,4 0 0,1-1 0,0 4 0,-5 3 0,1 3 0,-2 2 0,-1-2 0,-3-1 0,1 0 0,0 1 0,0 2 0,2 0 0,1 0 0,1 0 0,1 2 0,-3 1 0,0 2 0,-2 2 0,0 0 0,0 3 0,-2 0 0,-1-1 0,-2 1 0,0 4 0,0 7 0,0-1 0,0 6 0,0-7 0,-2-5 0,-3 0 0,-3-7 0,-1 0 0,-5-1 0,3-4 0,0 1 0,4-3 0,2 0 0,-2 0 0,0 0 0,-1 0 0,1 0 0,2-2 0,0-7 0,-2-10 0,3-9 0,1 1 0,3 2 0,0 6 0,2 4 0,0 0 0,3 9 0,2-3 0,1 6 0,1 1 0,1-2 0,4 0 0,-4-1 0,2 0 0,-5 2 0,-2 1 0,-1 2 0,-1 2 0,-1 1 0,-2 2 0,0 2 0,0 0 0,0 3 0,-2 0 0,-1-3 0,-1 0 0,-1-2 0,0-2 0,-2-1 0,-1-2 0,-1 0 0,1 0 0,1-2 0,2-3 0,3-3 0,0-5 0,2-2 0,0-3 0,0-8 0,0 1 0,2 3 0,0 4 0,3 10 0,0 3 0,0 3 0,0 2 0,0 0 0,-1 0 0,-3 2 0,-4 1 0,-4 2 0,-7 0 0,0-2 0,-1 0 0,4-1 0,6 1 0,3-3 0,-1-2 0,0-10 0,0 1 0,1 0 0,2 4 0,0 2 0,0 0 0,2 1 0,3-1 0,2 0 0,1 0 0,3 0 0,-5 0 0,3 1 0,-4-1 0,0 2 0,-1 1 0,1 2 0,2 0 0,-1 0 0,-2-2 0,-1-1 0,-6 0 0,-1 1 0,-2 2 0,-1 0 0,0 2 0,2 1 0,-2 0 0,2-1 0,0-2 0,0 0 0,1 0 0,-1 0 0,0 0 0,0 2 0,2 1 0,-1 2 0,1 1 0,1 2 0,0 2 0,2-3 0,0 0 0,0-2 0,2-2 0,0-1 0,3-4 0,0-1 0,-2-2 0,-1 0 0,-4 3 0,-7 0 0,-3-1 0,-7-1 0,1 1 0,3 0 0,1 3 0,7 0 0,0 0 0,2 0 0,2 2 0,-1 1 0,1 2 0,1 2 0,0-2 0,2 2 0,0 4 0,0 2 0,0 5 0,0 1 0,0-5 0,0 0 0,0-7 0,4-2 0,12-3 0,8-2 0,3-2 0,-5-1 0,-9-3 0,-5 1 0,-3 1 0,-3-1 0,-2 0 0,0 0 0,2 2 0,1 1 0,1 2 0,1 0 0,0 0 0,0 0 0,0 0 0,0 5 0,-3-4 0,0 3 0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7:15:51.6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210 113 24575,'0'-8'0,"-4"3"0,-1 1 0,-4 4 0,0 0 0,0 0 0,1 0 0,-1 0 0,0 0 0,0 0 0,-3 0 0,-2 0 0,0 0 0,2 0 0,3 0 0,0 4 0,0 1 0,4 3 0,-3 5 0,4 1 0,-6 10 0,1-4 0,3 1 0,2-5 0,4-6 0,-4 3 0,-1-4 0,0-1 0,5 1 0,5-4 0,4-1 0,0 0 0,-1 1 0,5 0 0,-3 2 0,2-2 0,-3 0 0,0-1 0,0-4 0,0 4 0,-1 1 0,1 0 0,0-1 0,0 0 0,4 1 0,0-1 0,1 0 0,-1-4 0,-5 0 0,1-4 0,0 0 0,-4-5 0,-1 0 0,11-31 0,-11 19 0,16-24 0,-15 28 0,0 3 0,-1 1 0,-4 5 0,0-1 0,0 0 0,0 0 0,0-3 0,0-9 0,0-6 0,0 5 0,0 2 0,0 11 0,0 0 0,0 0 0,0 4 0,0 2 0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7:15:52.8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24575,'0'0'0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7:15:55.6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91 29 24575,'0'9'0,"4"-1"0,1 1 0,4-4 0,-1-1 0,-3 0 0,-1 1 0,0 0 0,1-1 0,4-1 0,0 2 0,-1 0 0,1 3 0,0-3 0,0 0 0,0 3 0,-1-3 0,-3 3 0,-1 1 0,-4 0 0,0 0 0,0 0 0,0 3 0,4 2 0,1 4 0,0-1 0,-1-3 0,-4-1 0,0-5 0,0 1 0,0 0 0,0 0 0,0-1 0,0 5 0,0 8 0,0-2 0,0 6 0,0 0 0,0-6 0,0 2 0,0-8 0,0-4 0,0-1 0,-4-3 0,-1-1 0,-4-4 0,0 4 0,1 1 0,-5 4 0,3 0 0,-3-1 0,1 1 0,2-4 0,-3-1 0,4 0 0,5 1 0,-4 0 0,3-1 0,0-8 0,-3-1 0,3-4 0,0 0 0,-2-4 0,2 0 0,-4-5 0,-1-7 0,5 6 0,-4-6 0,4 8 0,0-1 0,1 4 0,0 2 0,0 3 0,-1 0 0,1 0 0,4 1 0,0-1 0,0 0 0,0 0 0,0 0 0,0 1 0,0-1 0,0 0 0,0 0 0,0 0 0,4 1 0,4-1 0,6 0 0,4 0 0,-5 0 0,0 1 0,-4-1 0,-4 0 0,3 4 0,-4-3 0,1 3 0,3-3 0,-3-1 0,0 0 0,-1 0 0,0 0 0,1 1 0,0-1 0,-2 0 0,1 4 0,1 1 0,4 0 0,0-1 0,0 1 0,-1 0 0,-3 0 0,3-1 0,-3 0 0,0-3 0,-1 3 0,-4-4 0,0 1 0,0 3 0,0 1 0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7:15:58.3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 8 24575,'-9'9'0,"0"-5"0,-4 4 0,4-3 0,0 8 0,5 0 0,4 1 0,0-1 0,4-4 0,1-1 0,3 5 0,1 1 0,0 0 0,0-2 0,0-3 0,3 4 0,-2 0 0,3 1 0,-4-1 0,-1-4 0,1-1 0,-4 9 0,3-10 0,-3 5 0,0-8 0,-1 0 0,-4 5 0,0 0 0,0 0 0,0 4 0,0 0 0,0 5 0,0-1 0,0 1 0,0-4 0,-4-2 0,-5 1 0,-5 1 0,1 3 0,0 1 0,0 0 0,-1-5 0,1 0 0,4-4 0,1-4 0,3-1 0,0-8 0,-2-5 0,2-5 0,0 0 0,1 2 0,4-1 0,0-1 0,0 1 0,0-4 0,0-4 0,0 2 0,0-6 0,0 8 0,0 3 0,0 1 0,0 4 0,0 1 0,0-1 0,0 0 0,0 0 0,0 0 0,0 1 0,0-1 0,0-4 0,0 3 0,0-2 0,0 3 0,0 0 0,0-4 0,0 4 0,0-4 0,0 4 0,4 4 0,1 1 0,0 0 0,-2-1 0,1-3 0,1-1 0,0 0 0,-1 0 0,0 4 0,1 1 0,0 1 0,3-2 0,-4-4 0,1 0 0,-1 0 0,-4 0 0,0 1 0,0-1 0,0 0 0,0 0 0,0 4 0,0 1 0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7:16:17.3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1 24575,'-7'33'0,"-3"18"0,1 15 0,1 9 0,8-12 0,0-13 0,0-4 0,0-19 0,0-6 0,0-9 0,0-3 0,0 0 0,0 0 0,0 3 0,0 2 0,0 11 0,0 1 0,0 1 0,0 5 0,0-13 0,0 2 0,0-8 0,0-12 0,0 1 0,0-5 0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7:16:19.9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18 24575,'9'0'0,"-4"4"0,3 4 0,-3 6 0,4 4 0,-1-1 0,-3 1 0,3-1 0,-2 8 0,4 2 0,0-1 0,-4-1 0,2-8 0,-3 1 0,0 0 0,-1-1 0,-4-3 0,4-5 0,1-2 0,-1-2 0,4 4 0,-3 4 0,0-3 0,-1 2 0,-4-3 0,0 0 0,0 0 0,0 0 0,0 3 0,0-2 0,0-5 0,4-10 0,1-5 0,0-2 0,-2-1 0,1-1 0,1-3 0,0-1 0,3 0 0,-3 1 0,0-1 0,-1 5 0,-4 0 0,0 4 0,4 0 0,0 0 0,1 1 0,-1-5 0,-4 3 0,0-3 0,0 5 0,4 3 0,1 1 0,0 0 0,-1-1 0,0 0 0,1-3 0,0 3 0,-2-3 0,1-1 0,1 4 0,0-3 0,3-1 0,-3-4 0,4-5 0,-1 0 0,1 1 0,0-1 0,-4 5 0,3 4 0,-3 13 0,0 5 0,-2 5 0,-3-1 0,0-4 0,0 3 0,0 22 0,0 22 0,0-4 0,0 8 0,0-34 0,0-5 0,0-8 0,0-4 0,0-1 0,0 1 0,0 11 0,0 3 0,0 3 0,0 6 0,0-13 0,0 2 0,0-8 0,0-4 0,0 3 0,0 9 0,0 19 0,0-3 0,0 2 0,0-14 0,0-12 0,0-4 0,0-5 0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7:16:20.7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24575,'9'0'0,"-4"8"0,-1 21 0,-4 14 0,0 20 0,0-1 0,0 1 0,0-13 0,0-11 0,0-14 0,0-8 0,0-3 0,0-1 0,0-5 0,0 1 0,0 0 0,0 0 0,0 0 0,0-1 0,0 1 0,0 0 0,0 4 0,0 0 0,0 5 0,0 0 0,0-5 0,0 0 0,0-4 0,0-4 0,0-1 0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7:16:22.2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24575,'13'0'0,"0"0"0,5 0 0,-1 0 0,-3 0 0,-1 0 0,0 0 0,0 0 0,5 0 0,-1 0 0,-3 0 0,-1 0 0,-4 0 0,-1 0 0,5 4 0,8 7 0,5 5 0,1 0 0,-2-1 0,-8-6 0,-3 0 0,-5 0 0,-1-5 0,-4 0 0,1 0 0,-1 1 0,-4 4 0,0 0 0,0 0 0,0-1 0,0 1 0,0 4 0,0 1 0,0-1 0,0 0 0,0-4 0,0 0 0,0-1 0,-4 1 0,-1 0 0,-7 15 0,2-11 0,-7 12 0,4-17 0,-5-3 0,4 3 0,2-3 0,3 0 0,0-1 0,0 0 0,4 0 0,-2 1 0,2-1 0,-4-4 0,0 0 0,4 4 0,1 1 0,0 0 0,0-1 0,-5 0 0,0 1 0,4 0 0,1-2 0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7:16:23.6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24575,'0'20'0,"0"16"0,0 0 0,0 11 0,0-14 0,0-6 0,0-2 0,0-8 0,0-3 0,0-1 0,0-4 0,0-1 0,0 1 0,4-4 0,5-1 0,5-4 0,-1 0 0,0 0 0,-4 0 0,0 0 0,-1 0 0,1 0 0,0 0 0,0 0 0,0 0 0,-5 0 0,0 0 0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7:16:24.9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1528 0 24575,'-13'0'0,"0"0"0,-12 0 0,5 0 0,0 0 0,7 0 0,4 0 0,-4 0 0,0 0 0,-25 0 0,-17 0 0,-37 0-572,39 0 0,-2 0 572,-5 0 0,0 0 0,5 0 0,2 0 0,-38 0 0,28 0 0,28 0 0,15 0 0,11 0 0,0 0 1144,-3 0-1144,-22 0 0,-9 0 0,-19 0 0,12 0 0,3 0 0,14 0 0,6 0 0,6 0 0,9 0 0,3 0 0,0 0 0,-4 0 0,0 0 0,-1 0 0,1 0 0,5 0 0,-1 0 0,-4 0 0,-1 0 0,-3 0 0,3 0 0,1 0 0,5 0 0,-1 0 0,-4 0 0,-1 0 0,-3 4 0,-1 1 0,1 0 0,-1 3 0,4-3 0,6 0 0,4-1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0T09:37:37.9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800 0 24575,'-7'0'0,"-2"0"0,3 0 0,-1 0 0,2 0 0,-4 3 0,-3 0 0,-4 0 0,1-1 0,-3 1 0,-18 6 0,11 1 0,-15 1 0,17-2 0,7-4 0,-2-2 0,6-1 0,2-2 0,-2 0 0,-1 3 0,-2 0 0,-3 1 0,-1-2 0,-6 2 0,4 0 0,0 3 0,7-2 0,0-2 0,-4 1 0,2-1 0,-2-1 0,8 0 0,3-2 0,0 0 0,0 0 0,-1 3 0,-5 0 0,-2 0 0,-3-1 0,-8-2 0,6 0 0,0 3 0,9-1 0,7 1 0,-1-1 0,-2 0 0,-5 2 0,-9-2 0,0 4 0,0-3 0,7 0 0,7-1 0,0 0 0,2 1 0,2 0 0,1-1 0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7:16:25.8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24575,'9'0'0,"-4"4"0,-1 1 0,-4 4 0,0 4 0,5 8 0,3 18 0,-1 11 0,0 12 0,-7 1 0,0-1 0,0-12 0,0-14 0,0-17 0,0-10 0,0 0 0,0 4 0,0 0 0,0 1 0,0-1 0,0-4 0,0-8 0,0 2 0,0-7 0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7:16:28.2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24575,'12'13'0,"-2"0"0,4 12 0,-1-6 0,-2 6 0,2 0 0,-3-10 0,-1 9 0,0-10 0,0-1 0,0 4 0,-4-7 0,2 2 0,-2-3 0,0 0 0,-1 0 0,-4 0 0,0-1 0,4 1 0,1 0 0,0 0 0,-1 0 0,0-4 0,1-2 0,3-6 0,5-6 0,3-12 0,8-18 0,0 2 0,0-3 0,-8 16 0,-8 10 0,-4 9 0,-4 6 0,4 8 0,1 4 0,0 7 0,4 7 0,-4-1 0,1-1 0,-2-11 0,-4-2 0,0 1 0,0 1 0,0 0 0,0-2 0,0-3 0,0 4 0,0 0 0,0 1 0,0-1 0,0-4 0,0 3 0,0 2 0,-5 11 0,-3 14 0,1 11 0,0 0 0,7-15 0,0-19 0,0-12 0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7:16:29.3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1 24575,'0'32'0,"0"20"0,0 27 0,0 12 0,0-12 0,0-17 0,0-22 0,0-19 0,0-9 0,0 1 0,0-3 0,0 2 0,0 1 0,0 1 0,0 0 0,0-2 0,0 1 0,0 1 0,0-1 0,0 0 0,0-4 0,0 0 0,0 10 0,0 4 0,0 4 0,0-3 0,0-10 0,0-9 0,0-6 0,-4-12 0,-4-35 0,3 29 0,-2-24 0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7:16:31.0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 53 24575,'9'-9'0,"-1"0"0,5 1 0,-3-1 0,3 0 0,-5 4 0,1 1 0,4 4 0,-3 0 0,6 0 0,5 0 0,-2 0 0,6 4 0,-11 5 0,-1 1 0,-5-1 0,1-2 0,0-2 0,-4 4 0,4 11 0,-3 2 0,4 5 0,0-2 0,-5-8 0,-1-3 0,-4-1 0,0-5 0,0 1 0,0 0 0,0 0 0,0 0 0,0-1 0,0 1 0,0 0 0,0 0 0,0 0 0,0-1 0,-4 1 0,-5 0 0,-1 0 0,-2 0 0,-1-1 0,3 1 0,-3-4 0,5-1 0,-1 0 0,0 1 0,0 0 0,-4-1 0,-7-4 0,-7 0 0,-6 0 0,-1 0 0,7-4 0,3-1 0,10 0 0,1 1 0,4 4 0,8 0 0,-1 0 0,5 0 0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7:16:32.5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24575,'0'20'0,"0"3"0,0 3 0,0-1 0,0-7 0,0-1 0,0 1 0,0-1 0,0 1 0,0 7 0,0 1 0,0 8 0,0 12 0,0-9 0,0 3 0,0-16 0,0-10 0,4-9 0,-3-2 0,3-7 0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7:16:34.4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179 1 24575,'-4'12'0,"-5"2"0,-5 3 0,-10 3 0,-3 1 0,1-1 0,5-4 0,8-8 0,4-4 0,1-4 0,-5 0 0,3 0 0,9 0 0,14 0 0,14 5 0,19 4 0,-16-3 0,3 5 0,-16-6 0,-7 0 0,3-1 0,-5-4 0,1 0 0,0 4 0,-4 1 0,-1 3 0,-4 1 0,4 0 0,1 0 0,-1 0 0,0 3 0,-4-2 0,0 3 0,4-1 0,1-2 0,0 3 0,-1-4 0,-4 0 0,0-1 0,0 1 0,0 0 0,0 0 0,0 0 0,4-5 0,1-4 0,0-8 0,-1 2 0,-4-2 0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7:16:35.6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24575,'13'0'0,"1"0"0,-1 0 0,0 0 0,-4 0 0,0 0 0,0 4 0,-1 1 0,1 0 0,0-1 0,4-4 0,0 0 0,5 0 0,-4 0 0,-2 0 0,1 0 0,-3 0 0,2 0 0,-3 0 0,0 0 0,0 0 0,0 0 0,-1 0 0,1 4 0,0 1 0,-4 0 0,-1-1 0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7:16:36.5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24575,'9'0'0,"0"0"0,4 4 0,-4 1 0,8 0 0,-3 3 0,3-3 0,8 5 0,-6-1 0,6-3 0,-11-2 0,-6-4 0,-4 0 0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7:16:39.5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91 1 24575,'0'12'0,"-4"2"0,-1 4 0,0-1 0,1 1 0,0 0 0,-2 6 0,1-4 0,0 4 0,5-6 0,-4-4 0,-1 2 0,0-2 0,1 0 0,4-2 0,0-3 0,0 0 0,0 11 0,0 2 0,0 12 0,0 0 0,-4-8 0,0-1 0,-1-11 0,1-2 0,4-3 0,0 4 0,-4 0 0,-1 1 0,0 3 0,1-7 0,4 2 0,0-3 0,0 0 0,0 0 0,0-1 0,0 1 0,0-4 0,0-1 0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7:16:41.3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120 61 24575,'-13'9'0,"0"3"0,-2 9 0,1 6 0,1 19 0,1-9 0,0 2 0,6-14 0,-2-7 0,3-5 0,0 0 0,2-4 0,3 0 0,0 0 0,0-1 0,0 5 0,0 1 0,0 3 0,0 1 0,0-1 0,0 1 0,0 0 0,0-5 0,0 0 0,0-4 0,0 0 0,0-1 0,3-3 0,6 3 0,1-3 0,3 0 0,-5-1 0,1-4 0,4 0 0,1 0 0,-1-4 0,0-5 0,0-1 0,0-2 0,5-1 0,0-1 0,-1-3 0,1 3 0,-4 1 0,-2 4 0,-3 1 0,4-9 0,-7 6 0,1-16 0,-7 4 0,0-11 0,0 8 0,0 5 0,0 8 0,0 5 0,0-5 0,0 3 0,0-3 0,-3 1 0,-2 2 0,0-3 0,-3 1 0,3-2 0,0-4 0,-3 1 0,3-1 0,-3 0 0,-1 1 0,4-1 0,1 5 0,0 0 0,-1 4 0,0 4 0,1 1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0T09:37:39.6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160 1 24575,'-2'10'0,"-1"-1"0,-1 1 0,-1 0 0,-2-1 0,4-1 0,-4 1 0,4-4 0,-1 2 0,-3 0 0,1-1 0,1 1 0,3-2 0,0-3 0,-1 3 0,1-3 0,-3 1 0,3-1 0,-1 0 0,1 1 0,0 2 0,-1 0 0,0-1 0,1 1 0,0 0 0,-1 0 0,-2-2 0,1 1 0,1-1 0,-1 1 0,1 1 0,0 0 0,-1 2 0,1 1 0,1 1 0,-3 1 0,3 0 0,-5 1 0,3-2 0,0 0 0,2-7 0,-1 1 0,1-1 0,-1 0 0,1 1 0,0-1 0,1-2 0,4 2 0,4 1 0,3 0 0,4-1 0,23 6 0,1-2 0,20 12 0,22 12 0,-15 0 0,17 10 0,-30-8 0,-9-8 0,-13-6 0,-9-7 0,-7-6 0,-7-2 0,0 1 0,0-1 0,1 2 0,2 2 0,-3-2 0,-2 0 0,-3-3 0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7:16:42.5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24575,'0'0'0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7:16:43.9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24575,'9'0'0,"0"0"0,3 0 0,-2 0 0,3 0 0,-1 0 0,2 0 0,11 0 0,-6 0 0,6 0 0,0 0 0,-6 0 0,2 0 0,-8 0 0,-5 0 0,1 0 0,0 0 0,-4 4 0,-1 1 0,0 0 0,1-1 0,3-4 0,1 0 0,-4 4 0,-1 0 0,-4 5 0,0 4 0,0 8 0,0 18 0,0 11 0,0 0 0,0-11 0,0-14 0,0-8 0,0-3 0,0-1 0,0-5 0,0 1 0,0 4 0,0 1 0,0 3 0,0 8 0,-4-6 0,-1 2 0,0-8 0,1-4 0,4-1 0,0-3 0,0-1 0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7:16:44.8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254 1 24575,'-9'0'0,"-4"0"0,-8 0 0,2 0 0,-6 0 0,8 0 0,-1 0 0,0 0 0,5 0 0,0 0 0,4 0 0,0 0 0,1 0 0,-1 0 0,0 0 0,0 0 0,0 0 0,1 0 0,-1 0 0,4 0 0,1 0 0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7:16:47.2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1124 85 24575,'0'-9'0,"-8"4"0,-2 1 0,-7 4 0,-8 0 0,6 0 0,-6 0 0,7 0 0,-7 0 0,6 0 0,-2 0 0,5 0 0,6 0 0,-3 0 0,0 0 0,-7 0 0,-20-7 0,-9-2 0,6 1 0,5 1 0,14 7 0,4 0 0,-4 0 0,6 0 0,4 0 0,2 0 0,3 0 0,0 0 0,-4 0 0,0 0 0,-5 0 0,0 0 0,1 0 0,-8 0 0,-1 0 0,-1 0 0,6 0 0,9 0 0,-1 0 0,-1 0 0,-3 0 0,-1-4 0,4-1 0,2 0 0,3 1 0,0 4 0,-11 0 0,-2 0 0,-5 0 0,2-4 0,12-1 0,0 1 0,4 0 0,0 4 0,1 0 0,-5 0 0,-8 0 0,2 0 0,-6 0 0,7 0 0,5 0 0,4 0 0,5 0 0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7:16:49.2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111 18 24575,'0'-9'0,"4"4"0,0 2 0,5 3 0,0 0 0,4 0 0,0 0 0,5 0 0,7 0 0,-6 0 0,6 0 0,-8 0 0,-3 0 0,3 0 0,-4 0 0,1 0 0,-1 0 0,-1 0 0,2 0 0,4 0 0,6 0 0,-4 0 0,5 3 0,-12 2 0,-4 4 0,-5 4 0,-4 1 0,0 3 0,0 1 0,0-5 0,0 0 0,0-4 0,-4-4 0,-1-1 0,-4-4 0,1 0 0,-5 4 0,-8 2 0,-5 4 0,-8 6 0,7-1 0,3 1 0,6-7 0,-15 3 0,15-10 0,-10 5 0,19-7 0,0 4 0,1 1 0,7 8 0,2 1 0,7-1 0,1 4 0,-4-3 0,3 3 0,-3 1 0,4-1 0,-1 1 0,-3-4 0,-1-2 0,-4-3 0,4-4 0,1 3 0,0 1 0,-1 4 0,-4 12 0,0 2 0,0-1 0,0-1 0,0-8 0,0-3 0,0-1 0,0-4 0,0-1 0,0 1 0,0 0 0,-4 0 0,-1 0 0,-4-1 0,-4 1 0,4 0 0,-4-4 0,4-1 0,0-4 0,-11 0 0,-2 0 0,-5 0 0,3 0 0,6 0 0,4 0 0,2 0 0,3 0 0,0 0 0,0 0 0,0 0 0,1 0 0,3 0 0,1 0 0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7:16:49.8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24575,'0'0'0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7:16:52.2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103 0 24575,'-5'20'0,"-2"3"0,-4 11 0,0-1 0,0 1 0,0-1 0,0-6 0,2-2 0,4-12 0,1 0 0,4-4 0,0 0 0,0 3 0,0-2 0,0 3 0,0 0 0,0-4 0,0 4 0,0-4 0,0 0 0,0-1 0,-4 1 0,-1 4 0,0 1 0,1 3 0,4 1 0,0-1 0,0 8 0,0-5 0,0 4 0,0-6 0,0-4 0,0-2 0,20-34 0,-12 15 0,17-25 0,-16 23 0,-4 0 0,-2 0 0,1 4 0,1-2 0,0-2 0,-1-1 0,-4-3 0,0 4 0,0 1 0,0-1 0,-4 0 0,-1 0 0,-4 4 0,1-2 0,3 2 0,-3-4 0,3 0 0,-4 4 0,1 1 0,3 4 0,1 0 0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7:16:54.6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24575,'8'0'0,"1"0"0,0 0 0,0 0 0,0 0 0,-1 0 0,5 0 0,1 8 0,-1-6 0,0 6 0,-4-8 0,-4 3 0,-1 2 0,-4 4 0,0 0 0,0 0 0,0 3 0,4 2 0,0 0 0,1 2 0,-1-2 0,-4 0 0,0-2 0,4-3 0,1 4 0,0 1 0,3 3 0,-3-3 0,0-1 0,-2-5 0,-3 1 0,0 0 0,0 0 0,0 0 0,0-1 0,0 1 0,-3-4 0,-2-1 0,-4-4 0,0 0 0,0 0 0,0 0 0,1 0 0,-1 0 0,0 0 0,0 0 0,4 0 0,1 0 0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7:16:56.1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24575,'12'0'0,"2"0"0,0 0 0,-2 0 0,-3 0 0,0 0 0,4 0 0,-4 0 0,8 0 0,4 0 0,5 0 0,8 5 0,-8 0 0,-5 1 0,-8-2 0,-4-4 0,-4 0 0,-1 0 0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07:16:57.2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24575,'20'0'0,"-4"0"0,4 0 0,-3 0 0,-3 0 0,3 0 0,-3 0 0,-1 0 0,-1 0 0,2 0 0,4 0 0,-1 4 0,1 1 0,-4 0 0,-2-1 0,-3-4 0,0 0 0,0 0 0,-4 0 0,-1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80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80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0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1D0A59C-08B9-4D21-ABEE-088EEB16F4F9}" type="slidenum">
              <a:rPr lang="en-US" altLang="da-DK"/>
              <a:pPr/>
              <a:t>‹#›</a:t>
            </a:fld>
            <a:endParaRPr lang="en-US" altLang="da-DK"/>
          </a:p>
        </p:txBody>
      </p:sp>
    </p:spTree>
    <p:extLst>
      <p:ext uri="{BB962C8B-B14F-4D97-AF65-F5344CB8AC3E}">
        <p14:creationId xmlns:p14="http://schemas.microsoft.com/office/powerpoint/2010/main" val="12029431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2016 Cengage Learning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57D9CD-3136-4125-A3A1-683A8E4D749D}" type="slidenum">
              <a:rPr lang="en-US" altLang="da-DK"/>
              <a:pPr/>
              <a:t>‹#›</a:t>
            </a:fld>
            <a:endParaRPr lang="en-US" altLang="da-DK"/>
          </a:p>
        </p:txBody>
      </p:sp>
    </p:spTree>
    <p:extLst>
      <p:ext uri="{BB962C8B-B14F-4D97-AF65-F5344CB8AC3E}">
        <p14:creationId xmlns:p14="http://schemas.microsoft.com/office/powerpoint/2010/main" val="1645609865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k 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a-DK" noProof="0"/>
              <a:t>Klik på ikonet for at tilføje et billede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A065759-8EF7-4BCA-B339-A3DF088BB6D1}" type="slidenum">
              <a:rPr lang="en-US" altLang="da-DK"/>
              <a:pPr/>
              <a:t>‹#›</a:t>
            </a:fld>
            <a:endParaRPr lang="en-US" altLang="da-DK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2"/>
          </p:nvPr>
        </p:nvSpPr>
        <p:spPr>
          <a:xfrm rot="5400000">
            <a:off x="6233318" y="3263107"/>
            <a:ext cx="3859213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2016 Cengage Learning</a:t>
            </a:r>
          </a:p>
        </p:txBody>
      </p:sp>
    </p:spTree>
    <p:extLst>
      <p:ext uri="{BB962C8B-B14F-4D97-AF65-F5344CB8AC3E}">
        <p14:creationId xmlns:p14="http://schemas.microsoft.com/office/powerpoint/2010/main" val="3130955955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843EF15-B6C0-45ED-A8DE-62E2739C6340}" type="slidenum">
              <a:rPr lang="en-US" altLang="da-DK"/>
              <a:pPr/>
              <a:t>‹#›</a:t>
            </a:fld>
            <a:endParaRPr lang="en-US" altLang="da-DK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>
          <a:xfrm rot="5400000">
            <a:off x="6233318" y="3263107"/>
            <a:ext cx="3859213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2016 Cengage Learning</a:t>
            </a:r>
          </a:p>
        </p:txBody>
      </p:sp>
    </p:spTree>
    <p:extLst>
      <p:ext uri="{BB962C8B-B14F-4D97-AF65-F5344CB8AC3E}">
        <p14:creationId xmlns:p14="http://schemas.microsoft.com/office/powerpoint/2010/main" val="1617758302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/>
          <p:nvPr/>
        </p:nvSpPr>
        <p:spPr>
          <a:xfrm>
            <a:off x="674688" y="971550"/>
            <a:ext cx="6000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/>
              <a:t>“</a:t>
            </a:r>
          </a:p>
        </p:txBody>
      </p:sp>
      <p:sp>
        <p:nvSpPr>
          <p:cNvPr id="6" name="TextBox 14"/>
          <p:cNvSpPr txBox="1"/>
          <p:nvPr/>
        </p:nvSpPr>
        <p:spPr>
          <a:xfrm>
            <a:off x="6999288" y="2613025"/>
            <a:ext cx="601662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FB81193C-FCCE-41D4-B533-E00A9CC2EBA2}" type="slidenum">
              <a:rPr lang="en-US" altLang="da-DK"/>
              <a:pPr/>
              <a:t>‹#›</a:t>
            </a:fld>
            <a:endParaRPr lang="en-US" altLang="da-DK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2"/>
          </p:nvPr>
        </p:nvSpPr>
        <p:spPr>
          <a:xfrm rot="5400000">
            <a:off x="6233318" y="3263107"/>
            <a:ext cx="3859213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2016 Cengage Learning</a:t>
            </a:r>
          </a:p>
        </p:txBody>
      </p:sp>
    </p:spTree>
    <p:extLst>
      <p:ext uri="{BB962C8B-B14F-4D97-AF65-F5344CB8AC3E}">
        <p14:creationId xmlns:p14="http://schemas.microsoft.com/office/powerpoint/2010/main" val="3112604140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55FAFD9-6548-4E00-91F5-E3FE53FE8EBF}" type="slidenum">
              <a:rPr lang="en-US" altLang="da-DK"/>
              <a:pPr/>
              <a:t>‹#›</a:t>
            </a:fld>
            <a:endParaRPr lang="en-US" altLang="da-DK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>
          <a:xfrm rot="5400000">
            <a:off x="6233318" y="3263107"/>
            <a:ext cx="3859213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2016 Cengage Learning</a:t>
            </a:r>
          </a:p>
        </p:txBody>
      </p:sp>
    </p:spTree>
    <p:extLst>
      <p:ext uri="{BB962C8B-B14F-4D97-AF65-F5344CB8AC3E}">
        <p14:creationId xmlns:p14="http://schemas.microsoft.com/office/powerpoint/2010/main" val="1411009412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16"/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7"/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A6BCB3AA-712D-442C-B807-2DE2A4886CFA}" type="slidenum">
              <a:rPr lang="en-US" altLang="da-DK"/>
              <a:pPr/>
              <a:t>‹#›</a:t>
            </a:fld>
            <a:endParaRPr lang="en-US" altLang="da-DK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>
          <a:xfrm rot="5400000">
            <a:off x="6233318" y="3263107"/>
            <a:ext cx="3859213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2016 Cengage Learning</a:t>
            </a:r>
          </a:p>
        </p:txBody>
      </p:sp>
    </p:spTree>
    <p:extLst>
      <p:ext uri="{BB962C8B-B14F-4D97-AF65-F5344CB8AC3E}">
        <p14:creationId xmlns:p14="http://schemas.microsoft.com/office/powerpoint/2010/main" val="3061623289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8"/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9"/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a-DK" noProof="0"/>
              <a:t>Klik på ikonet for at tilføje et billede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a-DK" noProof="0"/>
              <a:t>Klik på ikonet for at tilføje et billede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a-DK" noProof="0"/>
              <a:t>Klik på ikonet for at tilføje et billede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fld id="{CFACB7D0-FC10-4DFB-B164-24AF7B0CA6A1}" type="slidenum">
              <a:rPr lang="en-US" altLang="da-DK"/>
              <a:pPr/>
              <a:t>‹#›</a:t>
            </a:fld>
            <a:endParaRPr lang="en-US" altLang="da-DK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2"/>
          </p:nvPr>
        </p:nvSpPr>
        <p:spPr>
          <a:xfrm rot="5400000">
            <a:off x="6233318" y="3263107"/>
            <a:ext cx="3859213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2016 Cengage Learning</a:t>
            </a:r>
          </a:p>
        </p:txBody>
      </p:sp>
    </p:spTree>
    <p:extLst>
      <p:ext uri="{BB962C8B-B14F-4D97-AF65-F5344CB8AC3E}">
        <p14:creationId xmlns:p14="http://schemas.microsoft.com/office/powerpoint/2010/main" val="1690887616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FA9D436-8355-4437-9402-8382BF142400}" type="slidenum">
              <a:rPr lang="en-US" altLang="da-DK"/>
              <a:pPr/>
              <a:t>‹#›</a:t>
            </a:fld>
            <a:endParaRPr lang="en-US" altLang="da-DK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>
          <a:xfrm rot="5400000">
            <a:off x="6233318" y="3263107"/>
            <a:ext cx="3859213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2016 Cengage Learning</a:t>
            </a:r>
          </a:p>
        </p:txBody>
      </p:sp>
    </p:spTree>
    <p:extLst>
      <p:ext uri="{BB962C8B-B14F-4D97-AF65-F5344CB8AC3E}">
        <p14:creationId xmlns:p14="http://schemas.microsoft.com/office/powerpoint/2010/main" val="1523214200"/>
      </p:ext>
    </p:extLst>
  </p:cSld>
  <p:clrMapOvr>
    <a:masterClrMapping/>
  </p:clrMapOvr>
  <p:hf sldNum="0"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D6F86AC-E870-40E2-854D-1C036DEB6F4D}" type="slidenum">
              <a:rPr lang="en-US" altLang="da-DK"/>
              <a:pPr/>
              <a:t>‹#›</a:t>
            </a:fld>
            <a:endParaRPr lang="en-US" altLang="da-DK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>
          <a:xfrm rot="5400000">
            <a:off x="6233318" y="3263107"/>
            <a:ext cx="3859213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2016 Cengage Learning</a:t>
            </a:r>
          </a:p>
        </p:txBody>
      </p:sp>
    </p:spTree>
    <p:extLst>
      <p:ext uri="{BB962C8B-B14F-4D97-AF65-F5344CB8AC3E}">
        <p14:creationId xmlns:p14="http://schemas.microsoft.com/office/powerpoint/2010/main" val="2234864320"/>
      </p:ext>
    </p:extLst>
  </p:cSld>
  <p:clrMapOvr>
    <a:masterClrMapping/>
  </p:clrMapOvr>
  <p:hf sldNum="0"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3434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477000"/>
            <a:ext cx="77724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Prepared by Robert F. Brooker, Ph.D.   </a:t>
            </a:r>
            <a:r>
              <a:rPr lang="en-US">
                <a:cs typeface="Times New Roman" panose="02020603050405020304" pitchFamily="18" charset="0"/>
              </a:rPr>
              <a:t>Copyright ©2004 by South-Western, a division of Thomson Learning.  All rights reserved.</a:t>
            </a:r>
            <a:r>
              <a:rPr lang="en-US"/>
              <a:t>	</a:t>
            </a:r>
            <a:r>
              <a:rPr lang="en-US" b="1"/>
              <a:t>Slide </a:t>
            </a:r>
            <a:fld id="{6EF896CA-E9E9-4AB9-AF2F-83307AAB5295}" type="slidenum">
              <a:rPr lang="en-US" b="1"/>
              <a:pPr/>
              <a:t>‹#›</a:t>
            </a:fld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279891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A602A8A-2206-42F3-B165-0F763D2B0CE2}" type="slidenum">
              <a:rPr lang="en-US" altLang="da-DK"/>
              <a:pPr/>
              <a:t>‹#›</a:t>
            </a:fld>
            <a:endParaRPr lang="en-US" altLang="da-DK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2016 Cengage Learning</a:t>
            </a:r>
          </a:p>
        </p:txBody>
      </p:sp>
    </p:spTree>
    <p:extLst>
      <p:ext uri="{BB962C8B-B14F-4D97-AF65-F5344CB8AC3E}">
        <p14:creationId xmlns:p14="http://schemas.microsoft.com/office/powerpoint/2010/main" val="212304502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4665D73-3227-4B82-A077-69D9852BD9F0}" type="slidenum">
              <a:rPr lang="en-US" altLang="da-DK"/>
              <a:pPr/>
              <a:t>‹#›</a:t>
            </a:fld>
            <a:endParaRPr lang="en-US" altLang="da-DK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>
          <a:xfrm rot="5400000">
            <a:off x="6233318" y="3263107"/>
            <a:ext cx="3859213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2016 Cengage Learning</a:t>
            </a:r>
          </a:p>
        </p:txBody>
      </p:sp>
    </p:spTree>
    <p:extLst>
      <p:ext uri="{BB962C8B-B14F-4D97-AF65-F5344CB8AC3E}">
        <p14:creationId xmlns:p14="http://schemas.microsoft.com/office/powerpoint/2010/main" val="3578107184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239A98-E037-4BD7-AA42-50F3F53B7969}" type="slidenum">
              <a:rPr lang="en-US" altLang="da-DK"/>
              <a:pPr/>
              <a:t>‹#›</a:t>
            </a:fld>
            <a:endParaRPr lang="en-US" altLang="da-DK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2"/>
          </p:nvPr>
        </p:nvSpPr>
        <p:spPr>
          <a:xfrm rot="5400000">
            <a:off x="6233318" y="3263107"/>
            <a:ext cx="3859213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2016 Cengage Learning</a:t>
            </a:r>
          </a:p>
        </p:txBody>
      </p:sp>
    </p:spTree>
    <p:extLst>
      <p:ext uri="{BB962C8B-B14F-4D97-AF65-F5344CB8AC3E}">
        <p14:creationId xmlns:p14="http://schemas.microsoft.com/office/powerpoint/2010/main" val="78644446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A232F44-AA99-49AB-BAE1-3F9D4FE1A4A5}" type="slidenum">
              <a:rPr lang="en-US" altLang="da-DK"/>
              <a:pPr/>
              <a:t>‹#›</a:t>
            </a:fld>
            <a:endParaRPr lang="en-US" altLang="da-DK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2"/>
          </p:nvPr>
        </p:nvSpPr>
        <p:spPr>
          <a:xfrm rot="5400000">
            <a:off x="6233318" y="3263107"/>
            <a:ext cx="3859213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2016 Cengage Learning</a:t>
            </a:r>
          </a:p>
        </p:txBody>
      </p:sp>
    </p:spTree>
    <p:extLst>
      <p:ext uri="{BB962C8B-B14F-4D97-AF65-F5344CB8AC3E}">
        <p14:creationId xmlns:p14="http://schemas.microsoft.com/office/powerpoint/2010/main" val="1439150715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33A67DF-E397-40BA-BF77-C66BCB66994C}" type="slidenum">
              <a:rPr lang="en-US" altLang="da-DK"/>
              <a:pPr/>
              <a:t>‹#›</a:t>
            </a:fld>
            <a:endParaRPr lang="en-US" altLang="da-DK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xfrm rot="5400000">
            <a:off x="6233318" y="3263107"/>
            <a:ext cx="3859213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2016 Cengage Learning</a:t>
            </a:r>
          </a:p>
        </p:txBody>
      </p:sp>
    </p:spTree>
    <p:extLst>
      <p:ext uri="{BB962C8B-B14F-4D97-AF65-F5344CB8AC3E}">
        <p14:creationId xmlns:p14="http://schemas.microsoft.com/office/powerpoint/2010/main" val="577539732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690D50E-11B3-481C-8BFF-19378A43844F}" type="slidenum">
              <a:rPr lang="en-US" altLang="da-DK"/>
              <a:pPr/>
              <a:t>‹#›</a:t>
            </a:fld>
            <a:endParaRPr lang="en-US" alt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 rot="5400000">
            <a:off x="6233318" y="3263107"/>
            <a:ext cx="3859213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2016 Cengage Learning</a:t>
            </a:r>
          </a:p>
        </p:txBody>
      </p:sp>
    </p:spTree>
    <p:extLst>
      <p:ext uri="{BB962C8B-B14F-4D97-AF65-F5344CB8AC3E}">
        <p14:creationId xmlns:p14="http://schemas.microsoft.com/office/powerpoint/2010/main" val="1665474981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A97A9B2-B15F-420F-BDDE-67B29C1ACAA3}" type="slidenum">
              <a:rPr lang="en-US" altLang="da-DK"/>
              <a:pPr/>
              <a:t>‹#›</a:t>
            </a:fld>
            <a:endParaRPr lang="en-US" altLang="da-DK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2"/>
          </p:nvPr>
        </p:nvSpPr>
        <p:spPr>
          <a:xfrm rot="5400000">
            <a:off x="6233318" y="3263107"/>
            <a:ext cx="3859213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2016 Cengage Learning</a:t>
            </a:r>
          </a:p>
        </p:txBody>
      </p:sp>
    </p:spTree>
    <p:extLst>
      <p:ext uri="{BB962C8B-B14F-4D97-AF65-F5344CB8AC3E}">
        <p14:creationId xmlns:p14="http://schemas.microsoft.com/office/powerpoint/2010/main" val="358867693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a-DK" noProof="0"/>
              <a:t>Klik på ikonet for at tilføje et billede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DB840CE-A2D9-437D-A0DD-E1AAB11728E5}" type="slidenum">
              <a:rPr lang="en-US" altLang="da-DK"/>
              <a:pPr/>
              <a:t>‹#›</a:t>
            </a:fld>
            <a:endParaRPr lang="en-US" altLang="da-DK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2"/>
          </p:nvPr>
        </p:nvSpPr>
        <p:spPr>
          <a:xfrm rot="5400000">
            <a:off x="6233318" y="3263107"/>
            <a:ext cx="3859213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2016 Cengage Learning</a:t>
            </a:r>
          </a:p>
        </p:txBody>
      </p:sp>
    </p:spTree>
    <p:extLst>
      <p:ext uri="{BB962C8B-B14F-4D97-AF65-F5344CB8AC3E}">
        <p14:creationId xmlns:p14="http://schemas.microsoft.com/office/powerpoint/2010/main" val="3717794903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484188" y="452438"/>
            <a:ext cx="7056437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i master</a:t>
            </a:r>
            <a:endParaRPr lang="en-US" alt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7088" y="2052638"/>
            <a:ext cx="6711950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i master</a:t>
            </a:r>
          </a:p>
          <a:p>
            <a:pPr lvl="1"/>
            <a:r>
              <a:rPr lang="da-DK" altLang="da-DK"/>
              <a:t>Andet niveau</a:t>
            </a:r>
          </a:p>
          <a:p>
            <a:pPr lvl="2"/>
            <a:r>
              <a:rPr lang="da-DK" altLang="da-DK"/>
              <a:t>Tredje niveau</a:t>
            </a:r>
          </a:p>
          <a:p>
            <a:pPr lvl="3"/>
            <a:r>
              <a:rPr lang="da-DK" altLang="da-DK"/>
              <a:t>Fjerde niveau</a:t>
            </a:r>
          </a:p>
          <a:p>
            <a:pPr lvl="4"/>
            <a:r>
              <a:rPr lang="da-DK" altLang="da-DK"/>
              <a:t>Femte niveau</a:t>
            </a:r>
            <a:endParaRPr lang="en-US" alt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588" y="1828800"/>
            <a:ext cx="990600" cy="2286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18" y="3263107"/>
            <a:ext cx="3859213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© 2009, 2006 South-Western, a part of Cengage Learning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050" y="295275"/>
            <a:ext cx="628650" cy="768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2800">
                <a:solidFill>
                  <a:srgbClr val="FFFFFF"/>
                </a:solidFill>
              </a:defRPr>
            </a:lvl1pPr>
          </a:lstStyle>
          <a:p>
            <a:fld id="{09B54228-BA4E-42C4-A126-81FD9CA032F0}" type="slidenum">
              <a:rPr lang="en-US" altLang="da-DK"/>
              <a:pPr/>
              <a:t>‹#›</a:t>
            </a:fld>
            <a:endParaRPr lang="en-US" altLang="da-D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  <p:sldLayoutId id="2147483813" r:id="rId14"/>
    <p:sldLayoutId id="2147483814" r:id="rId15"/>
    <p:sldLayoutId id="2147483815" r:id="rId16"/>
    <p:sldLayoutId id="2147483816" r:id="rId17"/>
    <p:sldLayoutId id="2147483817" r:id="rId18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17.png"/><Relationship Id="rId18" Type="http://schemas.openxmlformats.org/officeDocument/2006/relationships/customXml" Target="../ink/ink8.xml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12" Type="http://schemas.openxmlformats.org/officeDocument/2006/relationships/customXml" Target="../ink/ink5.xml"/><Relationship Id="rId17" Type="http://schemas.openxmlformats.org/officeDocument/2006/relationships/image" Target="../media/image19.png"/><Relationship Id="rId2" Type="http://schemas.openxmlformats.org/officeDocument/2006/relationships/image" Target="../media/image11.png"/><Relationship Id="rId16" Type="http://schemas.openxmlformats.org/officeDocument/2006/relationships/customXml" Target="../ink/ink7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.xml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5" Type="http://schemas.openxmlformats.org/officeDocument/2006/relationships/image" Target="../media/image18.png"/><Relationship Id="rId10" Type="http://schemas.openxmlformats.org/officeDocument/2006/relationships/customXml" Target="../ink/ink4.xml"/><Relationship Id="rId19" Type="http://schemas.openxmlformats.org/officeDocument/2006/relationships/image" Target="../media/image20.png"/><Relationship Id="rId4" Type="http://schemas.openxmlformats.org/officeDocument/2006/relationships/customXml" Target="../ink/ink1.xml"/><Relationship Id="rId9" Type="http://schemas.openxmlformats.org/officeDocument/2006/relationships/image" Target="../media/image15.png"/><Relationship Id="rId14" Type="http://schemas.openxmlformats.org/officeDocument/2006/relationships/customXml" Target="../ink/ink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18.xml"/><Relationship Id="rId57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25.png"/><Relationship Id="rId16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15" Type="http://schemas.openxmlformats.org/officeDocument/2006/relationships/customXml" Target="../ink/ink11.xml"/><Relationship Id="rId14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34" Type="http://schemas.openxmlformats.org/officeDocument/2006/relationships/image" Target="../media/image28.png"/><Relationship Id="rId33" Type="http://schemas.openxmlformats.org/officeDocument/2006/relationships/image" Target="../media/image27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32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70.xml"/><Relationship Id="rId21" Type="http://schemas.openxmlformats.org/officeDocument/2006/relationships/customXml" Target="../ink/ink22.xml"/><Relationship Id="rId42" Type="http://schemas.openxmlformats.org/officeDocument/2006/relationships/image" Target="../media/image4710.png"/><Relationship Id="rId63" Type="http://schemas.openxmlformats.org/officeDocument/2006/relationships/customXml" Target="../ink/ink43.xml"/><Relationship Id="rId84" Type="http://schemas.openxmlformats.org/officeDocument/2006/relationships/image" Target="../media/image6810.png"/><Relationship Id="rId138" Type="http://schemas.openxmlformats.org/officeDocument/2006/relationships/image" Target="../media/image9510.png"/><Relationship Id="rId159" Type="http://schemas.openxmlformats.org/officeDocument/2006/relationships/customXml" Target="../ink/ink91.xml"/><Relationship Id="rId170" Type="http://schemas.openxmlformats.org/officeDocument/2006/relationships/customXml" Target="../ink/ink97.xml"/><Relationship Id="rId107" Type="http://schemas.openxmlformats.org/officeDocument/2006/relationships/customXml" Target="../ink/ink65.xml"/><Relationship Id="rId11" Type="http://schemas.openxmlformats.org/officeDocument/2006/relationships/image" Target="../media/image270.png"/><Relationship Id="rId32" Type="http://schemas.openxmlformats.org/officeDocument/2006/relationships/image" Target="../media/image4210.png"/><Relationship Id="rId53" Type="http://schemas.openxmlformats.org/officeDocument/2006/relationships/customXml" Target="../ink/ink38.xml"/><Relationship Id="rId74" Type="http://schemas.openxmlformats.org/officeDocument/2006/relationships/image" Target="../media/image6310.png"/><Relationship Id="rId128" Type="http://schemas.openxmlformats.org/officeDocument/2006/relationships/image" Target="../media/image9010.png"/><Relationship Id="rId149" Type="http://schemas.openxmlformats.org/officeDocument/2006/relationships/customXml" Target="../ink/ink86.xml"/><Relationship Id="rId5" Type="http://schemas.openxmlformats.org/officeDocument/2006/relationships/image" Target="../media/image2810.png"/><Relationship Id="rId95" Type="http://schemas.openxmlformats.org/officeDocument/2006/relationships/customXml" Target="../ink/ink59.xml"/><Relationship Id="rId160" Type="http://schemas.openxmlformats.org/officeDocument/2006/relationships/image" Target="../media/image10610.png"/><Relationship Id="rId181" Type="http://schemas.openxmlformats.org/officeDocument/2006/relationships/image" Target="../media/image553.png"/><Relationship Id="rId22" Type="http://schemas.openxmlformats.org/officeDocument/2006/relationships/image" Target="../media/image3710.png"/><Relationship Id="rId43" Type="http://schemas.openxmlformats.org/officeDocument/2006/relationships/customXml" Target="../ink/ink33.xml"/><Relationship Id="rId64" Type="http://schemas.openxmlformats.org/officeDocument/2006/relationships/image" Target="../media/image5810.png"/><Relationship Id="rId118" Type="http://schemas.openxmlformats.org/officeDocument/2006/relationships/image" Target="../media/image8510.png"/><Relationship Id="rId139" Type="http://schemas.openxmlformats.org/officeDocument/2006/relationships/customXml" Target="../ink/ink81.xml"/><Relationship Id="rId85" Type="http://schemas.openxmlformats.org/officeDocument/2006/relationships/customXml" Target="../ink/ink54.xml"/><Relationship Id="rId150" Type="http://schemas.openxmlformats.org/officeDocument/2006/relationships/image" Target="../media/image10110.png"/><Relationship Id="rId171" Type="http://schemas.openxmlformats.org/officeDocument/2006/relationships/image" Target="../media/image280.png"/><Relationship Id="rId12" Type="http://schemas.openxmlformats.org/officeDocument/2006/relationships/customXml" Target="../ink/ink18.xml"/><Relationship Id="rId33" Type="http://schemas.openxmlformats.org/officeDocument/2006/relationships/customXml" Target="../ink/ink28.xml"/><Relationship Id="rId108" Type="http://schemas.openxmlformats.org/officeDocument/2006/relationships/image" Target="../media/image8010.png"/><Relationship Id="rId129" Type="http://schemas.openxmlformats.org/officeDocument/2006/relationships/customXml" Target="../ink/ink76.xml"/><Relationship Id="rId54" Type="http://schemas.openxmlformats.org/officeDocument/2006/relationships/image" Target="../media/image532.png"/><Relationship Id="rId75" Type="http://schemas.openxmlformats.org/officeDocument/2006/relationships/customXml" Target="../ink/ink49.xml"/><Relationship Id="rId96" Type="http://schemas.openxmlformats.org/officeDocument/2006/relationships/image" Target="../media/image7410.png"/><Relationship Id="rId140" Type="http://schemas.openxmlformats.org/officeDocument/2006/relationships/image" Target="../media/image9610.png"/><Relationship Id="rId161" Type="http://schemas.openxmlformats.org/officeDocument/2006/relationships/customXml" Target="../ink/ink92.xml"/><Relationship Id="rId6" Type="http://schemas.openxmlformats.org/officeDocument/2006/relationships/customXml" Target="../ink/ink15.xml"/><Relationship Id="rId23" Type="http://schemas.openxmlformats.org/officeDocument/2006/relationships/customXml" Target="../ink/ink23.xml"/><Relationship Id="rId119" Type="http://schemas.openxmlformats.org/officeDocument/2006/relationships/customXml" Target="../ink/ink71.xml"/><Relationship Id="rId44" Type="http://schemas.openxmlformats.org/officeDocument/2006/relationships/image" Target="../media/image4810.png"/><Relationship Id="rId60" Type="http://schemas.openxmlformats.org/officeDocument/2006/relationships/image" Target="../media/image5610.png"/><Relationship Id="rId65" Type="http://schemas.openxmlformats.org/officeDocument/2006/relationships/customXml" Target="../ink/ink44.xml"/><Relationship Id="rId81" Type="http://schemas.openxmlformats.org/officeDocument/2006/relationships/customXml" Target="../ink/ink52.xml"/><Relationship Id="rId86" Type="http://schemas.openxmlformats.org/officeDocument/2006/relationships/image" Target="../media/image6910.png"/><Relationship Id="rId130" Type="http://schemas.openxmlformats.org/officeDocument/2006/relationships/image" Target="../media/image9110.png"/><Relationship Id="rId135" Type="http://schemas.openxmlformats.org/officeDocument/2006/relationships/customXml" Target="../ink/ink79.xml"/><Relationship Id="rId151" Type="http://schemas.openxmlformats.org/officeDocument/2006/relationships/customXml" Target="../ink/ink87.xml"/><Relationship Id="rId156" Type="http://schemas.openxmlformats.org/officeDocument/2006/relationships/image" Target="../media/image10410.png"/><Relationship Id="rId177" Type="http://schemas.openxmlformats.org/officeDocument/2006/relationships/image" Target="../media/image29.png"/><Relationship Id="rId172" Type="http://schemas.openxmlformats.org/officeDocument/2006/relationships/customXml" Target="../ink/ink98.xml"/><Relationship Id="rId13" Type="http://schemas.openxmlformats.org/officeDocument/2006/relationships/image" Target="../media/image3210.png"/><Relationship Id="rId18" Type="http://schemas.openxmlformats.org/officeDocument/2006/relationships/customXml" Target="../ink/ink21.xml"/><Relationship Id="rId39" Type="http://schemas.openxmlformats.org/officeDocument/2006/relationships/customXml" Target="../ink/ink31.xml"/><Relationship Id="rId109" Type="http://schemas.openxmlformats.org/officeDocument/2006/relationships/customXml" Target="../ink/ink66.xml"/><Relationship Id="rId34" Type="http://schemas.openxmlformats.org/officeDocument/2006/relationships/image" Target="../media/image4310.png"/><Relationship Id="rId50" Type="http://schemas.openxmlformats.org/officeDocument/2006/relationships/image" Target="../media/image5110.png"/><Relationship Id="rId55" Type="http://schemas.openxmlformats.org/officeDocument/2006/relationships/customXml" Target="../ink/ink39.xml"/><Relationship Id="rId76" Type="http://schemas.openxmlformats.org/officeDocument/2006/relationships/image" Target="../media/image6410.png"/><Relationship Id="rId97" Type="http://schemas.openxmlformats.org/officeDocument/2006/relationships/customXml" Target="../ink/ink60.xml"/><Relationship Id="rId104" Type="http://schemas.openxmlformats.org/officeDocument/2006/relationships/image" Target="../media/image7810.png"/><Relationship Id="rId120" Type="http://schemas.openxmlformats.org/officeDocument/2006/relationships/image" Target="../media/image8610.png"/><Relationship Id="rId125" Type="http://schemas.openxmlformats.org/officeDocument/2006/relationships/customXml" Target="../ink/ink74.xml"/><Relationship Id="rId141" Type="http://schemas.openxmlformats.org/officeDocument/2006/relationships/customXml" Target="../ink/ink82.xml"/><Relationship Id="rId146" Type="http://schemas.openxmlformats.org/officeDocument/2006/relationships/image" Target="../media/image9910.png"/><Relationship Id="rId167" Type="http://schemas.openxmlformats.org/officeDocument/2006/relationships/image" Target="../media/image10910.png"/><Relationship Id="rId7" Type="http://schemas.openxmlformats.org/officeDocument/2006/relationships/image" Target="../media/image2910.png"/><Relationship Id="rId71" Type="http://schemas.openxmlformats.org/officeDocument/2006/relationships/customXml" Target="../ink/ink47.xml"/><Relationship Id="rId92" Type="http://schemas.openxmlformats.org/officeDocument/2006/relationships/image" Target="../media/image7210.png"/><Relationship Id="rId162" Type="http://schemas.openxmlformats.org/officeDocument/2006/relationships/customXml" Target="../ink/ink93.xml"/><Relationship Id="rId2" Type="http://schemas.openxmlformats.org/officeDocument/2006/relationships/customXml" Target="../ink/ink13.xml"/><Relationship Id="rId29" Type="http://schemas.openxmlformats.org/officeDocument/2006/relationships/customXml" Target="../ink/ink26.xml"/><Relationship Id="rId24" Type="http://schemas.openxmlformats.org/officeDocument/2006/relationships/image" Target="../media/image3810.png"/><Relationship Id="rId40" Type="http://schemas.openxmlformats.org/officeDocument/2006/relationships/image" Target="../media/image4610.png"/><Relationship Id="rId45" Type="http://schemas.openxmlformats.org/officeDocument/2006/relationships/customXml" Target="../ink/ink34.xml"/><Relationship Id="rId66" Type="http://schemas.openxmlformats.org/officeDocument/2006/relationships/image" Target="../media/image5910.png"/><Relationship Id="rId87" Type="http://schemas.openxmlformats.org/officeDocument/2006/relationships/customXml" Target="../ink/ink55.xml"/><Relationship Id="rId110" Type="http://schemas.openxmlformats.org/officeDocument/2006/relationships/image" Target="../media/image8110.png"/><Relationship Id="rId115" Type="http://schemas.openxmlformats.org/officeDocument/2006/relationships/customXml" Target="../ink/ink69.xml"/><Relationship Id="rId131" Type="http://schemas.openxmlformats.org/officeDocument/2006/relationships/customXml" Target="../ink/ink77.xml"/><Relationship Id="rId136" Type="http://schemas.openxmlformats.org/officeDocument/2006/relationships/image" Target="../media/image9410.png"/><Relationship Id="rId157" Type="http://schemas.openxmlformats.org/officeDocument/2006/relationships/customXml" Target="../ink/ink90.xml"/><Relationship Id="rId178" Type="http://schemas.openxmlformats.org/officeDocument/2006/relationships/customXml" Target="../ink/ink101.xml"/><Relationship Id="rId61" Type="http://schemas.openxmlformats.org/officeDocument/2006/relationships/customXml" Target="../ink/ink42.xml"/><Relationship Id="rId82" Type="http://schemas.openxmlformats.org/officeDocument/2006/relationships/image" Target="../media/image6710.png"/><Relationship Id="rId152" Type="http://schemas.openxmlformats.org/officeDocument/2006/relationships/image" Target="../media/image10210.png"/><Relationship Id="rId173" Type="http://schemas.openxmlformats.org/officeDocument/2006/relationships/image" Target="../media/image549.png"/><Relationship Id="rId19" Type="http://schemas.openxmlformats.org/officeDocument/2006/relationships/image" Target="../media/image3510.png"/><Relationship Id="rId14" Type="http://schemas.openxmlformats.org/officeDocument/2006/relationships/customXml" Target="../ink/ink19.xml"/><Relationship Id="rId30" Type="http://schemas.openxmlformats.org/officeDocument/2006/relationships/image" Target="../media/image4110.png"/><Relationship Id="rId35" Type="http://schemas.openxmlformats.org/officeDocument/2006/relationships/customXml" Target="../ink/ink29.xml"/><Relationship Id="rId56" Type="http://schemas.openxmlformats.org/officeDocument/2006/relationships/image" Target="../media/image5410.png"/><Relationship Id="rId77" Type="http://schemas.openxmlformats.org/officeDocument/2006/relationships/customXml" Target="../ink/ink50.xml"/><Relationship Id="rId100" Type="http://schemas.openxmlformats.org/officeDocument/2006/relationships/image" Target="../media/image7610.png"/><Relationship Id="rId105" Type="http://schemas.openxmlformats.org/officeDocument/2006/relationships/customXml" Target="../ink/ink64.xml"/><Relationship Id="rId126" Type="http://schemas.openxmlformats.org/officeDocument/2006/relationships/image" Target="../media/image8910.png"/><Relationship Id="rId147" Type="http://schemas.openxmlformats.org/officeDocument/2006/relationships/customXml" Target="../ink/ink85.xml"/><Relationship Id="rId168" Type="http://schemas.openxmlformats.org/officeDocument/2006/relationships/customXml" Target="../ink/ink96.xml"/><Relationship Id="rId8" Type="http://schemas.openxmlformats.org/officeDocument/2006/relationships/customXml" Target="../ink/ink16.xml"/><Relationship Id="rId51" Type="http://schemas.openxmlformats.org/officeDocument/2006/relationships/customXml" Target="../ink/ink37.xml"/><Relationship Id="rId72" Type="http://schemas.openxmlformats.org/officeDocument/2006/relationships/image" Target="../media/image6210.png"/><Relationship Id="rId93" Type="http://schemas.openxmlformats.org/officeDocument/2006/relationships/customXml" Target="../ink/ink58.xml"/><Relationship Id="rId98" Type="http://schemas.openxmlformats.org/officeDocument/2006/relationships/image" Target="../media/image7510.png"/><Relationship Id="rId121" Type="http://schemas.openxmlformats.org/officeDocument/2006/relationships/customXml" Target="../ink/ink72.xml"/><Relationship Id="rId142" Type="http://schemas.openxmlformats.org/officeDocument/2006/relationships/image" Target="../media/image9710.png"/><Relationship Id="rId163" Type="http://schemas.openxmlformats.org/officeDocument/2006/relationships/image" Target="../media/image10710.png"/><Relationship Id="rId3" Type="http://schemas.openxmlformats.org/officeDocument/2006/relationships/image" Target="../media/image2710.png"/><Relationship Id="rId25" Type="http://schemas.openxmlformats.org/officeDocument/2006/relationships/customXml" Target="../ink/ink24.xml"/><Relationship Id="rId46" Type="http://schemas.openxmlformats.org/officeDocument/2006/relationships/image" Target="../media/image4910.png"/><Relationship Id="rId67" Type="http://schemas.openxmlformats.org/officeDocument/2006/relationships/customXml" Target="../ink/ink45.xml"/><Relationship Id="rId116" Type="http://schemas.openxmlformats.org/officeDocument/2006/relationships/image" Target="../media/image8410.png"/><Relationship Id="rId137" Type="http://schemas.openxmlformats.org/officeDocument/2006/relationships/customXml" Target="../ink/ink80.xml"/><Relationship Id="rId158" Type="http://schemas.openxmlformats.org/officeDocument/2006/relationships/image" Target="../media/image10510.png"/><Relationship Id="rId20" Type="http://schemas.openxmlformats.org/officeDocument/2006/relationships/image" Target="../media/image3610.png"/><Relationship Id="rId41" Type="http://schemas.openxmlformats.org/officeDocument/2006/relationships/customXml" Target="../ink/ink32.xml"/><Relationship Id="rId62" Type="http://schemas.openxmlformats.org/officeDocument/2006/relationships/image" Target="../media/image5710.png"/><Relationship Id="rId83" Type="http://schemas.openxmlformats.org/officeDocument/2006/relationships/customXml" Target="../ink/ink53.xml"/><Relationship Id="rId88" Type="http://schemas.openxmlformats.org/officeDocument/2006/relationships/image" Target="../media/image7010.png"/><Relationship Id="rId111" Type="http://schemas.openxmlformats.org/officeDocument/2006/relationships/customXml" Target="../ink/ink67.xml"/><Relationship Id="rId132" Type="http://schemas.openxmlformats.org/officeDocument/2006/relationships/image" Target="../media/image9210.png"/><Relationship Id="rId153" Type="http://schemas.openxmlformats.org/officeDocument/2006/relationships/customXml" Target="../ink/ink88.xml"/><Relationship Id="rId174" Type="http://schemas.openxmlformats.org/officeDocument/2006/relationships/customXml" Target="../ink/ink99.xml"/><Relationship Id="rId179" Type="http://schemas.openxmlformats.org/officeDocument/2006/relationships/image" Target="../media/image552.png"/><Relationship Id="rId15" Type="http://schemas.openxmlformats.org/officeDocument/2006/relationships/image" Target="../media/image3310.png"/><Relationship Id="rId36" Type="http://schemas.openxmlformats.org/officeDocument/2006/relationships/image" Target="../media/image4410.png"/><Relationship Id="rId57" Type="http://schemas.openxmlformats.org/officeDocument/2006/relationships/customXml" Target="../ink/ink40.xml"/><Relationship Id="rId106" Type="http://schemas.openxmlformats.org/officeDocument/2006/relationships/image" Target="../media/image7910.png"/><Relationship Id="rId127" Type="http://schemas.openxmlformats.org/officeDocument/2006/relationships/customXml" Target="../ink/ink75.xml"/><Relationship Id="rId10" Type="http://schemas.openxmlformats.org/officeDocument/2006/relationships/customXml" Target="../ink/ink17.xml"/><Relationship Id="rId31" Type="http://schemas.openxmlformats.org/officeDocument/2006/relationships/customXml" Target="../ink/ink27.xml"/><Relationship Id="rId52" Type="http://schemas.openxmlformats.org/officeDocument/2006/relationships/image" Target="../media/image5210.png"/><Relationship Id="rId73" Type="http://schemas.openxmlformats.org/officeDocument/2006/relationships/customXml" Target="../ink/ink48.xml"/><Relationship Id="rId78" Type="http://schemas.openxmlformats.org/officeDocument/2006/relationships/image" Target="../media/image6510.png"/><Relationship Id="rId94" Type="http://schemas.openxmlformats.org/officeDocument/2006/relationships/image" Target="../media/image7310.png"/><Relationship Id="rId99" Type="http://schemas.openxmlformats.org/officeDocument/2006/relationships/customXml" Target="../ink/ink61.xml"/><Relationship Id="rId101" Type="http://schemas.openxmlformats.org/officeDocument/2006/relationships/customXml" Target="../ink/ink62.xml"/><Relationship Id="rId122" Type="http://schemas.openxmlformats.org/officeDocument/2006/relationships/image" Target="../media/image8710.png"/><Relationship Id="rId143" Type="http://schemas.openxmlformats.org/officeDocument/2006/relationships/customXml" Target="../ink/ink83.xml"/><Relationship Id="rId148" Type="http://schemas.openxmlformats.org/officeDocument/2006/relationships/image" Target="../media/image10010.png"/><Relationship Id="rId164" Type="http://schemas.openxmlformats.org/officeDocument/2006/relationships/customXml" Target="../ink/ink94.xml"/><Relationship Id="rId169" Type="http://schemas.openxmlformats.org/officeDocument/2006/relationships/image" Target="../media/image547.png"/><Relationship Id="rId4" Type="http://schemas.openxmlformats.org/officeDocument/2006/relationships/customXml" Target="../ink/ink14.xml"/><Relationship Id="rId9" Type="http://schemas.openxmlformats.org/officeDocument/2006/relationships/image" Target="../media/image3010.png"/><Relationship Id="rId180" Type="http://schemas.openxmlformats.org/officeDocument/2006/relationships/customXml" Target="../ink/ink102.xml"/><Relationship Id="rId26" Type="http://schemas.openxmlformats.org/officeDocument/2006/relationships/image" Target="../media/image3910.png"/><Relationship Id="rId47" Type="http://schemas.openxmlformats.org/officeDocument/2006/relationships/customXml" Target="../ink/ink35.xml"/><Relationship Id="rId68" Type="http://schemas.openxmlformats.org/officeDocument/2006/relationships/image" Target="../media/image6010.png"/><Relationship Id="rId89" Type="http://schemas.openxmlformats.org/officeDocument/2006/relationships/customXml" Target="../ink/ink56.xml"/><Relationship Id="rId112" Type="http://schemas.openxmlformats.org/officeDocument/2006/relationships/image" Target="../media/image8210.png"/><Relationship Id="rId133" Type="http://schemas.openxmlformats.org/officeDocument/2006/relationships/customXml" Target="../ink/ink78.xml"/><Relationship Id="rId154" Type="http://schemas.openxmlformats.org/officeDocument/2006/relationships/image" Target="../media/image10310.png"/><Relationship Id="rId175" Type="http://schemas.openxmlformats.org/officeDocument/2006/relationships/image" Target="../media/image550.png"/><Relationship Id="rId16" Type="http://schemas.openxmlformats.org/officeDocument/2006/relationships/customXml" Target="../ink/ink20.xml"/><Relationship Id="rId37" Type="http://schemas.openxmlformats.org/officeDocument/2006/relationships/customXml" Target="../ink/ink30.xml"/><Relationship Id="rId58" Type="http://schemas.openxmlformats.org/officeDocument/2006/relationships/image" Target="../media/image5510.png"/><Relationship Id="rId79" Type="http://schemas.openxmlformats.org/officeDocument/2006/relationships/customXml" Target="../ink/ink51.xml"/><Relationship Id="rId102" Type="http://schemas.openxmlformats.org/officeDocument/2006/relationships/image" Target="../media/image7710.png"/><Relationship Id="rId123" Type="http://schemas.openxmlformats.org/officeDocument/2006/relationships/customXml" Target="../ink/ink73.xml"/><Relationship Id="rId144" Type="http://schemas.openxmlformats.org/officeDocument/2006/relationships/image" Target="../media/image9810.png"/><Relationship Id="rId90" Type="http://schemas.openxmlformats.org/officeDocument/2006/relationships/image" Target="../media/image7110.png"/><Relationship Id="rId165" Type="http://schemas.openxmlformats.org/officeDocument/2006/relationships/image" Target="../media/image10810.png"/><Relationship Id="rId27" Type="http://schemas.openxmlformats.org/officeDocument/2006/relationships/customXml" Target="../ink/ink25.xml"/><Relationship Id="rId48" Type="http://schemas.openxmlformats.org/officeDocument/2006/relationships/image" Target="../media/image5010.png"/><Relationship Id="rId69" Type="http://schemas.openxmlformats.org/officeDocument/2006/relationships/customXml" Target="../ink/ink46.xml"/><Relationship Id="rId113" Type="http://schemas.openxmlformats.org/officeDocument/2006/relationships/customXml" Target="../ink/ink68.xml"/><Relationship Id="rId134" Type="http://schemas.openxmlformats.org/officeDocument/2006/relationships/image" Target="../media/image9310.png"/><Relationship Id="rId80" Type="http://schemas.openxmlformats.org/officeDocument/2006/relationships/image" Target="../media/image6610.png"/><Relationship Id="rId155" Type="http://schemas.openxmlformats.org/officeDocument/2006/relationships/customXml" Target="../ink/ink89.xml"/><Relationship Id="rId176" Type="http://schemas.openxmlformats.org/officeDocument/2006/relationships/customXml" Target="../ink/ink100.xml"/><Relationship Id="rId17" Type="http://schemas.openxmlformats.org/officeDocument/2006/relationships/image" Target="../media/image3410.png"/><Relationship Id="rId38" Type="http://schemas.openxmlformats.org/officeDocument/2006/relationships/image" Target="../media/image4510.png"/><Relationship Id="rId59" Type="http://schemas.openxmlformats.org/officeDocument/2006/relationships/customXml" Target="../ink/ink41.xml"/><Relationship Id="rId103" Type="http://schemas.openxmlformats.org/officeDocument/2006/relationships/customXml" Target="../ink/ink63.xml"/><Relationship Id="rId124" Type="http://schemas.openxmlformats.org/officeDocument/2006/relationships/image" Target="../media/image8810.png"/><Relationship Id="rId70" Type="http://schemas.openxmlformats.org/officeDocument/2006/relationships/image" Target="../media/image6110.png"/><Relationship Id="rId91" Type="http://schemas.openxmlformats.org/officeDocument/2006/relationships/customXml" Target="../ink/ink57.xml"/><Relationship Id="rId145" Type="http://schemas.openxmlformats.org/officeDocument/2006/relationships/customXml" Target="../ink/ink84.xml"/><Relationship Id="rId166" Type="http://schemas.openxmlformats.org/officeDocument/2006/relationships/customXml" Target="../ink/ink95.xml"/><Relationship Id="rId1" Type="http://schemas.openxmlformats.org/officeDocument/2006/relationships/slideLayout" Target="../slideLayouts/slideLayout7.xml"/><Relationship Id="rId28" Type="http://schemas.openxmlformats.org/officeDocument/2006/relationships/image" Target="../media/image4010.png"/><Relationship Id="rId49" Type="http://schemas.openxmlformats.org/officeDocument/2006/relationships/customXml" Target="../ink/ink36.xml"/><Relationship Id="rId114" Type="http://schemas.openxmlformats.org/officeDocument/2006/relationships/image" Target="../media/image83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10.png"/><Relationship Id="rId175" Type="http://schemas.openxmlformats.org/officeDocument/2006/relationships/customXml" Target="../ink/ink106.xml"/><Relationship Id="rId272" Type="http://schemas.openxmlformats.org/officeDocument/2006/relationships/customXml" Target="../ink/ink108.xml"/><Relationship Id="rId2" Type="http://schemas.openxmlformats.org/officeDocument/2006/relationships/image" Target="../media/image26.png"/><Relationship Id="rId166" Type="http://schemas.openxmlformats.org/officeDocument/2006/relationships/customXml" Target="../ink/ink104.xml"/><Relationship Id="rId174" Type="http://schemas.openxmlformats.org/officeDocument/2006/relationships/customXml" Target="../ink/ink105.xml"/><Relationship Id="rId271" Type="http://schemas.openxmlformats.org/officeDocument/2006/relationships/customXml" Target="../ink/ink107.xml"/><Relationship Id="rId1" Type="http://schemas.openxmlformats.org/officeDocument/2006/relationships/slideLayout" Target="../slideLayouts/slideLayout2.xml"/><Relationship Id="rId165" Type="http://schemas.openxmlformats.org/officeDocument/2006/relationships/image" Target="../media/image634.png"/><Relationship Id="rId173" Type="http://schemas.openxmlformats.org/officeDocument/2006/relationships/image" Target="../media/image51.png"/><Relationship Id="rId270" Type="http://schemas.openxmlformats.org/officeDocument/2006/relationships/image" Target="../media/image681.png"/><Relationship Id="rId4" Type="http://schemas.openxmlformats.org/officeDocument/2006/relationships/customXml" Target="../ink/ink103.xml"/><Relationship Id="rId282" Type="http://schemas.openxmlformats.org/officeDocument/2006/relationships/image" Target="../media/image686.png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14.xml"/><Relationship Id="rId18" Type="http://schemas.openxmlformats.org/officeDocument/2006/relationships/image" Target="../media/image38.png"/><Relationship Id="rId26" Type="http://schemas.openxmlformats.org/officeDocument/2006/relationships/image" Target="../media/image42.png"/><Relationship Id="rId39" Type="http://schemas.openxmlformats.org/officeDocument/2006/relationships/customXml" Target="../ink/ink127.xml"/><Relationship Id="rId21" Type="http://schemas.openxmlformats.org/officeDocument/2006/relationships/customXml" Target="../ink/ink118.xml"/><Relationship Id="rId34" Type="http://schemas.openxmlformats.org/officeDocument/2006/relationships/image" Target="../media/image46.png"/><Relationship Id="rId42" Type="http://schemas.openxmlformats.org/officeDocument/2006/relationships/image" Target="../media/image50.png"/><Relationship Id="rId47" Type="http://schemas.openxmlformats.org/officeDocument/2006/relationships/customXml" Target="../ink/ink131.xml"/><Relationship Id="rId50" Type="http://schemas.openxmlformats.org/officeDocument/2006/relationships/image" Target="../media/image55.png"/><Relationship Id="rId7" Type="http://schemas.openxmlformats.org/officeDocument/2006/relationships/customXml" Target="../ink/ink111.xml"/><Relationship Id="rId2" Type="http://schemas.openxmlformats.org/officeDocument/2006/relationships/image" Target="../media/image30.png"/><Relationship Id="rId16" Type="http://schemas.openxmlformats.org/officeDocument/2006/relationships/image" Target="../media/image37.png"/><Relationship Id="rId29" Type="http://schemas.openxmlformats.org/officeDocument/2006/relationships/customXml" Target="../ink/ink122.xml"/><Relationship Id="rId11" Type="http://schemas.openxmlformats.org/officeDocument/2006/relationships/customXml" Target="../ink/ink113.xml"/><Relationship Id="rId24" Type="http://schemas.openxmlformats.org/officeDocument/2006/relationships/image" Target="../media/image41.png"/><Relationship Id="rId32" Type="http://schemas.openxmlformats.org/officeDocument/2006/relationships/image" Target="../media/image45.png"/><Relationship Id="rId37" Type="http://schemas.openxmlformats.org/officeDocument/2006/relationships/customXml" Target="../ink/ink126.xml"/><Relationship Id="rId40" Type="http://schemas.openxmlformats.org/officeDocument/2006/relationships/image" Target="../media/image49.png"/><Relationship Id="rId45" Type="http://schemas.openxmlformats.org/officeDocument/2006/relationships/customXml" Target="../ink/ink130.xml"/><Relationship Id="rId5" Type="http://schemas.openxmlformats.org/officeDocument/2006/relationships/customXml" Target="../ink/ink110.xml"/><Relationship Id="rId15" Type="http://schemas.openxmlformats.org/officeDocument/2006/relationships/customXml" Target="../ink/ink115.xml"/><Relationship Id="rId23" Type="http://schemas.openxmlformats.org/officeDocument/2006/relationships/customXml" Target="../ink/ink119.xml"/><Relationship Id="rId28" Type="http://schemas.openxmlformats.org/officeDocument/2006/relationships/image" Target="../media/image43.png"/><Relationship Id="rId36" Type="http://schemas.openxmlformats.org/officeDocument/2006/relationships/image" Target="../media/image47.png"/><Relationship Id="rId49" Type="http://schemas.openxmlformats.org/officeDocument/2006/relationships/customXml" Target="../ink/ink132.xml"/><Relationship Id="rId10" Type="http://schemas.openxmlformats.org/officeDocument/2006/relationships/image" Target="../media/image34.png"/><Relationship Id="rId19" Type="http://schemas.openxmlformats.org/officeDocument/2006/relationships/customXml" Target="../ink/ink117.xml"/><Relationship Id="rId31" Type="http://schemas.openxmlformats.org/officeDocument/2006/relationships/customXml" Target="../ink/ink123.xml"/><Relationship Id="rId44" Type="http://schemas.openxmlformats.org/officeDocument/2006/relationships/image" Target="../media/image52.png"/><Relationship Id="rId4" Type="http://schemas.openxmlformats.org/officeDocument/2006/relationships/image" Target="../media/image31.png"/><Relationship Id="rId9" Type="http://schemas.openxmlformats.org/officeDocument/2006/relationships/customXml" Target="../ink/ink112.xml"/><Relationship Id="rId14" Type="http://schemas.openxmlformats.org/officeDocument/2006/relationships/image" Target="../media/image36.png"/><Relationship Id="rId22" Type="http://schemas.openxmlformats.org/officeDocument/2006/relationships/image" Target="../media/image40.png"/><Relationship Id="rId27" Type="http://schemas.openxmlformats.org/officeDocument/2006/relationships/customXml" Target="../ink/ink121.xml"/><Relationship Id="rId30" Type="http://schemas.openxmlformats.org/officeDocument/2006/relationships/image" Target="../media/image44.png"/><Relationship Id="rId35" Type="http://schemas.openxmlformats.org/officeDocument/2006/relationships/customXml" Target="../ink/ink125.xml"/><Relationship Id="rId43" Type="http://schemas.openxmlformats.org/officeDocument/2006/relationships/customXml" Target="../ink/ink129.xml"/><Relationship Id="rId48" Type="http://schemas.openxmlformats.org/officeDocument/2006/relationships/image" Target="../media/image54.png"/><Relationship Id="rId8" Type="http://schemas.openxmlformats.org/officeDocument/2006/relationships/image" Target="../media/image33.png"/><Relationship Id="rId3" Type="http://schemas.openxmlformats.org/officeDocument/2006/relationships/customXml" Target="../ink/ink109.xml"/><Relationship Id="rId12" Type="http://schemas.openxmlformats.org/officeDocument/2006/relationships/image" Target="../media/image35.png"/><Relationship Id="rId17" Type="http://schemas.openxmlformats.org/officeDocument/2006/relationships/customXml" Target="../ink/ink116.xml"/><Relationship Id="rId25" Type="http://schemas.openxmlformats.org/officeDocument/2006/relationships/customXml" Target="../ink/ink120.xml"/><Relationship Id="rId33" Type="http://schemas.openxmlformats.org/officeDocument/2006/relationships/customXml" Target="../ink/ink124.xml"/><Relationship Id="rId38" Type="http://schemas.openxmlformats.org/officeDocument/2006/relationships/image" Target="../media/image48.png"/><Relationship Id="rId46" Type="http://schemas.openxmlformats.org/officeDocument/2006/relationships/image" Target="../media/image53.png"/><Relationship Id="rId20" Type="http://schemas.openxmlformats.org/officeDocument/2006/relationships/image" Target="../media/image39.png"/><Relationship Id="rId41" Type="http://schemas.openxmlformats.org/officeDocument/2006/relationships/customXml" Target="../ink/ink1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90.xml"/><Relationship Id="rId21" Type="http://schemas.openxmlformats.org/officeDocument/2006/relationships/customXml" Target="../ink/ink142.xml"/><Relationship Id="rId42" Type="http://schemas.openxmlformats.org/officeDocument/2006/relationships/image" Target="../media/image76.png"/><Relationship Id="rId63" Type="http://schemas.openxmlformats.org/officeDocument/2006/relationships/customXml" Target="../ink/ink163.xml"/><Relationship Id="rId84" Type="http://schemas.openxmlformats.org/officeDocument/2006/relationships/image" Target="../media/image97.png"/><Relationship Id="rId138" Type="http://schemas.openxmlformats.org/officeDocument/2006/relationships/customXml" Target="../ink/ink201.xml"/><Relationship Id="rId159" Type="http://schemas.openxmlformats.org/officeDocument/2006/relationships/customXml" Target="../ink/ink212.xml"/><Relationship Id="rId107" Type="http://schemas.openxmlformats.org/officeDocument/2006/relationships/customXml" Target="../ink/ink185.xml"/><Relationship Id="rId11" Type="http://schemas.openxmlformats.org/officeDocument/2006/relationships/customXml" Target="../ink/ink137.xml"/><Relationship Id="rId32" Type="http://schemas.openxmlformats.org/officeDocument/2006/relationships/image" Target="../media/image71.png"/><Relationship Id="rId53" Type="http://schemas.openxmlformats.org/officeDocument/2006/relationships/customXml" Target="../ink/ink158.xml"/><Relationship Id="rId74" Type="http://schemas.openxmlformats.org/officeDocument/2006/relationships/image" Target="../media/image92.png"/><Relationship Id="rId128" Type="http://schemas.openxmlformats.org/officeDocument/2006/relationships/customXml" Target="../ink/ink196.xml"/><Relationship Id="rId149" Type="http://schemas.openxmlformats.org/officeDocument/2006/relationships/customXml" Target="../ink/ink207.xml"/><Relationship Id="rId5" Type="http://schemas.openxmlformats.org/officeDocument/2006/relationships/customXml" Target="../ink/ink134.xml"/><Relationship Id="rId95" Type="http://schemas.openxmlformats.org/officeDocument/2006/relationships/customXml" Target="../ink/ink179.xml"/><Relationship Id="rId160" Type="http://schemas.openxmlformats.org/officeDocument/2006/relationships/image" Target="../media/image134.png"/><Relationship Id="rId22" Type="http://schemas.openxmlformats.org/officeDocument/2006/relationships/image" Target="../media/image66.png"/><Relationship Id="rId43" Type="http://schemas.openxmlformats.org/officeDocument/2006/relationships/customXml" Target="../ink/ink153.xml"/><Relationship Id="rId64" Type="http://schemas.openxmlformats.org/officeDocument/2006/relationships/image" Target="../media/image87.png"/><Relationship Id="rId118" Type="http://schemas.openxmlformats.org/officeDocument/2006/relationships/image" Target="../media/image114.png"/><Relationship Id="rId139" Type="http://schemas.openxmlformats.org/officeDocument/2006/relationships/image" Target="../media/image124.png"/><Relationship Id="rId85" Type="http://schemas.openxmlformats.org/officeDocument/2006/relationships/customXml" Target="../ink/ink174.xml"/><Relationship Id="rId150" Type="http://schemas.openxmlformats.org/officeDocument/2006/relationships/image" Target="../media/image129.png"/><Relationship Id="rId12" Type="http://schemas.openxmlformats.org/officeDocument/2006/relationships/image" Target="../media/image61.png"/><Relationship Id="rId17" Type="http://schemas.openxmlformats.org/officeDocument/2006/relationships/customXml" Target="../ink/ink140.xml"/><Relationship Id="rId33" Type="http://schemas.openxmlformats.org/officeDocument/2006/relationships/customXml" Target="../ink/ink148.xml"/><Relationship Id="rId38" Type="http://schemas.openxmlformats.org/officeDocument/2006/relationships/image" Target="../media/image74.png"/><Relationship Id="rId59" Type="http://schemas.openxmlformats.org/officeDocument/2006/relationships/customXml" Target="../ink/ink161.xml"/><Relationship Id="rId103" Type="http://schemas.openxmlformats.org/officeDocument/2006/relationships/customXml" Target="../ink/ink183.xml"/><Relationship Id="rId108" Type="http://schemas.openxmlformats.org/officeDocument/2006/relationships/image" Target="../media/image109.png"/><Relationship Id="rId124" Type="http://schemas.openxmlformats.org/officeDocument/2006/relationships/customXml" Target="../ink/ink194.xml"/><Relationship Id="rId129" Type="http://schemas.openxmlformats.org/officeDocument/2006/relationships/image" Target="../media/image119.png"/><Relationship Id="rId54" Type="http://schemas.openxmlformats.org/officeDocument/2006/relationships/image" Target="../media/image82.png"/><Relationship Id="rId70" Type="http://schemas.openxmlformats.org/officeDocument/2006/relationships/image" Target="../media/image90.png"/><Relationship Id="rId75" Type="http://schemas.openxmlformats.org/officeDocument/2006/relationships/customXml" Target="../ink/ink169.xml"/><Relationship Id="rId91" Type="http://schemas.openxmlformats.org/officeDocument/2006/relationships/customXml" Target="../ink/ink177.xml"/><Relationship Id="rId96" Type="http://schemas.openxmlformats.org/officeDocument/2006/relationships/image" Target="../media/image103.png"/><Relationship Id="rId140" Type="http://schemas.openxmlformats.org/officeDocument/2006/relationships/customXml" Target="../ink/ink202.xml"/><Relationship Id="rId145" Type="http://schemas.openxmlformats.org/officeDocument/2006/relationships/customXml" Target="../ink/ink205.xml"/><Relationship Id="rId161" Type="http://schemas.openxmlformats.org/officeDocument/2006/relationships/customXml" Target="../ink/ink213.xml"/><Relationship Id="rId166" Type="http://schemas.openxmlformats.org/officeDocument/2006/relationships/image" Target="../media/image1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23" Type="http://schemas.openxmlformats.org/officeDocument/2006/relationships/customXml" Target="../ink/ink143.xml"/><Relationship Id="rId28" Type="http://schemas.openxmlformats.org/officeDocument/2006/relationships/image" Target="../media/image69.png"/><Relationship Id="rId49" Type="http://schemas.openxmlformats.org/officeDocument/2006/relationships/customXml" Target="../ink/ink156.xml"/><Relationship Id="rId114" Type="http://schemas.openxmlformats.org/officeDocument/2006/relationships/image" Target="../media/image112.png"/><Relationship Id="rId119" Type="http://schemas.openxmlformats.org/officeDocument/2006/relationships/customXml" Target="../ink/ink191.xml"/><Relationship Id="rId44" Type="http://schemas.openxmlformats.org/officeDocument/2006/relationships/image" Target="../media/image77.png"/><Relationship Id="rId60" Type="http://schemas.openxmlformats.org/officeDocument/2006/relationships/image" Target="../media/image85.png"/><Relationship Id="rId65" Type="http://schemas.openxmlformats.org/officeDocument/2006/relationships/customXml" Target="../ink/ink164.xml"/><Relationship Id="rId81" Type="http://schemas.openxmlformats.org/officeDocument/2006/relationships/customXml" Target="../ink/ink172.xml"/><Relationship Id="rId86" Type="http://schemas.openxmlformats.org/officeDocument/2006/relationships/image" Target="../media/image98.png"/><Relationship Id="rId130" Type="http://schemas.openxmlformats.org/officeDocument/2006/relationships/customXml" Target="../ink/ink197.xml"/><Relationship Id="rId135" Type="http://schemas.openxmlformats.org/officeDocument/2006/relationships/image" Target="../media/image122.png"/><Relationship Id="rId151" Type="http://schemas.openxmlformats.org/officeDocument/2006/relationships/customXml" Target="../ink/ink208.xml"/><Relationship Id="rId156" Type="http://schemas.openxmlformats.org/officeDocument/2006/relationships/image" Target="../media/image132.png"/><Relationship Id="rId13" Type="http://schemas.openxmlformats.org/officeDocument/2006/relationships/customXml" Target="../ink/ink138.xml"/><Relationship Id="rId18" Type="http://schemas.openxmlformats.org/officeDocument/2006/relationships/image" Target="../media/image64.png"/><Relationship Id="rId39" Type="http://schemas.openxmlformats.org/officeDocument/2006/relationships/customXml" Target="../ink/ink151.xml"/><Relationship Id="rId109" Type="http://schemas.openxmlformats.org/officeDocument/2006/relationships/customXml" Target="../ink/ink186.xml"/><Relationship Id="rId34" Type="http://schemas.openxmlformats.org/officeDocument/2006/relationships/image" Target="../media/image72.png"/><Relationship Id="rId50" Type="http://schemas.openxmlformats.org/officeDocument/2006/relationships/image" Target="../media/image80.png"/><Relationship Id="rId55" Type="http://schemas.openxmlformats.org/officeDocument/2006/relationships/customXml" Target="../ink/ink159.xml"/><Relationship Id="rId76" Type="http://schemas.openxmlformats.org/officeDocument/2006/relationships/image" Target="../media/image93.png"/><Relationship Id="rId97" Type="http://schemas.openxmlformats.org/officeDocument/2006/relationships/customXml" Target="../ink/ink180.xml"/><Relationship Id="rId104" Type="http://schemas.openxmlformats.org/officeDocument/2006/relationships/image" Target="../media/image107.png"/><Relationship Id="rId120" Type="http://schemas.openxmlformats.org/officeDocument/2006/relationships/image" Target="../media/image115.png"/><Relationship Id="rId125" Type="http://schemas.openxmlformats.org/officeDocument/2006/relationships/image" Target="../media/image117.png"/><Relationship Id="rId141" Type="http://schemas.openxmlformats.org/officeDocument/2006/relationships/customXml" Target="../ink/ink203.xml"/><Relationship Id="rId146" Type="http://schemas.openxmlformats.org/officeDocument/2006/relationships/image" Target="../media/image127.png"/><Relationship Id="rId167" Type="http://schemas.openxmlformats.org/officeDocument/2006/relationships/customXml" Target="../ink/ink216.xml"/><Relationship Id="rId7" Type="http://schemas.openxmlformats.org/officeDocument/2006/relationships/customXml" Target="../ink/ink135.xml"/><Relationship Id="rId71" Type="http://schemas.openxmlformats.org/officeDocument/2006/relationships/customXml" Target="../ink/ink167.xml"/><Relationship Id="rId92" Type="http://schemas.openxmlformats.org/officeDocument/2006/relationships/image" Target="../media/image101.png"/><Relationship Id="rId162" Type="http://schemas.openxmlformats.org/officeDocument/2006/relationships/image" Target="../media/image135.png"/><Relationship Id="rId2" Type="http://schemas.openxmlformats.org/officeDocument/2006/relationships/image" Target="../media/image56.png"/><Relationship Id="rId29" Type="http://schemas.openxmlformats.org/officeDocument/2006/relationships/customXml" Target="../ink/ink146.xml"/><Relationship Id="rId24" Type="http://schemas.openxmlformats.org/officeDocument/2006/relationships/image" Target="../media/image67.png"/><Relationship Id="rId40" Type="http://schemas.openxmlformats.org/officeDocument/2006/relationships/image" Target="../media/image75.png"/><Relationship Id="rId45" Type="http://schemas.openxmlformats.org/officeDocument/2006/relationships/customXml" Target="../ink/ink154.xml"/><Relationship Id="rId66" Type="http://schemas.openxmlformats.org/officeDocument/2006/relationships/image" Target="../media/image88.png"/><Relationship Id="rId87" Type="http://schemas.openxmlformats.org/officeDocument/2006/relationships/customXml" Target="../ink/ink175.xml"/><Relationship Id="rId110" Type="http://schemas.openxmlformats.org/officeDocument/2006/relationships/image" Target="../media/image110.png"/><Relationship Id="rId115" Type="http://schemas.openxmlformats.org/officeDocument/2006/relationships/customXml" Target="../ink/ink189.xml"/><Relationship Id="rId131" Type="http://schemas.openxmlformats.org/officeDocument/2006/relationships/image" Target="../media/image120.png"/><Relationship Id="rId136" Type="http://schemas.openxmlformats.org/officeDocument/2006/relationships/customXml" Target="../ink/ink200.xml"/><Relationship Id="rId157" Type="http://schemas.openxmlformats.org/officeDocument/2006/relationships/customXml" Target="../ink/ink211.xml"/><Relationship Id="rId61" Type="http://schemas.openxmlformats.org/officeDocument/2006/relationships/customXml" Target="../ink/ink162.xml"/><Relationship Id="rId82" Type="http://schemas.openxmlformats.org/officeDocument/2006/relationships/image" Target="../media/image96.png"/><Relationship Id="rId152" Type="http://schemas.openxmlformats.org/officeDocument/2006/relationships/image" Target="../media/image130.png"/><Relationship Id="rId19" Type="http://schemas.openxmlformats.org/officeDocument/2006/relationships/customXml" Target="../ink/ink141.xml"/><Relationship Id="rId14" Type="http://schemas.openxmlformats.org/officeDocument/2006/relationships/image" Target="../media/image62.png"/><Relationship Id="rId30" Type="http://schemas.openxmlformats.org/officeDocument/2006/relationships/image" Target="../media/image70.png"/><Relationship Id="rId35" Type="http://schemas.openxmlformats.org/officeDocument/2006/relationships/customXml" Target="../ink/ink149.xml"/><Relationship Id="rId56" Type="http://schemas.openxmlformats.org/officeDocument/2006/relationships/image" Target="../media/image83.png"/><Relationship Id="rId77" Type="http://schemas.openxmlformats.org/officeDocument/2006/relationships/customXml" Target="../ink/ink170.xml"/><Relationship Id="rId100" Type="http://schemas.openxmlformats.org/officeDocument/2006/relationships/image" Target="../media/image105.png"/><Relationship Id="rId105" Type="http://schemas.openxmlformats.org/officeDocument/2006/relationships/customXml" Target="../ink/ink184.xml"/><Relationship Id="rId126" Type="http://schemas.openxmlformats.org/officeDocument/2006/relationships/customXml" Target="../ink/ink195.xml"/><Relationship Id="rId147" Type="http://schemas.openxmlformats.org/officeDocument/2006/relationships/customXml" Target="../ink/ink206.xml"/><Relationship Id="rId168" Type="http://schemas.openxmlformats.org/officeDocument/2006/relationships/image" Target="../media/image138.png"/><Relationship Id="rId8" Type="http://schemas.openxmlformats.org/officeDocument/2006/relationships/image" Target="../media/image59.png"/><Relationship Id="rId51" Type="http://schemas.openxmlformats.org/officeDocument/2006/relationships/customXml" Target="../ink/ink157.xml"/><Relationship Id="rId72" Type="http://schemas.openxmlformats.org/officeDocument/2006/relationships/image" Target="../media/image91.png"/><Relationship Id="rId93" Type="http://schemas.openxmlformats.org/officeDocument/2006/relationships/customXml" Target="../ink/ink178.xml"/><Relationship Id="rId98" Type="http://schemas.openxmlformats.org/officeDocument/2006/relationships/image" Target="../media/image104.png"/><Relationship Id="rId121" Type="http://schemas.openxmlformats.org/officeDocument/2006/relationships/customXml" Target="../ink/ink192.xml"/><Relationship Id="rId142" Type="http://schemas.openxmlformats.org/officeDocument/2006/relationships/image" Target="../media/image125.png"/><Relationship Id="rId163" Type="http://schemas.openxmlformats.org/officeDocument/2006/relationships/customXml" Target="../ink/ink214.xml"/><Relationship Id="rId3" Type="http://schemas.openxmlformats.org/officeDocument/2006/relationships/customXml" Target="../ink/ink133.xml"/><Relationship Id="rId25" Type="http://schemas.openxmlformats.org/officeDocument/2006/relationships/customXml" Target="../ink/ink144.xml"/><Relationship Id="rId46" Type="http://schemas.openxmlformats.org/officeDocument/2006/relationships/image" Target="../media/image78.png"/><Relationship Id="rId67" Type="http://schemas.openxmlformats.org/officeDocument/2006/relationships/customXml" Target="../ink/ink165.xml"/><Relationship Id="rId116" Type="http://schemas.openxmlformats.org/officeDocument/2006/relationships/image" Target="../media/image113.png"/><Relationship Id="rId137" Type="http://schemas.openxmlformats.org/officeDocument/2006/relationships/image" Target="../media/image123.png"/><Relationship Id="rId158" Type="http://schemas.openxmlformats.org/officeDocument/2006/relationships/image" Target="../media/image133.png"/><Relationship Id="rId20" Type="http://schemas.openxmlformats.org/officeDocument/2006/relationships/image" Target="../media/image65.png"/><Relationship Id="rId41" Type="http://schemas.openxmlformats.org/officeDocument/2006/relationships/customXml" Target="../ink/ink152.xml"/><Relationship Id="rId62" Type="http://schemas.openxmlformats.org/officeDocument/2006/relationships/image" Target="../media/image86.png"/><Relationship Id="rId83" Type="http://schemas.openxmlformats.org/officeDocument/2006/relationships/customXml" Target="../ink/ink173.xml"/><Relationship Id="rId88" Type="http://schemas.openxmlformats.org/officeDocument/2006/relationships/image" Target="../media/image99.png"/><Relationship Id="rId111" Type="http://schemas.openxmlformats.org/officeDocument/2006/relationships/customXml" Target="../ink/ink187.xml"/><Relationship Id="rId132" Type="http://schemas.openxmlformats.org/officeDocument/2006/relationships/customXml" Target="../ink/ink198.xml"/><Relationship Id="rId153" Type="http://schemas.openxmlformats.org/officeDocument/2006/relationships/customXml" Target="../ink/ink209.xml"/><Relationship Id="rId15" Type="http://schemas.openxmlformats.org/officeDocument/2006/relationships/customXml" Target="../ink/ink139.xml"/><Relationship Id="rId36" Type="http://schemas.openxmlformats.org/officeDocument/2006/relationships/image" Target="../media/image73.png"/><Relationship Id="rId57" Type="http://schemas.openxmlformats.org/officeDocument/2006/relationships/customXml" Target="../ink/ink160.xml"/><Relationship Id="rId106" Type="http://schemas.openxmlformats.org/officeDocument/2006/relationships/image" Target="../media/image108.png"/><Relationship Id="rId127" Type="http://schemas.openxmlformats.org/officeDocument/2006/relationships/image" Target="../media/image118.png"/><Relationship Id="rId10" Type="http://schemas.openxmlformats.org/officeDocument/2006/relationships/image" Target="../media/image60.png"/><Relationship Id="rId31" Type="http://schemas.openxmlformats.org/officeDocument/2006/relationships/customXml" Target="../ink/ink147.xml"/><Relationship Id="rId52" Type="http://schemas.openxmlformats.org/officeDocument/2006/relationships/image" Target="../media/image81.png"/><Relationship Id="rId73" Type="http://schemas.openxmlformats.org/officeDocument/2006/relationships/customXml" Target="../ink/ink168.xml"/><Relationship Id="rId78" Type="http://schemas.openxmlformats.org/officeDocument/2006/relationships/image" Target="../media/image94.png"/><Relationship Id="rId94" Type="http://schemas.openxmlformats.org/officeDocument/2006/relationships/image" Target="../media/image102.png"/><Relationship Id="rId99" Type="http://schemas.openxmlformats.org/officeDocument/2006/relationships/customXml" Target="../ink/ink181.xml"/><Relationship Id="rId101" Type="http://schemas.openxmlformats.org/officeDocument/2006/relationships/customXml" Target="../ink/ink182.xml"/><Relationship Id="rId122" Type="http://schemas.openxmlformats.org/officeDocument/2006/relationships/customXml" Target="../ink/ink193.xml"/><Relationship Id="rId143" Type="http://schemas.openxmlformats.org/officeDocument/2006/relationships/customXml" Target="../ink/ink204.xml"/><Relationship Id="rId148" Type="http://schemas.openxmlformats.org/officeDocument/2006/relationships/image" Target="../media/image128.png"/><Relationship Id="rId164" Type="http://schemas.openxmlformats.org/officeDocument/2006/relationships/image" Target="../media/image136.png"/><Relationship Id="rId4" Type="http://schemas.openxmlformats.org/officeDocument/2006/relationships/image" Target="../media/image57.png"/><Relationship Id="rId9" Type="http://schemas.openxmlformats.org/officeDocument/2006/relationships/customXml" Target="../ink/ink136.xml"/><Relationship Id="rId26" Type="http://schemas.openxmlformats.org/officeDocument/2006/relationships/image" Target="../media/image68.png"/><Relationship Id="rId47" Type="http://schemas.openxmlformats.org/officeDocument/2006/relationships/customXml" Target="../ink/ink155.xml"/><Relationship Id="rId68" Type="http://schemas.openxmlformats.org/officeDocument/2006/relationships/image" Target="../media/image89.png"/><Relationship Id="rId89" Type="http://schemas.openxmlformats.org/officeDocument/2006/relationships/customXml" Target="../ink/ink176.xml"/><Relationship Id="rId112" Type="http://schemas.openxmlformats.org/officeDocument/2006/relationships/image" Target="../media/image111.png"/><Relationship Id="rId133" Type="http://schemas.openxmlformats.org/officeDocument/2006/relationships/image" Target="../media/image121.png"/><Relationship Id="rId154" Type="http://schemas.openxmlformats.org/officeDocument/2006/relationships/image" Target="../media/image131.png"/><Relationship Id="rId16" Type="http://schemas.openxmlformats.org/officeDocument/2006/relationships/image" Target="../media/image63.png"/><Relationship Id="rId37" Type="http://schemas.openxmlformats.org/officeDocument/2006/relationships/customXml" Target="../ink/ink150.xml"/><Relationship Id="rId58" Type="http://schemas.openxmlformats.org/officeDocument/2006/relationships/image" Target="../media/image84.png"/><Relationship Id="rId79" Type="http://schemas.openxmlformats.org/officeDocument/2006/relationships/customXml" Target="../ink/ink171.xml"/><Relationship Id="rId102" Type="http://schemas.openxmlformats.org/officeDocument/2006/relationships/image" Target="../media/image106.png"/><Relationship Id="rId123" Type="http://schemas.openxmlformats.org/officeDocument/2006/relationships/image" Target="../media/image116.png"/><Relationship Id="rId144" Type="http://schemas.openxmlformats.org/officeDocument/2006/relationships/image" Target="../media/image126.png"/><Relationship Id="rId90" Type="http://schemas.openxmlformats.org/officeDocument/2006/relationships/image" Target="../media/image100.png"/><Relationship Id="rId165" Type="http://schemas.openxmlformats.org/officeDocument/2006/relationships/customXml" Target="../ink/ink215.xml"/><Relationship Id="rId27" Type="http://schemas.openxmlformats.org/officeDocument/2006/relationships/customXml" Target="../ink/ink145.xml"/><Relationship Id="rId48" Type="http://schemas.openxmlformats.org/officeDocument/2006/relationships/image" Target="../media/image79.png"/><Relationship Id="rId69" Type="http://schemas.openxmlformats.org/officeDocument/2006/relationships/customXml" Target="../ink/ink166.xml"/><Relationship Id="rId113" Type="http://schemas.openxmlformats.org/officeDocument/2006/relationships/customXml" Target="../ink/ink188.xml"/><Relationship Id="rId134" Type="http://schemas.openxmlformats.org/officeDocument/2006/relationships/customXml" Target="../ink/ink199.xml"/><Relationship Id="rId80" Type="http://schemas.openxmlformats.org/officeDocument/2006/relationships/image" Target="../media/image95.png"/><Relationship Id="rId155" Type="http://schemas.openxmlformats.org/officeDocument/2006/relationships/customXml" Target="../ink/ink210.xml"/></Relationships>
</file>

<file path=ppt/slides/_rels/slide2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96.png"/><Relationship Id="rId21" Type="http://schemas.openxmlformats.org/officeDocument/2006/relationships/image" Target="../media/image148.png"/><Relationship Id="rId63" Type="http://schemas.openxmlformats.org/officeDocument/2006/relationships/image" Target="../media/image169.png"/><Relationship Id="rId159" Type="http://schemas.openxmlformats.org/officeDocument/2006/relationships/image" Target="../media/image217.png"/><Relationship Id="rId170" Type="http://schemas.openxmlformats.org/officeDocument/2006/relationships/customXml" Target="../ink/ink301.xml"/><Relationship Id="rId226" Type="http://schemas.openxmlformats.org/officeDocument/2006/relationships/customXml" Target="../ink/ink329.xml"/><Relationship Id="rId268" Type="http://schemas.openxmlformats.org/officeDocument/2006/relationships/customXml" Target="../ink/ink350.xml"/><Relationship Id="rId32" Type="http://schemas.openxmlformats.org/officeDocument/2006/relationships/customXml" Target="../ink/ink232.xml"/><Relationship Id="rId74" Type="http://schemas.openxmlformats.org/officeDocument/2006/relationships/customXml" Target="../ink/ink253.xml"/><Relationship Id="rId128" Type="http://schemas.openxmlformats.org/officeDocument/2006/relationships/customXml" Target="../ink/ink280.xml"/><Relationship Id="rId5" Type="http://schemas.openxmlformats.org/officeDocument/2006/relationships/image" Target="../media/image140.png"/><Relationship Id="rId181" Type="http://schemas.openxmlformats.org/officeDocument/2006/relationships/image" Target="../media/image228.png"/><Relationship Id="rId237" Type="http://schemas.openxmlformats.org/officeDocument/2006/relationships/image" Target="../media/image257.png"/><Relationship Id="rId279" Type="http://schemas.openxmlformats.org/officeDocument/2006/relationships/image" Target="../media/image279.png"/><Relationship Id="rId22" Type="http://schemas.openxmlformats.org/officeDocument/2006/relationships/customXml" Target="../ink/ink227.xml"/><Relationship Id="rId43" Type="http://schemas.openxmlformats.org/officeDocument/2006/relationships/image" Target="../media/image159.png"/><Relationship Id="rId64" Type="http://schemas.openxmlformats.org/officeDocument/2006/relationships/customXml" Target="../ink/ink248.xml"/><Relationship Id="rId118" Type="http://schemas.openxmlformats.org/officeDocument/2006/relationships/customXml" Target="../ink/ink275.xml"/><Relationship Id="rId139" Type="http://schemas.openxmlformats.org/officeDocument/2006/relationships/image" Target="../media/image207.png"/><Relationship Id="rId85" Type="http://schemas.openxmlformats.org/officeDocument/2006/relationships/image" Target="../media/image180.png"/><Relationship Id="rId150" Type="http://schemas.openxmlformats.org/officeDocument/2006/relationships/customXml" Target="../ink/ink291.xml"/><Relationship Id="rId171" Type="http://schemas.openxmlformats.org/officeDocument/2006/relationships/image" Target="../media/image223.png"/><Relationship Id="rId192" Type="http://schemas.openxmlformats.org/officeDocument/2006/relationships/customXml" Target="../ink/ink312.xml"/><Relationship Id="rId206" Type="http://schemas.openxmlformats.org/officeDocument/2006/relationships/customXml" Target="../ink/ink319.xml"/><Relationship Id="rId227" Type="http://schemas.openxmlformats.org/officeDocument/2006/relationships/image" Target="../media/image252.png"/><Relationship Id="rId248" Type="http://schemas.openxmlformats.org/officeDocument/2006/relationships/customXml" Target="../ink/ink340.xml"/><Relationship Id="rId269" Type="http://schemas.openxmlformats.org/officeDocument/2006/relationships/image" Target="../media/image274.png"/><Relationship Id="rId12" Type="http://schemas.openxmlformats.org/officeDocument/2006/relationships/customXml" Target="../ink/ink222.xml"/><Relationship Id="rId33" Type="http://schemas.openxmlformats.org/officeDocument/2006/relationships/image" Target="../media/image154.png"/><Relationship Id="rId108" Type="http://schemas.openxmlformats.org/officeDocument/2006/relationships/customXml" Target="../ink/ink270.xml"/><Relationship Id="rId129" Type="http://schemas.openxmlformats.org/officeDocument/2006/relationships/image" Target="../media/image202.png"/><Relationship Id="rId280" Type="http://schemas.openxmlformats.org/officeDocument/2006/relationships/customXml" Target="../ink/ink356.xml"/><Relationship Id="rId54" Type="http://schemas.openxmlformats.org/officeDocument/2006/relationships/customXml" Target="../ink/ink243.xml"/><Relationship Id="rId75" Type="http://schemas.openxmlformats.org/officeDocument/2006/relationships/image" Target="../media/image175.png"/><Relationship Id="rId96" Type="http://schemas.openxmlformats.org/officeDocument/2006/relationships/customXml" Target="../ink/ink264.xml"/><Relationship Id="rId140" Type="http://schemas.openxmlformats.org/officeDocument/2006/relationships/customXml" Target="../ink/ink286.xml"/><Relationship Id="rId161" Type="http://schemas.openxmlformats.org/officeDocument/2006/relationships/image" Target="../media/image218.png"/><Relationship Id="rId182" Type="http://schemas.openxmlformats.org/officeDocument/2006/relationships/customXml" Target="../ink/ink307.xml"/><Relationship Id="rId217" Type="http://schemas.openxmlformats.org/officeDocument/2006/relationships/image" Target="../media/image246.png"/><Relationship Id="rId6" Type="http://schemas.openxmlformats.org/officeDocument/2006/relationships/customXml" Target="../ink/ink219.xml"/><Relationship Id="rId238" Type="http://schemas.openxmlformats.org/officeDocument/2006/relationships/customXml" Target="../ink/ink335.xml"/><Relationship Id="rId259" Type="http://schemas.openxmlformats.org/officeDocument/2006/relationships/image" Target="../media/image268.png"/><Relationship Id="rId23" Type="http://schemas.openxmlformats.org/officeDocument/2006/relationships/image" Target="../media/image149.png"/><Relationship Id="rId119" Type="http://schemas.openxmlformats.org/officeDocument/2006/relationships/image" Target="../media/image197.png"/><Relationship Id="rId270" Type="http://schemas.openxmlformats.org/officeDocument/2006/relationships/customXml" Target="../ink/ink351.xml"/><Relationship Id="rId44" Type="http://schemas.openxmlformats.org/officeDocument/2006/relationships/customXml" Target="../ink/ink238.xml"/><Relationship Id="rId65" Type="http://schemas.openxmlformats.org/officeDocument/2006/relationships/image" Target="../media/image170.png"/><Relationship Id="rId86" Type="http://schemas.openxmlformats.org/officeDocument/2006/relationships/customXml" Target="../ink/ink259.xml"/><Relationship Id="rId130" Type="http://schemas.openxmlformats.org/officeDocument/2006/relationships/customXml" Target="../ink/ink281.xml"/><Relationship Id="rId151" Type="http://schemas.openxmlformats.org/officeDocument/2006/relationships/image" Target="../media/image213.png"/><Relationship Id="rId172" Type="http://schemas.openxmlformats.org/officeDocument/2006/relationships/customXml" Target="../ink/ink302.xml"/><Relationship Id="rId193" Type="http://schemas.openxmlformats.org/officeDocument/2006/relationships/image" Target="../media/image234.png"/><Relationship Id="rId207" Type="http://schemas.openxmlformats.org/officeDocument/2006/relationships/image" Target="../media/image241.png"/><Relationship Id="rId228" Type="http://schemas.openxmlformats.org/officeDocument/2006/relationships/customXml" Target="../ink/ink330.xml"/><Relationship Id="rId249" Type="http://schemas.openxmlformats.org/officeDocument/2006/relationships/image" Target="../media/image263.png"/><Relationship Id="rId13" Type="http://schemas.openxmlformats.org/officeDocument/2006/relationships/image" Target="../media/image144.png"/><Relationship Id="rId109" Type="http://schemas.openxmlformats.org/officeDocument/2006/relationships/image" Target="../media/image192.png"/><Relationship Id="rId260" Type="http://schemas.openxmlformats.org/officeDocument/2006/relationships/customXml" Target="../ink/ink346.xml"/><Relationship Id="rId281" Type="http://schemas.openxmlformats.org/officeDocument/2006/relationships/image" Target="../media/image281.png"/><Relationship Id="rId34" Type="http://schemas.openxmlformats.org/officeDocument/2006/relationships/customXml" Target="../ink/ink233.xml"/><Relationship Id="rId55" Type="http://schemas.openxmlformats.org/officeDocument/2006/relationships/image" Target="../media/image165.png"/><Relationship Id="rId76" Type="http://schemas.openxmlformats.org/officeDocument/2006/relationships/customXml" Target="../ink/ink254.xml"/><Relationship Id="rId97" Type="http://schemas.openxmlformats.org/officeDocument/2006/relationships/image" Target="../media/image186.png"/><Relationship Id="rId120" Type="http://schemas.openxmlformats.org/officeDocument/2006/relationships/customXml" Target="../ink/ink276.xml"/><Relationship Id="rId141" Type="http://schemas.openxmlformats.org/officeDocument/2006/relationships/image" Target="../media/image208.png"/><Relationship Id="rId7" Type="http://schemas.openxmlformats.org/officeDocument/2006/relationships/image" Target="../media/image141.png"/><Relationship Id="rId162" Type="http://schemas.openxmlformats.org/officeDocument/2006/relationships/customXml" Target="../ink/ink297.xml"/><Relationship Id="rId183" Type="http://schemas.openxmlformats.org/officeDocument/2006/relationships/image" Target="../media/image229.png"/><Relationship Id="rId218" Type="http://schemas.openxmlformats.org/officeDocument/2006/relationships/customXml" Target="../ink/ink325.xml"/><Relationship Id="rId239" Type="http://schemas.openxmlformats.org/officeDocument/2006/relationships/image" Target="../media/image258.png"/><Relationship Id="rId250" Type="http://schemas.openxmlformats.org/officeDocument/2006/relationships/customXml" Target="../ink/ink341.xml"/><Relationship Id="rId271" Type="http://schemas.openxmlformats.org/officeDocument/2006/relationships/image" Target="../media/image275.png"/><Relationship Id="rId24" Type="http://schemas.openxmlformats.org/officeDocument/2006/relationships/customXml" Target="../ink/ink228.xml"/><Relationship Id="rId45" Type="http://schemas.openxmlformats.org/officeDocument/2006/relationships/image" Target="../media/image160.png"/><Relationship Id="rId66" Type="http://schemas.openxmlformats.org/officeDocument/2006/relationships/customXml" Target="../ink/ink249.xml"/><Relationship Id="rId87" Type="http://schemas.openxmlformats.org/officeDocument/2006/relationships/image" Target="../media/image181.png"/><Relationship Id="rId110" Type="http://schemas.openxmlformats.org/officeDocument/2006/relationships/customXml" Target="../ink/ink271.xml"/><Relationship Id="rId131" Type="http://schemas.openxmlformats.org/officeDocument/2006/relationships/image" Target="../media/image203.png"/><Relationship Id="rId152" Type="http://schemas.openxmlformats.org/officeDocument/2006/relationships/customXml" Target="../ink/ink292.xml"/><Relationship Id="rId173" Type="http://schemas.openxmlformats.org/officeDocument/2006/relationships/image" Target="../media/image224.png"/><Relationship Id="rId194" Type="http://schemas.openxmlformats.org/officeDocument/2006/relationships/customXml" Target="../ink/ink313.xml"/><Relationship Id="rId208" Type="http://schemas.openxmlformats.org/officeDocument/2006/relationships/customXml" Target="../ink/ink320.xml"/><Relationship Id="rId229" Type="http://schemas.openxmlformats.org/officeDocument/2006/relationships/image" Target="../media/image253.png"/><Relationship Id="rId240" Type="http://schemas.openxmlformats.org/officeDocument/2006/relationships/customXml" Target="../ink/ink336.xml"/><Relationship Id="rId261" Type="http://schemas.openxmlformats.org/officeDocument/2006/relationships/image" Target="../media/image269.png"/><Relationship Id="rId14" Type="http://schemas.openxmlformats.org/officeDocument/2006/relationships/customXml" Target="../ink/ink223.xml"/><Relationship Id="rId35" Type="http://schemas.openxmlformats.org/officeDocument/2006/relationships/image" Target="../media/image155.png"/><Relationship Id="rId56" Type="http://schemas.openxmlformats.org/officeDocument/2006/relationships/customXml" Target="../ink/ink244.xml"/><Relationship Id="rId77" Type="http://schemas.openxmlformats.org/officeDocument/2006/relationships/image" Target="../media/image176.png"/><Relationship Id="rId100" Type="http://schemas.openxmlformats.org/officeDocument/2006/relationships/customXml" Target="../ink/ink266.xml"/><Relationship Id="rId282" Type="http://schemas.openxmlformats.org/officeDocument/2006/relationships/customXml" Target="../ink/ink357.xml"/><Relationship Id="rId8" Type="http://schemas.openxmlformats.org/officeDocument/2006/relationships/customXml" Target="../ink/ink220.xml"/><Relationship Id="rId98" Type="http://schemas.openxmlformats.org/officeDocument/2006/relationships/customXml" Target="../ink/ink265.xml"/><Relationship Id="rId121" Type="http://schemas.openxmlformats.org/officeDocument/2006/relationships/image" Target="../media/image198.png"/><Relationship Id="rId142" Type="http://schemas.openxmlformats.org/officeDocument/2006/relationships/customXml" Target="../ink/ink287.xml"/><Relationship Id="rId163" Type="http://schemas.openxmlformats.org/officeDocument/2006/relationships/image" Target="../media/image219.png"/><Relationship Id="rId184" Type="http://schemas.openxmlformats.org/officeDocument/2006/relationships/customXml" Target="../ink/ink308.xml"/><Relationship Id="rId219" Type="http://schemas.openxmlformats.org/officeDocument/2006/relationships/image" Target="../media/image247.png"/><Relationship Id="rId230" Type="http://schemas.openxmlformats.org/officeDocument/2006/relationships/customXml" Target="../ink/ink331.xml"/><Relationship Id="rId251" Type="http://schemas.openxmlformats.org/officeDocument/2006/relationships/image" Target="../media/image264.png"/><Relationship Id="rId25" Type="http://schemas.openxmlformats.org/officeDocument/2006/relationships/image" Target="../media/image150.png"/><Relationship Id="rId46" Type="http://schemas.openxmlformats.org/officeDocument/2006/relationships/customXml" Target="../ink/ink239.xml"/><Relationship Id="rId67" Type="http://schemas.openxmlformats.org/officeDocument/2006/relationships/image" Target="../media/image171.png"/><Relationship Id="rId272" Type="http://schemas.openxmlformats.org/officeDocument/2006/relationships/customXml" Target="../ink/ink352.xml"/><Relationship Id="rId88" Type="http://schemas.openxmlformats.org/officeDocument/2006/relationships/customXml" Target="../ink/ink260.xml"/><Relationship Id="rId111" Type="http://schemas.openxmlformats.org/officeDocument/2006/relationships/image" Target="../media/image193.png"/><Relationship Id="rId132" Type="http://schemas.openxmlformats.org/officeDocument/2006/relationships/customXml" Target="../ink/ink282.xml"/><Relationship Id="rId153" Type="http://schemas.openxmlformats.org/officeDocument/2006/relationships/image" Target="../media/image214.png"/><Relationship Id="rId174" Type="http://schemas.openxmlformats.org/officeDocument/2006/relationships/customXml" Target="../ink/ink303.xml"/><Relationship Id="rId195" Type="http://schemas.openxmlformats.org/officeDocument/2006/relationships/image" Target="../media/image235.png"/><Relationship Id="rId209" Type="http://schemas.openxmlformats.org/officeDocument/2006/relationships/image" Target="../media/image242.png"/><Relationship Id="rId220" Type="http://schemas.openxmlformats.org/officeDocument/2006/relationships/customXml" Target="../ink/ink326.xml"/><Relationship Id="rId241" Type="http://schemas.openxmlformats.org/officeDocument/2006/relationships/image" Target="../media/image259.png"/><Relationship Id="rId15" Type="http://schemas.openxmlformats.org/officeDocument/2006/relationships/image" Target="../media/image145.png"/><Relationship Id="rId36" Type="http://schemas.openxmlformats.org/officeDocument/2006/relationships/customXml" Target="../ink/ink234.xml"/><Relationship Id="rId57" Type="http://schemas.openxmlformats.org/officeDocument/2006/relationships/image" Target="../media/image166.png"/><Relationship Id="rId262" Type="http://schemas.openxmlformats.org/officeDocument/2006/relationships/customXml" Target="../ink/ink347.xml"/><Relationship Id="rId283" Type="http://schemas.openxmlformats.org/officeDocument/2006/relationships/image" Target="../media/image282.png"/><Relationship Id="rId78" Type="http://schemas.openxmlformats.org/officeDocument/2006/relationships/customXml" Target="../ink/ink255.xml"/><Relationship Id="rId99" Type="http://schemas.openxmlformats.org/officeDocument/2006/relationships/image" Target="../media/image187.png"/><Relationship Id="rId101" Type="http://schemas.openxmlformats.org/officeDocument/2006/relationships/image" Target="../media/image188.png"/><Relationship Id="rId122" Type="http://schemas.openxmlformats.org/officeDocument/2006/relationships/customXml" Target="../ink/ink277.xml"/><Relationship Id="rId143" Type="http://schemas.openxmlformats.org/officeDocument/2006/relationships/image" Target="../media/image209.png"/><Relationship Id="rId164" Type="http://schemas.openxmlformats.org/officeDocument/2006/relationships/customXml" Target="../ink/ink298.xml"/><Relationship Id="rId185" Type="http://schemas.openxmlformats.org/officeDocument/2006/relationships/image" Target="../media/image230.png"/><Relationship Id="rId9" Type="http://schemas.openxmlformats.org/officeDocument/2006/relationships/image" Target="../media/image142.png"/><Relationship Id="rId210" Type="http://schemas.openxmlformats.org/officeDocument/2006/relationships/customXml" Target="../ink/ink321.xml"/><Relationship Id="rId26" Type="http://schemas.openxmlformats.org/officeDocument/2006/relationships/customXml" Target="../ink/ink229.xml"/><Relationship Id="rId231" Type="http://schemas.openxmlformats.org/officeDocument/2006/relationships/image" Target="../media/image254.png"/><Relationship Id="rId252" Type="http://schemas.openxmlformats.org/officeDocument/2006/relationships/customXml" Target="../ink/ink342.xml"/><Relationship Id="rId273" Type="http://schemas.openxmlformats.org/officeDocument/2006/relationships/image" Target="../media/image276.png"/><Relationship Id="rId47" Type="http://schemas.openxmlformats.org/officeDocument/2006/relationships/image" Target="../media/image161.png"/><Relationship Id="rId68" Type="http://schemas.openxmlformats.org/officeDocument/2006/relationships/customXml" Target="../ink/ink250.xml"/><Relationship Id="rId89" Type="http://schemas.openxmlformats.org/officeDocument/2006/relationships/image" Target="../media/image182.png"/><Relationship Id="rId112" Type="http://schemas.openxmlformats.org/officeDocument/2006/relationships/customXml" Target="../ink/ink272.xml"/><Relationship Id="rId133" Type="http://schemas.openxmlformats.org/officeDocument/2006/relationships/image" Target="../media/image204.png"/><Relationship Id="rId154" Type="http://schemas.openxmlformats.org/officeDocument/2006/relationships/customXml" Target="../ink/ink293.xml"/><Relationship Id="rId175" Type="http://schemas.openxmlformats.org/officeDocument/2006/relationships/image" Target="../media/image225.png"/><Relationship Id="rId196" Type="http://schemas.openxmlformats.org/officeDocument/2006/relationships/customXml" Target="../ink/ink314.xml"/><Relationship Id="rId200" Type="http://schemas.openxmlformats.org/officeDocument/2006/relationships/customXml" Target="../ink/ink316.xml"/><Relationship Id="rId16" Type="http://schemas.openxmlformats.org/officeDocument/2006/relationships/customXml" Target="../ink/ink224.xml"/><Relationship Id="rId221" Type="http://schemas.openxmlformats.org/officeDocument/2006/relationships/image" Target="../media/image248.png"/><Relationship Id="rId242" Type="http://schemas.openxmlformats.org/officeDocument/2006/relationships/customXml" Target="../ink/ink337.xml"/><Relationship Id="rId263" Type="http://schemas.openxmlformats.org/officeDocument/2006/relationships/image" Target="../media/image271.png"/><Relationship Id="rId37" Type="http://schemas.openxmlformats.org/officeDocument/2006/relationships/image" Target="../media/image156.png"/><Relationship Id="rId58" Type="http://schemas.openxmlformats.org/officeDocument/2006/relationships/customXml" Target="../ink/ink245.xml"/><Relationship Id="rId79" Type="http://schemas.openxmlformats.org/officeDocument/2006/relationships/image" Target="../media/image177.png"/><Relationship Id="rId102" Type="http://schemas.openxmlformats.org/officeDocument/2006/relationships/customXml" Target="../ink/ink267.xml"/><Relationship Id="rId123" Type="http://schemas.openxmlformats.org/officeDocument/2006/relationships/image" Target="../media/image199.png"/><Relationship Id="rId144" Type="http://schemas.openxmlformats.org/officeDocument/2006/relationships/customXml" Target="../ink/ink288.xml"/><Relationship Id="rId90" Type="http://schemas.openxmlformats.org/officeDocument/2006/relationships/customXml" Target="../ink/ink261.xml"/><Relationship Id="rId165" Type="http://schemas.openxmlformats.org/officeDocument/2006/relationships/image" Target="../media/image220.png"/><Relationship Id="rId186" Type="http://schemas.openxmlformats.org/officeDocument/2006/relationships/customXml" Target="../ink/ink309.xml"/><Relationship Id="rId211" Type="http://schemas.openxmlformats.org/officeDocument/2006/relationships/image" Target="../media/image243.png"/><Relationship Id="rId232" Type="http://schemas.openxmlformats.org/officeDocument/2006/relationships/customXml" Target="../ink/ink332.xml"/><Relationship Id="rId253" Type="http://schemas.openxmlformats.org/officeDocument/2006/relationships/image" Target="../media/image265.png"/><Relationship Id="rId274" Type="http://schemas.openxmlformats.org/officeDocument/2006/relationships/customXml" Target="../ink/ink353.xml"/><Relationship Id="rId27" Type="http://schemas.openxmlformats.org/officeDocument/2006/relationships/image" Target="../media/image151.png"/><Relationship Id="rId48" Type="http://schemas.openxmlformats.org/officeDocument/2006/relationships/customXml" Target="../ink/ink240.xml"/><Relationship Id="rId69" Type="http://schemas.openxmlformats.org/officeDocument/2006/relationships/image" Target="../media/image172.png"/><Relationship Id="rId113" Type="http://schemas.openxmlformats.org/officeDocument/2006/relationships/image" Target="../media/image194.png"/><Relationship Id="rId134" Type="http://schemas.openxmlformats.org/officeDocument/2006/relationships/customXml" Target="../ink/ink283.xml"/><Relationship Id="rId80" Type="http://schemas.openxmlformats.org/officeDocument/2006/relationships/customXml" Target="../ink/ink256.xml"/><Relationship Id="rId155" Type="http://schemas.openxmlformats.org/officeDocument/2006/relationships/image" Target="../media/image215.png"/><Relationship Id="rId176" Type="http://schemas.openxmlformats.org/officeDocument/2006/relationships/customXml" Target="../ink/ink304.xml"/><Relationship Id="rId197" Type="http://schemas.openxmlformats.org/officeDocument/2006/relationships/image" Target="../media/image236.png"/><Relationship Id="rId201" Type="http://schemas.openxmlformats.org/officeDocument/2006/relationships/image" Target="../media/image238.png"/><Relationship Id="rId222" Type="http://schemas.openxmlformats.org/officeDocument/2006/relationships/customXml" Target="../ink/ink327.xml"/><Relationship Id="rId243" Type="http://schemas.openxmlformats.org/officeDocument/2006/relationships/image" Target="../media/image260.png"/><Relationship Id="rId264" Type="http://schemas.openxmlformats.org/officeDocument/2006/relationships/customXml" Target="../ink/ink348.xml"/><Relationship Id="rId17" Type="http://schemas.openxmlformats.org/officeDocument/2006/relationships/image" Target="../media/image146.png"/><Relationship Id="rId38" Type="http://schemas.openxmlformats.org/officeDocument/2006/relationships/customXml" Target="../ink/ink235.xml"/><Relationship Id="rId59" Type="http://schemas.openxmlformats.org/officeDocument/2006/relationships/image" Target="../media/image167.png"/><Relationship Id="rId103" Type="http://schemas.openxmlformats.org/officeDocument/2006/relationships/image" Target="../media/image189.png"/><Relationship Id="rId124" Type="http://schemas.openxmlformats.org/officeDocument/2006/relationships/customXml" Target="../ink/ink278.xml"/><Relationship Id="rId70" Type="http://schemas.openxmlformats.org/officeDocument/2006/relationships/customXml" Target="../ink/ink251.xml"/><Relationship Id="rId91" Type="http://schemas.openxmlformats.org/officeDocument/2006/relationships/image" Target="../media/image183.png"/><Relationship Id="rId145" Type="http://schemas.openxmlformats.org/officeDocument/2006/relationships/image" Target="../media/image210.png"/><Relationship Id="rId166" Type="http://schemas.openxmlformats.org/officeDocument/2006/relationships/customXml" Target="../ink/ink299.xml"/><Relationship Id="rId187" Type="http://schemas.openxmlformats.org/officeDocument/2006/relationships/image" Target="../media/image231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322.xml"/><Relationship Id="rId233" Type="http://schemas.openxmlformats.org/officeDocument/2006/relationships/image" Target="../media/image255.png"/><Relationship Id="rId254" Type="http://schemas.openxmlformats.org/officeDocument/2006/relationships/customXml" Target="../ink/ink343.xml"/><Relationship Id="rId28" Type="http://schemas.openxmlformats.org/officeDocument/2006/relationships/customXml" Target="../ink/ink230.xml"/><Relationship Id="rId49" Type="http://schemas.openxmlformats.org/officeDocument/2006/relationships/image" Target="../media/image162.png"/><Relationship Id="rId114" Type="http://schemas.openxmlformats.org/officeDocument/2006/relationships/customXml" Target="../ink/ink273.xml"/><Relationship Id="rId275" Type="http://schemas.openxmlformats.org/officeDocument/2006/relationships/image" Target="../media/image277.png"/><Relationship Id="rId60" Type="http://schemas.openxmlformats.org/officeDocument/2006/relationships/customXml" Target="../ink/ink246.xml"/><Relationship Id="rId81" Type="http://schemas.openxmlformats.org/officeDocument/2006/relationships/image" Target="../media/image178.png"/><Relationship Id="rId135" Type="http://schemas.openxmlformats.org/officeDocument/2006/relationships/image" Target="../media/image205.png"/><Relationship Id="rId156" Type="http://schemas.openxmlformats.org/officeDocument/2006/relationships/customXml" Target="../ink/ink294.xml"/><Relationship Id="rId177" Type="http://schemas.openxmlformats.org/officeDocument/2006/relationships/image" Target="../media/image226.png"/><Relationship Id="rId198" Type="http://schemas.openxmlformats.org/officeDocument/2006/relationships/customXml" Target="../ink/ink315.xml"/><Relationship Id="rId202" Type="http://schemas.openxmlformats.org/officeDocument/2006/relationships/customXml" Target="../ink/ink317.xml"/><Relationship Id="rId223" Type="http://schemas.openxmlformats.org/officeDocument/2006/relationships/image" Target="../media/image249.png"/><Relationship Id="rId244" Type="http://schemas.openxmlformats.org/officeDocument/2006/relationships/customXml" Target="../ink/ink338.xml"/><Relationship Id="rId18" Type="http://schemas.openxmlformats.org/officeDocument/2006/relationships/customXml" Target="../ink/ink225.xml"/><Relationship Id="rId39" Type="http://schemas.openxmlformats.org/officeDocument/2006/relationships/image" Target="../media/image157.png"/><Relationship Id="rId265" Type="http://schemas.openxmlformats.org/officeDocument/2006/relationships/image" Target="../media/image272.png"/><Relationship Id="rId50" Type="http://schemas.openxmlformats.org/officeDocument/2006/relationships/customXml" Target="../ink/ink241.xml"/><Relationship Id="rId104" Type="http://schemas.openxmlformats.org/officeDocument/2006/relationships/customXml" Target="../ink/ink268.xml"/><Relationship Id="rId125" Type="http://schemas.openxmlformats.org/officeDocument/2006/relationships/image" Target="../media/image200.png"/><Relationship Id="rId146" Type="http://schemas.openxmlformats.org/officeDocument/2006/relationships/customXml" Target="../ink/ink289.xml"/><Relationship Id="rId167" Type="http://schemas.openxmlformats.org/officeDocument/2006/relationships/image" Target="../media/image221.png"/><Relationship Id="rId188" Type="http://schemas.openxmlformats.org/officeDocument/2006/relationships/customXml" Target="../ink/ink310.xml"/><Relationship Id="rId71" Type="http://schemas.openxmlformats.org/officeDocument/2006/relationships/image" Target="../media/image173.png"/><Relationship Id="rId92" Type="http://schemas.openxmlformats.org/officeDocument/2006/relationships/customXml" Target="../ink/ink262.xml"/><Relationship Id="rId213" Type="http://schemas.openxmlformats.org/officeDocument/2006/relationships/image" Target="../media/image244.png"/><Relationship Id="rId234" Type="http://schemas.openxmlformats.org/officeDocument/2006/relationships/customXml" Target="../ink/ink333.xml"/><Relationship Id="rId2" Type="http://schemas.openxmlformats.org/officeDocument/2006/relationships/customXml" Target="../ink/ink217.xml"/><Relationship Id="rId29" Type="http://schemas.openxmlformats.org/officeDocument/2006/relationships/image" Target="../media/image152.png"/><Relationship Id="rId255" Type="http://schemas.openxmlformats.org/officeDocument/2006/relationships/image" Target="../media/image266.png"/><Relationship Id="rId276" Type="http://schemas.openxmlformats.org/officeDocument/2006/relationships/customXml" Target="../ink/ink354.xml"/><Relationship Id="rId40" Type="http://schemas.openxmlformats.org/officeDocument/2006/relationships/customXml" Target="../ink/ink236.xml"/><Relationship Id="rId115" Type="http://schemas.openxmlformats.org/officeDocument/2006/relationships/image" Target="../media/image195.png"/><Relationship Id="rId136" Type="http://schemas.openxmlformats.org/officeDocument/2006/relationships/customXml" Target="../ink/ink284.xml"/><Relationship Id="rId157" Type="http://schemas.openxmlformats.org/officeDocument/2006/relationships/image" Target="../media/image216.png"/><Relationship Id="rId178" Type="http://schemas.openxmlformats.org/officeDocument/2006/relationships/customXml" Target="../ink/ink305.xml"/><Relationship Id="rId61" Type="http://schemas.openxmlformats.org/officeDocument/2006/relationships/image" Target="../media/image168.png"/><Relationship Id="rId82" Type="http://schemas.openxmlformats.org/officeDocument/2006/relationships/customXml" Target="../ink/ink257.xml"/><Relationship Id="rId199" Type="http://schemas.openxmlformats.org/officeDocument/2006/relationships/image" Target="../media/image237.png"/><Relationship Id="rId203" Type="http://schemas.openxmlformats.org/officeDocument/2006/relationships/image" Target="../media/image239.png"/><Relationship Id="rId19" Type="http://schemas.openxmlformats.org/officeDocument/2006/relationships/image" Target="../media/image147.png"/><Relationship Id="rId224" Type="http://schemas.openxmlformats.org/officeDocument/2006/relationships/customXml" Target="../ink/ink328.xml"/><Relationship Id="rId245" Type="http://schemas.openxmlformats.org/officeDocument/2006/relationships/image" Target="../media/image261.png"/><Relationship Id="rId266" Type="http://schemas.openxmlformats.org/officeDocument/2006/relationships/customXml" Target="../ink/ink349.xml"/><Relationship Id="rId30" Type="http://schemas.openxmlformats.org/officeDocument/2006/relationships/customXml" Target="../ink/ink231.xml"/><Relationship Id="rId105" Type="http://schemas.openxmlformats.org/officeDocument/2006/relationships/image" Target="../media/image190.png"/><Relationship Id="rId126" Type="http://schemas.openxmlformats.org/officeDocument/2006/relationships/customXml" Target="../ink/ink279.xml"/><Relationship Id="rId147" Type="http://schemas.openxmlformats.org/officeDocument/2006/relationships/image" Target="../media/image211.png"/><Relationship Id="rId168" Type="http://schemas.openxmlformats.org/officeDocument/2006/relationships/customXml" Target="../ink/ink300.xml"/><Relationship Id="rId51" Type="http://schemas.openxmlformats.org/officeDocument/2006/relationships/image" Target="../media/image163.png"/><Relationship Id="rId72" Type="http://schemas.openxmlformats.org/officeDocument/2006/relationships/customXml" Target="../ink/ink252.xml"/><Relationship Id="rId93" Type="http://schemas.openxmlformats.org/officeDocument/2006/relationships/image" Target="../media/image184.png"/><Relationship Id="rId189" Type="http://schemas.openxmlformats.org/officeDocument/2006/relationships/image" Target="../media/image232.png"/><Relationship Id="rId3" Type="http://schemas.openxmlformats.org/officeDocument/2006/relationships/image" Target="../media/image139.png"/><Relationship Id="rId214" Type="http://schemas.openxmlformats.org/officeDocument/2006/relationships/customXml" Target="../ink/ink323.xml"/><Relationship Id="rId235" Type="http://schemas.openxmlformats.org/officeDocument/2006/relationships/image" Target="../media/image256.png"/><Relationship Id="rId256" Type="http://schemas.openxmlformats.org/officeDocument/2006/relationships/customXml" Target="../ink/ink344.xml"/><Relationship Id="rId277" Type="http://schemas.openxmlformats.org/officeDocument/2006/relationships/image" Target="../media/image278.png"/><Relationship Id="rId116" Type="http://schemas.openxmlformats.org/officeDocument/2006/relationships/customXml" Target="../ink/ink274.xml"/><Relationship Id="rId137" Type="http://schemas.openxmlformats.org/officeDocument/2006/relationships/image" Target="../media/image206.png"/><Relationship Id="rId158" Type="http://schemas.openxmlformats.org/officeDocument/2006/relationships/customXml" Target="../ink/ink295.xml"/><Relationship Id="rId20" Type="http://schemas.openxmlformats.org/officeDocument/2006/relationships/customXml" Target="../ink/ink226.xml"/><Relationship Id="rId41" Type="http://schemas.openxmlformats.org/officeDocument/2006/relationships/image" Target="../media/image158.png"/><Relationship Id="rId62" Type="http://schemas.openxmlformats.org/officeDocument/2006/relationships/customXml" Target="../ink/ink247.xml"/><Relationship Id="rId83" Type="http://schemas.openxmlformats.org/officeDocument/2006/relationships/image" Target="../media/image179.png"/><Relationship Id="rId179" Type="http://schemas.openxmlformats.org/officeDocument/2006/relationships/image" Target="../media/image227.png"/><Relationship Id="rId190" Type="http://schemas.openxmlformats.org/officeDocument/2006/relationships/customXml" Target="../ink/ink311.xml"/><Relationship Id="rId204" Type="http://schemas.openxmlformats.org/officeDocument/2006/relationships/customXml" Target="../ink/ink318.xml"/><Relationship Id="rId225" Type="http://schemas.openxmlformats.org/officeDocument/2006/relationships/image" Target="../media/image251.png"/><Relationship Id="rId246" Type="http://schemas.openxmlformats.org/officeDocument/2006/relationships/customXml" Target="../ink/ink339.xml"/><Relationship Id="rId267" Type="http://schemas.openxmlformats.org/officeDocument/2006/relationships/image" Target="../media/image273.png"/><Relationship Id="rId106" Type="http://schemas.openxmlformats.org/officeDocument/2006/relationships/customXml" Target="../ink/ink269.xml"/><Relationship Id="rId127" Type="http://schemas.openxmlformats.org/officeDocument/2006/relationships/image" Target="../media/image201.png"/><Relationship Id="rId10" Type="http://schemas.openxmlformats.org/officeDocument/2006/relationships/customXml" Target="../ink/ink221.xml"/><Relationship Id="rId31" Type="http://schemas.openxmlformats.org/officeDocument/2006/relationships/image" Target="../media/image153.png"/><Relationship Id="rId52" Type="http://schemas.openxmlformats.org/officeDocument/2006/relationships/customXml" Target="../ink/ink242.xml"/><Relationship Id="rId73" Type="http://schemas.openxmlformats.org/officeDocument/2006/relationships/image" Target="../media/image174.png"/><Relationship Id="rId94" Type="http://schemas.openxmlformats.org/officeDocument/2006/relationships/customXml" Target="../ink/ink263.xml"/><Relationship Id="rId148" Type="http://schemas.openxmlformats.org/officeDocument/2006/relationships/customXml" Target="../ink/ink290.xml"/><Relationship Id="rId169" Type="http://schemas.openxmlformats.org/officeDocument/2006/relationships/image" Target="../media/image222.png"/><Relationship Id="rId4" Type="http://schemas.openxmlformats.org/officeDocument/2006/relationships/customXml" Target="../ink/ink218.xml"/><Relationship Id="rId180" Type="http://schemas.openxmlformats.org/officeDocument/2006/relationships/customXml" Target="../ink/ink306.xml"/><Relationship Id="rId215" Type="http://schemas.openxmlformats.org/officeDocument/2006/relationships/image" Target="../media/image245.png"/><Relationship Id="rId236" Type="http://schemas.openxmlformats.org/officeDocument/2006/relationships/customXml" Target="../ink/ink334.xml"/><Relationship Id="rId257" Type="http://schemas.openxmlformats.org/officeDocument/2006/relationships/image" Target="../media/image267.png"/><Relationship Id="rId278" Type="http://schemas.openxmlformats.org/officeDocument/2006/relationships/customXml" Target="../ink/ink355.xml"/><Relationship Id="rId42" Type="http://schemas.openxmlformats.org/officeDocument/2006/relationships/customXml" Target="../ink/ink237.xml"/><Relationship Id="rId84" Type="http://schemas.openxmlformats.org/officeDocument/2006/relationships/customXml" Target="../ink/ink258.xml"/><Relationship Id="rId138" Type="http://schemas.openxmlformats.org/officeDocument/2006/relationships/customXml" Target="../ink/ink285.xml"/><Relationship Id="rId191" Type="http://schemas.openxmlformats.org/officeDocument/2006/relationships/image" Target="../media/image233.png"/><Relationship Id="rId205" Type="http://schemas.openxmlformats.org/officeDocument/2006/relationships/image" Target="../media/image240.png"/><Relationship Id="rId247" Type="http://schemas.openxmlformats.org/officeDocument/2006/relationships/image" Target="../media/image262.png"/><Relationship Id="rId107" Type="http://schemas.openxmlformats.org/officeDocument/2006/relationships/image" Target="../media/image191.png"/><Relationship Id="rId11" Type="http://schemas.openxmlformats.org/officeDocument/2006/relationships/image" Target="../media/image143.png"/><Relationship Id="rId53" Type="http://schemas.openxmlformats.org/officeDocument/2006/relationships/image" Target="../media/image164.png"/><Relationship Id="rId149" Type="http://schemas.openxmlformats.org/officeDocument/2006/relationships/image" Target="../media/image212.png"/><Relationship Id="rId95" Type="http://schemas.openxmlformats.org/officeDocument/2006/relationships/image" Target="../media/image185.png"/><Relationship Id="rId160" Type="http://schemas.openxmlformats.org/officeDocument/2006/relationships/customXml" Target="../ink/ink296.xml"/><Relationship Id="rId216" Type="http://schemas.openxmlformats.org/officeDocument/2006/relationships/customXml" Target="../ink/ink324.xml"/><Relationship Id="rId258" Type="http://schemas.openxmlformats.org/officeDocument/2006/relationships/customXml" Target="../ink/ink345.xml"/></Relationships>
</file>

<file path=ppt/slides/_rels/slide29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70.xml"/><Relationship Id="rId21" Type="http://schemas.openxmlformats.org/officeDocument/2006/relationships/image" Target="../media/image292.png"/><Relationship Id="rId42" Type="http://schemas.openxmlformats.org/officeDocument/2006/relationships/customXml" Target="../ink/ink378.xml"/><Relationship Id="rId47" Type="http://schemas.openxmlformats.org/officeDocument/2006/relationships/image" Target="../media/image305.png"/><Relationship Id="rId63" Type="http://schemas.openxmlformats.org/officeDocument/2006/relationships/image" Target="../media/image313.png"/><Relationship Id="rId68" Type="http://schemas.openxmlformats.org/officeDocument/2006/relationships/customXml" Target="../ink/ink391.xml"/><Relationship Id="rId7" Type="http://schemas.openxmlformats.org/officeDocument/2006/relationships/image" Target="../media/image285.png"/><Relationship Id="rId2" Type="http://schemas.openxmlformats.org/officeDocument/2006/relationships/customXml" Target="../ink/ink358.xml"/><Relationship Id="rId16" Type="http://schemas.openxmlformats.org/officeDocument/2006/relationships/customXml" Target="../ink/ink365.xml"/><Relationship Id="rId29" Type="http://schemas.openxmlformats.org/officeDocument/2006/relationships/image" Target="../media/image296.png"/><Relationship Id="rId11" Type="http://schemas.openxmlformats.org/officeDocument/2006/relationships/image" Target="../media/image287.png"/><Relationship Id="rId24" Type="http://schemas.openxmlformats.org/officeDocument/2006/relationships/customXml" Target="../ink/ink369.xml"/><Relationship Id="rId32" Type="http://schemas.openxmlformats.org/officeDocument/2006/relationships/customXml" Target="../ink/ink373.xml"/><Relationship Id="rId37" Type="http://schemas.openxmlformats.org/officeDocument/2006/relationships/image" Target="../media/image300.png"/><Relationship Id="rId40" Type="http://schemas.openxmlformats.org/officeDocument/2006/relationships/customXml" Target="../ink/ink377.xml"/><Relationship Id="rId45" Type="http://schemas.openxmlformats.org/officeDocument/2006/relationships/image" Target="../media/image304.png"/><Relationship Id="rId53" Type="http://schemas.openxmlformats.org/officeDocument/2006/relationships/image" Target="../media/image308.png"/><Relationship Id="rId58" Type="http://schemas.openxmlformats.org/officeDocument/2006/relationships/customXml" Target="../ink/ink386.xml"/><Relationship Id="rId66" Type="http://schemas.openxmlformats.org/officeDocument/2006/relationships/customXml" Target="../ink/ink390.xml"/><Relationship Id="rId5" Type="http://schemas.openxmlformats.org/officeDocument/2006/relationships/image" Target="../media/image284.png"/><Relationship Id="rId61" Type="http://schemas.openxmlformats.org/officeDocument/2006/relationships/image" Target="../media/image312.png"/><Relationship Id="rId19" Type="http://schemas.openxmlformats.org/officeDocument/2006/relationships/image" Target="../media/image291.png"/><Relationship Id="rId14" Type="http://schemas.openxmlformats.org/officeDocument/2006/relationships/customXml" Target="../ink/ink364.xml"/><Relationship Id="rId22" Type="http://schemas.openxmlformats.org/officeDocument/2006/relationships/customXml" Target="../ink/ink368.xml"/><Relationship Id="rId27" Type="http://schemas.openxmlformats.org/officeDocument/2006/relationships/image" Target="../media/image295.png"/><Relationship Id="rId30" Type="http://schemas.openxmlformats.org/officeDocument/2006/relationships/customXml" Target="../ink/ink372.xml"/><Relationship Id="rId35" Type="http://schemas.openxmlformats.org/officeDocument/2006/relationships/image" Target="../media/image299.png"/><Relationship Id="rId43" Type="http://schemas.openxmlformats.org/officeDocument/2006/relationships/image" Target="../media/image303.png"/><Relationship Id="rId48" Type="http://schemas.openxmlformats.org/officeDocument/2006/relationships/customXml" Target="../ink/ink381.xml"/><Relationship Id="rId56" Type="http://schemas.openxmlformats.org/officeDocument/2006/relationships/customXml" Target="../ink/ink385.xml"/><Relationship Id="rId64" Type="http://schemas.openxmlformats.org/officeDocument/2006/relationships/customXml" Target="../ink/ink389.xml"/><Relationship Id="rId69" Type="http://schemas.openxmlformats.org/officeDocument/2006/relationships/image" Target="../media/image316.png"/><Relationship Id="rId8" Type="http://schemas.openxmlformats.org/officeDocument/2006/relationships/customXml" Target="../ink/ink361.xml"/><Relationship Id="rId51" Type="http://schemas.openxmlformats.org/officeDocument/2006/relationships/image" Target="../media/image307.png"/><Relationship Id="rId3" Type="http://schemas.openxmlformats.org/officeDocument/2006/relationships/image" Target="../media/image283.png"/><Relationship Id="rId12" Type="http://schemas.openxmlformats.org/officeDocument/2006/relationships/customXml" Target="../ink/ink363.xml"/><Relationship Id="rId17" Type="http://schemas.openxmlformats.org/officeDocument/2006/relationships/image" Target="../media/image290.png"/><Relationship Id="rId25" Type="http://schemas.openxmlformats.org/officeDocument/2006/relationships/image" Target="../media/image294.png"/><Relationship Id="rId33" Type="http://schemas.openxmlformats.org/officeDocument/2006/relationships/image" Target="../media/image298.png"/><Relationship Id="rId38" Type="http://schemas.openxmlformats.org/officeDocument/2006/relationships/customXml" Target="../ink/ink376.xml"/><Relationship Id="rId46" Type="http://schemas.openxmlformats.org/officeDocument/2006/relationships/customXml" Target="../ink/ink380.xml"/><Relationship Id="rId59" Type="http://schemas.openxmlformats.org/officeDocument/2006/relationships/image" Target="../media/image311.png"/><Relationship Id="rId67" Type="http://schemas.openxmlformats.org/officeDocument/2006/relationships/image" Target="../media/image315.png"/><Relationship Id="rId20" Type="http://schemas.openxmlformats.org/officeDocument/2006/relationships/customXml" Target="../ink/ink367.xml"/><Relationship Id="rId41" Type="http://schemas.openxmlformats.org/officeDocument/2006/relationships/image" Target="../media/image302.png"/><Relationship Id="rId54" Type="http://schemas.openxmlformats.org/officeDocument/2006/relationships/customXml" Target="../ink/ink384.xml"/><Relationship Id="rId62" Type="http://schemas.openxmlformats.org/officeDocument/2006/relationships/customXml" Target="../ink/ink38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60.xml"/><Relationship Id="rId15" Type="http://schemas.openxmlformats.org/officeDocument/2006/relationships/image" Target="../media/image289.png"/><Relationship Id="rId23" Type="http://schemas.openxmlformats.org/officeDocument/2006/relationships/image" Target="../media/image293.png"/><Relationship Id="rId28" Type="http://schemas.openxmlformats.org/officeDocument/2006/relationships/customXml" Target="../ink/ink371.xml"/><Relationship Id="rId36" Type="http://schemas.openxmlformats.org/officeDocument/2006/relationships/customXml" Target="../ink/ink375.xml"/><Relationship Id="rId49" Type="http://schemas.openxmlformats.org/officeDocument/2006/relationships/image" Target="../media/image306.png"/><Relationship Id="rId57" Type="http://schemas.openxmlformats.org/officeDocument/2006/relationships/image" Target="../media/image310.png"/><Relationship Id="rId10" Type="http://schemas.openxmlformats.org/officeDocument/2006/relationships/customXml" Target="../ink/ink362.xml"/><Relationship Id="rId31" Type="http://schemas.openxmlformats.org/officeDocument/2006/relationships/image" Target="../media/image297.png"/><Relationship Id="rId44" Type="http://schemas.openxmlformats.org/officeDocument/2006/relationships/customXml" Target="../ink/ink379.xml"/><Relationship Id="rId52" Type="http://schemas.openxmlformats.org/officeDocument/2006/relationships/customXml" Target="../ink/ink383.xml"/><Relationship Id="rId60" Type="http://schemas.openxmlformats.org/officeDocument/2006/relationships/customXml" Target="../ink/ink387.xml"/><Relationship Id="rId65" Type="http://schemas.openxmlformats.org/officeDocument/2006/relationships/image" Target="../media/image314.png"/><Relationship Id="rId4" Type="http://schemas.openxmlformats.org/officeDocument/2006/relationships/customXml" Target="../ink/ink359.xml"/><Relationship Id="rId9" Type="http://schemas.openxmlformats.org/officeDocument/2006/relationships/image" Target="../media/image286.png"/><Relationship Id="rId13" Type="http://schemas.openxmlformats.org/officeDocument/2006/relationships/image" Target="../media/image288.png"/><Relationship Id="rId18" Type="http://schemas.openxmlformats.org/officeDocument/2006/relationships/customXml" Target="../ink/ink366.xml"/><Relationship Id="rId39" Type="http://schemas.openxmlformats.org/officeDocument/2006/relationships/image" Target="../media/image301.png"/><Relationship Id="rId34" Type="http://schemas.openxmlformats.org/officeDocument/2006/relationships/customXml" Target="../ink/ink374.xml"/><Relationship Id="rId50" Type="http://schemas.openxmlformats.org/officeDocument/2006/relationships/customXml" Target="../ink/ink382.xml"/><Relationship Id="rId55" Type="http://schemas.openxmlformats.org/officeDocument/2006/relationships/image" Target="../media/image30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51.xml"/><Relationship Id="rId21" Type="http://schemas.openxmlformats.org/officeDocument/2006/relationships/image" Target="../media/image326.png"/><Relationship Id="rId42" Type="http://schemas.openxmlformats.org/officeDocument/2006/relationships/customXml" Target="../ink/ink412.xml"/><Relationship Id="rId63" Type="http://schemas.openxmlformats.org/officeDocument/2006/relationships/image" Target="../media/image345.png"/><Relationship Id="rId84" Type="http://schemas.openxmlformats.org/officeDocument/2006/relationships/customXml" Target="../ink/ink433.xml"/><Relationship Id="rId138" Type="http://schemas.openxmlformats.org/officeDocument/2006/relationships/image" Target="../media/image379.png"/><Relationship Id="rId159" Type="http://schemas.openxmlformats.org/officeDocument/2006/relationships/image" Target="../media/image389.png"/><Relationship Id="rId170" Type="http://schemas.openxmlformats.org/officeDocument/2006/relationships/customXml" Target="../ink/ink479.xml"/><Relationship Id="rId191" Type="http://schemas.openxmlformats.org/officeDocument/2006/relationships/customXml" Target="../ink/ink491.xml"/><Relationship Id="rId107" Type="http://schemas.openxmlformats.org/officeDocument/2006/relationships/customXml" Target="../ink/ink445.xml"/><Relationship Id="rId11" Type="http://schemas.openxmlformats.org/officeDocument/2006/relationships/image" Target="../media/image321.png"/><Relationship Id="rId32" Type="http://schemas.openxmlformats.org/officeDocument/2006/relationships/customXml" Target="../ink/ink407.xml"/><Relationship Id="rId53" Type="http://schemas.openxmlformats.org/officeDocument/2006/relationships/image" Target="../media/image341.png"/><Relationship Id="rId74" Type="http://schemas.openxmlformats.org/officeDocument/2006/relationships/customXml" Target="../ink/ink428.xml"/><Relationship Id="rId128" Type="http://schemas.openxmlformats.org/officeDocument/2006/relationships/customXml" Target="../ink/ink457.xml"/><Relationship Id="rId149" Type="http://schemas.openxmlformats.org/officeDocument/2006/relationships/customXml" Target="../ink/ink468.xml"/><Relationship Id="rId5" Type="http://schemas.openxmlformats.org/officeDocument/2006/relationships/image" Target="../media/image318.png"/><Relationship Id="rId95" Type="http://schemas.openxmlformats.org/officeDocument/2006/relationships/image" Target="../media/image361.png"/><Relationship Id="rId160" Type="http://schemas.openxmlformats.org/officeDocument/2006/relationships/customXml" Target="../ink/ink474.xml"/><Relationship Id="rId181" Type="http://schemas.openxmlformats.org/officeDocument/2006/relationships/customXml" Target="../ink/ink486.xml"/><Relationship Id="rId22" Type="http://schemas.openxmlformats.org/officeDocument/2006/relationships/customXml" Target="../ink/ink402.xml"/><Relationship Id="rId43" Type="http://schemas.openxmlformats.org/officeDocument/2006/relationships/image" Target="../media/image336.png"/><Relationship Id="rId64" Type="http://schemas.openxmlformats.org/officeDocument/2006/relationships/customXml" Target="../ink/ink423.xml"/><Relationship Id="rId118" Type="http://schemas.openxmlformats.org/officeDocument/2006/relationships/image" Target="../media/image370.png"/><Relationship Id="rId139" Type="http://schemas.openxmlformats.org/officeDocument/2006/relationships/customXml" Target="../ink/ink463.xml"/><Relationship Id="rId85" Type="http://schemas.openxmlformats.org/officeDocument/2006/relationships/image" Target="../media/image356.png"/><Relationship Id="rId150" Type="http://schemas.openxmlformats.org/officeDocument/2006/relationships/image" Target="../media/image385.png"/><Relationship Id="rId171" Type="http://schemas.openxmlformats.org/officeDocument/2006/relationships/customXml" Target="../ink/ink480.xml"/><Relationship Id="rId192" Type="http://schemas.openxmlformats.org/officeDocument/2006/relationships/image" Target="../media/image404.png"/><Relationship Id="rId12" Type="http://schemas.openxmlformats.org/officeDocument/2006/relationships/customXml" Target="../ink/ink397.xml"/><Relationship Id="rId33" Type="http://schemas.openxmlformats.org/officeDocument/2006/relationships/image" Target="../media/image332.png"/><Relationship Id="rId108" Type="http://schemas.openxmlformats.org/officeDocument/2006/relationships/image" Target="../media/image366.png"/><Relationship Id="rId129" Type="http://schemas.openxmlformats.org/officeDocument/2006/relationships/image" Target="../media/image375.png"/><Relationship Id="rId54" Type="http://schemas.openxmlformats.org/officeDocument/2006/relationships/customXml" Target="../ink/ink418.xml"/><Relationship Id="rId75" Type="http://schemas.openxmlformats.org/officeDocument/2006/relationships/image" Target="../media/image351.png"/><Relationship Id="rId96" Type="http://schemas.openxmlformats.org/officeDocument/2006/relationships/customXml" Target="../ink/ink439.xml"/><Relationship Id="rId140" Type="http://schemas.openxmlformats.org/officeDocument/2006/relationships/image" Target="../media/image380.png"/><Relationship Id="rId161" Type="http://schemas.openxmlformats.org/officeDocument/2006/relationships/image" Target="../media/image390.png"/><Relationship Id="rId182" Type="http://schemas.openxmlformats.org/officeDocument/2006/relationships/image" Target="../media/image399.png"/><Relationship Id="rId6" Type="http://schemas.openxmlformats.org/officeDocument/2006/relationships/customXml" Target="../ink/ink394.xml"/><Relationship Id="rId23" Type="http://schemas.openxmlformats.org/officeDocument/2006/relationships/image" Target="../media/image327.png"/><Relationship Id="rId119" Type="http://schemas.openxmlformats.org/officeDocument/2006/relationships/customXml" Target="../ink/ink452.xml"/><Relationship Id="rId44" Type="http://schemas.openxmlformats.org/officeDocument/2006/relationships/customXml" Target="../ink/ink413.xml"/><Relationship Id="rId65" Type="http://schemas.openxmlformats.org/officeDocument/2006/relationships/image" Target="../media/image346.png"/><Relationship Id="rId86" Type="http://schemas.openxmlformats.org/officeDocument/2006/relationships/customXml" Target="../ink/ink434.xml"/><Relationship Id="rId130" Type="http://schemas.openxmlformats.org/officeDocument/2006/relationships/customXml" Target="../ink/ink458.xml"/><Relationship Id="rId151" Type="http://schemas.openxmlformats.org/officeDocument/2006/relationships/customXml" Target="../ink/ink469.xml"/><Relationship Id="rId172" Type="http://schemas.openxmlformats.org/officeDocument/2006/relationships/image" Target="../media/image395.png"/><Relationship Id="rId193" Type="http://schemas.openxmlformats.org/officeDocument/2006/relationships/customXml" Target="../ink/ink492.xml"/><Relationship Id="rId13" Type="http://schemas.openxmlformats.org/officeDocument/2006/relationships/image" Target="../media/image322.png"/><Relationship Id="rId109" Type="http://schemas.openxmlformats.org/officeDocument/2006/relationships/customXml" Target="../ink/ink446.xml"/><Relationship Id="rId34" Type="http://schemas.openxmlformats.org/officeDocument/2006/relationships/customXml" Target="../ink/ink408.xml"/><Relationship Id="rId55" Type="http://schemas.openxmlformats.org/officeDocument/2006/relationships/image" Target="../media/image342.png"/><Relationship Id="rId76" Type="http://schemas.openxmlformats.org/officeDocument/2006/relationships/customXml" Target="../ink/ink429.xml"/><Relationship Id="rId97" Type="http://schemas.openxmlformats.org/officeDocument/2006/relationships/image" Target="../media/image99.png"/><Relationship Id="rId120" Type="http://schemas.openxmlformats.org/officeDocument/2006/relationships/image" Target="../media/image371.png"/><Relationship Id="rId141" Type="http://schemas.openxmlformats.org/officeDocument/2006/relationships/customXml" Target="../ink/ink464.xml"/><Relationship Id="rId7" Type="http://schemas.openxmlformats.org/officeDocument/2006/relationships/image" Target="../media/image319.png"/><Relationship Id="rId71" Type="http://schemas.openxmlformats.org/officeDocument/2006/relationships/image" Target="../media/image349.png"/><Relationship Id="rId92" Type="http://schemas.openxmlformats.org/officeDocument/2006/relationships/customXml" Target="../ink/ink437.xml"/><Relationship Id="rId162" Type="http://schemas.openxmlformats.org/officeDocument/2006/relationships/customXml" Target="../ink/ink475.xml"/><Relationship Id="rId183" Type="http://schemas.openxmlformats.org/officeDocument/2006/relationships/customXml" Target="../ink/ink487.xml"/><Relationship Id="rId2" Type="http://schemas.openxmlformats.org/officeDocument/2006/relationships/customXml" Target="../ink/ink392.xml"/><Relationship Id="rId29" Type="http://schemas.openxmlformats.org/officeDocument/2006/relationships/image" Target="../media/image330.png"/><Relationship Id="rId24" Type="http://schemas.openxmlformats.org/officeDocument/2006/relationships/customXml" Target="../ink/ink403.xml"/><Relationship Id="rId40" Type="http://schemas.openxmlformats.org/officeDocument/2006/relationships/customXml" Target="../ink/ink411.xml"/><Relationship Id="rId45" Type="http://schemas.openxmlformats.org/officeDocument/2006/relationships/image" Target="../media/image337.png"/><Relationship Id="rId66" Type="http://schemas.openxmlformats.org/officeDocument/2006/relationships/customXml" Target="../ink/ink424.xml"/><Relationship Id="rId87" Type="http://schemas.openxmlformats.org/officeDocument/2006/relationships/image" Target="../media/image357.png"/><Relationship Id="rId110" Type="http://schemas.openxmlformats.org/officeDocument/2006/relationships/image" Target="../media/image367.png"/><Relationship Id="rId115" Type="http://schemas.openxmlformats.org/officeDocument/2006/relationships/customXml" Target="../ink/ink449.xml"/><Relationship Id="rId131" Type="http://schemas.openxmlformats.org/officeDocument/2006/relationships/image" Target="../media/image376.png"/><Relationship Id="rId136" Type="http://schemas.openxmlformats.org/officeDocument/2006/relationships/customXml" Target="../ink/ink461.xml"/><Relationship Id="rId157" Type="http://schemas.openxmlformats.org/officeDocument/2006/relationships/image" Target="../media/image388.png"/><Relationship Id="rId178" Type="http://schemas.openxmlformats.org/officeDocument/2006/relationships/image" Target="../media/image397.png"/><Relationship Id="rId61" Type="http://schemas.openxmlformats.org/officeDocument/2006/relationships/image" Target="../media/image344.png"/><Relationship Id="rId82" Type="http://schemas.openxmlformats.org/officeDocument/2006/relationships/customXml" Target="../ink/ink432.xml"/><Relationship Id="rId152" Type="http://schemas.openxmlformats.org/officeDocument/2006/relationships/image" Target="../media/image386.png"/><Relationship Id="rId173" Type="http://schemas.openxmlformats.org/officeDocument/2006/relationships/customXml" Target="../ink/ink481.xml"/><Relationship Id="rId194" Type="http://schemas.openxmlformats.org/officeDocument/2006/relationships/image" Target="../media/image405.png"/><Relationship Id="rId199" Type="http://schemas.openxmlformats.org/officeDocument/2006/relationships/customXml" Target="../ink/ink495.xml"/><Relationship Id="rId19" Type="http://schemas.openxmlformats.org/officeDocument/2006/relationships/image" Target="../media/image325.png"/><Relationship Id="rId14" Type="http://schemas.openxmlformats.org/officeDocument/2006/relationships/customXml" Target="../ink/ink398.xml"/><Relationship Id="rId30" Type="http://schemas.openxmlformats.org/officeDocument/2006/relationships/customXml" Target="../ink/ink406.xml"/><Relationship Id="rId35" Type="http://schemas.openxmlformats.org/officeDocument/2006/relationships/image" Target="../media/image72.png"/><Relationship Id="rId56" Type="http://schemas.openxmlformats.org/officeDocument/2006/relationships/customXml" Target="../ink/ink419.xml"/><Relationship Id="rId77" Type="http://schemas.openxmlformats.org/officeDocument/2006/relationships/image" Target="../media/image352.png"/><Relationship Id="rId100" Type="http://schemas.openxmlformats.org/officeDocument/2006/relationships/image" Target="../media/image362.png"/><Relationship Id="rId105" Type="http://schemas.openxmlformats.org/officeDocument/2006/relationships/customXml" Target="../ink/ink444.xml"/><Relationship Id="rId126" Type="http://schemas.openxmlformats.org/officeDocument/2006/relationships/customXml" Target="../ink/ink456.xml"/><Relationship Id="rId147" Type="http://schemas.openxmlformats.org/officeDocument/2006/relationships/customXml" Target="../ink/ink467.xml"/><Relationship Id="rId168" Type="http://schemas.openxmlformats.org/officeDocument/2006/relationships/customXml" Target="../ink/ink478.xml"/><Relationship Id="rId8" Type="http://schemas.openxmlformats.org/officeDocument/2006/relationships/customXml" Target="../ink/ink395.xml"/><Relationship Id="rId51" Type="http://schemas.openxmlformats.org/officeDocument/2006/relationships/image" Target="../media/image340.png"/><Relationship Id="rId72" Type="http://schemas.openxmlformats.org/officeDocument/2006/relationships/customXml" Target="../ink/ink427.xml"/><Relationship Id="rId93" Type="http://schemas.openxmlformats.org/officeDocument/2006/relationships/image" Target="../media/image360.png"/><Relationship Id="rId98" Type="http://schemas.openxmlformats.org/officeDocument/2006/relationships/customXml" Target="../ink/ink440.xml"/><Relationship Id="rId121" Type="http://schemas.openxmlformats.org/officeDocument/2006/relationships/customXml" Target="../ink/ink453.xml"/><Relationship Id="rId142" Type="http://schemas.openxmlformats.org/officeDocument/2006/relationships/image" Target="../media/image381.png"/><Relationship Id="rId163" Type="http://schemas.openxmlformats.org/officeDocument/2006/relationships/image" Target="../media/image391.png"/><Relationship Id="rId184" Type="http://schemas.openxmlformats.org/officeDocument/2006/relationships/image" Target="../media/image400.png"/><Relationship Id="rId189" Type="http://schemas.openxmlformats.org/officeDocument/2006/relationships/customXml" Target="../ink/ink490.xml"/><Relationship Id="rId3" Type="http://schemas.openxmlformats.org/officeDocument/2006/relationships/image" Target="../media/image317.png"/><Relationship Id="rId25" Type="http://schemas.openxmlformats.org/officeDocument/2006/relationships/image" Target="../media/image328.png"/><Relationship Id="rId46" Type="http://schemas.openxmlformats.org/officeDocument/2006/relationships/customXml" Target="../ink/ink414.xml"/><Relationship Id="rId67" Type="http://schemas.openxmlformats.org/officeDocument/2006/relationships/image" Target="../media/image347.png"/><Relationship Id="rId116" Type="http://schemas.openxmlformats.org/officeDocument/2006/relationships/customXml" Target="../ink/ink450.xml"/><Relationship Id="rId137" Type="http://schemas.openxmlformats.org/officeDocument/2006/relationships/customXml" Target="../ink/ink462.xml"/><Relationship Id="rId158" Type="http://schemas.openxmlformats.org/officeDocument/2006/relationships/customXml" Target="../ink/ink473.xml"/><Relationship Id="rId20" Type="http://schemas.openxmlformats.org/officeDocument/2006/relationships/customXml" Target="../ink/ink401.xml"/><Relationship Id="rId41" Type="http://schemas.openxmlformats.org/officeDocument/2006/relationships/image" Target="../media/image335.png"/><Relationship Id="rId62" Type="http://schemas.openxmlformats.org/officeDocument/2006/relationships/customXml" Target="../ink/ink422.xml"/><Relationship Id="rId83" Type="http://schemas.openxmlformats.org/officeDocument/2006/relationships/image" Target="../media/image355.png"/><Relationship Id="rId88" Type="http://schemas.openxmlformats.org/officeDocument/2006/relationships/customXml" Target="../ink/ink435.xml"/><Relationship Id="rId111" Type="http://schemas.openxmlformats.org/officeDocument/2006/relationships/customXml" Target="../ink/ink447.xml"/><Relationship Id="rId132" Type="http://schemas.openxmlformats.org/officeDocument/2006/relationships/customXml" Target="../ink/ink459.xml"/><Relationship Id="rId153" Type="http://schemas.openxmlformats.org/officeDocument/2006/relationships/customXml" Target="../ink/ink470.xml"/><Relationship Id="rId174" Type="http://schemas.openxmlformats.org/officeDocument/2006/relationships/image" Target="../media/image396.png"/><Relationship Id="rId179" Type="http://schemas.openxmlformats.org/officeDocument/2006/relationships/customXml" Target="../ink/ink485.xml"/><Relationship Id="rId195" Type="http://schemas.openxmlformats.org/officeDocument/2006/relationships/customXml" Target="../ink/ink493.xml"/><Relationship Id="rId190" Type="http://schemas.openxmlformats.org/officeDocument/2006/relationships/image" Target="../media/image403.png"/><Relationship Id="rId15" Type="http://schemas.openxmlformats.org/officeDocument/2006/relationships/image" Target="../media/image323.png"/><Relationship Id="rId36" Type="http://schemas.openxmlformats.org/officeDocument/2006/relationships/customXml" Target="../ink/ink409.xml"/><Relationship Id="rId57" Type="http://schemas.openxmlformats.org/officeDocument/2006/relationships/image" Target="../media/image343.png"/><Relationship Id="rId106" Type="http://schemas.openxmlformats.org/officeDocument/2006/relationships/image" Target="../media/image365.png"/><Relationship Id="rId127" Type="http://schemas.openxmlformats.org/officeDocument/2006/relationships/image" Target="../media/image374.png"/><Relationship Id="rId10" Type="http://schemas.openxmlformats.org/officeDocument/2006/relationships/customXml" Target="../ink/ink396.xml"/><Relationship Id="rId31" Type="http://schemas.openxmlformats.org/officeDocument/2006/relationships/image" Target="../media/image331.png"/><Relationship Id="rId52" Type="http://schemas.openxmlformats.org/officeDocument/2006/relationships/customXml" Target="../ink/ink417.xml"/><Relationship Id="rId73" Type="http://schemas.openxmlformats.org/officeDocument/2006/relationships/image" Target="../media/image350.png"/><Relationship Id="rId78" Type="http://schemas.openxmlformats.org/officeDocument/2006/relationships/customXml" Target="../ink/ink430.xml"/><Relationship Id="rId94" Type="http://schemas.openxmlformats.org/officeDocument/2006/relationships/customXml" Target="../ink/ink438.xml"/><Relationship Id="rId99" Type="http://schemas.openxmlformats.org/officeDocument/2006/relationships/customXml" Target="../ink/ink441.xml"/><Relationship Id="rId101" Type="http://schemas.openxmlformats.org/officeDocument/2006/relationships/customXml" Target="../ink/ink442.xml"/><Relationship Id="rId122" Type="http://schemas.openxmlformats.org/officeDocument/2006/relationships/image" Target="../media/image372.png"/><Relationship Id="rId143" Type="http://schemas.openxmlformats.org/officeDocument/2006/relationships/customXml" Target="../ink/ink465.xml"/><Relationship Id="rId148" Type="http://schemas.openxmlformats.org/officeDocument/2006/relationships/image" Target="../media/image384.png"/><Relationship Id="rId164" Type="http://schemas.openxmlformats.org/officeDocument/2006/relationships/customXml" Target="../ink/ink476.xml"/><Relationship Id="rId169" Type="http://schemas.openxmlformats.org/officeDocument/2006/relationships/image" Target="../media/image394.png"/><Relationship Id="rId185" Type="http://schemas.openxmlformats.org/officeDocument/2006/relationships/customXml" Target="../ink/ink488.xml"/><Relationship Id="rId4" Type="http://schemas.openxmlformats.org/officeDocument/2006/relationships/customXml" Target="../ink/ink393.xml"/><Relationship Id="rId9" Type="http://schemas.openxmlformats.org/officeDocument/2006/relationships/image" Target="../media/image320.png"/><Relationship Id="rId180" Type="http://schemas.openxmlformats.org/officeDocument/2006/relationships/image" Target="../media/image398.png"/><Relationship Id="rId26" Type="http://schemas.openxmlformats.org/officeDocument/2006/relationships/customXml" Target="../ink/ink404.xml"/><Relationship Id="rId47" Type="http://schemas.openxmlformats.org/officeDocument/2006/relationships/image" Target="../media/image338.png"/><Relationship Id="rId68" Type="http://schemas.openxmlformats.org/officeDocument/2006/relationships/customXml" Target="../ink/ink425.xml"/><Relationship Id="rId89" Type="http://schemas.openxmlformats.org/officeDocument/2006/relationships/image" Target="../media/image358.png"/><Relationship Id="rId112" Type="http://schemas.openxmlformats.org/officeDocument/2006/relationships/image" Target="../media/image368.png"/><Relationship Id="rId133" Type="http://schemas.openxmlformats.org/officeDocument/2006/relationships/image" Target="../media/image377.png"/><Relationship Id="rId154" Type="http://schemas.openxmlformats.org/officeDocument/2006/relationships/image" Target="../media/image387.png"/><Relationship Id="rId175" Type="http://schemas.openxmlformats.org/officeDocument/2006/relationships/customXml" Target="../ink/ink482.xml"/><Relationship Id="rId196" Type="http://schemas.openxmlformats.org/officeDocument/2006/relationships/image" Target="../media/image406.png"/><Relationship Id="rId200" Type="http://schemas.openxmlformats.org/officeDocument/2006/relationships/customXml" Target="../ink/ink496.xml"/><Relationship Id="rId16" Type="http://schemas.openxmlformats.org/officeDocument/2006/relationships/customXml" Target="../ink/ink399.xml"/><Relationship Id="rId37" Type="http://schemas.openxmlformats.org/officeDocument/2006/relationships/image" Target="../media/image333.png"/><Relationship Id="rId58" Type="http://schemas.openxmlformats.org/officeDocument/2006/relationships/customXml" Target="../ink/ink420.xml"/><Relationship Id="rId79" Type="http://schemas.openxmlformats.org/officeDocument/2006/relationships/image" Target="../media/image353.png"/><Relationship Id="rId102" Type="http://schemas.openxmlformats.org/officeDocument/2006/relationships/image" Target="../media/image363.png"/><Relationship Id="rId123" Type="http://schemas.openxmlformats.org/officeDocument/2006/relationships/customXml" Target="../ink/ink454.xml"/><Relationship Id="rId144" Type="http://schemas.openxmlformats.org/officeDocument/2006/relationships/image" Target="../media/image382.png"/><Relationship Id="rId90" Type="http://schemas.openxmlformats.org/officeDocument/2006/relationships/customXml" Target="../ink/ink436.xml"/><Relationship Id="rId165" Type="http://schemas.openxmlformats.org/officeDocument/2006/relationships/image" Target="../media/image392.png"/><Relationship Id="rId186" Type="http://schemas.openxmlformats.org/officeDocument/2006/relationships/image" Target="../media/image401.png"/><Relationship Id="rId27" Type="http://schemas.openxmlformats.org/officeDocument/2006/relationships/image" Target="../media/image329.png"/><Relationship Id="rId48" Type="http://schemas.openxmlformats.org/officeDocument/2006/relationships/customXml" Target="../ink/ink415.xml"/><Relationship Id="rId69" Type="http://schemas.openxmlformats.org/officeDocument/2006/relationships/image" Target="../media/image348.png"/><Relationship Id="rId113" Type="http://schemas.openxmlformats.org/officeDocument/2006/relationships/customXml" Target="../ink/ink448.xml"/><Relationship Id="rId134" Type="http://schemas.openxmlformats.org/officeDocument/2006/relationships/customXml" Target="../ink/ink460.xml"/><Relationship Id="rId80" Type="http://schemas.openxmlformats.org/officeDocument/2006/relationships/customXml" Target="../ink/ink431.xml"/><Relationship Id="rId155" Type="http://schemas.openxmlformats.org/officeDocument/2006/relationships/customXml" Target="../ink/ink471.xml"/><Relationship Id="rId176" Type="http://schemas.openxmlformats.org/officeDocument/2006/relationships/customXml" Target="../ink/ink483.xml"/><Relationship Id="rId197" Type="http://schemas.openxmlformats.org/officeDocument/2006/relationships/customXml" Target="../ink/ink494.xml"/><Relationship Id="rId17" Type="http://schemas.openxmlformats.org/officeDocument/2006/relationships/image" Target="../media/image324.png"/><Relationship Id="rId38" Type="http://schemas.openxmlformats.org/officeDocument/2006/relationships/customXml" Target="../ink/ink410.xml"/><Relationship Id="rId59" Type="http://schemas.openxmlformats.org/officeDocument/2006/relationships/image" Target="../media/image49.png"/><Relationship Id="rId103" Type="http://schemas.openxmlformats.org/officeDocument/2006/relationships/customXml" Target="../ink/ink443.xml"/><Relationship Id="rId124" Type="http://schemas.openxmlformats.org/officeDocument/2006/relationships/image" Target="../media/image373.png"/><Relationship Id="rId70" Type="http://schemas.openxmlformats.org/officeDocument/2006/relationships/customXml" Target="../ink/ink426.xml"/><Relationship Id="rId91" Type="http://schemas.openxmlformats.org/officeDocument/2006/relationships/image" Target="../media/image359.png"/><Relationship Id="rId145" Type="http://schemas.openxmlformats.org/officeDocument/2006/relationships/customXml" Target="../ink/ink466.xml"/><Relationship Id="rId166" Type="http://schemas.openxmlformats.org/officeDocument/2006/relationships/customXml" Target="../ink/ink477.xml"/><Relationship Id="rId187" Type="http://schemas.openxmlformats.org/officeDocument/2006/relationships/customXml" Target="../ink/ink489.xml"/><Relationship Id="rId1" Type="http://schemas.openxmlformats.org/officeDocument/2006/relationships/slideLayout" Target="../slideLayouts/slideLayout2.xml"/><Relationship Id="rId28" Type="http://schemas.openxmlformats.org/officeDocument/2006/relationships/customXml" Target="../ink/ink405.xml"/><Relationship Id="rId49" Type="http://schemas.openxmlformats.org/officeDocument/2006/relationships/image" Target="../media/image339.png"/><Relationship Id="rId114" Type="http://schemas.openxmlformats.org/officeDocument/2006/relationships/image" Target="../media/image369.png"/><Relationship Id="rId60" Type="http://schemas.openxmlformats.org/officeDocument/2006/relationships/customXml" Target="../ink/ink421.xml"/><Relationship Id="rId81" Type="http://schemas.openxmlformats.org/officeDocument/2006/relationships/image" Target="../media/image354.png"/><Relationship Id="rId135" Type="http://schemas.openxmlformats.org/officeDocument/2006/relationships/image" Target="../media/image378.png"/><Relationship Id="rId156" Type="http://schemas.openxmlformats.org/officeDocument/2006/relationships/customXml" Target="../ink/ink472.xml"/><Relationship Id="rId177" Type="http://schemas.openxmlformats.org/officeDocument/2006/relationships/customXml" Target="../ink/ink484.xml"/><Relationship Id="rId198" Type="http://schemas.openxmlformats.org/officeDocument/2006/relationships/image" Target="../media/image407.png"/><Relationship Id="rId18" Type="http://schemas.openxmlformats.org/officeDocument/2006/relationships/customXml" Target="../ink/ink400.xml"/><Relationship Id="rId39" Type="http://schemas.openxmlformats.org/officeDocument/2006/relationships/image" Target="../media/image334.png"/><Relationship Id="rId50" Type="http://schemas.openxmlformats.org/officeDocument/2006/relationships/customXml" Target="../ink/ink416.xml"/><Relationship Id="rId104" Type="http://schemas.openxmlformats.org/officeDocument/2006/relationships/image" Target="../media/image364.png"/><Relationship Id="rId125" Type="http://schemas.openxmlformats.org/officeDocument/2006/relationships/customXml" Target="../ink/ink455.xml"/><Relationship Id="rId146" Type="http://schemas.openxmlformats.org/officeDocument/2006/relationships/image" Target="../media/image383.png"/><Relationship Id="rId167" Type="http://schemas.openxmlformats.org/officeDocument/2006/relationships/image" Target="../media/image393.png"/><Relationship Id="rId188" Type="http://schemas.openxmlformats.org/officeDocument/2006/relationships/image" Target="../media/image402.png"/></Relationships>
</file>

<file path=ppt/slides/_rels/slide3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59.xml"/><Relationship Id="rId299" Type="http://schemas.openxmlformats.org/officeDocument/2006/relationships/image" Target="../media/image545.png"/><Relationship Id="rId21" Type="http://schemas.openxmlformats.org/officeDocument/2006/relationships/image" Target="../media/image417.png"/><Relationship Id="rId63" Type="http://schemas.openxmlformats.org/officeDocument/2006/relationships/customXml" Target="../ink/ink530.xml"/><Relationship Id="rId159" Type="http://schemas.openxmlformats.org/officeDocument/2006/relationships/customXml" Target="../ink/ink582.xml"/><Relationship Id="rId170" Type="http://schemas.openxmlformats.org/officeDocument/2006/relationships/customXml" Target="../ink/ink589.xml"/><Relationship Id="rId226" Type="http://schemas.openxmlformats.org/officeDocument/2006/relationships/customXml" Target="../ink/ink619.xml"/><Relationship Id="rId268" Type="http://schemas.openxmlformats.org/officeDocument/2006/relationships/customXml" Target="../ink/ink642.xml"/><Relationship Id="rId32" Type="http://schemas.openxmlformats.org/officeDocument/2006/relationships/image" Target="../media/image422.png"/><Relationship Id="rId74" Type="http://schemas.openxmlformats.org/officeDocument/2006/relationships/customXml" Target="../ink/ink536.xml"/><Relationship Id="rId128" Type="http://schemas.openxmlformats.org/officeDocument/2006/relationships/customXml" Target="../ink/ink565.xml"/><Relationship Id="rId5" Type="http://schemas.openxmlformats.org/officeDocument/2006/relationships/image" Target="../media/image409.png"/><Relationship Id="rId181" Type="http://schemas.openxmlformats.org/officeDocument/2006/relationships/image" Target="../media/image489.png"/><Relationship Id="rId237" Type="http://schemas.openxmlformats.org/officeDocument/2006/relationships/customXml" Target="../ink/ink626.xml"/><Relationship Id="rId279" Type="http://schemas.openxmlformats.org/officeDocument/2006/relationships/image" Target="../media/image535.png"/><Relationship Id="rId43" Type="http://schemas.openxmlformats.org/officeDocument/2006/relationships/customXml" Target="../ink/ink519.xml"/><Relationship Id="rId139" Type="http://schemas.openxmlformats.org/officeDocument/2006/relationships/customXml" Target="../ink/ink571.xml"/><Relationship Id="rId290" Type="http://schemas.openxmlformats.org/officeDocument/2006/relationships/customXml" Target="../ink/ink653.xml"/><Relationship Id="rId304" Type="http://schemas.openxmlformats.org/officeDocument/2006/relationships/customXml" Target="../ink/ink660.xml"/><Relationship Id="rId85" Type="http://schemas.openxmlformats.org/officeDocument/2006/relationships/customXml" Target="../ink/ink542.xml"/><Relationship Id="rId150" Type="http://schemas.openxmlformats.org/officeDocument/2006/relationships/customXml" Target="../ink/ink577.xml"/><Relationship Id="rId192" Type="http://schemas.openxmlformats.org/officeDocument/2006/relationships/image" Target="../media/image493.png"/><Relationship Id="rId206" Type="http://schemas.openxmlformats.org/officeDocument/2006/relationships/image" Target="../media/image500.png"/><Relationship Id="rId248" Type="http://schemas.openxmlformats.org/officeDocument/2006/relationships/image" Target="../media/image519.png"/><Relationship Id="rId12" Type="http://schemas.openxmlformats.org/officeDocument/2006/relationships/customXml" Target="../ink/ink502.xml"/><Relationship Id="rId108" Type="http://schemas.openxmlformats.org/officeDocument/2006/relationships/image" Target="../media/image456.png"/><Relationship Id="rId315" Type="http://schemas.openxmlformats.org/officeDocument/2006/relationships/customXml" Target="../ink/ink666.xml"/><Relationship Id="rId54" Type="http://schemas.openxmlformats.org/officeDocument/2006/relationships/image" Target="../media/image432.png"/><Relationship Id="rId96" Type="http://schemas.openxmlformats.org/officeDocument/2006/relationships/customXml" Target="../ink/ink548.xml"/><Relationship Id="rId161" Type="http://schemas.openxmlformats.org/officeDocument/2006/relationships/image" Target="../media/image480.png"/><Relationship Id="rId217" Type="http://schemas.openxmlformats.org/officeDocument/2006/relationships/customXml" Target="../ink/ink614.xml"/><Relationship Id="rId259" Type="http://schemas.openxmlformats.org/officeDocument/2006/relationships/image" Target="../media/image524.png"/><Relationship Id="rId23" Type="http://schemas.openxmlformats.org/officeDocument/2006/relationships/image" Target="../media/image418.png"/><Relationship Id="rId119" Type="http://schemas.openxmlformats.org/officeDocument/2006/relationships/customXml" Target="../ink/ink560.xml"/><Relationship Id="rId270" Type="http://schemas.openxmlformats.org/officeDocument/2006/relationships/customXml" Target="../ink/ink643.xml"/><Relationship Id="rId65" Type="http://schemas.openxmlformats.org/officeDocument/2006/relationships/customXml" Target="../ink/ink531.xml"/><Relationship Id="rId130" Type="http://schemas.openxmlformats.org/officeDocument/2006/relationships/image" Target="../media/image466.png"/><Relationship Id="rId172" Type="http://schemas.openxmlformats.org/officeDocument/2006/relationships/customXml" Target="../ink/ink590.xml"/><Relationship Id="rId193" Type="http://schemas.openxmlformats.org/officeDocument/2006/relationships/customXml" Target="../ink/ink602.xml"/><Relationship Id="rId207" Type="http://schemas.openxmlformats.org/officeDocument/2006/relationships/customXml" Target="../ink/ink609.xml"/><Relationship Id="rId228" Type="http://schemas.openxmlformats.org/officeDocument/2006/relationships/image" Target="../media/image510.png"/><Relationship Id="rId249" Type="http://schemas.openxmlformats.org/officeDocument/2006/relationships/customXml" Target="../ink/ink632.xml"/><Relationship Id="rId13" Type="http://schemas.openxmlformats.org/officeDocument/2006/relationships/image" Target="../media/image413.png"/><Relationship Id="rId109" Type="http://schemas.openxmlformats.org/officeDocument/2006/relationships/customXml" Target="../ink/ink555.xml"/><Relationship Id="rId260" Type="http://schemas.openxmlformats.org/officeDocument/2006/relationships/customXml" Target="../ink/ink638.xml"/><Relationship Id="rId281" Type="http://schemas.openxmlformats.org/officeDocument/2006/relationships/image" Target="../media/image536.png"/><Relationship Id="rId34" Type="http://schemas.openxmlformats.org/officeDocument/2006/relationships/image" Target="../media/image423.png"/><Relationship Id="rId55" Type="http://schemas.openxmlformats.org/officeDocument/2006/relationships/customXml" Target="../ink/ink525.xml"/><Relationship Id="rId76" Type="http://schemas.openxmlformats.org/officeDocument/2006/relationships/customXml" Target="../ink/ink537.xml"/><Relationship Id="rId97" Type="http://schemas.openxmlformats.org/officeDocument/2006/relationships/image" Target="../media/image451.png"/><Relationship Id="rId120" Type="http://schemas.openxmlformats.org/officeDocument/2006/relationships/image" Target="../media/image462.png"/><Relationship Id="rId141" Type="http://schemas.openxmlformats.org/officeDocument/2006/relationships/customXml" Target="../ink/ink572.xml"/><Relationship Id="rId7" Type="http://schemas.openxmlformats.org/officeDocument/2006/relationships/image" Target="../media/image410.png"/><Relationship Id="rId162" Type="http://schemas.openxmlformats.org/officeDocument/2006/relationships/customXml" Target="../ink/ink584.xml"/><Relationship Id="rId183" Type="http://schemas.openxmlformats.org/officeDocument/2006/relationships/customXml" Target="../ink/ink596.xml"/><Relationship Id="rId218" Type="http://schemas.openxmlformats.org/officeDocument/2006/relationships/customXml" Target="../ink/ink615.xml"/><Relationship Id="rId239" Type="http://schemas.openxmlformats.org/officeDocument/2006/relationships/customXml" Target="../ink/ink627.xml"/><Relationship Id="rId250" Type="http://schemas.openxmlformats.org/officeDocument/2006/relationships/image" Target="../media/image520.png"/><Relationship Id="rId271" Type="http://schemas.openxmlformats.org/officeDocument/2006/relationships/image" Target="../media/image530.png"/><Relationship Id="rId292" Type="http://schemas.openxmlformats.org/officeDocument/2006/relationships/customXml" Target="../ink/ink654.xml"/><Relationship Id="rId306" Type="http://schemas.openxmlformats.org/officeDocument/2006/relationships/customXml" Target="../ink/ink661.xml"/><Relationship Id="rId24" Type="http://schemas.openxmlformats.org/officeDocument/2006/relationships/customXml" Target="../ink/ink508.xml"/><Relationship Id="rId45" Type="http://schemas.openxmlformats.org/officeDocument/2006/relationships/customXml" Target="../ink/ink520.xml"/><Relationship Id="rId66" Type="http://schemas.openxmlformats.org/officeDocument/2006/relationships/image" Target="../media/image437.png"/><Relationship Id="rId87" Type="http://schemas.openxmlformats.org/officeDocument/2006/relationships/customXml" Target="../ink/ink543.xml"/><Relationship Id="rId110" Type="http://schemas.openxmlformats.org/officeDocument/2006/relationships/image" Target="../media/image457.png"/><Relationship Id="rId131" Type="http://schemas.openxmlformats.org/officeDocument/2006/relationships/customXml" Target="../ink/ink567.xml"/><Relationship Id="rId152" Type="http://schemas.openxmlformats.org/officeDocument/2006/relationships/customXml" Target="../ink/ink578.xml"/><Relationship Id="rId173" Type="http://schemas.openxmlformats.org/officeDocument/2006/relationships/image" Target="../media/image485.png"/><Relationship Id="rId194" Type="http://schemas.openxmlformats.org/officeDocument/2006/relationships/image" Target="../media/image494.png"/><Relationship Id="rId208" Type="http://schemas.openxmlformats.org/officeDocument/2006/relationships/image" Target="../media/image501.png"/><Relationship Id="rId229" Type="http://schemas.openxmlformats.org/officeDocument/2006/relationships/customXml" Target="../ink/ink621.xml"/><Relationship Id="rId240" Type="http://schemas.openxmlformats.org/officeDocument/2006/relationships/image" Target="../media/image515.png"/><Relationship Id="rId261" Type="http://schemas.openxmlformats.org/officeDocument/2006/relationships/image" Target="../media/image525.png"/><Relationship Id="rId14" Type="http://schemas.openxmlformats.org/officeDocument/2006/relationships/customXml" Target="../ink/ink503.xml"/><Relationship Id="rId35" Type="http://schemas.openxmlformats.org/officeDocument/2006/relationships/customXml" Target="../ink/ink514.xml"/><Relationship Id="rId56" Type="http://schemas.openxmlformats.org/officeDocument/2006/relationships/customXml" Target="../ink/ink526.xml"/><Relationship Id="rId77" Type="http://schemas.openxmlformats.org/officeDocument/2006/relationships/image" Target="../media/image442.png"/><Relationship Id="rId100" Type="http://schemas.openxmlformats.org/officeDocument/2006/relationships/customXml" Target="../ink/ink550.xml"/><Relationship Id="rId282" Type="http://schemas.openxmlformats.org/officeDocument/2006/relationships/customXml" Target="../ink/ink649.xml"/><Relationship Id="rId8" Type="http://schemas.openxmlformats.org/officeDocument/2006/relationships/customXml" Target="../ink/ink500.xml"/><Relationship Id="rId98" Type="http://schemas.openxmlformats.org/officeDocument/2006/relationships/customXml" Target="../ink/ink549.xml"/><Relationship Id="rId121" Type="http://schemas.openxmlformats.org/officeDocument/2006/relationships/customXml" Target="../ink/ink561.xml"/><Relationship Id="rId142" Type="http://schemas.openxmlformats.org/officeDocument/2006/relationships/image" Target="../media/image472.png"/><Relationship Id="rId163" Type="http://schemas.openxmlformats.org/officeDocument/2006/relationships/image" Target="../media/image481.png"/><Relationship Id="rId184" Type="http://schemas.openxmlformats.org/officeDocument/2006/relationships/image" Target="../media/image490.png"/><Relationship Id="rId219" Type="http://schemas.openxmlformats.org/officeDocument/2006/relationships/image" Target="../media/image506.png"/><Relationship Id="rId230" Type="http://schemas.openxmlformats.org/officeDocument/2006/relationships/image" Target="../media/image511.png"/><Relationship Id="rId251" Type="http://schemas.openxmlformats.org/officeDocument/2006/relationships/customXml" Target="../ink/ink633.xml"/><Relationship Id="rId25" Type="http://schemas.openxmlformats.org/officeDocument/2006/relationships/image" Target="../media/image419.png"/><Relationship Id="rId46" Type="http://schemas.openxmlformats.org/officeDocument/2006/relationships/image" Target="../media/image428.png"/><Relationship Id="rId67" Type="http://schemas.openxmlformats.org/officeDocument/2006/relationships/customXml" Target="../ink/ink532.xml"/><Relationship Id="rId272" Type="http://schemas.openxmlformats.org/officeDocument/2006/relationships/customXml" Target="../ink/ink644.xml"/><Relationship Id="rId293" Type="http://schemas.openxmlformats.org/officeDocument/2006/relationships/image" Target="../media/image542.png"/><Relationship Id="rId307" Type="http://schemas.openxmlformats.org/officeDocument/2006/relationships/image" Target="../media/image554.png"/><Relationship Id="rId88" Type="http://schemas.openxmlformats.org/officeDocument/2006/relationships/image" Target="../media/image447.png"/><Relationship Id="rId111" Type="http://schemas.openxmlformats.org/officeDocument/2006/relationships/customXml" Target="../ink/ink556.xml"/><Relationship Id="rId132" Type="http://schemas.openxmlformats.org/officeDocument/2006/relationships/image" Target="../media/image467.png"/><Relationship Id="rId153" Type="http://schemas.openxmlformats.org/officeDocument/2006/relationships/image" Target="../media/image477.png"/><Relationship Id="rId174" Type="http://schemas.openxmlformats.org/officeDocument/2006/relationships/customXml" Target="../ink/ink591.xml"/><Relationship Id="rId195" Type="http://schemas.openxmlformats.org/officeDocument/2006/relationships/customXml" Target="../ink/ink603.xml"/><Relationship Id="rId209" Type="http://schemas.openxmlformats.org/officeDocument/2006/relationships/customXml" Target="../ink/ink610.xml"/><Relationship Id="rId220" Type="http://schemas.openxmlformats.org/officeDocument/2006/relationships/customXml" Target="../ink/ink616.xml"/><Relationship Id="rId241" Type="http://schemas.openxmlformats.org/officeDocument/2006/relationships/customXml" Target="../ink/ink628.xml"/><Relationship Id="rId15" Type="http://schemas.openxmlformats.org/officeDocument/2006/relationships/image" Target="../media/image414.png"/><Relationship Id="rId36" Type="http://schemas.openxmlformats.org/officeDocument/2006/relationships/image" Target="../media/image424.png"/><Relationship Id="rId57" Type="http://schemas.openxmlformats.org/officeDocument/2006/relationships/customXml" Target="../ink/ink527.xml"/><Relationship Id="rId262" Type="http://schemas.openxmlformats.org/officeDocument/2006/relationships/customXml" Target="../ink/ink639.xml"/><Relationship Id="rId283" Type="http://schemas.openxmlformats.org/officeDocument/2006/relationships/image" Target="../media/image537.png"/><Relationship Id="rId78" Type="http://schemas.openxmlformats.org/officeDocument/2006/relationships/customXml" Target="../ink/ink538.xml"/><Relationship Id="rId99" Type="http://schemas.openxmlformats.org/officeDocument/2006/relationships/image" Target="../media/image452.png"/><Relationship Id="rId101" Type="http://schemas.openxmlformats.org/officeDocument/2006/relationships/image" Target="../media/image453.png"/><Relationship Id="rId122" Type="http://schemas.openxmlformats.org/officeDocument/2006/relationships/image" Target="../media/image463.png"/><Relationship Id="rId143" Type="http://schemas.openxmlformats.org/officeDocument/2006/relationships/customXml" Target="../ink/ink573.xml"/><Relationship Id="rId164" Type="http://schemas.openxmlformats.org/officeDocument/2006/relationships/customXml" Target="../ink/ink585.xml"/><Relationship Id="rId185" Type="http://schemas.openxmlformats.org/officeDocument/2006/relationships/customXml" Target="../ink/ink597.xml"/><Relationship Id="rId9" Type="http://schemas.openxmlformats.org/officeDocument/2006/relationships/image" Target="../media/image411.png"/><Relationship Id="rId210" Type="http://schemas.openxmlformats.org/officeDocument/2006/relationships/image" Target="../media/image502.png"/><Relationship Id="rId26" Type="http://schemas.openxmlformats.org/officeDocument/2006/relationships/customXml" Target="../ink/ink509.xml"/><Relationship Id="rId231" Type="http://schemas.openxmlformats.org/officeDocument/2006/relationships/customXml" Target="../ink/ink622.xml"/><Relationship Id="rId252" Type="http://schemas.openxmlformats.org/officeDocument/2006/relationships/image" Target="../media/image521.png"/><Relationship Id="rId273" Type="http://schemas.openxmlformats.org/officeDocument/2006/relationships/image" Target="../media/image531.png"/><Relationship Id="rId294" Type="http://schemas.openxmlformats.org/officeDocument/2006/relationships/customXml" Target="../ink/ink655.xml"/><Relationship Id="rId308" Type="http://schemas.openxmlformats.org/officeDocument/2006/relationships/customXml" Target="../ink/ink662.xml"/><Relationship Id="rId47" Type="http://schemas.openxmlformats.org/officeDocument/2006/relationships/customXml" Target="../ink/ink521.xml"/><Relationship Id="rId68" Type="http://schemas.openxmlformats.org/officeDocument/2006/relationships/image" Target="../media/image438.png"/><Relationship Id="rId89" Type="http://schemas.openxmlformats.org/officeDocument/2006/relationships/customXml" Target="../ink/ink544.xml"/><Relationship Id="rId112" Type="http://schemas.openxmlformats.org/officeDocument/2006/relationships/image" Target="../media/image458.png"/><Relationship Id="rId133" Type="http://schemas.openxmlformats.org/officeDocument/2006/relationships/customXml" Target="../ink/ink568.xml"/><Relationship Id="rId154" Type="http://schemas.openxmlformats.org/officeDocument/2006/relationships/customXml" Target="../ink/ink579.xml"/><Relationship Id="rId175" Type="http://schemas.openxmlformats.org/officeDocument/2006/relationships/image" Target="../media/image486.png"/><Relationship Id="rId196" Type="http://schemas.openxmlformats.org/officeDocument/2006/relationships/image" Target="../media/image495.png"/><Relationship Id="rId200" Type="http://schemas.openxmlformats.org/officeDocument/2006/relationships/image" Target="../media/image497.png"/><Relationship Id="rId16" Type="http://schemas.openxmlformats.org/officeDocument/2006/relationships/customXml" Target="../ink/ink504.xml"/><Relationship Id="rId221" Type="http://schemas.openxmlformats.org/officeDocument/2006/relationships/image" Target="../media/image507.png"/><Relationship Id="rId242" Type="http://schemas.openxmlformats.org/officeDocument/2006/relationships/image" Target="../media/image516.png"/><Relationship Id="rId263" Type="http://schemas.openxmlformats.org/officeDocument/2006/relationships/image" Target="../media/image526.png"/><Relationship Id="rId284" Type="http://schemas.openxmlformats.org/officeDocument/2006/relationships/customXml" Target="../ink/ink650.xml"/><Relationship Id="rId37" Type="http://schemas.openxmlformats.org/officeDocument/2006/relationships/customXml" Target="../ink/ink515.xml"/><Relationship Id="rId58" Type="http://schemas.openxmlformats.org/officeDocument/2006/relationships/image" Target="../media/image433.png"/><Relationship Id="rId79" Type="http://schemas.openxmlformats.org/officeDocument/2006/relationships/image" Target="../media/image443.png"/><Relationship Id="rId102" Type="http://schemas.openxmlformats.org/officeDocument/2006/relationships/customXml" Target="../ink/ink551.xml"/><Relationship Id="rId123" Type="http://schemas.openxmlformats.org/officeDocument/2006/relationships/customXml" Target="../ink/ink562.xml"/><Relationship Id="rId144" Type="http://schemas.openxmlformats.org/officeDocument/2006/relationships/image" Target="../media/image473.png"/><Relationship Id="rId90" Type="http://schemas.openxmlformats.org/officeDocument/2006/relationships/image" Target="../media/image448.png"/><Relationship Id="rId165" Type="http://schemas.openxmlformats.org/officeDocument/2006/relationships/image" Target="../media/image482.png"/><Relationship Id="rId186" Type="http://schemas.openxmlformats.org/officeDocument/2006/relationships/image" Target="../media/image491.png"/><Relationship Id="rId211" Type="http://schemas.openxmlformats.org/officeDocument/2006/relationships/customXml" Target="../ink/ink611.xml"/><Relationship Id="rId232" Type="http://schemas.openxmlformats.org/officeDocument/2006/relationships/image" Target="../media/image512.png"/><Relationship Id="rId253" Type="http://schemas.openxmlformats.org/officeDocument/2006/relationships/customXml" Target="../ink/ink634.xml"/><Relationship Id="rId274" Type="http://schemas.openxmlformats.org/officeDocument/2006/relationships/customXml" Target="../ink/ink645.xml"/><Relationship Id="rId295" Type="http://schemas.openxmlformats.org/officeDocument/2006/relationships/image" Target="../media/image543.png"/><Relationship Id="rId309" Type="http://schemas.openxmlformats.org/officeDocument/2006/relationships/image" Target="../media/image555.png"/><Relationship Id="rId27" Type="http://schemas.openxmlformats.org/officeDocument/2006/relationships/customXml" Target="../ink/ink510.xml"/><Relationship Id="rId48" Type="http://schemas.openxmlformats.org/officeDocument/2006/relationships/image" Target="../media/image429.png"/><Relationship Id="rId69" Type="http://schemas.openxmlformats.org/officeDocument/2006/relationships/customXml" Target="../ink/ink533.xml"/><Relationship Id="rId113" Type="http://schemas.openxmlformats.org/officeDocument/2006/relationships/customXml" Target="../ink/ink557.xml"/><Relationship Id="rId134" Type="http://schemas.openxmlformats.org/officeDocument/2006/relationships/image" Target="../media/image468.png"/><Relationship Id="rId80" Type="http://schemas.openxmlformats.org/officeDocument/2006/relationships/customXml" Target="../ink/ink539.xml"/><Relationship Id="rId155" Type="http://schemas.openxmlformats.org/officeDocument/2006/relationships/image" Target="../media/image478.png"/><Relationship Id="rId176" Type="http://schemas.openxmlformats.org/officeDocument/2006/relationships/customXml" Target="../ink/ink592.xml"/><Relationship Id="rId197" Type="http://schemas.openxmlformats.org/officeDocument/2006/relationships/customXml" Target="../ink/ink604.xml"/><Relationship Id="rId201" Type="http://schemas.openxmlformats.org/officeDocument/2006/relationships/customXml" Target="../ink/ink606.xml"/><Relationship Id="rId222" Type="http://schemas.openxmlformats.org/officeDocument/2006/relationships/customXml" Target="../ink/ink617.xml"/><Relationship Id="rId243" Type="http://schemas.openxmlformats.org/officeDocument/2006/relationships/customXml" Target="../ink/ink629.xml"/><Relationship Id="rId264" Type="http://schemas.openxmlformats.org/officeDocument/2006/relationships/customXml" Target="../ink/ink640.xml"/><Relationship Id="rId285" Type="http://schemas.openxmlformats.org/officeDocument/2006/relationships/image" Target="../media/image538.png"/><Relationship Id="rId17" Type="http://schemas.openxmlformats.org/officeDocument/2006/relationships/image" Target="../media/image415.png"/><Relationship Id="rId38" Type="http://schemas.openxmlformats.org/officeDocument/2006/relationships/image" Target="../media/image425.png"/><Relationship Id="rId59" Type="http://schemas.openxmlformats.org/officeDocument/2006/relationships/customXml" Target="../ink/ink528.xml"/><Relationship Id="rId103" Type="http://schemas.openxmlformats.org/officeDocument/2006/relationships/image" Target="../media/image454.png"/><Relationship Id="rId124" Type="http://schemas.openxmlformats.org/officeDocument/2006/relationships/image" Target="../media/image464.png"/><Relationship Id="rId310" Type="http://schemas.openxmlformats.org/officeDocument/2006/relationships/customXml" Target="../ink/ink663.xml"/><Relationship Id="rId70" Type="http://schemas.openxmlformats.org/officeDocument/2006/relationships/image" Target="../media/image439.png"/><Relationship Id="rId91" Type="http://schemas.openxmlformats.org/officeDocument/2006/relationships/customXml" Target="../ink/ink545.xml"/><Relationship Id="rId145" Type="http://schemas.openxmlformats.org/officeDocument/2006/relationships/customXml" Target="../ink/ink574.xml"/><Relationship Id="rId166" Type="http://schemas.openxmlformats.org/officeDocument/2006/relationships/customXml" Target="../ink/ink586.xml"/><Relationship Id="rId187" Type="http://schemas.openxmlformats.org/officeDocument/2006/relationships/customXml" Target="../ink/ink598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503.png"/><Relationship Id="rId233" Type="http://schemas.openxmlformats.org/officeDocument/2006/relationships/customXml" Target="../ink/ink623.xml"/><Relationship Id="rId254" Type="http://schemas.openxmlformats.org/officeDocument/2006/relationships/image" Target="../media/image522.png"/><Relationship Id="rId28" Type="http://schemas.openxmlformats.org/officeDocument/2006/relationships/image" Target="../media/image420.png"/><Relationship Id="rId49" Type="http://schemas.openxmlformats.org/officeDocument/2006/relationships/customXml" Target="../ink/ink522.xml"/><Relationship Id="rId114" Type="http://schemas.openxmlformats.org/officeDocument/2006/relationships/image" Target="../media/image459.png"/><Relationship Id="rId275" Type="http://schemas.openxmlformats.org/officeDocument/2006/relationships/image" Target="../media/image533.png"/><Relationship Id="rId296" Type="http://schemas.openxmlformats.org/officeDocument/2006/relationships/customXml" Target="../ink/ink656.xml"/><Relationship Id="rId300" Type="http://schemas.openxmlformats.org/officeDocument/2006/relationships/customXml" Target="../ink/ink658.xml"/><Relationship Id="rId60" Type="http://schemas.openxmlformats.org/officeDocument/2006/relationships/image" Target="../media/image434.png"/><Relationship Id="rId81" Type="http://schemas.openxmlformats.org/officeDocument/2006/relationships/image" Target="../media/image444.png"/><Relationship Id="rId135" Type="http://schemas.openxmlformats.org/officeDocument/2006/relationships/customXml" Target="../ink/ink569.xml"/><Relationship Id="rId156" Type="http://schemas.openxmlformats.org/officeDocument/2006/relationships/customXml" Target="../ink/ink580.xml"/><Relationship Id="rId177" Type="http://schemas.openxmlformats.org/officeDocument/2006/relationships/image" Target="../media/image487.png"/><Relationship Id="rId198" Type="http://schemas.openxmlformats.org/officeDocument/2006/relationships/image" Target="../media/image496.png"/><Relationship Id="rId202" Type="http://schemas.openxmlformats.org/officeDocument/2006/relationships/image" Target="../media/image498.png"/><Relationship Id="rId223" Type="http://schemas.openxmlformats.org/officeDocument/2006/relationships/image" Target="../media/image508.png"/><Relationship Id="rId244" Type="http://schemas.openxmlformats.org/officeDocument/2006/relationships/image" Target="../media/image517.png"/><Relationship Id="rId18" Type="http://schemas.openxmlformats.org/officeDocument/2006/relationships/customXml" Target="../ink/ink505.xml"/><Relationship Id="rId39" Type="http://schemas.openxmlformats.org/officeDocument/2006/relationships/customXml" Target="../ink/ink516.xml"/><Relationship Id="rId265" Type="http://schemas.openxmlformats.org/officeDocument/2006/relationships/image" Target="../media/image527.png"/><Relationship Id="rId286" Type="http://schemas.openxmlformats.org/officeDocument/2006/relationships/customXml" Target="../ink/ink651.xml"/><Relationship Id="rId50" Type="http://schemas.openxmlformats.org/officeDocument/2006/relationships/image" Target="../media/image430.png"/><Relationship Id="rId104" Type="http://schemas.openxmlformats.org/officeDocument/2006/relationships/customXml" Target="../ink/ink552.xml"/><Relationship Id="rId125" Type="http://schemas.openxmlformats.org/officeDocument/2006/relationships/customXml" Target="../ink/ink563.xml"/><Relationship Id="rId146" Type="http://schemas.openxmlformats.org/officeDocument/2006/relationships/customXml" Target="../ink/ink575.xml"/><Relationship Id="rId167" Type="http://schemas.openxmlformats.org/officeDocument/2006/relationships/customXml" Target="../ink/ink587.xml"/><Relationship Id="rId188" Type="http://schemas.openxmlformats.org/officeDocument/2006/relationships/customXml" Target="../ink/ink599.xml"/><Relationship Id="rId311" Type="http://schemas.openxmlformats.org/officeDocument/2006/relationships/image" Target="../media/image556.png"/><Relationship Id="rId71" Type="http://schemas.openxmlformats.org/officeDocument/2006/relationships/customXml" Target="../ink/ink534.xml"/><Relationship Id="rId92" Type="http://schemas.openxmlformats.org/officeDocument/2006/relationships/customXml" Target="../ink/ink546.xml"/><Relationship Id="rId213" Type="http://schemas.openxmlformats.org/officeDocument/2006/relationships/customXml" Target="../ink/ink612.xml"/><Relationship Id="rId234" Type="http://schemas.openxmlformats.org/officeDocument/2006/relationships/image" Target="../media/image513.png"/><Relationship Id="rId2" Type="http://schemas.openxmlformats.org/officeDocument/2006/relationships/customXml" Target="../ink/ink497.xml"/><Relationship Id="rId29" Type="http://schemas.openxmlformats.org/officeDocument/2006/relationships/customXml" Target="../ink/ink511.xml"/><Relationship Id="rId255" Type="http://schemas.openxmlformats.org/officeDocument/2006/relationships/customXml" Target="../ink/ink635.xml"/><Relationship Id="rId276" Type="http://schemas.openxmlformats.org/officeDocument/2006/relationships/customXml" Target="../ink/ink646.xml"/><Relationship Id="rId297" Type="http://schemas.openxmlformats.org/officeDocument/2006/relationships/image" Target="../media/image544.png"/><Relationship Id="rId40" Type="http://schemas.openxmlformats.org/officeDocument/2006/relationships/customXml" Target="../ink/ink517.xml"/><Relationship Id="rId115" Type="http://schemas.openxmlformats.org/officeDocument/2006/relationships/customXml" Target="../ink/ink558.xml"/><Relationship Id="rId136" Type="http://schemas.openxmlformats.org/officeDocument/2006/relationships/image" Target="../media/image469.png"/><Relationship Id="rId157" Type="http://schemas.openxmlformats.org/officeDocument/2006/relationships/image" Target="../media/image479.png"/><Relationship Id="rId178" Type="http://schemas.openxmlformats.org/officeDocument/2006/relationships/customXml" Target="../ink/ink593.xml"/><Relationship Id="rId301" Type="http://schemas.openxmlformats.org/officeDocument/2006/relationships/image" Target="../media/image546.png"/><Relationship Id="rId61" Type="http://schemas.openxmlformats.org/officeDocument/2006/relationships/customXml" Target="../ink/ink529.xml"/><Relationship Id="rId82" Type="http://schemas.openxmlformats.org/officeDocument/2006/relationships/customXml" Target="../ink/ink540.xml"/><Relationship Id="rId199" Type="http://schemas.openxmlformats.org/officeDocument/2006/relationships/customXml" Target="../ink/ink605.xml"/><Relationship Id="rId203" Type="http://schemas.openxmlformats.org/officeDocument/2006/relationships/customXml" Target="../ink/ink607.xml"/><Relationship Id="rId19" Type="http://schemas.openxmlformats.org/officeDocument/2006/relationships/image" Target="../media/image416.png"/><Relationship Id="rId224" Type="http://schemas.openxmlformats.org/officeDocument/2006/relationships/customXml" Target="../ink/ink618.xml"/><Relationship Id="rId245" Type="http://schemas.openxmlformats.org/officeDocument/2006/relationships/customXml" Target="../ink/ink630.xml"/><Relationship Id="rId266" Type="http://schemas.openxmlformats.org/officeDocument/2006/relationships/customXml" Target="../ink/ink641.xml"/><Relationship Id="rId287" Type="http://schemas.openxmlformats.org/officeDocument/2006/relationships/image" Target="../media/image539.png"/><Relationship Id="rId30" Type="http://schemas.openxmlformats.org/officeDocument/2006/relationships/image" Target="../media/image421.png"/><Relationship Id="rId105" Type="http://schemas.openxmlformats.org/officeDocument/2006/relationships/customXml" Target="../ink/ink553.xml"/><Relationship Id="rId126" Type="http://schemas.openxmlformats.org/officeDocument/2006/relationships/image" Target="../media/image465.png"/><Relationship Id="rId147" Type="http://schemas.openxmlformats.org/officeDocument/2006/relationships/image" Target="../media/image474.png"/><Relationship Id="rId168" Type="http://schemas.openxmlformats.org/officeDocument/2006/relationships/customXml" Target="../ink/ink588.xml"/><Relationship Id="rId312" Type="http://schemas.openxmlformats.org/officeDocument/2006/relationships/customXml" Target="../ink/ink664.xml"/><Relationship Id="rId51" Type="http://schemas.openxmlformats.org/officeDocument/2006/relationships/customXml" Target="../ink/ink523.xml"/><Relationship Id="rId72" Type="http://schemas.openxmlformats.org/officeDocument/2006/relationships/image" Target="../media/image440.png"/><Relationship Id="rId93" Type="http://schemas.openxmlformats.org/officeDocument/2006/relationships/image" Target="../media/image449.png"/><Relationship Id="rId189" Type="http://schemas.openxmlformats.org/officeDocument/2006/relationships/customXml" Target="../ink/ink600.xml"/><Relationship Id="rId3" Type="http://schemas.openxmlformats.org/officeDocument/2006/relationships/image" Target="../media/image408.png"/><Relationship Id="rId214" Type="http://schemas.openxmlformats.org/officeDocument/2006/relationships/image" Target="../media/image504.png"/><Relationship Id="rId235" Type="http://schemas.openxmlformats.org/officeDocument/2006/relationships/customXml" Target="../ink/ink624.xml"/><Relationship Id="rId256" Type="http://schemas.openxmlformats.org/officeDocument/2006/relationships/customXml" Target="../ink/ink636.xml"/><Relationship Id="rId277" Type="http://schemas.openxmlformats.org/officeDocument/2006/relationships/image" Target="../media/image534.png"/><Relationship Id="rId298" Type="http://schemas.openxmlformats.org/officeDocument/2006/relationships/customXml" Target="../ink/ink657.xml"/><Relationship Id="rId116" Type="http://schemas.openxmlformats.org/officeDocument/2006/relationships/image" Target="../media/image460.png"/><Relationship Id="rId137" Type="http://schemas.openxmlformats.org/officeDocument/2006/relationships/customXml" Target="../ink/ink570.xml"/><Relationship Id="rId158" Type="http://schemas.openxmlformats.org/officeDocument/2006/relationships/customXml" Target="../ink/ink581.xml"/><Relationship Id="rId302" Type="http://schemas.openxmlformats.org/officeDocument/2006/relationships/customXml" Target="../ink/ink659.xml"/><Relationship Id="rId20" Type="http://schemas.openxmlformats.org/officeDocument/2006/relationships/customXml" Target="../ink/ink506.xml"/><Relationship Id="rId41" Type="http://schemas.openxmlformats.org/officeDocument/2006/relationships/customXml" Target="../ink/ink518.xml"/><Relationship Id="rId62" Type="http://schemas.openxmlformats.org/officeDocument/2006/relationships/image" Target="../media/image435.png"/><Relationship Id="rId83" Type="http://schemas.openxmlformats.org/officeDocument/2006/relationships/customXml" Target="../ink/ink541.xml"/><Relationship Id="rId179" Type="http://schemas.openxmlformats.org/officeDocument/2006/relationships/image" Target="../media/image488.png"/><Relationship Id="rId190" Type="http://schemas.openxmlformats.org/officeDocument/2006/relationships/image" Target="../media/image492.png"/><Relationship Id="rId204" Type="http://schemas.openxmlformats.org/officeDocument/2006/relationships/image" Target="../media/image499.png"/><Relationship Id="rId225" Type="http://schemas.openxmlformats.org/officeDocument/2006/relationships/image" Target="../media/image509.png"/><Relationship Id="rId246" Type="http://schemas.openxmlformats.org/officeDocument/2006/relationships/image" Target="../media/image518.png"/><Relationship Id="rId267" Type="http://schemas.openxmlformats.org/officeDocument/2006/relationships/image" Target="../media/image528.png"/><Relationship Id="rId288" Type="http://schemas.openxmlformats.org/officeDocument/2006/relationships/customXml" Target="../ink/ink652.xml"/><Relationship Id="rId106" Type="http://schemas.openxmlformats.org/officeDocument/2006/relationships/image" Target="../media/image455.png"/><Relationship Id="rId127" Type="http://schemas.openxmlformats.org/officeDocument/2006/relationships/customXml" Target="../ink/ink564.xml"/><Relationship Id="rId313" Type="http://schemas.openxmlformats.org/officeDocument/2006/relationships/image" Target="../media/image557.png"/><Relationship Id="rId10" Type="http://schemas.openxmlformats.org/officeDocument/2006/relationships/customXml" Target="../ink/ink501.xml"/><Relationship Id="rId31" Type="http://schemas.openxmlformats.org/officeDocument/2006/relationships/customXml" Target="../ink/ink512.xml"/><Relationship Id="rId52" Type="http://schemas.openxmlformats.org/officeDocument/2006/relationships/image" Target="../media/image431.png"/><Relationship Id="rId73" Type="http://schemas.openxmlformats.org/officeDocument/2006/relationships/customXml" Target="../ink/ink535.xml"/><Relationship Id="rId94" Type="http://schemas.openxmlformats.org/officeDocument/2006/relationships/customXml" Target="../ink/ink547.xml"/><Relationship Id="rId148" Type="http://schemas.openxmlformats.org/officeDocument/2006/relationships/customXml" Target="../ink/ink576.xml"/><Relationship Id="rId169" Type="http://schemas.openxmlformats.org/officeDocument/2006/relationships/image" Target="../media/image483.png"/><Relationship Id="rId4" Type="http://schemas.openxmlformats.org/officeDocument/2006/relationships/customXml" Target="../ink/ink498.xml"/><Relationship Id="rId180" Type="http://schemas.openxmlformats.org/officeDocument/2006/relationships/customXml" Target="../ink/ink594.xml"/><Relationship Id="rId215" Type="http://schemas.openxmlformats.org/officeDocument/2006/relationships/customXml" Target="../ink/ink613.xml"/><Relationship Id="rId236" Type="http://schemas.openxmlformats.org/officeDocument/2006/relationships/customXml" Target="../ink/ink625.xml"/><Relationship Id="rId257" Type="http://schemas.openxmlformats.org/officeDocument/2006/relationships/image" Target="../media/image523.png"/><Relationship Id="rId278" Type="http://schemas.openxmlformats.org/officeDocument/2006/relationships/customXml" Target="../ink/ink647.xml"/><Relationship Id="rId303" Type="http://schemas.openxmlformats.org/officeDocument/2006/relationships/image" Target="../media/image548.png"/><Relationship Id="rId42" Type="http://schemas.openxmlformats.org/officeDocument/2006/relationships/image" Target="../media/image426.png"/><Relationship Id="rId84" Type="http://schemas.openxmlformats.org/officeDocument/2006/relationships/image" Target="../media/image445.png"/><Relationship Id="rId138" Type="http://schemas.openxmlformats.org/officeDocument/2006/relationships/image" Target="../media/image470.png"/><Relationship Id="rId191" Type="http://schemas.openxmlformats.org/officeDocument/2006/relationships/customXml" Target="../ink/ink601.xml"/><Relationship Id="rId205" Type="http://schemas.openxmlformats.org/officeDocument/2006/relationships/customXml" Target="../ink/ink608.xml"/><Relationship Id="rId247" Type="http://schemas.openxmlformats.org/officeDocument/2006/relationships/customXml" Target="../ink/ink631.xml"/><Relationship Id="rId107" Type="http://schemas.openxmlformats.org/officeDocument/2006/relationships/customXml" Target="../ink/ink554.xml"/><Relationship Id="rId289" Type="http://schemas.openxmlformats.org/officeDocument/2006/relationships/image" Target="../media/image540.png"/><Relationship Id="rId11" Type="http://schemas.openxmlformats.org/officeDocument/2006/relationships/image" Target="../media/image412.png"/><Relationship Id="rId53" Type="http://schemas.openxmlformats.org/officeDocument/2006/relationships/customXml" Target="../ink/ink524.xml"/><Relationship Id="rId149" Type="http://schemas.openxmlformats.org/officeDocument/2006/relationships/image" Target="../media/image475.png"/><Relationship Id="rId314" Type="http://schemas.openxmlformats.org/officeDocument/2006/relationships/customXml" Target="../ink/ink665.xml"/><Relationship Id="rId95" Type="http://schemas.openxmlformats.org/officeDocument/2006/relationships/image" Target="../media/image450.png"/><Relationship Id="rId160" Type="http://schemas.openxmlformats.org/officeDocument/2006/relationships/customXml" Target="../ink/ink583.xml"/><Relationship Id="rId216" Type="http://schemas.openxmlformats.org/officeDocument/2006/relationships/image" Target="../media/image505.png"/><Relationship Id="rId258" Type="http://schemas.openxmlformats.org/officeDocument/2006/relationships/customXml" Target="../ink/ink637.xml"/><Relationship Id="rId22" Type="http://schemas.openxmlformats.org/officeDocument/2006/relationships/customXml" Target="../ink/ink507.xml"/><Relationship Id="rId64" Type="http://schemas.openxmlformats.org/officeDocument/2006/relationships/image" Target="../media/image436.png"/><Relationship Id="rId118" Type="http://schemas.openxmlformats.org/officeDocument/2006/relationships/image" Target="../media/image461.png"/><Relationship Id="rId171" Type="http://schemas.openxmlformats.org/officeDocument/2006/relationships/image" Target="../media/image484.png"/><Relationship Id="rId227" Type="http://schemas.openxmlformats.org/officeDocument/2006/relationships/customXml" Target="../ink/ink620.xml"/><Relationship Id="rId269" Type="http://schemas.openxmlformats.org/officeDocument/2006/relationships/image" Target="../media/image529.png"/><Relationship Id="rId33" Type="http://schemas.openxmlformats.org/officeDocument/2006/relationships/customXml" Target="../ink/ink513.xml"/><Relationship Id="rId129" Type="http://schemas.openxmlformats.org/officeDocument/2006/relationships/customXml" Target="../ink/ink566.xml"/><Relationship Id="rId280" Type="http://schemas.openxmlformats.org/officeDocument/2006/relationships/customXml" Target="../ink/ink648.xml"/><Relationship Id="rId75" Type="http://schemas.openxmlformats.org/officeDocument/2006/relationships/image" Target="../media/image441.png"/><Relationship Id="rId140" Type="http://schemas.openxmlformats.org/officeDocument/2006/relationships/image" Target="../media/image471.png"/><Relationship Id="rId182" Type="http://schemas.openxmlformats.org/officeDocument/2006/relationships/customXml" Target="../ink/ink595.xml"/><Relationship Id="rId6" Type="http://schemas.openxmlformats.org/officeDocument/2006/relationships/customXml" Target="../ink/ink499.xml"/><Relationship Id="rId238" Type="http://schemas.openxmlformats.org/officeDocument/2006/relationships/image" Target="../media/image514.png"/><Relationship Id="rId291" Type="http://schemas.openxmlformats.org/officeDocument/2006/relationships/image" Target="../media/image541.png"/><Relationship Id="rId305" Type="http://schemas.openxmlformats.org/officeDocument/2006/relationships/image" Target="../media/image551.png"/><Relationship Id="rId44" Type="http://schemas.openxmlformats.org/officeDocument/2006/relationships/image" Target="../media/image427.png"/><Relationship Id="rId86" Type="http://schemas.openxmlformats.org/officeDocument/2006/relationships/image" Target="../media/image446.png"/><Relationship Id="rId151" Type="http://schemas.openxmlformats.org/officeDocument/2006/relationships/image" Target="../media/image47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ustomXml" Target="../ink/ink667.xml"/><Relationship Id="rId42" Type="http://schemas.openxmlformats.org/officeDocument/2006/relationships/customXml" Target="../ink/ink669.xml"/><Relationship Id="rId2" Type="http://schemas.openxmlformats.org/officeDocument/2006/relationships/image" Target="../media/image558.png"/><Relationship Id="rId41" Type="http://schemas.openxmlformats.org/officeDocument/2006/relationships/customXml" Target="../ink/ink668.xml"/><Relationship Id="rId1" Type="http://schemas.openxmlformats.org/officeDocument/2006/relationships/slideLayout" Target="../slideLayouts/slideLayout7.xml"/><Relationship Id="rId40" Type="http://schemas.openxmlformats.org/officeDocument/2006/relationships/image" Target="../media/image51.png"/><Relationship Id="rId45" Type="http://schemas.openxmlformats.org/officeDocument/2006/relationships/image" Target="../media/image560.png"/><Relationship Id="rId44" Type="http://schemas.openxmlformats.org/officeDocument/2006/relationships/customXml" Target="../ink/ink670.xml"/><Relationship Id="rId43" Type="http://schemas.openxmlformats.org/officeDocument/2006/relationships/image" Target="../media/image559.png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61.png"/><Relationship Id="rId18" Type="http://schemas.openxmlformats.org/officeDocument/2006/relationships/customXml" Target="../ink/ink675.xml"/><Relationship Id="rId26" Type="http://schemas.openxmlformats.org/officeDocument/2006/relationships/customXml" Target="../ink/ink679.xml"/><Relationship Id="rId39" Type="http://schemas.openxmlformats.org/officeDocument/2006/relationships/image" Target="../media/image574.png"/><Relationship Id="rId21" Type="http://schemas.openxmlformats.org/officeDocument/2006/relationships/image" Target="../media/image565.png"/><Relationship Id="rId34" Type="http://schemas.openxmlformats.org/officeDocument/2006/relationships/customXml" Target="../ink/ink683.xml"/><Relationship Id="rId42" Type="http://schemas.openxmlformats.org/officeDocument/2006/relationships/customXml" Target="../ink/ink687.xml"/><Relationship Id="rId47" Type="http://schemas.openxmlformats.org/officeDocument/2006/relationships/image" Target="../media/image578.png"/><Relationship Id="rId50" Type="http://schemas.openxmlformats.org/officeDocument/2006/relationships/customXml" Target="../ink/ink691.xml"/><Relationship Id="rId55" Type="http://schemas.openxmlformats.org/officeDocument/2006/relationships/image" Target="../media/image582.png"/><Relationship Id="rId2" Type="http://schemas.openxmlformats.org/officeDocument/2006/relationships/customXml" Target="../ink/ink671.xml"/><Relationship Id="rId16" Type="http://schemas.openxmlformats.org/officeDocument/2006/relationships/customXml" Target="../ink/ink674.xml"/><Relationship Id="rId29" Type="http://schemas.openxmlformats.org/officeDocument/2006/relationships/image" Target="../media/image569.png"/><Relationship Id="rId11" Type="http://schemas.openxmlformats.org/officeDocument/2006/relationships/image" Target="../media/image51.png"/><Relationship Id="rId24" Type="http://schemas.openxmlformats.org/officeDocument/2006/relationships/customXml" Target="../ink/ink678.xml"/><Relationship Id="rId32" Type="http://schemas.openxmlformats.org/officeDocument/2006/relationships/customXml" Target="../ink/ink682.xml"/><Relationship Id="rId37" Type="http://schemas.openxmlformats.org/officeDocument/2006/relationships/image" Target="../media/image573.png"/><Relationship Id="rId40" Type="http://schemas.openxmlformats.org/officeDocument/2006/relationships/customXml" Target="../ink/ink686.xml"/><Relationship Id="rId45" Type="http://schemas.openxmlformats.org/officeDocument/2006/relationships/image" Target="../media/image577.png"/><Relationship Id="rId53" Type="http://schemas.openxmlformats.org/officeDocument/2006/relationships/image" Target="../media/image581.png"/><Relationship Id="rId58" Type="http://schemas.openxmlformats.org/officeDocument/2006/relationships/customXml" Target="../ink/ink695.xml"/><Relationship Id="rId61" Type="http://schemas.openxmlformats.org/officeDocument/2006/relationships/image" Target="../media/image585.png"/><Relationship Id="rId19" Type="http://schemas.openxmlformats.org/officeDocument/2006/relationships/image" Target="../media/image564.png"/><Relationship Id="rId31" Type="http://schemas.openxmlformats.org/officeDocument/2006/relationships/image" Target="../media/image570.png"/><Relationship Id="rId44" Type="http://schemas.openxmlformats.org/officeDocument/2006/relationships/customXml" Target="../ink/ink688.xml"/><Relationship Id="rId52" Type="http://schemas.openxmlformats.org/officeDocument/2006/relationships/customXml" Target="../ink/ink692.xml"/><Relationship Id="rId60" Type="http://schemas.openxmlformats.org/officeDocument/2006/relationships/customXml" Target="../ink/ink696.xml"/><Relationship Id="rId14" Type="http://schemas.openxmlformats.org/officeDocument/2006/relationships/customXml" Target="../ink/ink673.xml"/><Relationship Id="rId22" Type="http://schemas.openxmlformats.org/officeDocument/2006/relationships/customXml" Target="../ink/ink677.xml"/><Relationship Id="rId27" Type="http://schemas.openxmlformats.org/officeDocument/2006/relationships/image" Target="../media/image568.png"/><Relationship Id="rId30" Type="http://schemas.openxmlformats.org/officeDocument/2006/relationships/customXml" Target="../ink/ink681.xml"/><Relationship Id="rId35" Type="http://schemas.openxmlformats.org/officeDocument/2006/relationships/image" Target="../media/image572.png"/><Relationship Id="rId43" Type="http://schemas.openxmlformats.org/officeDocument/2006/relationships/image" Target="../media/image576.png"/><Relationship Id="rId48" Type="http://schemas.openxmlformats.org/officeDocument/2006/relationships/customXml" Target="../ink/ink690.xml"/><Relationship Id="rId56" Type="http://schemas.openxmlformats.org/officeDocument/2006/relationships/customXml" Target="../ink/ink694.xml"/><Relationship Id="rId51" Type="http://schemas.openxmlformats.org/officeDocument/2006/relationships/image" Target="../media/image580.png"/><Relationship Id="rId12" Type="http://schemas.openxmlformats.org/officeDocument/2006/relationships/customXml" Target="../ink/ink672.xml"/><Relationship Id="rId17" Type="http://schemas.openxmlformats.org/officeDocument/2006/relationships/image" Target="../media/image563.png"/><Relationship Id="rId25" Type="http://schemas.openxmlformats.org/officeDocument/2006/relationships/image" Target="../media/image567.png"/><Relationship Id="rId33" Type="http://schemas.openxmlformats.org/officeDocument/2006/relationships/image" Target="../media/image571.png"/><Relationship Id="rId38" Type="http://schemas.openxmlformats.org/officeDocument/2006/relationships/customXml" Target="../ink/ink685.xml"/><Relationship Id="rId46" Type="http://schemas.openxmlformats.org/officeDocument/2006/relationships/customXml" Target="../ink/ink689.xml"/><Relationship Id="rId59" Type="http://schemas.openxmlformats.org/officeDocument/2006/relationships/image" Target="../media/image584.png"/><Relationship Id="rId20" Type="http://schemas.openxmlformats.org/officeDocument/2006/relationships/customXml" Target="../ink/ink676.xml"/><Relationship Id="rId41" Type="http://schemas.openxmlformats.org/officeDocument/2006/relationships/image" Target="../media/image575.png"/><Relationship Id="rId54" Type="http://schemas.openxmlformats.org/officeDocument/2006/relationships/customXml" Target="../ink/ink693.xml"/><Relationship Id="rId1" Type="http://schemas.openxmlformats.org/officeDocument/2006/relationships/slideLayout" Target="../slideLayouts/slideLayout2.xml"/><Relationship Id="rId15" Type="http://schemas.openxmlformats.org/officeDocument/2006/relationships/image" Target="../media/image562.png"/><Relationship Id="rId23" Type="http://schemas.openxmlformats.org/officeDocument/2006/relationships/image" Target="../media/image566.png"/><Relationship Id="rId28" Type="http://schemas.openxmlformats.org/officeDocument/2006/relationships/customXml" Target="../ink/ink680.xml"/><Relationship Id="rId36" Type="http://schemas.openxmlformats.org/officeDocument/2006/relationships/customXml" Target="../ink/ink684.xml"/><Relationship Id="rId49" Type="http://schemas.openxmlformats.org/officeDocument/2006/relationships/image" Target="../media/image579.png"/><Relationship Id="rId57" Type="http://schemas.openxmlformats.org/officeDocument/2006/relationships/image" Target="../media/image583.png"/></Relationships>
</file>

<file path=ppt/slides/_rels/slide3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709.xml"/><Relationship Id="rId117" Type="http://schemas.openxmlformats.org/officeDocument/2006/relationships/image" Target="../media/image642.png"/><Relationship Id="rId21" Type="http://schemas.openxmlformats.org/officeDocument/2006/relationships/customXml" Target="../ink/ink706.xml"/><Relationship Id="rId42" Type="http://schemas.openxmlformats.org/officeDocument/2006/relationships/image" Target="../media/image604.png"/><Relationship Id="rId47" Type="http://schemas.openxmlformats.org/officeDocument/2006/relationships/customXml" Target="../ink/ink720.xml"/><Relationship Id="rId63" Type="http://schemas.openxmlformats.org/officeDocument/2006/relationships/image" Target="../media/image614.png"/><Relationship Id="rId68" Type="http://schemas.openxmlformats.org/officeDocument/2006/relationships/customXml" Target="../ink/ink731.xml"/><Relationship Id="rId84" Type="http://schemas.openxmlformats.org/officeDocument/2006/relationships/customXml" Target="../ink/ink739.xml"/><Relationship Id="rId89" Type="http://schemas.openxmlformats.org/officeDocument/2006/relationships/image" Target="../media/image627.png"/><Relationship Id="rId112" Type="http://schemas.openxmlformats.org/officeDocument/2006/relationships/customXml" Target="../ink/ink753.xml"/><Relationship Id="rId16" Type="http://schemas.openxmlformats.org/officeDocument/2006/relationships/image" Target="../media/image592.png"/><Relationship Id="rId107" Type="http://schemas.openxmlformats.org/officeDocument/2006/relationships/image" Target="../media/image637.png"/><Relationship Id="rId11" Type="http://schemas.openxmlformats.org/officeDocument/2006/relationships/customXml" Target="../ink/ink701.xml"/><Relationship Id="rId32" Type="http://schemas.openxmlformats.org/officeDocument/2006/relationships/customXml" Target="../ink/ink712.xml"/><Relationship Id="rId37" Type="http://schemas.openxmlformats.org/officeDocument/2006/relationships/customXml" Target="../ink/ink715.xml"/><Relationship Id="rId53" Type="http://schemas.openxmlformats.org/officeDocument/2006/relationships/image" Target="../media/image609.png"/><Relationship Id="rId58" Type="http://schemas.openxmlformats.org/officeDocument/2006/relationships/customXml" Target="../ink/ink726.xml"/><Relationship Id="rId74" Type="http://schemas.openxmlformats.org/officeDocument/2006/relationships/customXml" Target="../ink/ink734.xml"/><Relationship Id="rId79" Type="http://schemas.openxmlformats.org/officeDocument/2006/relationships/image" Target="../media/image622.png"/><Relationship Id="rId102" Type="http://schemas.openxmlformats.org/officeDocument/2006/relationships/customXml" Target="../ink/ink748.xml"/><Relationship Id="rId5" Type="http://schemas.openxmlformats.org/officeDocument/2006/relationships/customXml" Target="../ink/ink698.xml"/><Relationship Id="rId90" Type="http://schemas.openxmlformats.org/officeDocument/2006/relationships/customXml" Target="../ink/ink742.xml"/><Relationship Id="rId95" Type="http://schemas.openxmlformats.org/officeDocument/2006/relationships/image" Target="../media/image630.png"/><Relationship Id="rId22" Type="http://schemas.openxmlformats.org/officeDocument/2006/relationships/image" Target="../media/image595.png"/><Relationship Id="rId27" Type="http://schemas.openxmlformats.org/officeDocument/2006/relationships/image" Target="../media/image597.png"/><Relationship Id="rId43" Type="http://schemas.openxmlformats.org/officeDocument/2006/relationships/customXml" Target="../ink/ink718.xml"/><Relationship Id="rId48" Type="http://schemas.openxmlformats.org/officeDocument/2006/relationships/customXml" Target="../ink/ink721.xml"/><Relationship Id="rId64" Type="http://schemas.openxmlformats.org/officeDocument/2006/relationships/customXml" Target="../ink/ink729.xml"/><Relationship Id="rId69" Type="http://schemas.openxmlformats.org/officeDocument/2006/relationships/image" Target="../media/image617.png"/><Relationship Id="rId113" Type="http://schemas.openxmlformats.org/officeDocument/2006/relationships/image" Target="../media/image640.png"/><Relationship Id="rId118" Type="http://schemas.openxmlformats.org/officeDocument/2006/relationships/customXml" Target="../ink/ink756.xml"/><Relationship Id="rId80" Type="http://schemas.openxmlformats.org/officeDocument/2006/relationships/customXml" Target="../ink/ink737.xml"/><Relationship Id="rId85" Type="http://schemas.openxmlformats.org/officeDocument/2006/relationships/image" Target="../media/image625.png"/><Relationship Id="rId12" Type="http://schemas.openxmlformats.org/officeDocument/2006/relationships/image" Target="../media/image590.png"/><Relationship Id="rId17" Type="http://schemas.openxmlformats.org/officeDocument/2006/relationships/customXml" Target="../ink/ink704.xml"/><Relationship Id="rId33" Type="http://schemas.openxmlformats.org/officeDocument/2006/relationships/customXml" Target="../ink/ink713.xml"/><Relationship Id="rId38" Type="http://schemas.openxmlformats.org/officeDocument/2006/relationships/image" Target="../media/image602.png"/><Relationship Id="rId59" Type="http://schemas.openxmlformats.org/officeDocument/2006/relationships/image" Target="../media/image612.png"/><Relationship Id="rId103" Type="http://schemas.openxmlformats.org/officeDocument/2006/relationships/image" Target="../media/image635.png"/><Relationship Id="rId108" Type="http://schemas.openxmlformats.org/officeDocument/2006/relationships/customXml" Target="../ink/ink751.xml"/><Relationship Id="rId54" Type="http://schemas.openxmlformats.org/officeDocument/2006/relationships/customXml" Target="../ink/ink724.xml"/><Relationship Id="rId70" Type="http://schemas.openxmlformats.org/officeDocument/2006/relationships/customXml" Target="../ink/ink732.xml"/><Relationship Id="rId75" Type="http://schemas.openxmlformats.org/officeDocument/2006/relationships/image" Target="../media/image620.png"/><Relationship Id="rId91" Type="http://schemas.openxmlformats.org/officeDocument/2006/relationships/image" Target="../media/image628.png"/><Relationship Id="rId96" Type="http://schemas.openxmlformats.org/officeDocument/2006/relationships/customXml" Target="../ink/ink7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8.png"/><Relationship Id="rId23" Type="http://schemas.openxmlformats.org/officeDocument/2006/relationships/customXml" Target="../ink/ink707.xml"/><Relationship Id="rId28" Type="http://schemas.openxmlformats.org/officeDocument/2006/relationships/customXml" Target="../ink/ink710.xml"/><Relationship Id="rId49" Type="http://schemas.openxmlformats.org/officeDocument/2006/relationships/image" Target="../media/image607.png"/><Relationship Id="rId114" Type="http://schemas.openxmlformats.org/officeDocument/2006/relationships/customXml" Target="../ink/ink754.xml"/><Relationship Id="rId119" Type="http://schemas.openxmlformats.org/officeDocument/2006/relationships/image" Target="../media/image643.png"/><Relationship Id="rId44" Type="http://schemas.openxmlformats.org/officeDocument/2006/relationships/image" Target="../media/image605.png"/><Relationship Id="rId60" Type="http://schemas.openxmlformats.org/officeDocument/2006/relationships/customXml" Target="../ink/ink727.xml"/><Relationship Id="rId65" Type="http://schemas.openxmlformats.org/officeDocument/2006/relationships/image" Target="../media/image615.png"/><Relationship Id="rId81" Type="http://schemas.openxmlformats.org/officeDocument/2006/relationships/image" Target="../media/image623.png"/><Relationship Id="rId86" Type="http://schemas.openxmlformats.org/officeDocument/2006/relationships/customXml" Target="../ink/ink740.xml"/><Relationship Id="rId4" Type="http://schemas.openxmlformats.org/officeDocument/2006/relationships/image" Target="../media/image587.png"/><Relationship Id="rId9" Type="http://schemas.openxmlformats.org/officeDocument/2006/relationships/customXml" Target="../ink/ink700.xml"/><Relationship Id="rId13" Type="http://schemas.openxmlformats.org/officeDocument/2006/relationships/customXml" Target="../ink/ink702.xml"/><Relationship Id="rId18" Type="http://schemas.openxmlformats.org/officeDocument/2006/relationships/image" Target="../media/image593.png"/><Relationship Id="rId39" Type="http://schemas.openxmlformats.org/officeDocument/2006/relationships/customXml" Target="../ink/ink716.xml"/><Relationship Id="rId109" Type="http://schemas.openxmlformats.org/officeDocument/2006/relationships/image" Target="../media/image638.png"/><Relationship Id="rId34" Type="http://schemas.openxmlformats.org/officeDocument/2006/relationships/image" Target="../media/image600.png"/><Relationship Id="rId50" Type="http://schemas.openxmlformats.org/officeDocument/2006/relationships/customXml" Target="../ink/ink722.xml"/><Relationship Id="rId55" Type="http://schemas.openxmlformats.org/officeDocument/2006/relationships/image" Target="../media/image610.png"/><Relationship Id="rId76" Type="http://schemas.openxmlformats.org/officeDocument/2006/relationships/customXml" Target="../ink/ink735.xml"/><Relationship Id="rId97" Type="http://schemas.openxmlformats.org/officeDocument/2006/relationships/image" Target="../media/image631.png"/><Relationship Id="rId104" Type="http://schemas.openxmlformats.org/officeDocument/2006/relationships/customXml" Target="../ink/ink749.xml"/><Relationship Id="rId120" Type="http://schemas.openxmlformats.org/officeDocument/2006/relationships/customXml" Target="../ink/ink757.xml"/><Relationship Id="rId7" Type="http://schemas.openxmlformats.org/officeDocument/2006/relationships/customXml" Target="../ink/ink699.xml"/><Relationship Id="rId71" Type="http://schemas.openxmlformats.org/officeDocument/2006/relationships/image" Target="../media/image618.png"/><Relationship Id="rId92" Type="http://schemas.openxmlformats.org/officeDocument/2006/relationships/customXml" Target="../ink/ink743.xml"/><Relationship Id="rId2" Type="http://schemas.openxmlformats.org/officeDocument/2006/relationships/image" Target="../media/image586.png"/><Relationship Id="rId29" Type="http://schemas.openxmlformats.org/officeDocument/2006/relationships/image" Target="../media/image598.png"/><Relationship Id="rId24" Type="http://schemas.openxmlformats.org/officeDocument/2006/relationships/customXml" Target="../ink/ink708.xml"/><Relationship Id="rId40" Type="http://schemas.openxmlformats.org/officeDocument/2006/relationships/image" Target="../media/image603.png"/><Relationship Id="rId45" Type="http://schemas.openxmlformats.org/officeDocument/2006/relationships/customXml" Target="../ink/ink719.xml"/><Relationship Id="rId66" Type="http://schemas.openxmlformats.org/officeDocument/2006/relationships/customXml" Target="../ink/ink730.xml"/><Relationship Id="rId87" Type="http://schemas.openxmlformats.org/officeDocument/2006/relationships/image" Target="../media/image626.png"/><Relationship Id="rId110" Type="http://schemas.openxmlformats.org/officeDocument/2006/relationships/customXml" Target="../ink/ink752.xml"/><Relationship Id="rId115" Type="http://schemas.openxmlformats.org/officeDocument/2006/relationships/image" Target="../media/image641.png"/><Relationship Id="rId61" Type="http://schemas.openxmlformats.org/officeDocument/2006/relationships/image" Target="../media/image613.png"/><Relationship Id="rId82" Type="http://schemas.openxmlformats.org/officeDocument/2006/relationships/customXml" Target="../ink/ink738.xml"/><Relationship Id="rId19" Type="http://schemas.openxmlformats.org/officeDocument/2006/relationships/customXml" Target="../ink/ink705.xml"/><Relationship Id="rId14" Type="http://schemas.openxmlformats.org/officeDocument/2006/relationships/image" Target="../media/image591.png"/><Relationship Id="rId30" Type="http://schemas.openxmlformats.org/officeDocument/2006/relationships/customXml" Target="../ink/ink711.xml"/><Relationship Id="rId35" Type="http://schemas.openxmlformats.org/officeDocument/2006/relationships/customXml" Target="../ink/ink714.xml"/><Relationship Id="rId56" Type="http://schemas.openxmlformats.org/officeDocument/2006/relationships/customXml" Target="../ink/ink725.xml"/><Relationship Id="rId77" Type="http://schemas.openxmlformats.org/officeDocument/2006/relationships/image" Target="../media/image621.png"/><Relationship Id="rId100" Type="http://schemas.openxmlformats.org/officeDocument/2006/relationships/customXml" Target="../ink/ink747.xml"/><Relationship Id="rId105" Type="http://schemas.openxmlformats.org/officeDocument/2006/relationships/image" Target="../media/image636.png"/><Relationship Id="rId8" Type="http://schemas.openxmlformats.org/officeDocument/2006/relationships/image" Target="../media/image589.png"/><Relationship Id="rId51" Type="http://schemas.openxmlformats.org/officeDocument/2006/relationships/image" Target="../media/image608.png"/><Relationship Id="rId72" Type="http://schemas.openxmlformats.org/officeDocument/2006/relationships/customXml" Target="../ink/ink733.xml"/><Relationship Id="rId93" Type="http://schemas.openxmlformats.org/officeDocument/2006/relationships/image" Target="../media/image629.png"/><Relationship Id="rId98" Type="http://schemas.openxmlformats.org/officeDocument/2006/relationships/customXml" Target="../ink/ink746.xml"/><Relationship Id="rId121" Type="http://schemas.openxmlformats.org/officeDocument/2006/relationships/image" Target="../media/image644.png"/><Relationship Id="rId3" Type="http://schemas.openxmlformats.org/officeDocument/2006/relationships/customXml" Target="../ink/ink697.xml"/><Relationship Id="rId25" Type="http://schemas.openxmlformats.org/officeDocument/2006/relationships/image" Target="../media/image596.png"/><Relationship Id="rId46" Type="http://schemas.openxmlformats.org/officeDocument/2006/relationships/image" Target="../media/image606.png"/><Relationship Id="rId67" Type="http://schemas.openxmlformats.org/officeDocument/2006/relationships/image" Target="../media/image616.png"/><Relationship Id="rId116" Type="http://schemas.openxmlformats.org/officeDocument/2006/relationships/customXml" Target="../ink/ink755.xml"/><Relationship Id="rId20" Type="http://schemas.openxmlformats.org/officeDocument/2006/relationships/image" Target="../media/image594.png"/><Relationship Id="rId41" Type="http://schemas.openxmlformats.org/officeDocument/2006/relationships/customXml" Target="../ink/ink717.xml"/><Relationship Id="rId62" Type="http://schemas.openxmlformats.org/officeDocument/2006/relationships/customXml" Target="../ink/ink728.xml"/><Relationship Id="rId83" Type="http://schemas.openxmlformats.org/officeDocument/2006/relationships/image" Target="../media/image624.png"/><Relationship Id="rId88" Type="http://schemas.openxmlformats.org/officeDocument/2006/relationships/customXml" Target="../ink/ink741.xml"/><Relationship Id="rId111" Type="http://schemas.openxmlformats.org/officeDocument/2006/relationships/image" Target="../media/image639.png"/><Relationship Id="rId15" Type="http://schemas.openxmlformats.org/officeDocument/2006/relationships/customXml" Target="../ink/ink703.xml"/><Relationship Id="rId36" Type="http://schemas.openxmlformats.org/officeDocument/2006/relationships/image" Target="../media/image601.png"/><Relationship Id="rId57" Type="http://schemas.openxmlformats.org/officeDocument/2006/relationships/image" Target="../media/image611.png"/><Relationship Id="rId106" Type="http://schemas.openxmlformats.org/officeDocument/2006/relationships/customXml" Target="../ink/ink750.xml"/><Relationship Id="rId10" Type="http://schemas.openxmlformats.org/officeDocument/2006/relationships/image" Target="../media/image99.png"/><Relationship Id="rId31" Type="http://schemas.openxmlformats.org/officeDocument/2006/relationships/image" Target="../media/image599.png"/><Relationship Id="rId52" Type="http://schemas.openxmlformats.org/officeDocument/2006/relationships/customXml" Target="../ink/ink723.xml"/><Relationship Id="rId73" Type="http://schemas.openxmlformats.org/officeDocument/2006/relationships/image" Target="../media/image619.png"/><Relationship Id="rId78" Type="http://schemas.openxmlformats.org/officeDocument/2006/relationships/customXml" Target="../ink/ink736.xml"/><Relationship Id="rId94" Type="http://schemas.openxmlformats.org/officeDocument/2006/relationships/customXml" Target="../ink/ink744.xml"/><Relationship Id="rId99" Type="http://schemas.openxmlformats.org/officeDocument/2006/relationships/image" Target="../media/image632.png"/><Relationship Id="rId101" Type="http://schemas.openxmlformats.org/officeDocument/2006/relationships/image" Target="../media/image633.png"/></Relationships>
</file>

<file path=ppt/slides/_rels/slide3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02.png"/><Relationship Id="rId21" Type="http://schemas.openxmlformats.org/officeDocument/2006/relationships/customXml" Target="../ink/ink767.xml"/><Relationship Id="rId42" Type="http://schemas.openxmlformats.org/officeDocument/2006/relationships/image" Target="../media/image665.png"/><Relationship Id="rId63" Type="http://schemas.openxmlformats.org/officeDocument/2006/relationships/customXml" Target="../ink/ink788.xml"/><Relationship Id="rId84" Type="http://schemas.openxmlformats.org/officeDocument/2006/relationships/image" Target="../media/image685.png"/><Relationship Id="rId138" Type="http://schemas.openxmlformats.org/officeDocument/2006/relationships/image" Target="../media/image712.png"/><Relationship Id="rId159" Type="http://schemas.openxmlformats.org/officeDocument/2006/relationships/image" Target="../media/image722.png"/><Relationship Id="rId170" Type="http://schemas.openxmlformats.org/officeDocument/2006/relationships/customXml" Target="../ink/ink843.xml"/><Relationship Id="rId191" Type="http://schemas.openxmlformats.org/officeDocument/2006/relationships/image" Target="../media/image737.png"/><Relationship Id="rId205" Type="http://schemas.openxmlformats.org/officeDocument/2006/relationships/image" Target="../media/image339.png"/><Relationship Id="rId226" Type="http://schemas.openxmlformats.org/officeDocument/2006/relationships/customXml" Target="../ink/ink872.xml"/><Relationship Id="rId107" Type="http://schemas.openxmlformats.org/officeDocument/2006/relationships/image" Target="../media/image697.png"/><Relationship Id="rId11" Type="http://schemas.openxmlformats.org/officeDocument/2006/relationships/customXml" Target="../ink/ink762.xml"/><Relationship Id="rId32" Type="http://schemas.openxmlformats.org/officeDocument/2006/relationships/image" Target="../media/image660.png"/><Relationship Id="rId53" Type="http://schemas.openxmlformats.org/officeDocument/2006/relationships/customXml" Target="../ink/ink783.xml"/><Relationship Id="rId74" Type="http://schemas.openxmlformats.org/officeDocument/2006/relationships/image" Target="../media/image679.png"/><Relationship Id="rId128" Type="http://schemas.openxmlformats.org/officeDocument/2006/relationships/image" Target="../media/image707.png"/><Relationship Id="rId149" Type="http://schemas.openxmlformats.org/officeDocument/2006/relationships/customXml" Target="../ink/ink832.xml"/><Relationship Id="rId5" Type="http://schemas.openxmlformats.org/officeDocument/2006/relationships/customXml" Target="../ink/ink759.xml"/><Relationship Id="rId95" Type="http://schemas.openxmlformats.org/officeDocument/2006/relationships/customXml" Target="../ink/ink804.xml"/><Relationship Id="rId160" Type="http://schemas.openxmlformats.org/officeDocument/2006/relationships/customXml" Target="../ink/ink838.xml"/><Relationship Id="rId181" Type="http://schemas.openxmlformats.org/officeDocument/2006/relationships/image" Target="../media/image732.png"/><Relationship Id="rId216" Type="http://schemas.openxmlformats.org/officeDocument/2006/relationships/customXml" Target="../ink/ink867.xml"/><Relationship Id="rId22" Type="http://schemas.openxmlformats.org/officeDocument/2006/relationships/image" Target="../media/image655.png"/><Relationship Id="rId43" Type="http://schemas.openxmlformats.org/officeDocument/2006/relationships/customXml" Target="../ink/ink778.xml"/><Relationship Id="rId64" Type="http://schemas.openxmlformats.org/officeDocument/2006/relationships/image" Target="../media/image675.png"/><Relationship Id="rId118" Type="http://schemas.openxmlformats.org/officeDocument/2006/relationships/customXml" Target="../ink/ink816.xml"/><Relationship Id="rId139" Type="http://schemas.openxmlformats.org/officeDocument/2006/relationships/customXml" Target="../ink/ink827.xml"/><Relationship Id="rId85" Type="http://schemas.openxmlformats.org/officeDocument/2006/relationships/customXml" Target="../ink/ink799.xml"/><Relationship Id="rId150" Type="http://schemas.openxmlformats.org/officeDocument/2006/relationships/customXml" Target="../ink/ink833.xml"/><Relationship Id="rId171" Type="http://schemas.openxmlformats.org/officeDocument/2006/relationships/image" Target="../media/image728.png"/><Relationship Id="rId192" Type="http://schemas.openxmlformats.org/officeDocument/2006/relationships/customXml" Target="../ink/ink855.xml"/><Relationship Id="rId206" Type="http://schemas.openxmlformats.org/officeDocument/2006/relationships/customXml" Target="../ink/ink862.xml"/><Relationship Id="rId227" Type="http://schemas.openxmlformats.org/officeDocument/2006/relationships/image" Target="../media/image388.png"/><Relationship Id="rId12" Type="http://schemas.openxmlformats.org/officeDocument/2006/relationships/image" Target="../media/image650.png"/><Relationship Id="rId33" Type="http://schemas.openxmlformats.org/officeDocument/2006/relationships/customXml" Target="../ink/ink773.xml"/><Relationship Id="rId108" Type="http://schemas.openxmlformats.org/officeDocument/2006/relationships/customXml" Target="../ink/ink811.xml"/><Relationship Id="rId129" Type="http://schemas.openxmlformats.org/officeDocument/2006/relationships/customXml" Target="../ink/ink822.xml"/><Relationship Id="rId54" Type="http://schemas.openxmlformats.org/officeDocument/2006/relationships/image" Target="../media/image671.png"/><Relationship Id="rId75" Type="http://schemas.openxmlformats.org/officeDocument/2006/relationships/customXml" Target="../ink/ink794.xml"/><Relationship Id="rId96" Type="http://schemas.openxmlformats.org/officeDocument/2006/relationships/image" Target="../media/image692.png"/><Relationship Id="rId140" Type="http://schemas.openxmlformats.org/officeDocument/2006/relationships/image" Target="../media/image713.png"/><Relationship Id="rId161" Type="http://schemas.openxmlformats.org/officeDocument/2006/relationships/image" Target="../media/image723.png"/><Relationship Id="rId182" Type="http://schemas.openxmlformats.org/officeDocument/2006/relationships/customXml" Target="../ink/ink850.xml"/><Relationship Id="rId217" Type="http://schemas.openxmlformats.org/officeDocument/2006/relationships/image" Target="../media/image749.png"/><Relationship Id="rId6" Type="http://schemas.openxmlformats.org/officeDocument/2006/relationships/image" Target="../media/image647.png"/><Relationship Id="rId23" Type="http://schemas.openxmlformats.org/officeDocument/2006/relationships/customXml" Target="../ink/ink768.xml"/><Relationship Id="rId119" Type="http://schemas.openxmlformats.org/officeDocument/2006/relationships/image" Target="../media/image703.png"/><Relationship Id="rId44" Type="http://schemas.openxmlformats.org/officeDocument/2006/relationships/image" Target="../media/image666.png"/><Relationship Id="rId65" Type="http://schemas.openxmlformats.org/officeDocument/2006/relationships/customXml" Target="../ink/ink789.xml"/><Relationship Id="rId86" Type="http://schemas.openxmlformats.org/officeDocument/2006/relationships/image" Target="../media/image687.png"/><Relationship Id="rId130" Type="http://schemas.openxmlformats.org/officeDocument/2006/relationships/image" Target="../media/image708.png"/><Relationship Id="rId151" Type="http://schemas.openxmlformats.org/officeDocument/2006/relationships/image" Target="../media/image718.png"/><Relationship Id="rId172" Type="http://schemas.openxmlformats.org/officeDocument/2006/relationships/customXml" Target="../ink/ink844.xml"/><Relationship Id="rId193" Type="http://schemas.openxmlformats.org/officeDocument/2006/relationships/image" Target="../media/image738.png"/><Relationship Id="rId207" Type="http://schemas.openxmlformats.org/officeDocument/2006/relationships/image" Target="../media/image744.png"/><Relationship Id="rId228" Type="http://schemas.openxmlformats.org/officeDocument/2006/relationships/customXml" Target="../ink/ink873.xml"/><Relationship Id="rId13" Type="http://schemas.openxmlformats.org/officeDocument/2006/relationships/customXml" Target="../ink/ink763.xml"/><Relationship Id="rId109" Type="http://schemas.openxmlformats.org/officeDocument/2006/relationships/image" Target="../media/image698.png"/><Relationship Id="rId34" Type="http://schemas.openxmlformats.org/officeDocument/2006/relationships/image" Target="../media/image661.png"/><Relationship Id="rId55" Type="http://schemas.openxmlformats.org/officeDocument/2006/relationships/customXml" Target="../ink/ink784.xml"/><Relationship Id="rId76" Type="http://schemas.openxmlformats.org/officeDocument/2006/relationships/image" Target="../media/image680.png"/><Relationship Id="rId97" Type="http://schemas.openxmlformats.org/officeDocument/2006/relationships/customXml" Target="../ink/ink805.xml"/><Relationship Id="rId120" Type="http://schemas.openxmlformats.org/officeDocument/2006/relationships/customXml" Target="../ink/ink817.xml"/><Relationship Id="rId141" Type="http://schemas.openxmlformats.org/officeDocument/2006/relationships/customXml" Target="../ink/ink828.xml"/><Relationship Id="rId7" Type="http://schemas.openxmlformats.org/officeDocument/2006/relationships/customXml" Target="../ink/ink760.xml"/><Relationship Id="rId162" Type="http://schemas.openxmlformats.org/officeDocument/2006/relationships/customXml" Target="../ink/ink839.xml"/><Relationship Id="rId183" Type="http://schemas.openxmlformats.org/officeDocument/2006/relationships/image" Target="../media/image733.png"/><Relationship Id="rId218" Type="http://schemas.openxmlformats.org/officeDocument/2006/relationships/customXml" Target="../ink/ink868.xml"/><Relationship Id="rId24" Type="http://schemas.openxmlformats.org/officeDocument/2006/relationships/image" Target="../media/image656.png"/><Relationship Id="rId45" Type="http://schemas.openxmlformats.org/officeDocument/2006/relationships/customXml" Target="../ink/ink779.xml"/><Relationship Id="rId66" Type="http://schemas.openxmlformats.org/officeDocument/2006/relationships/image" Target="../media/image676.png"/><Relationship Id="rId87" Type="http://schemas.openxmlformats.org/officeDocument/2006/relationships/customXml" Target="../ink/ink800.xml"/><Relationship Id="rId110" Type="http://schemas.openxmlformats.org/officeDocument/2006/relationships/customXml" Target="../ink/ink812.xml"/><Relationship Id="rId131" Type="http://schemas.openxmlformats.org/officeDocument/2006/relationships/customXml" Target="../ink/ink823.xml"/><Relationship Id="rId152" Type="http://schemas.openxmlformats.org/officeDocument/2006/relationships/customXml" Target="../ink/ink834.xml"/><Relationship Id="rId173" Type="http://schemas.openxmlformats.org/officeDocument/2006/relationships/customXml" Target="../ink/ink845.xml"/><Relationship Id="rId194" Type="http://schemas.openxmlformats.org/officeDocument/2006/relationships/customXml" Target="../ink/ink856.xml"/><Relationship Id="rId208" Type="http://schemas.openxmlformats.org/officeDocument/2006/relationships/customXml" Target="../ink/ink863.xml"/><Relationship Id="rId14" Type="http://schemas.openxmlformats.org/officeDocument/2006/relationships/image" Target="../media/image651.png"/><Relationship Id="rId35" Type="http://schemas.openxmlformats.org/officeDocument/2006/relationships/customXml" Target="../ink/ink774.xml"/><Relationship Id="rId56" Type="http://schemas.openxmlformats.org/officeDocument/2006/relationships/image" Target="../media/image372.png"/><Relationship Id="rId77" Type="http://schemas.openxmlformats.org/officeDocument/2006/relationships/customXml" Target="../ink/ink795.xml"/><Relationship Id="rId100" Type="http://schemas.openxmlformats.org/officeDocument/2006/relationships/image" Target="../media/image694.png"/><Relationship Id="rId8" Type="http://schemas.openxmlformats.org/officeDocument/2006/relationships/image" Target="../media/image648.png"/><Relationship Id="rId98" Type="http://schemas.openxmlformats.org/officeDocument/2006/relationships/image" Target="../media/image693.png"/><Relationship Id="rId121" Type="http://schemas.openxmlformats.org/officeDocument/2006/relationships/image" Target="../media/image704.png"/><Relationship Id="rId142" Type="http://schemas.openxmlformats.org/officeDocument/2006/relationships/image" Target="../media/image714.png"/><Relationship Id="rId163" Type="http://schemas.openxmlformats.org/officeDocument/2006/relationships/image" Target="../media/image724.png"/><Relationship Id="rId184" Type="http://schemas.openxmlformats.org/officeDocument/2006/relationships/customXml" Target="../ink/ink851.xml"/><Relationship Id="rId219" Type="http://schemas.openxmlformats.org/officeDocument/2006/relationships/image" Target="../media/image750.png"/><Relationship Id="rId3" Type="http://schemas.openxmlformats.org/officeDocument/2006/relationships/customXml" Target="../ink/ink758.xml"/><Relationship Id="rId214" Type="http://schemas.openxmlformats.org/officeDocument/2006/relationships/customXml" Target="../ink/ink866.xml"/><Relationship Id="rId25" Type="http://schemas.openxmlformats.org/officeDocument/2006/relationships/customXml" Target="../ink/ink769.xml"/><Relationship Id="rId46" Type="http://schemas.openxmlformats.org/officeDocument/2006/relationships/image" Target="../media/image667.png"/><Relationship Id="rId67" Type="http://schemas.openxmlformats.org/officeDocument/2006/relationships/customXml" Target="../ink/ink790.xml"/><Relationship Id="rId116" Type="http://schemas.openxmlformats.org/officeDocument/2006/relationships/customXml" Target="../ink/ink815.xml"/><Relationship Id="rId137" Type="http://schemas.openxmlformats.org/officeDocument/2006/relationships/customXml" Target="../ink/ink826.xml"/><Relationship Id="rId158" Type="http://schemas.openxmlformats.org/officeDocument/2006/relationships/customXml" Target="../ink/ink837.xml"/><Relationship Id="rId20" Type="http://schemas.openxmlformats.org/officeDocument/2006/relationships/image" Target="../media/image654.png"/><Relationship Id="rId41" Type="http://schemas.openxmlformats.org/officeDocument/2006/relationships/customXml" Target="../ink/ink777.xml"/><Relationship Id="rId62" Type="http://schemas.openxmlformats.org/officeDocument/2006/relationships/image" Target="../media/image674.png"/><Relationship Id="rId83" Type="http://schemas.openxmlformats.org/officeDocument/2006/relationships/customXml" Target="../ink/ink798.xml"/><Relationship Id="rId88" Type="http://schemas.openxmlformats.org/officeDocument/2006/relationships/image" Target="../media/image688.png"/><Relationship Id="rId111" Type="http://schemas.openxmlformats.org/officeDocument/2006/relationships/image" Target="../media/image699.png"/><Relationship Id="rId132" Type="http://schemas.openxmlformats.org/officeDocument/2006/relationships/image" Target="../media/image709.png"/><Relationship Id="rId153" Type="http://schemas.openxmlformats.org/officeDocument/2006/relationships/image" Target="../media/image719.png"/><Relationship Id="rId174" Type="http://schemas.openxmlformats.org/officeDocument/2006/relationships/customXml" Target="../ink/ink846.xml"/><Relationship Id="rId179" Type="http://schemas.openxmlformats.org/officeDocument/2006/relationships/image" Target="../media/image731.png"/><Relationship Id="rId195" Type="http://schemas.openxmlformats.org/officeDocument/2006/relationships/image" Target="../media/image739.png"/><Relationship Id="rId209" Type="http://schemas.openxmlformats.org/officeDocument/2006/relationships/image" Target="../media/image745.png"/><Relationship Id="rId190" Type="http://schemas.openxmlformats.org/officeDocument/2006/relationships/customXml" Target="../ink/ink854.xml"/><Relationship Id="rId204" Type="http://schemas.openxmlformats.org/officeDocument/2006/relationships/customXml" Target="../ink/ink861.xml"/><Relationship Id="rId220" Type="http://schemas.openxmlformats.org/officeDocument/2006/relationships/customXml" Target="../ink/ink869.xml"/><Relationship Id="rId225" Type="http://schemas.openxmlformats.org/officeDocument/2006/relationships/image" Target="../media/image753.png"/><Relationship Id="rId15" Type="http://schemas.openxmlformats.org/officeDocument/2006/relationships/customXml" Target="../ink/ink764.xml"/><Relationship Id="rId36" Type="http://schemas.openxmlformats.org/officeDocument/2006/relationships/image" Target="../media/image662.png"/><Relationship Id="rId57" Type="http://schemas.openxmlformats.org/officeDocument/2006/relationships/customXml" Target="../ink/ink785.xml"/><Relationship Id="rId106" Type="http://schemas.openxmlformats.org/officeDocument/2006/relationships/customXml" Target="../ink/ink810.xml"/><Relationship Id="rId127" Type="http://schemas.openxmlformats.org/officeDocument/2006/relationships/customXml" Target="../ink/ink821.xml"/><Relationship Id="rId10" Type="http://schemas.openxmlformats.org/officeDocument/2006/relationships/image" Target="../media/image649.png"/><Relationship Id="rId31" Type="http://schemas.openxmlformats.org/officeDocument/2006/relationships/customXml" Target="../ink/ink772.xml"/><Relationship Id="rId52" Type="http://schemas.openxmlformats.org/officeDocument/2006/relationships/image" Target="../media/image670.png"/><Relationship Id="rId73" Type="http://schemas.openxmlformats.org/officeDocument/2006/relationships/customXml" Target="../ink/ink793.xml"/><Relationship Id="rId78" Type="http://schemas.openxmlformats.org/officeDocument/2006/relationships/image" Target="../media/image682.png"/><Relationship Id="rId94" Type="http://schemas.openxmlformats.org/officeDocument/2006/relationships/image" Target="../media/image691.png"/><Relationship Id="rId99" Type="http://schemas.openxmlformats.org/officeDocument/2006/relationships/customXml" Target="../ink/ink806.xml"/><Relationship Id="rId101" Type="http://schemas.openxmlformats.org/officeDocument/2006/relationships/customXml" Target="../ink/ink807.xml"/><Relationship Id="rId122" Type="http://schemas.openxmlformats.org/officeDocument/2006/relationships/customXml" Target="../ink/ink818.xml"/><Relationship Id="rId143" Type="http://schemas.openxmlformats.org/officeDocument/2006/relationships/customXml" Target="../ink/ink829.xml"/><Relationship Id="rId148" Type="http://schemas.openxmlformats.org/officeDocument/2006/relationships/image" Target="../media/image717.png"/><Relationship Id="rId164" Type="http://schemas.openxmlformats.org/officeDocument/2006/relationships/customXml" Target="../ink/ink840.xml"/><Relationship Id="rId169" Type="http://schemas.openxmlformats.org/officeDocument/2006/relationships/image" Target="../media/image727.png"/><Relationship Id="rId185" Type="http://schemas.openxmlformats.org/officeDocument/2006/relationships/image" Target="../media/image734.png"/><Relationship Id="rId4" Type="http://schemas.openxmlformats.org/officeDocument/2006/relationships/image" Target="../media/image646.png"/><Relationship Id="rId9" Type="http://schemas.openxmlformats.org/officeDocument/2006/relationships/customXml" Target="../ink/ink761.xml"/><Relationship Id="rId180" Type="http://schemas.openxmlformats.org/officeDocument/2006/relationships/customXml" Target="../ink/ink849.xml"/><Relationship Id="rId210" Type="http://schemas.openxmlformats.org/officeDocument/2006/relationships/customXml" Target="../ink/ink864.xml"/><Relationship Id="rId215" Type="http://schemas.openxmlformats.org/officeDocument/2006/relationships/image" Target="../media/image748.png"/><Relationship Id="rId26" Type="http://schemas.openxmlformats.org/officeDocument/2006/relationships/image" Target="../media/image657.png"/><Relationship Id="rId47" Type="http://schemas.openxmlformats.org/officeDocument/2006/relationships/customXml" Target="../ink/ink780.xml"/><Relationship Id="rId68" Type="http://schemas.openxmlformats.org/officeDocument/2006/relationships/image" Target="../media/image677.png"/><Relationship Id="rId89" Type="http://schemas.openxmlformats.org/officeDocument/2006/relationships/customXml" Target="../ink/ink801.xml"/><Relationship Id="rId112" Type="http://schemas.openxmlformats.org/officeDocument/2006/relationships/customXml" Target="../ink/ink813.xml"/><Relationship Id="rId133" Type="http://schemas.openxmlformats.org/officeDocument/2006/relationships/customXml" Target="../ink/ink824.xml"/><Relationship Id="rId154" Type="http://schemas.openxmlformats.org/officeDocument/2006/relationships/customXml" Target="../ink/ink835.xml"/><Relationship Id="rId175" Type="http://schemas.openxmlformats.org/officeDocument/2006/relationships/image" Target="../media/image729.png"/><Relationship Id="rId196" Type="http://schemas.openxmlformats.org/officeDocument/2006/relationships/customXml" Target="../ink/ink857.xml"/><Relationship Id="rId200" Type="http://schemas.openxmlformats.org/officeDocument/2006/relationships/customXml" Target="../ink/ink859.xml"/><Relationship Id="rId16" Type="http://schemas.openxmlformats.org/officeDocument/2006/relationships/image" Target="../media/image652.png"/><Relationship Id="rId221" Type="http://schemas.openxmlformats.org/officeDocument/2006/relationships/image" Target="../media/image751.png"/><Relationship Id="rId37" Type="http://schemas.openxmlformats.org/officeDocument/2006/relationships/customXml" Target="../ink/ink775.xml"/><Relationship Id="rId58" Type="http://schemas.openxmlformats.org/officeDocument/2006/relationships/image" Target="../media/image672.png"/><Relationship Id="rId79" Type="http://schemas.openxmlformats.org/officeDocument/2006/relationships/customXml" Target="../ink/ink796.xml"/><Relationship Id="rId102" Type="http://schemas.openxmlformats.org/officeDocument/2006/relationships/image" Target="../media/image695.png"/><Relationship Id="rId123" Type="http://schemas.openxmlformats.org/officeDocument/2006/relationships/image" Target="../media/image705.png"/><Relationship Id="rId144" Type="http://schemas.openxmlformats.org/officeDocument/2006/relationships/image" Target="../media/image715.png"/><Relationship Id="rId90" Type="http://schemas.openxmlformats.org/officeDocument/2006/relationships/image" Target="../media/image689.png"/><Relationship Id="rId165" Type="http://schemas.openxmlformats.org/officeDocument/2006/relationships/image" Target="../media/image725.png"/><Relationship Id="rId186" Type="http://schemas.openxmlformats.org/officeDocument/2006/relationships/customXml" Target="../ink/ink852.xml"/><Relationship Id="rId211" Type="http://schemas.openxmlformats.org/officeDocument/2006/relationships/image" Target="../media/image746.png"/><Relationship Id="rId27" Type="http://schemas.openxmlformats.org/officeDocument/2006/relationships/customXml" Target="../ink/ink770.xml"/><Relationship Id="rId48" Type="http://schemas.openxmlformats.org/officeDocument/2006/relationships/image" Target="../media/image668.png"/><Relationship Id="rId69" Type="http://schemas.openxmlformats.org/officeDocument/2006/relationships/customXml" Target="../ink/ink791.xml"/><Relationship Id="rId113" Type="http://schemas.openxmlformats.org/officeDocument/2006/relationships/image" Target="../media/image700.png"/><Relationship Id="rId134" Type="http://schemas.openxmlformats.org/officeDocument/2006/relationships/image" Target="../media/image710.png"/><Relationship Id="rId80" Type="http://schemas.openxmlformats.org/officeDocument/2006/relationships/image" Target="../media/image683.png"/><Relationship Id="rId155" Type="http://schemas.openxmlformats.org/officeDocument/2006/relationships/image" Target="../media/image720.png"/><Relationship Id="rId176" Type="http://schemas.openxmlformats.org/officeDocument/2006/relationships/customXml" Target="../ink/ink847.xml"/><Relationship Id="rId197" Type="http://schemas.openxmlformats.org/officeDocument/2006/relationships/image" Target="../media/image740.png"/><Relationship Id="rId201" Type="http://schemas.openxmlformats.org/officeDocument/2006/relationships/image" Target="../media/image742.png"/><Relationship Id="rId222" Type="http://schemas.openxmlformats.org/officeDocument/2006/relationships/customXml" Target="../ink/ink870.xml"/><Relationship Id="rId17" Type="http://schemas.openxmlformats.org/officeDocument/2006/relationships/customXml" Target="../ink/ink765.xml"/><Relationship Id="rId38" Type="http://schemas.openxmlformats.org/officeDocument/2006/relationships/image" Target="../media/image663.png"/><Relationship Id="rId59" Type="http://schemas.openxmlformats.org/officeDocument/2006/relationships/customXml" Target="../ink/ink786.xml"/><Relationship Id="rId103" Type="http://schemas.openxmlformats.org/officeDocument/2006/relationships/customXml" Target="../ink/ink808.xml"/><Relationship Id="rId124" Type="http://schemas.openxmlformats.org/officeDocument/2006/relationships/customXml" Target="../ink/ink819.xml"/><Relationship Id="rId70" Type="http://schemas.openxmlformats.org/officeDocument/2006/relationships/image" Target="../media/image678.png"/><Relationship Id="rId91" Type="http://schemas.openxmlformats.org/officeDocument/2006/relationships/customXml" Target="../ink/ink802.xml"/><Relationship Id="rId145" Type="http://schemas.openxmlformats.org/officeDocument/2006/relationships/customXml" Target="../ink/ink830.xml"/><Relationship Id="rId166" Type="http://schemas.openxmlformats.org/officeDocument/2006/relationships/customXml" Target="../ink/ink841.xml"/><Relationship Id="rId187" Type="http://schemas.openxmlformats.org/officeDocument/2006/relationships/image" Target="../media/image735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865.xml"/><Relationship Id="rId28" Type="http://schemas.openxmlformats.org/officeDocument/2006/relationships/image" Target="../media/image658.png"/><Relationship Id="rId49" Type="http://schemas.openxmlformats.org/officeDocument/2006/relationships/customXml" Target="../ink/ink781.xml"/><Relationship Id="rId114" Type="http://schemas.openxmlformats.org/officeDocument/2006/relationships/customXml" Target="../ink/ink814.xml"/><Relationship Id="rId60" Type="http://schemas.openxmlformats.org/officeDocument/2006/relationships/image" Target="../media/image673.png"/><Relationship Id="rId81" Type="http://schemas.openxmlformats.org/officeDocument/2006/relationships/customXml" Target="../ink/ink797.xml"/><Relationship Id="rId135" Type="http://schemas.openxmlformats.org/officeDocument/2006/relationships/customXml" Target="../ink/ink825.xml"/><Relationship Id="rId156" Type="http://schemas.openxmlformats.org/officeDocument/2006/relationships/customXml" Target="../ink/ink836.xml"/><Relationship Id="rId177" Type="http://schemas.openxmlformats.org/officeDocument/2006/relationships/image" Target="../media/image730.png"/><Relationship Id="rId198" Type="http://schemas.openxmlformats.org/officeDocument/2006/relationships/customXml" Target="../ink/ink858.xml"/><Relationship Id="rId202" Type="http://schemas.openxmlformats.org/officeDocument/2006/relationships/customXml" Target="../ink/ink860.xml"/><Relationship Id="rId223" Type="http://schemas.openxmlformats.org/officeDocument/2006/relationships/image" Target="../media/image752.png"/><Relationship Id="rId18" Type="http://schemas.openxmlformats.org/officeDocument/2006/relationships/image" Target="../media/image653.png"/><Relationship Id="rId39" Type="http://schemas.openxmlformats.org/officeDocument/2006/relationships/customXml" Target="../ink/ink776.xml"/><Relationship Id="rId50" Type="http://schemas.openxmlformats.org/officeDocument/2006/relationships/image" Target="../media/image669.png"/><Relationship Id="rId104" Type="http://schemas.openxmlformats.org/officeDocument/2006/relationships/image" Target="../media/image696.png"/><Relationship Id="rId125" Type="http://schemas.openxmlformats.org/officeDocument/2006/relationships/customXml" Target="../ink/ink820.xml"/><Relationship Id="rId146" Type="http://schemas.openxmlformats.org/officeDocument/2006/relationships/image" Target="../media/image716.png"/><Relationship Id="rId167" Type="http://schemas.openxmlformats.org/officeDocument/2006/relationships/image" Target="../media/image726.png"/><Relationship Id="rId188" Type="http://schemas.openxmlformats.org/officeDocument/2006/relationships/customXml" Target="../ink/ink853.xml"/><Relationship Id="rId71" Type="http://schemas.openxmlformats.org/officeDocument/2006/relationships/customXml" Target="../ink/ink792.xml"/><Relationship Id="rId92" Type="http://schemas.openxmlformats.org/officeDocument/2006/relationships/image" Target="../media/image690.png"/><Relationship Id="rId213" Type="http://schemas.openxmlformats.org/officeDocument/2006/relationships/image" Target="../media/image747.png"/><Relationship Id="rId2" Type="http://schemas.openxmlformats.org/officeDocument/2006/relationships/image" Target="../media/image645.png"/><Relationship Id="rId29" Type="http://schemas.openxmlformats.org/officeDocument/2006/relationships/customXml" Target="../ink/ink771.xml"/><Relationship Id="rId40" Type="http://schemas.openxmlformats.org/officeDocument/2006/relationships/image" Target="../media/image664.png"/><Relationship Id="rId115" Type="http://schemas.openxmlformats.org/officeDocument/2006/relationships/image" Target="../media/image701.png"/><Relationship Id="rId136" Type="http://schemas.openxmlformats.org/officeDocument/2006/relationships/image" Target="../media/image711.png"/><Relationship Id="rId157" Type="http://schemas.openxmlformats.org/officeDocument/2006/relationships/image" Target="../media/image721.png"/><Relationship Id="rId178" Type="http://schemas.openxmlformats.org/officeDocument/2006/relationships/customXml" Target="../ink/ink848.xml"/><Relationship Id="rId61" Type="http://schemas.openxmlformats.org/officeDocument/2006/relationships/customXml" Target="../ink/ink787.xml"/><Relationship Id="rId82" Type="http://schemas.openxmlformats.org/officeDocument/2006/relationships/image" Target="../media/image684.png"/><Relationship Id="rId199" Type="http://schemas.openxmlformats.org/officeDocument/2006/relationships/image" Target="../media/image741.png"/><Relationship Id="rId203" Type="http://schemas.openxmlformats.org/officeDocument/2006/relationships/image" Target="../media/image743.png"/><Relationship Id="rId19" Type="http://schemas.openxmlformats.org/officeDocument/2006/relationships/customXml" Target="../ink/ink766.xml"/><Relationship Id="rId224" Type="http://schemas.openxmlformats.org/officeDocument/2006/relationships/customXml" Target="../ink/ink871.xml"/><Relationship Id="rId30" Type="http://schemas.openxmlformats.org/officeDocument/2006/relationships/image" Target="../media/image659.png"/><Relationship Id="rId105" Type="http://schemas.openxmlformats.org/officeDocument/2006/relationships/customXml" Target="../ink/ink809.xml"/><Relationship Id="rId126" Type="http://schemas.openxmlformats.org/officeDocument/2006/relationships/image" Target="../media/image706.png"/><Relationship Id="rId147" Type="http://schemas.openxmlformats.org/officeDocument/2006/relationships/customXml" Target="../ink/ink831.xml"/><Relationship Id="rId168" Type="http://schemas.openxmlformats.org/officeDocument/2006/relationships/customXml" Target="../ink/ink842.xml"/><Relationship Id="rId51" Type="http://schemas.openxmlformats.org/officeDocument/2006/relationships/customXml" Target="../ink/ink782.xml"/><Relationship Id="rId72" Type="http://schemas.openxmlformats.org/officeDocument/2006/relationships/image" Target="../media/image99.png"/><Relationship Id="rId93" Type="http://schemas.openxmlformats.org/officeDocument/2006/relationships/customXml" Target="../ink/ink803.xml"/><Relationship Id="rId189" Type="http://schemas.openxmlformats.org/officeDocument/2006/relationships/image" Target="../media/image736.png"/></Relationships>
</file>

<file path=ppt/slides/_rels/slide3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879.xml"/><Relationship Id="rId18" Type="http://schemas.openxmlformats.org/officeDocument/2006/relationships/image" Target="../media/image762.png"/><Relationship Id="rId26" Type="http://schemas.openxmlformats.org/officeDocument/2006/relationships/image" Target="../media/image766.png"/><Relationship Id="rId39" Type="http://schemas.openxmlformats.org/officeDocument/2006/relationships/customXml" Target="../ink/ink892.xml"/><Relationship Id="rId21" Type="http://schemas.openxmlformats.org/officeDocument/2006/relationships/customXml" Target="../ink/ink883.xml"/><Relationship Id="rId34" Type="http://schemas.openxmlformats.org/officeDocument/2006/relationships/image" Target="../media/image770.png"/><Relationship Id="rId42" Type="http://schemas.openxmlformats.org/officeDocument/2006/relationships/image" Target="../media/image774.png"/><Relationship Id="rId47" Type="http://schemas.openxmlformats.org/officeDocument/2006/relationships/customXml" Target="../ink/ink896.xml"/><Relationship Id="rId50" Type="http://schemas.openxmlformats.org/officeDocument/2006/relationships/image" Target="../media/image778.png"/><Relationship Id="rId7" Type="http://schemas.openxmlformats.org/officeDocument/2006/relationships/customXml" Target="../ink/ink876.xml"/><Relationship Id="rId2" Type="http://schemas.openxmlformats.org/officeDocument/2006/relationships/image" Target="../media/image754.png"/><Relationship Id="rId16" Type="http://schemas.openxmlformats.org/officeDocument/2006/relationships/image" Target="../media/image761.png"/><Relationship Id="rId29" Type="http://schemas.openxmlformats.org/officeDocument/2006/relationships/customXml" Target="../ink/ink887.xml"/><Relationship Id="rId11" Type="http://schemas.openxmlformats.org/officeDocument/2006/relationships/customXml" Target="../ink/ink878.xml"/><Relationship Id="rId24" Type="http://schemas.openxmlformats.org/officeDocument/2006/relationships/image" Target="../media/image765.png"/><Relationship Id="rId32" Type="http://schemas.openxmlformats.org/officeDocument/2006/relationships/image" Target="../media/image769.png"/><Relationship Id="rId37" Type="http://schemas.openxmlformats.org/officeDocument/2006/relationships/customXml" Target="../ink/ink891.xml"/><Relationship Id="rId40" Type="http://schemas.openxmlformats.org/officeDocument/2006/relationships/image" Target="../media/image773.png"/><Relationship Id="rId45" Type="http://schemas.openxmlformats.org/officeDocument/2006/relationships/customXml" Target="../ink/ink895.xml"/><Relationship Id="rId53" Type="http://schemas.openxmlformats.org/officeDocument/2006/relationships/customXml" Target="../ink/ink899.xml"/><Relationship Id="rId5" Type="http://schemas.openxmlformats.org/officeDocument/2006/relationships/customXml" Target="../ink/ink875.xml"/><Relationship Id="rId10" Type="http://schemas.openxmlformats.org/officeDocument/2006/relationships/image" Target="../media/image758.png"/><Relationship Id="rId19" Type="http://schemas.openxmlformats.org/officeDocument/2006/relationships/customXml" Target="../ink/ink882.xml"/><Relationship Id="rId31" Type="http://schemas.openxmlformats.org/officeDocument/2006/relationships/customXml" Target="../ink/ink888.xml"/><Relationship Id="rId44" Type="http://schemas.openxmlformats.org/officeDocument/2006/relationships/image" Target="../media/image775.png"/><Relationship Id="rId52" Type="http://schemas.openxmlformats.org/officeDocument/2006/relationships/image" Target="../media/image779.png"/><Relationship Id="rId4" Type="http://schemas.openxmlformats.org/officeDocument/2006/relationships/image" Target="../media/image755.png"/><Relationship Id="rId9" Type="http://schemas.openxmlformats.org/officeDocument/2006/relationships/customXml" Target="../ink/ink877.xml"/><Relationship Id="rId14" Type="http://schemas.openxmlformats.org/officeDocument/2006/relationships/image" Target="../media/image760.png"/><Relationship Id="rId22" Type="http://schemas.openxmlformats.org/officeDocument/2006/relationships/image" Target="../media/image764.png"/><Relationship Id="rId27" Type="http://schemas.openxmlformats.org/officeDocument/2006/relationships/customXml" Target="../ink/ink886.xml"/><Relationship Id="rId30" Type="http://schemas.openxmlformats.org/officeDocument/2006/relationships/image" Target="../media/image768.png"/><Relationship Id="rId35" Type="http://schemas.openxmlformats.org/officeDocument/2006/relationships/customXml" Target="../ink/ink890.xml"/><Relationship Id="rId43" Type="http://schemas.openxmlformats.org/officeDocument/2006/relationships/customXml" Target="../ink/ink894.xml"/><Relationship Id="rId48" Type="http://schemas.openxmlformats.org/officeDocument/2006/relationships/image" Target="../media/image777.png"/><Relationship Id="rId8" Type="http://schemas.openxmlformats.org/officeDocument/2006/relationships/image" Target="../media/image757.png"/><Relationship Id="rId51" Type="http://schemas.openxmlformats.org/officeDocument/2006/relationships/customXml" Target="../ink/ink898.xml"/><Relationship Id="rId3" Type="http://schemas.openxmlformats.org/officeDocument/2006/relationships/customXml" Target="../ink/ink874.xml"/><Relationship Id="rId12" Type="http://schemas.openxmlformats.org/officeDocument/2006/relationships/image" Target="../media/image759.png"/><Relationship Id="rId17" Type="http://schemas.openxmlformats.org/officeDocument/2006/relationships/customXml" Target="../ink/ink881.xml"/><Relationship Id="rId25" Type="http://schemas.openxmlformats.org/officeDocument/2006/relationships/customXml" Target="../ink/ink885.xml"/><Relationship Id="rId33" Type="http://schemas.openxmlformats.org/officeDocument/2006/relationships/customXml" Target="../ink/ink889.xml"/><Relationship Id="rId38" Type="http://schemas.openxmlformats.org/officeDocument/2006/relationships/image" Target="../media/image772.png"/><Relationship Id="rId46" Type="http://schemas.openxmlformats.org/officeDocument/2006/relationships/image" Target="../media/image776.png"/><Relationship Id="rId20" Type="http://schemas.openxmlformats.org/officeDocument/2006/relationships/image" Target="../media/image763.png"/><Relationship Id="rId41" Type="http://schemas.openxmlformats.org/officeDocument/2006/relationships/customXml" Target="../ink/ink893.xml"/><Relationship Id="rId54" Type="http://schemas.openxmlformats.org/officeDocument/2006/relationships/image" Target="../media/image7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6.png"/><Relationship Id="rId15" Type="http://schemas.openxmlformats.org/officeDocument/2006/relationships/customXml" Target="../ink/ink880.xml"/><Relationship Id="rId23" Type="http://schemas.openxmlformats.org/officeDocument/2006/relationships/customXml" Target="../ink/ink884.xml"/><Relationship Id="rId28" Type="http://schemas.openxmlformats.org/officeDocument/2006/relationships/image" Target="../media/image767.png"/><Relationship Id="rId36" Type="http://schemas.openxmlformats.org/officeDocument/2006/relationships/image" Target="../media/image771.png"/><Relationship Id="rId49" Type="http://schemas.openxmlformats.org/officeDocument/2006/relationships/customXml" Target="../ink/ink89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4.png"/><Relationship Id="rId3" Type="http://schemas.openxmlformats.org/officeDocument/2006/relationships/customXml" Target="../ink/ink900.xml"/><Relationship Id="rId7" Type="http://schemas.openxmlformats.org/officeDocument/2006/relationships/customXml" Target="../ink/ink902.xml"/><Relationship Id="rId2" Type="http://schemas.openxmlformats.org/officeDocument/2006/relationships/image" Target="../media/image7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3.png"/><Relationship Id="rId5" Type="http://schemas.openxmlformats.org/officeDocument/2006/relationships/customXml" Target="../ink/ink901.xml"/><Relationship Id="rId4" Type="http://schemas.openxmlformats.org/officeDocument/2006/relationships/image" Target="../media/image782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8.png"/><Relationship Id="rId3" Type="http://schemas.openxmlformats.org/officeDocument/2006/relationships/customXml" Target="../ink/ink903.xml"/><Relationship Id="rId7" Type="http://schemas.openxmlformats.org/officeDocument/2006/relationships/customXml" Target="../ink/ink905.xml"/><Relationship Id="rId2" Type="http://schemas.openxmlformats.org/officeDocument/2006/relationships/image" Target="../media/image7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7.png"/><Relationship Id="rId5" Type="http://schemas.openxmlformats.org/officeDocument/2006/relationships/customXml" Target="../ink/ink904.xml"/><Relationship Id="rId4" Type="http://schemas.openxmlformats.org/officeDocument/2006/relationships/image" Target="../media/image786.png"/></Relationships>
</file>

<file path=ppt/slides/_rels/slide39.xml.rels><?xml version="1.0" encoding="UTF-8" standalone="yes"?>
<Relationships xmlns="http://schemas.openxmlformats.org/package/2006/relationships"><Relationship Id="rId13" Type="http://schemas.openxmlformats.org/officeDocument/2006/relationships/customXml" Target="../ink/ink911.xml"/><Relationship Id="rId18" Type="http://schemas.openxmlformats.org/officeDocument/2006/relationships/image" Target="../media/image797.png"/><Relationship Id="rId26" Type="http://schemas.openxmlformats.org/officeDocument/2006/relationships/image" Target="../media/image801.png"/><Relationship Id="rId39" Type="http://schemas.openxmlformats.org/officeDocument/2006/relationships/customXml" Target="../ink/ink924.xml"/><Relationship Id="rId21" Type="http://schemas.openxmlformats.org/officeDocument/2006/relationships/customXml" Target="../ink/ink915.xml"/><Relationship Id="rId34" Type="http://schemas.openxmlformats.org/officeDocument/2006/relationships/image" Target="../media/image805.png"/><Relationship Id="rId42" Type="http://schemas.openxmlformats.org/officeDocument/2006/relationships/image" Target="../media/image809.png"/><Relationship Id="rId47" Type="http://schemas.openxmlformats.org/officeDocument/2006/relationships/customXml" Target="../ink/ink928.xml"/><Relationship Id="rId50" Type="http://schemas.openxmlformats.org/officeDocument/2006/relationships/image" Target="../media/image813.png"/><Relationship Id="rId55" Type="http://schemas.openxmlformats.org/officeDocument/2006/relationships/customXml" Target="../ink/ink932.xml"/><Relationship Id="rId7" Type="http://schemas.openxmlformats.org/officeDocument/2006/relationships/customXml" Target="../ink/ink908.xml"/><Relationship Id="rId2" Type="http://schemas.openxmlformats.org/officeDocument/2006/relationships/image" Target="../media/image789.png"/><Relationship Id="rId16" Type="http://schemas.openxmlformats.org/officeDocument/2006/relationships/image" Target="../media/image796.png"/><Relationship Id="rId29" Type="http://schemas.openxmlformats.org/officeDocument/2006/relationships/customXml" Target="../ink/ink919.xml"/><Relationship Id="rId11" Type="http://schemas.openxmlformats.org/officeDocument/2006/relationships/customXml" Target="../ink/ink910.xml"/><Relationship Id="rId24" Type="http://schemas.openxmlformats.org/officeDocument/2006/relationships/image" Target="../media/image800.png"/><Relationship Id="rId32" Type="http://schemas.openxmlformats.org/officeDocument/2006/relationships/image" Target="../media/image804.png"/><Relationship Id="rId37" Type="http://schemas.openxmlformats.org/officeDocument/2006/relationships/customXml" Target="../ink/ink923.xml"/><Relationship Id="rId40" Type="http://schemas.openxmlformats.org/officeDocument/2006/relationships/image" Target="../media/image808.png"/><Relationship Id="rId45" Type="http://schemas.openxmlformats.org/officeDocument/2006/relationships/customXml" Target="../ink/ink927.xml"/><Relationship Id="rId53" Type="http://schemas.openxmlformats.org/officeDocument/2006/relationships/customXml" Target="../ink/ink931.xml"/><Relationship Id="rId5" Type="http://schemas.openxmlformats.org/officeDocument/2006/relationships/customXml" Target="../ink/ink907.xml"/><Relationship Id="rId10" Type="http://schemas.openxmlformats.org/officeDocument/2006/relationships/image" Target="../media/image793.png"/><Relationship Id="rId19" Type="http://schemas.openxmlformats.org/officeDocument/2006/relationships/customXml" Target="../ink/ink914.xml"/><Relationship Id="rId31" Type="http://schemas.openxmlformats.org/officeDocument/2006/relationships/customXml" Target="../ink/ink920.xml"/><Relationship Id="rId44" Type="http://schemas.openxmlformats.org/officeDocument/2006/relationships/image" Target="../media/image810.png"/><Relationship Id="rId52" Type="http://schemas.openxmlformats.org/officeDocument/2006/relationships/image" Target="../media/image814.png"/><Relationship Id="rId4" Type="http://schemas.openxmlformats.org/officeDocument/2006/relationships/image" Target="../media/image790.png"/><Relationship Id="rId9" Type="http://schemas.openxmlformats.org/officeDocument/2006/relationships/customXml" Target="../ink/ink909.xml"/><Relationship Id="rId14" Type="http://schemas.openxmlformats.org/officeDocument/2006/relationships/image" Target="../media/image795.png"/><Relationship Id="rId22" Type="http://schemas.openxmlformats.org/officeDocument/2006/relationships/image" Target="../media/image799.png"/><Relationship Id="rId27" Type="http://schemas.openxmlformats.org/officeDocument/2006/relationships/customXml" Target="../ink/ink918.xml"/><Relationship Id="rId30" Type="http://schemas.openxmlformats.org/officeDocument/2006/relationships/image" Target="../media/image803.png"/><Relationship Id="rId35" Type="http://schemas.openxmlformats.org/officeDocument/2006/relationships/customXml" Target="../ink/ink922.xml"/><Relationship Id="rId43" Type="http://schemas.openxmlformats.org/officeDocument/2006/relationships/customXml" Target="../ink/ink926.xml"/><Relationship Id="rId48" Type="http://schemas.openxmlformats.org/officeDocument/2006/relationships/image" Target="../media/image812.png"/><Relationship Id="rId56" Type="http://schemas.openxmlformats.org/officeDocument/2006/relationships/image" Target="../media/image816.png"/><Relationship Id="rId8" Type="http://schemas.openxmlformats.org/officeDocument/2006/relationships/image" Target="../media/image792.png"/><Relationship Id="rId51" Type="http://schemas.openxmlformats.org/officeDocument/2006/relationships/customXml" Target="../ink/ink930.xml"/><Relationship Id="rId3" Type="http://schemas.openxmlformats.org/officeDocument/2006/relationships/customXml" Target="../ink/ink906.xml"/><Relationship Id="rId12" Type="http://schemas.openxmlformats.org/officeDocument/2006/relationships/image" Target="../media/image794.png"/><Relationship Id="rId17" Type="http://schemas.openxmlformats.org/officeDocument/2006/relationships/customXml" Target="../ink/ink913.xml"/><Relationship Id="rId25" Type="http://schemas.openxmlformats.org/officeDocument/2006/relationships/customXml" Target="../ink/ink917.xml"/><Relationship Id="rId33" Type="http://schemas.openxmlformats.org/officeDocument/2006/relationships/customXml" Target="../ink/ink921.xml"/><Relationship Id="rId38" Type="http://schemas.openxmlformats.org/officeDocument/2006/relationships/image" Target="../media/image807.png"/><Relationship Id="rId46" Type="http://schemas.openxmlformats.org/officeDocument/2006/relationships/image" Target="../media/image811.png"/><Relationship Id="rId20" Type="http://schemas.openxmlformats.org/officeDocument/2006/relationships/image" Target="../media/image798.png"/><Relationship Id="rId41" Type="http://schemas.openxmlformats.org/officeDocument/2006/relationships/customXml" Target="../ink/ink925.xml"/><Relationship Id="rId54" Type="http://schemas.openxmlformats.org/officeDocument/2006/relationships/image" Target="../media/image8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1.png"/><Relationship Id="rId15" Type="http://schemas.openxmlformats.org/officeDocument/2006/relationships/customXml" Target="../ink/ink912.xml"/><Relationship Id="rId23" Type="http://schemas.openxmlformats.org/officeDocument/2006/relationships/customXml" Target="../ink/ink916.xml"/><Relationship Id="rId28" Type="http://schemas.openxmlformats.org/officeDocument/2006/relationships/image" Target="../media/image802.png"/><Relationship Id="rId36" Type="http://schemas.openxmlformats.org/officeDocument/2006/relationships/image" Target="../media/image806.png"/><Relationship Id="rId49" Type="http://schemas.openxmlformats.org/officeDocument/2006/relationships/customXml" Target="../ink/ink9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0.png"/><Relationship Id="rId13" Type="http://schemas.openxmlformats.org/officeDocument/2006/relationships/customXml" Target="../ink/ink938.xml"/><Relationship Id="rId18" Type="http://schemas.openxmlformats.org/officeDocument/2006/relationships/image" Target="../media/image99.png"/><Relationship Id="rId3" Type="http://schemas.openxmlformats.org/officeDocument/2006/relationships/customXml" Target="../ink/ink933.xml"/><Relationship Id="rId21" Type="http://schemas.openxmlformats.org/officeDocument/2006/relationships/customXml" Target="../ink/ink942.xml"/><Relationship Id="rId7" Type="http://schemas.openxmlformats.org/officeDocument/2006/relationships/customXml" Target="../ink/ink935.xml"/><Relationship Id="rId12" Type="http://schemas.openxmlformats.org/officeDocument/2006/relationships/image" Target="../media/image822.png"/><Relationship Id="rId17" Type="http://schemas.openxmlformats.org/officeDocument/2006/relationships/customXml" Target="../ink/ink940.xml"/><Relationship Id="rId2" Type="http://schemas.openxmlformats.org/officeDocument/2006/relationships/image" Target="../media/image12310.png"/><Relationship Id="rId16" Type="http://schemas.openxmlformats.org/officeDocument/2006/relationships/image" Target="../media/image824.png"/><Relationship Id="rId20" Type="http://schemas.openxmlformats.org/officeDocument/2006/relationships/image" Target="../media/image8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9.png"/><Relationship Id="rId11" Type="http://schemas.openxmlformats.org/officeDocument/2006/relationships/customXml" Target="../ink/ink937.xml"/><Relationship Id="rId5" Type="http://schemas.openxmlformats.org/officeDocument/2006/relationships/customXml" Target="../ink/ink934.xml"/><Relationship Id="rId15" Type="http://schemas.openxmlformats.org/officeDocument/2006/relationships/customXml" Target="../ink/ink939.xml"/><Relationship Id="rId23" Type="http://schemas.openxmlformats.org/officeDocument/2006/relationships/image" Target="../media/image826.png"/><Relationship Id="rId10" Type="http://schemas.openxmlformats.org/officeDocument/2006/relationships/image" Target="../media/image821.png"/><Relationship Id="rId19" Type="http://schemas.openxmlformats.org/officeDocument/2006/relationships/customXml" Target="../ink/ink941.xml"/><Relationship Id="rId4" Type="http://schemas.openxmlformats.org/officeDocument/2006/relationships/image" Target="../media/image818.png"/><Relationship Id="rId9" Type="http://schemas.openxmlformats.org/officeDocument/2006/relationships/customXml" Target="../ink/ink936.xml"/><Relationship Id="rId14" Type="http://schemas.openxmlformats.org/officeDocument/2006/relationships/image" Target="../media/image823.png"/><Relationship Id="rId22" Type="http://schemas.openxmlformats.org/officeDocument/2006/relationships/customXml" Target="../ink/ink943.xml"/></Relationships>
</file>

<file path=ppt/slides/_rels/slide4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946.xml"/><Relationship Id="rId3" Type="http://schemas.openxmlformats.org/officeDocument/2006/relationships/customXml" Target="../ink/ink944.xml"/><Relationship Id="rId12" Type="http://schemas.openxmlformats.org/officeDocument/2006/relationships/image" Target="../media/image1374.png"/><Relationship Id="rId17" Type="http://schemas.openxmlformats.org/officeDocument/2006/relationships/image" Target="../media/image828.png"/><Relationship Id="rId2" Type="http://schemas.openxmlformats.org/officeDocument/2006/relationships/image" Target="../media/image12410.png"/><Relationship Id="rId16" Type="http://schemas.openxmlformats.org/officeDocument/2006/relationships/customXml" Target="../ink/ink948.xml"/><Relationship Id="rId1" Type="http://schemas.openxmlformats.org/officeDocument/2006/relationships/slideLayout" Target="../slideLayouts/slideLayout7.xml"/><Relationship Id="rId5" Type="http://schemas.openxmlformats.org/officeDocument/2006/relationships/customXml" Target="../ink/ink945.xml"/><Relationship Id="rId15" Type="http://schemas.openxmlformats.org/officeDocument/2006/relationships/image" Target="../media/image827.png"/><Relationship Id="rId4" Type="http://schemas.openxmlformats.org/officeDocument/2006/relationships/image" Target="../media/image4111.png"/><Relationship Id="rId14" Type="http://schemas.openxmlformats.org/officeDocument/2006/relationships/customXml" Target="../ink/ink947.xml"/></Relationships>
</file>

<file path=ppt/slides/_rels/slide4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880.png"/><Relationship Id="rId21" Type="http://schemas.openxmlformats.org/officeDocument/2006/relationships/customXml" Target="../ink/ink958.xml"/><Relationship Id="rId42" Type="http://schemas.openxmlformats.org/officeDocument/2006/relationships/customXml" Target="../ink/ink969.xml"/><Relationship Id="rId63" Type="http://schemas.openxmlformats.org/officeDocument/2006/relationships/customXml" Target="../ink/ink980.xml"/><Relationship Id="rId84" Type="http://schemas.openxmlformats.org/officeDocument/2006/relationships/customXml" Target="../ink/ink991.xml"/><Relationship Id="rId138" Type="http://schemas.openxmlformats.org/officeDocument/2006/relationships/image" Target="../media/image890.png"/><Relationship Id="rId159" Type="http://schemas.openxmlformats.org/officeDocument/2006/relationships/image" Target="../media/image900.png"/><Relationship Id="rId107" Type="http://schemas.openxmlformats.org/officeDocument/2006/relationships/image" Target="../media/image875.png"/><Relationship Id="rId11" Type="http://schemas.openxmlformats.org/officeDocument/2006/relationships/customXml" Target="../ink/ink953.xml"/><Relationship Id="rId32" Type="http://schemas.openxmlformats.org/officeDocument/2006/relationships/image" Target="../media/image840.png"/><Relationship Id="rId53" Type="http://schemas.openxmlformats.org/officeDocument/2006/relationships/customXml" Target="../ink/ink975.xml"/><Relationship Id="rId74" Type="http://schemas.openxmlformats.org/officeDocument/2006/relationships/image" Target="../media/image860.png"/><Relationship Id="rId128" Type="http://schemas.openxmlformats.org/officeDocument/2006/relationships/image" Target="../media/image885.png"/><Relationship Id="rId149" Type="http://schemas.openxmlformats.org/officeDocument/2006/relationships/customXml" Target="../ink/ink1025.xml"/><Relationship Id="rId5" Type="http://schemas.openxmlformats.org/officeDocument/2006/relationships/customXml" Target="../ink/ink950.xml"/><Relationship Id="rId95" Type="http://schemas.openxmlformats.org/officeDocument/2006/relationships/customXml" Target="../ink/ink997.xml"/><Relationship Id="rId160" Type="http://schemas.openxmlformats.org/officeDocument/2006/relationships/customXml" Target="../ink/ink1031.xml"/><Relationship Id="rId22" Type="http://schemas.openxmlformats.org/officeDocument/2006/relationships/image" Target="../media/image836.png"/><Relationship Id="rId43" Type="http://schemas.openxmlformats.org/officeDocument/2006/relationships/image" Target="../media/image845.png"/><Relationship Id="rId64" Type="http://schemas.openxmlformats.org/officeDocument/2006/relationships/image" Target="../media/image855.png"/><Relationship Id="rId118" Type="http://schemas.openxmlformats.org/officeDocument/2006/relationships/customXml" Target="../ink/ink1009.xml"/><Relationship Id="rId139" Type="http://schemas.openxmlformats.org/officeDocument/2006/relationships/customXml" Target="../ink/ink1020.xml"/><Relationship Id="rId85" Type="http://schemas.openxmlformats.org/officeDocument/2006/relationships/image" Target="../media/image865.png"/><Relationship Id="rId150" Type="http://schemas.openxmlformats.org/officeDocument/2006/relationships/image" Target="../media/image896.png"/><Relationship Id="rId12" Type="http://schemas.openxmlformats.org/officeDocument/2006/relationships/image" Target="../media/image832.png"/><Relationship Id="rId17" Type="http://schemas.openxmlformats.org/officeDocument/2006/relationships/customXml" Target="../ink/ink956.xml"/><Relationship Id="rId33" Type="http://schemas.openxmlformats.org/officeDocument/2006/relationships/customXml" Target="../ink/ink964.xml"/><Relationship Id="rId38" Type="http://schemas.openxmlformats.org/officeDocument/2006/relationships/customXml" Target="../ink/ink967.xml"/><Relationship Id="rId59" Type="http://schemas.openxmlformats.org/officeDocument/2006/relationships/customXml" Target="../ink/ink978.xml"/><Relationship Id="rId103" Type="http://schemas.openxmlformats.org/officeDocument/2006/relationships/customXml" Target="../ink/ink1001.xml"/><Relationship Id="rId108" Type="http://schemas.openxmlformats.org/officeDocument/2006/relationships/customXml" Target="../ink/ink1004.xml"/><Relationship Id="rId124" Type="http://schemas.openxmlformats.org/officeDocument/2006/relationships/customXml" Target="../ink/ink1012.xml"/><Relationship Id="rId129" Type="http://schemas.openxmlformats.org/officeDocument/2006/relationships/customXml" Target="../ink/ink1015.xml"/><Relationship Id="rId54" Type="http://schemas.openxmlformats.org/officeDocument/2006/relationships/image" Target="../media/image850.png"/><Relationship Id="rId70" Type="http://schemas.openxmlformats.org/officeDocument/2006/relationships/image" Target="../media/image858.png"/><Relationship Id="rId75" Type="http://schemas.openxmlformats.org/officeDocument/2006/relationships/customXml" Target="../ink/ink986.xml"/><Relationship Id="rId91" Type="http://schemas.openxmlformats.org/officeDocument/2006/relationships/image" Target="../media/image868.png"/><Relationship Id="rId96" Type="http://schemas.openxmlformats.org/officeDocument/2006/relationships/image" Target="../media/image870.png"/><Relationship Id="rId140" Type="http://schemas.openxmlformats.org/officeDocument/2006/relationships/image" Target="../media/image891.png"/><Relationship Id="rId145" Type="http://schemas.openxmlformats.org/officeDocument/2006/relationships/customXml" Target="../ink/ink1023.xml"/><Relationship Id="rId161" Type="http://schemas.openxmlformats.org/officeDocument/2006/relationships/image" Target="../media/image90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9.png"/><Relationship Id="rId23" Type="http://schemas.openxmlformats.org/officeDocument/2006/relationships/customXml" Target="../ink/ink959.xml"/><Relationship Id="rId28" Type="http://schemas.openxmlformats.org/officeDocument/2006/relationships/image" Target="../media/image838.png"/><Relationship Id="rId49" Type="http://schemas.openxmlformats.org/officeDocument/2006/relationships/customXml" Target="../ink/ink973.xml"/><Relationship Id="rId114" Type="http://schemas.openxmlformats.org/officeDocument/2006/relationships/customXml" Target="../ink/ink1007.xml"/><Relationship Id="rId119" Type="http://schemas.openxmlformats.org/officeDocument/2006/relationships/image" Target="../media/image881.png"/><Relationship Id="rId44" Type="http://schemas.openxmlformats.org/officeDocument/2006/relationships/customXml" Target="../ink/ink970.xml"/><Relationship Id="rId60" Type="http://schemas.openxmlformats.org/officeDocument/2006/relationships/image" Target="../media/image853.png"/><Relationship Id="rId65" Type="http://schemas.openxmlformats.org/officeDocument/2006/relationships/customXml" Target="../ink/ink981.xml"/><Relationship Id="rId81" Type="http://schemas.openxmlformats.org/officeDocument/2006/relationships/customXml" Target="../ink/ink989.xml"/><Relationship Id="rId86" Type="http://schemas.openxmlformats.org/officeDocument/2006/relationships/customXml" Target="../ink/ink992.xml"/><Relationship Id="rId130" Type="http://schemas.openxmlformats.org/officeDocument/2006/relationships/image" Target="../media/image886.png"/><Relationship Id="rId135" Type="http://schemas.openxmlformats.org/officeDocument/2006/relationships/customXml" Target="../ink/ink1018.xml"/><Relationship Id="rId151" Type="http://schemas.openxmlformats.org/officeDocument/2006/relationships/customXml" Target="../ink/ink1026.xml"/><Relationship Id="rId156" Type="http://schemas.openxmlformats.org/officeDocument/2006/relationships/image" Target="../media/image899.png"/><Relationship Id="rId13" Type="http://schemas.openxmlformats.org/officeDocument/2006/relationships/customXml" Target="../ink/ink954.xml"/><Relationship Id="rId18" Type="http://schemas.openxmlformats.org/officeDocument/2006/relationships/image" Target="../media/image319.png"/><Relationship Id="rId39" Type="http://schemas.openxmlformats.org/officeDocument/2006/relationships/image" Target="../media/image843.png"/><Relationship Id="rId109" Type="http://schemas.openxmlformats.org/officeDocument/2006/relationships/image" Target="../media/image876.png"/><Relationship Id="rId34" Type="http://schemas.openxmlformats.org/officeDocument/2006/relationships/image" Target="../media/image841.png"/><Relationship Id="rId50" Type="http://schemas.openxmlformats.org/officeDocument/2006/relationships/image" Target="../media/image848.png"/><Relationship Id="rId55" Type="http://schemas.openxmlformats.org/officeDocument/2006/relationships/customXml" Target="../ink/ink976.xml"/><Relationship Id="rId76" Type="http://schemas.openxmlformats.org/officeDocument/2006/relationships/image" Target="../media/image861.png"/><Relationship Id="rId97" Type="http://schemas.openxmlformats.org/officeDocument/2006/relationships/customXml" Target="../ink/ink998.xml"/><Relationship Id="rId104" Type="http://schemas.openxmlformats.org/officeDocument/2006/relationships/customXml" Target="../ink/ink1002.xml"/><Relationship Id="rId120" Type="http://schemas.openxmlformats.org/officeDocument/2006/relationships/customXml" Target="../ink/ink1010.xml"/><Relationship Id="rId125" Type="http://schemas.openxmlformats.org/officeDocument/2006/relationships/image" Target="../media/image884.png"/><Relationship Id="rId141" Type="http://schemas.openxmlformats.org/officeDocument/2006/relationships/customXml" Target="../ink/ink1021.xml"/><Relationship Id="rId146" Type="http://schemas.openxmlformats.org/officeDocument/2006/relationships/image" Target="../media/image894.png"/><Relationship Id="rId7" Type="http://schemas.openxmlformats.org/officeDocument/2006/relationships/customXml" Target="../ink/ink951.xml"/><Relationship Id="rId71" Type="http://schemas.openxmlformats.org/officeDocument/2006/relationships/customXml" Target="../ink/ink984.xml"/><Relationship Id="rId92" Type="http://schemas.openxmlformats.org/officeDocument/2006/relationships/customXml" Target="../ink/ink995.xml"/><Relationship Id="rId162" Type="http://schemas.openxmlformats.org/officeDocument/2006/relationships/customXml" Target="../ink/ink1032.xml"/><Relationship Id="rId2" Type="http://schemas.openxmlformats.org/officeDocument/2006/relationships/image" Target="../media/image12510.png"/><Relationship Id="rId29" Type="http://schemas.openxmlformats.org/officeDocument/2006/relationships/customXml" Target="../ink/ink962.xml"/><Relationship Id="rId24" Type="http://schemas.openxmlformats.org/officeDocument/2006/relationships/image" Target="../media/image837.png"/><Relationship Id="rId40" Type="http://schemas.openxmlformats.org/officeDocument/2006/relationships/customXml" Target="../ink/ink968.xml"/><Relationship Id="rId45" Type="http://schemas.openxmlformats.org/officeDocument/2006/relationships/image" Target="../media/image846.png"/><Relationship Id="rId66" Type="http://schemas.openxmlformats.org/officeDocument/2006/relationships/image" Target="../media/image856.png"/><Relationship Id="rId87" Type="http://schemas.openxmlformats.org/officeDocument/2006/relationships/image" Target="../media/image866.png"/><Relationship Id="rId110" Type="http://schemas.openxmlformats.org/officeDocument/2006/relationships/customXml" Target="../ink/ink1005.xml"/><Relationship Id="rId115" Type="http://schemas.openxmlformats.org/officeDocument/2006/relationships/image" Target="../media/image879.png"/><Relationship Id="rId131" Type="http://schemas.openxmlformats.org/officeDocument/2006/relationships/customXml" Target="../ink/ink1016.xml"/><Relationship Id="rId136" Type="http://schemas.openxmlformats.org/officeDocument/2006/relationships/image" Target="../media/image889.png"/><Relationship Id="rId157" Type="http://schemas.openxmlformats.org/officeDocument/2006/relationships/customXml" Target="../ink/ink1029.xml"/><Relationship Id="rId61" Type="http://schemas.openxmlformats.org/officeDocument/2006/relationships/customXml" Target="../ink/ink979.xml"/><Relationship Id="rId82" Type="http://schemas.openxmlformats.org/officeDocument/2006/relationships/image" Target="../media/image864.png"/><Relationship Id="rId152" Type="http://schemas.openxmlformats.org/officeDocument/2006/relationships/image" Target="../media/image897.png"/><Relationship Id="rId19" Type="http://schemas.openxmlformats.org/officeDocument/2006/relationships/customXml" Target="../ink/ink957.xml"/><Relationship Id="rId14" Type="http://schemas.openxmlformats.org/officeDocument/2006/relationships/image" Target="../media/image833.png"/><Relationship Id="rId30" Type="http://schemas.openxmlformats.org/officeDocument/2006/relationships/image" Target="../media/image839.png"/><Relationship Id="rId35" Type="http://schemas.openxmlformats.org/officeDocument/2006/relationships/customXml" Target="../ink/ink965.xml"/><Relationship Id="rId56" Type="http://schemas.openxmlformats.org/officeDocument/2006/relationships/image" Target="../media/image851.png"/><Relationship Id="rId77" Type="http://schemas.openxmlformats.org/officeDocument/2006/relationships/customXml" Target="../ink/ink987.xml"/><Relationship Id="rId100" Type="http://schemas.openxmlformats.org/officeDocument/2006/relationships/image" Target="../media/image872.png"/><Relationship Id="rId105" Type="http://schemas.openxmlformats.org/officeDocument/2006/relationships/image" Target="../media/image874.png"/><Relationship Id="rId126" Type="http://schemas.openxmlformats.org/officeDocument/2006/relationships/customXml" Target="../ink/ink1013.xml"/><Relationship Id="rId147" Type="http://schemas.openxmlformats.org/officeDocument/2006/relationships/customXml" Target="../ink/ink1024.xml"/><Relationship Id="rId8" Type="http://schemas.openxmlformats.org/officeDocument/2006/relationships/image" Target="../media/image830.png"/><Relationship Id="rId51" Type="http://schemas.openxmlformats.org/officeDocument/2006/relationships/customXml" Target="../ink/ink974.xml"/><Relationship Id="rId72" Type="http://schemas.openxmlformats.org/officeDocument/2006/relationships/image" Target="../media/image859.png"/><Relationship Id="rId93" Type="http://schemas.openxmlformats.org/officeDocument/2006/relationships/customXml" Target="../ink/ink996.xml"/><Relationship Id="rId98" Type="http://schemas.openxmlformats.org/officeDocument/2006/relationships/image" Target="../media/image871.png"/><Relationship Id="rId121" Type="http://schemas.openxmlformats.org/officeDocument/2006/relationships/image" Target="../media/image882.png"/><Relationship Id="rId142" Type="http://schemas.openxmlformats.org/officeDocument/2006/relationships/image" Target="../media/image892.png"/><Relationship Id="rId163" Type="http://schemas.openxmlformats.org/officeDocument/2006/relationships/image" Target="../media/image902.png"/><Relationship Id="rId3" Type="http://schemas.openxmlformats.org/officeDocument/2006/relationships/customXml" Target="../ink/ink949.xml"/><Relationship Id="rId25" Type="http://schemas.openxmlformats.org/officeDocument/2006/relationships/customXml" Target="../ink/ink960.xml"/><Relationship Id="rId46" Type="http://schemas.openxmlformats.org/officeDocument/2006/relationships/customXml" Target="../ink/ink971.xml"/><Relationship Id="rId67" Type="http://schemas.openxmlformats.org/officeDocument/2006/relationships/customXml" Target="../ink/ink982.xml"/><Relationship Id="rId116" Type="http://schemas.openxmlformats.org/officeDocument/2006/relationships/customXml" Target="../ink/ink1008.xml"/><Relationship Id="rId137" Type="http://schemas.openxmlformats.org/officeDocument/2006/relationships/customXml" Target="../ink/ink1019.xml"/><Relationship Id="rId158" Type="http://schemas.openxmlformats.org/officeDocument/2006/relationships/customXml" Target="../ink/ink1030.xml"/><Relationship Id="rId20" Type="http://schemas.openxmlformats.org/officeDocument/2006/relationships/image" Target="../media/image835.png"/><Relationship Id="rId41" Type="http://schemas.openxmlformats.org/officeDocument/2006/relationships/image" Target="../media/image844.png"/><Relationship Id="rId62" Type="http://schemas.openxmlformats.org/officeDocument/2006/relationships/image" Target="../media/image854.png"/><Relationship Id="rId83" Type="http://schemas.openxmlformats.org/officeDocument/2006/relationships/customXml" Target="../ink/ink990.xml"/><Relationship Id="rId88" Type="http://schemas.openxmlformats.org/officeDocument/2006/relationships/customXml" Target="../ink/ink993.xml"/><Relationship Id="rId111" Type="http://schemas.openxmlformats.org/officeDocument/2006/relationships/image" Target="../media/image877.png"/><Relationship Id="rId132" Type="http://schemas.openxmlformats.org/officeDocument/2006/relationships/image" Target="../media/image887.png"/><Relationship Id="rId153" Type="http://schemas.openxmlformats.org/officeDocument/2006/relationships/customXml" Target="../ink/ink1027.xml"/><Relationship Id="rId15" Type="http://schemas.openxmlformats.org/officeDocument/2006/relationships/customXml" Target="../ink/ink955.xml"/><Relationship Id="rId36" Type="http://schemas.openxmlformats.org/officeDocument/2006/relationships/customXml" Target="../ink/ink966.xml"/><Relationship Id="rId57" Type="http://schemas.openxmlformats.org/officeDocument/2006/relationships/customXml" Target="../ink/ink977.xml"/><Relationship Id="rId106" Type="http://schemas.openxmlformats.org/officeDocument/2006/relationships/customXml" Target="../ink/ink1003.xml"/><Relationship Id="rId127" Type="http://schemas.openxmlformats.org/officeDocument/2006/relationships/customXml" Target="../ink/ink1014.xml"/><Relationship Id="rId10" Type="http://schemas.openxmlformats.org/officeDocument/2006/relationships/image" Target="../media/image831.png"/><Relationship Id="rId31" Type="http://schemas.openxmlformats.org/officeDocument/2006/relationships/customXml" Target="../ink/ink963.xml"/><Relationship Id="rId52" Type="http://schemas.openxmlformats.org/officeDocument/2006/relationships/image" Target="../media/image849.png"/><Relationship Id="rId73" Type="http://schemas.openxmlformats.org/officeDocument/2006/relationships/customXml" Target="../ink/ink985.xml"/><Relationship Id="rId78" Type="http://schemas.openxmlformats.org/officeDocument/2006/relationships/image" Target="../media/image862.png"/><Relationship Id="rId94" Type="http://schemas.openxmlformats.org/officeDocument/2006/relationships/image" Target="../media/image869.png"/><Relationship Id="rId99" Type="http://schemas.openxmlformats.org/officeDocument/2006/relationships/customXml" Target="../ink/ink999.xml"/><Relationship Id="rId101" Type="http://schemas.openxmlformats.org/officeDocument/2006/relationships/customXml" Target="../ink/ink1000.xml"/><Relationship Id="rId122" Type="http://schemas.openxmlformats.org/officeDocument/2006/relationships/customXml" Target="../ink/ink1011.xml"/><Relationship Id="rId143" Type="http://schemas.openxmlformats.org/officeDocument/2006/relationships/customXml" Target="../ink/ink1022.xml"/><Relationship Id="rId148" Type="http://schemas.openxmlformats.org/officeDocument/2006/relationships/image" Target="../media/image895.png"/><Relationship Id="rId164" Type="http://schemas.openxmlformats.org/officeDocument/2006/relationships/customXml" Target="../ink/ink1033.xml"/><Relationship Id="rId4" Type="http://schemas.openxmlformats.org/officeDocument/2006/relationships/image" Target="../media/image4111.png"/><Relationship Id="rId9" Type="http://schemas.openxmlformats.org/officeDocument/2006/relationships/customXml" Target="../ink/ink952.xml"/><Relationship Id="rId26" Type="http://schemas.openxmlformats.org/officeDocument/2006/relationships/image" Target="../media/image99.png"/><Relationship Id="rId47" Type="http://schemas.openxmlformats.org/officeDocument/2006/relationships/customXml" Target="../ink/ink972.xml"/><Relationship Id="rId68" Type="http://schemas.openxmlformats.org/officeDocument/2006/relationships/image" Target="../media/image857.png"/><Relationship Id="rId89" Type="http://schemas.openxmlformats.org/officeDocument/2006/relationships/image" Target="../media/image867.png"/><Relationship Id="rId112" Type="http://schemas.openxmlformats.org/officeDocument/2006/relationships/customXml" Target="../ink/ink1006.xml"/><Relationship Id="rId133" Type="http://schemas.openxmlformats.org/officeDocument/2006/relationships/customXml" Target="../ink/ink1017.xml"/><Relationship Id="rId154" Type="http://schemas.openxmlformats.org/officeDocument/2006/relationships/image" Target="../media/image898.png"/><Relationship Id="rId16" Type="http://schemas.openxmlformats.org/officeDocument/2006/relationships/image" Target="../media/image834.png"/><Relationship Id="rId37" Type="http://schemas.openxmlformats.org/officeDocument/2006/relationships/image" Target="../media/image842.png"/><Relationship Id="rId58" Type="http://schemas.openxmlformats.org/officeDocument/2006/relationships/image" Target="../media/image852.png"/><Relationship Id="rId79" Type="http://schemas.openxmlformats.org/officeDocument/2006/relationships/customXml" Target="../ink/ink988.xml"/><Relationship Id="rId102" Type="http://schemas.openxmlformats.org/officeDocument/2006/relationships/image" Target="../media/image873.png"/><Relationship Id="rId123" Type="http://schemas.openxmlformats.org/officeDocument/2006/relationships/image" Target="../media/image883.png"/><Relationship Id="rId144" Type="http://schemas.openxmlformats.org/officeDocument/2006/relationships/image" Target="../media/image893.png"/><Relationship Id="rId90" Type="http://schemas.openxmlformats.org/officeDocument/2006/relationships/customXml" Target="../ink/ink994.xml"/><Relationship Id="rId165" Type="http://schemas.openxmlformats.org/officeDocument/2006/relationships/image" Target="../media/image903.png"/><Relationship Id="rId27" Type="http://schemas.openxmlformats.org/officeDocument/2006/relationships/customXml" Target="../ink/ink961.xml"/><Relationship Id="rId48" Type="http://schemas.openxmlformats.org/officeDocument/2006/relationships/image" Target="../media/image847.png"/><Relationship Id="rId69" Type="http://schemas.openxmlformats.org/officeDocument/2006/relationships/customXml" Target="../ink/ink983.xml"/><Relationship Id="rId113" Type="http://schemas.openxmlformats.org/officeDocument/2006/relationships/image" Target="../media/image878.png"/><Relationship Id="rId134" Type="http://schemas.openxmlformats.org/officeDocument/2006/relationships/image" Target="../media/image888.png"/><Relationship Id="rId80" Type="http://schemas.openxmlformats.org/officeDocument/2006/relationships/image" Target="../media/image863.png"/><Relationship Id="rId155" Type="http://schemas.openxmlformats.org/officeDocument/2006/relationships/customXml" Target="../ink/ink1028.xml"/></Relationships>
</file>

<file path=ppt/slides/_rels/slide4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046.xml"/><Relationship Id="rId21" Type="http://schemas.openxmlformats.org/officeDocument/2006/relationships/image" Target="../media/image913.png"/><Relationship Id="rId42" Type="http://schemas.openxmlformats.org/officeDocument/2006/relationships/customXml" Target="../ink/ink1054.xml"/><Relationship Id="rId47" Type="http://schemas.openxmlformats.org/officeDocument/2006/relationships/image" Target="../media/image926.png"/><Relationship Id="rId63" Type="http://schemas.openxmlformats.org/officeDocument/2006/relationships/image" Target="../media/image933.png"/><Relationship Id="rId68" Type="http://schemas.openxmlformats.org/officeDocument/2006/relationships/customXml" Target="../ink/ink1067.xml"/><Relationship Id="rId84" Type="http://schemas.openxmlformats.org/officeDocument/2006/relationships/customXml" Target="../ink/ink1075.xml"/><Relationship Id="rId89" Type="http://schemas.openxmlformats.org/officeDocument/2006/relationships/image" Target="../media/image946.png"/><Relationship Id="rId16" Type="http://schemas.openxmlformats.org/officeDocument/2006/relationships/customXml" Target="../ink/ink1041.xml"/><Relationship Id="rId11" Type="http://schemas.openxmlformats.org/officeDocument/2006/relationships/image" Target="../media/image908.png"/><Relationship Id="rId32" Type="http://schemas.openxmlformats.org/officeDocument/2006/relationships/customXml" Target="../ink/ink1049.xml"/><Relationship Id="rId37" Type="http://schemas.openxmlformats.org/officeDocument/2006/relationships/image" Target="../media/image921.png"/><Relationship Id="rId53" Type="http://schemas.openxmlformats.org/officeDocument/2006/relationships/image" Target="../media/image153.png"/><Relationship Id="rId58" Type="http://schemas.openxmlformats.org/officeDocument/2006/relationships/customXml" Target="../ink/ink1062.xml"/><Relationship Id="rId74" Type="http://schemas.openxmlformats.org/officeDocument/2006/relationships/customXml" Target="../ink/ink1070.xml"/><Relationship Id="rId79" Type="http://schemas.openxmlformats.org/officeDocument/2006/relationships/image" Target="../media/image941.png"/><Relationship Id="rId5" Type="http://schemas.openxmlformats.org/officeDocument/2006/relationships/image" Target="../media/image905.png"/><Relationship Id="rId90" Type="http://schemas.openxmlformats.org/officeDocument/2006/relationships/customXml" Target="../ink/ink1078.xml"/><Relationship Id="rId14" Type="http://schemas.openxmlformats.org/officeDocument/2006/relationships/customXml" Target="../ink/ink1040.xml"/><Relationship Id="rId22" Type="http://schemas.openxmlformats.org/officeDocument/2006/relationships/customXml" Target="../ink/ink1044.xml"/><Relationship Id="rId27" Type="http://schemas.openxmlformats.org/officeDocument/2006/relationships/image" Target="../media/image916.png"/><Relationship Id="rId30" Type="http://schemas.openxmlformats.org/officeDocument/2006/relationships/customXml" Target="../ink/ink1048.xml"/><Relationship Id="rId35" Type="http://schemas.openxmlformats.org/officeDocument/2006/relationships/image" Target="../media/image920.png"/><Relationship Id="rId43" Type="http://schemas.openxmlformats.org/officeDocument/2006/relationships/image" Target="../media/image924.png"/><Relationship Id="rId48" Type="http://schemas.openxmlformats.org/officeDocument/2006/relationships/customXml" Target="../ink/ink1057.xml"/><Relationship Id="rId56" Type="http://schemas.openxmlformats.org/officeDocument/2006/relationships/customXml" Target="../ink/ink1061.xml"/><Relationship Id="rId64" Type="http://schemas.openxmlformats.org/officeDocument/2006/relationships/customXml" Target="../ink/ink1065.xml"/><Relationship Id="rId69" Type="http://schemas.openxmlformats.org/officeDocument/2006/relationships/image" Target="../media/image936.png"/><Relationship Id="rId77" Type="http://schemas.openxmlformats.org/officeDocument/2006/relationships/image" Target="../media/image940.png"/><Relationship Id="rId8" Type="http://schemas.openxmlformats.org/officeDocument/2006/relationships/customXml" Target="../ink/ink1037.xml"/><Relationship Id="rId51" Type="http://schemas.openxmlformats.org/officeDocument/2006/relationships/image" Target="../media/image928.png"/><Relationship Id="rId72" Type="http://schemas.openxmlformats.org/officeDocument/2006/relationships/customXml" Target="../ink/ink1069.xml"/><Relationship Id="rId80" Type="http://schemas.openxmlformats.org/officeDocument/2006/relationships/customXml" Target="../ink/ink1073.xml"/><Relationship Id="rId85" Type="http://schemas.openxmlformats.org/officeDocument/2006/relationships/image" Target="../media/image944.png"/><Relationship Id="rId3" Type="http://schemas.openxmlformats.org/officeDocument/2006/relationships/image" Target="../media/image904.png"/><Relationship Id="rId12" Type="http://schemas.openxmlformats.org/officeDocument/2006/relationships/customXml" Target="../ink/ink1039.xml"/><Relationship Id="rId17" Type="http://schemas.openxmlformats.org/officeDocument/2006/relationships/image" Target="../media/image911.png"/><Relationship Id="rId25" Type="http://schemas.openxmlformats.org/officeDocument/2006/relationships/image" Target="../media/image915.png"/><Relationship Id="rId33" Type="http://schemas.openxmlformats.org/officeDocument/2006/relationships/image" Target="../media/image919.png"/><Relationship Id="rId38" Type="http://schemas.openxmlformats.org/officeDocument/2006/relationships/customXml" Target="../ink/ink1052.xml"/><Relationship Id="rId46" Type="http://schemas.openxmlformats.org/officeDocument/2006/relationships/customXml" Target="../ink/ink1056.xml"/><Relationship Id="rId59" Type="http://schemas.openxmlformats.org/officeDocument/2006/relationships/image" Target="../media/image931.png"/><Relationship Id="rId67" Type="http://schemas.openxmlformats.org/officeDocument/2006/relationships/image" Target="../media/image935.png"/><Relationship Id="rId20" Type="http://schemas.openxmlformats.org/officeDocument/2006/relationships/customXml" Target="../ink/ink1043.xml"/><Relationship Id="rId41" Type="http://schemas.openxmlformats.org/officeDocument/2006/relationships/image" Target="../media/image923.png"/><Relationship Id="rId54" Type="http://schemas.openxmlformats.org/officeDocument/2006/relationships/customXml" Target="../ink/ink1060.xml"/><Relationship Id="rId62" Type="http://schemas.openxmlformats.org/officeDocument/2006/relationships/customXml" Target="../ink/ink1064.xml"/><Relationship Id="rId70" Type="http://schemas.openxmlformats.org/officeDocument/2006/relationships/customXml" Target="../ink/ink1068.xml"/><Relationship Id="rId75" Type="http://schemas.openxmlformats.org/officeDocument/2006/relationships/image" Target="../media/image939.png"/><Relationship Id="rId83" Type="http://schemas.openxmlformats.org/officeDocument/2006/relationships/image" Target="../media/image943.png"/><Relationship Id="rId88" Type="http://schemas.openxmlformats.org/officeDocument/2006/relationships/customXml" Target="../ink/ink1077.xml"/><Relationship Id="rId91" Type="http://schemas.openxmlformats.org/officeDocument/2006/relationships/image" Target="../media/image94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36.xml"/><Relationship Id="rId15" Type="http://schemas.openxmlformats.org/officeDocument/2006/relationships/image" Target="../media/image910.png"/><Relationship Id="rId23" Type="http://schemas.openxmlformats.org/officeDocument/2006/relationships/image" Target="../media/image914.png"/><Relationship Id="rId28" Type="http://schemas.openxmlformats.org/officeDocument/2006/relationships/customXml" Target="../ink/ink1047.xml"/><Relationship Id="rId36" Type="http://schemas.openxmlformats.org/officeDocument/2006/relationships/customXml" Target="../ink/ink1051.xml"/><Relationship Id="rId49" Type="http://schemas.openxmlformats.org/officeDocument/2006/relationships/image" Target="../media/image927.png"/><Relationship Id="rId57" Type="http://schemas.openxmlformats.org/officeDocument/2006/relationships/image" Target="../media/image930.png"/><Relationship Id="rId10" Type="http://schemas.openxmlformats.org/officeDocument/2006/relationships/customXml" Target="../ink/ink1038.xml"/><Relationship Id="rId31" Type="http://schemas.openxmlformats.org/officeDocument/2006/relationships/image" Target="../media/image918.png"/><Relationship Id="rId44" Type="http://schemas.openxmlformats.org/officeDocument/2006/relationships/customXml" Target="../ink/ink1055.xml"/><Relationship Id="rId52" Type="http://schemas.openxmlformats.org/officeDocument/2006/relationships/customXml" Target="../ink/ink1059.xml"/><Relationship Id="rId60" Type="http://schemas.openxmlformats.org/officeDocument/2006/relationships/customXml" Target="../ink/ink1063.xml"/><Relationship Id="rId65" Type="http://schemas.openxmlformats.org/officeDocument/2006/relationships/image" Target="../media/image934.png"/><Relationship Id="rId73" Type="http://schemas.openxmlformats.org/officeDocument/2006/relationships/image" Target="../media/image938.png"/><Relationship Id="rId78" Type="http://schemas.openxmlformats.org/officeDocument/2006/relationships/customXml" Target="../ink/ink1072.xml"/><Relationship Id="rId81" Type="http://schemas.openxmlformats.org/officeDocument/2006/relationships/image" Target="../media/image942.png"/><Relationship Id="rId86" Type="http://schemas.openxmlformats.org/officeDocument/2006/relationships/customXml" Target="../ink/ink1076.xml"/><Relationship Id="rId4" Type="http://schemas.openxmlformats.org/officeDocument/2006/relationships/customXml" Target="../ink/ink1035.xml"/><Relationship Id="rId9" Type="http://schemas.openxmlformats.org/officeDocument/2006/relationships/image" Target="../media/image907.png"/><Relationship Id="rId13" Type="http://schemas.openxmlformats.org/officeDocument/2006/relationships/image" Target="../media/image909.png"/><Relationship Id="rId18" Type="http://schemas.openxmlformats.org/officeDocument/2006/relationships/customXml" Target="../ink/ink1042.xml"/><Relationship Id="rId39" Type="http://schemas.openxmlformats.org/officeDocument/2006/relationships/image" Target="../media/image922.png"/><Relationship Id="rId34" Type="http://schemas.openxmlformats.org/officeDocument/2006/relationships/customXml" Target="../ink/ink1050.xml"/><Relationship Id="rId50" Type="http://schemas.openxmlformats.org/officeDocument/2006/relationships/customXml" Target="../ink/ink1058.xml"/><Relationship Id="rId55" Type="http://schemas.openxmlformats.org/officeDocument/2006/relationships/image" Target="../media/image929.png"/><Relationship Id="rId76" Type="http://schemas.openxmlformats.org/officeDocument/2006/relationships/customXml" Target="../ink/ink1071.xml"/><Relationship Id="rId7" Type="http://schemas.openxmlformats.org/officeDocument/2006/relationships/image" Target="../media/image906.png"/><Relationship Id="rId71" Type="http://schemas.openxmlformats.org/officeDocument/2006/relationships/image" Target="../media/image937.png"/><Relationship Id="rId2" Type="http://schemas.openxmlformats.org/officeDocument/2006/relationships/customXml" Target="../ink/ink1034.xml"/><Relationship Id="rId29" Type="http://schemas.openxmlformats.org/officeDocument/2006/relationships/image" Target="../media/image917.png"/><Relationship Id="rId24" Type="http://schemas.openxmlformats.org/officeDocument/2006/relationships/customXml" Target="../ink/ink1045.xml"/><Relationship Id="rId40" Type="http://schemas.openxmlformats.org/officeDocument/2006/relationships/customXml" Target="../ink/ink1053.xml"/><Relationship Id="rId45" Type="http://schemas.openxmlformats.org/officeDocument/2006/relationships/image" Target="../media/image925.png"/><Relationship Id="rId66" Type="http://schemas.openxmlformats.org/officeDocument/2006/relationships/customXml" Target="../ink/ink1066.xml"/><Relationship Id="rId87" Type="http://schemas.openxmlformats.org/officeDocument/2006/relationships/image" Target="../media/image945.png"/><Relationship Id="rId61" Type="http://schemas.openxmlformats.org/officeDocument/2006/relationships/image" Target="../media/image932.png"/><Relationship Id="rId82" Type="http://schemas.openxmlformats.org/officeDocument/2006/relationships/customXml" Target="../ink/ink1074.xml"/><Relationship Id="rId19" Type="http://schemas.openxmlformats.org/officeDocument/2006/relationships/image" Target="../media/image9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066800"/>
            <a:ext cx="8153400" cy="1736725"/>
          </a:xfrm>
        </p:spPr>
        <p:txBody>
          <a:bodyPr/>
          <a:lstStyle/>
          <a:p>
            <a:pPr eaLnBrk="1" hangingPunct="1"/>
            <a:r>
              <a:rPr lang="en-US" altLang="da-DK" sz="4800" dirty="0"/>
              <a:t>MANAGERIAL ECONOMICS</a:t>
            </a:r>
            <a:br>
              <a:rPr lang="en-US" altLang="da-DK" sz="4800" dirty="0"/>
            </a:br>
            <a:r>
              <a:rPr lang="en-US" altLang="da-DK" sz="3200" dirty="0"/>
              <a:t>14</a:t>
            </a:r>
            <a:r>
              <a:rPr lang="en-US" altLang="da-DK" sz="3200" baseline="30000" dirty="0"/>
              <a:t>th</a:t>
            </a:r>
            <a:r>
              <a:rPr lang="en-US" altLang="da-DK" sz="3200" dirty="0"/>
              <a:t> Edition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66775" y="4776788"/>
            <a:ext cx="6619875" cy="862012"/>
          </a:xfrm>
        </p:spPr>
        <p:txBody>
          <a:bodyPr rtlCol="0">
            <a:normAutofit/>
          </a:bodyPr>
          <a:lstStyle/>
          <a:p>
            <a:pPr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en-US" dirty="0"/>
              <a:t>By</a:t>
            </a:r>
          </a:p>
          <a:p>
            <a:pPr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en-US" dirty="0"/>
              <a:t>Mark </a:t>
            </a:r>
            <a:r>
              <a:rPr lang="en-US" dirty="0" err="1"/>
              <a:t>Hirschey</a:t>
            </a:r>
            <a:r>
              <a:rPr lang="en-US" dirty="0"/>
              <a:t> and Eric </a:t>
            </a:r>
            <a:r>
              <a:rPr lang="en-US" dirty="0" err="1"/>
              <a:t>Bentzen</a:t>
            </a:r>
            <a:endParaRPr lang="en-US" dirty="0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ftr" sz="quarter" idx="11"/>
          </p:nvPr>
        </p:nvSpPr>
        <p:spPr>
          <a:xfrm rot="5400000">
            <a:off x="6233335" y="3263371"/>
            <a:ext cx="3859795" cy="228660"/>
          </a:xfrm>
        </p:spPr>
        <p:txBody>
          <a:bodyPr/>
          <a:lstStyle/>
          <a:p>
            <a:pPr>
              <a:defRPr/>
            </a:pPr>
            <a:r>
              <a:rPr lang="en-US" dirty="0"/>
              <a:t>© 2016 Cengage Learning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789" y="1447803"/>
            <a:ext cx="2926080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88" y="371475"/>
            <a:ext cx="4391025" cy="611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69"/>
          <p:cNvSpPr>
            <a:spLocks noGrp="1" noChangeArrowheads="1"/>
          </p:cNvSpPr>
          <p:nvPr>
            <p:ph type="ftr" sz="quarter" idx="11"/>
          </p:nvPr>
        </p:nvSpPr>
        <p:spPr>
          <a:xfrm rot="5400000">
            <a:off x="6233335" y="3263371"/>
            <a:ext cx="3859795" cy="228660"/>
          </a:xfrm>
        </p:spPr>
        <p:txBody>
          <a:bodyPr/>
          <a:lstStyle/>
          <a:p>
            <a:pPr>
              <a:defRPr/>
            </a:pPr>
            <a:r>
              <a:rPr lang="en-US" sz="1000" dirty="0">
                <a:solidFill>
                  <a:schemeClr val="tx1">
                    <a:lumMod val="65000"/>
                  </a:schemeClr>
                </a:solidFill>
              </a:rPr>
              <a:t>© 2016 Cengage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262" y="61913"/>
            <a:ext cx="7056437" cy="1400175"/>
          </a:xfrm>
        </p:spPr>
        <p:txBody>
          <a:bodyPr/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Three Stages of Production but only Stage II is Economical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 rot="5400000">
            <a:off x="6871493" y="2196307"/>
            <a:ext cx="3859213" cy="228600"/>
          </a:xfrm>
        </p:spPr>
        <p:txBody>
          <a:bodyPr/>
          <a:lstStyle/>
          <a:p>
            <a:pPr>
              <a:defRPr/>
            </a:pPr>
            <a:r>
              <a:rPr lang="en-US" dirty="0"/>
              <a:t>© 2016 Cengage Learning</a:t>
            </a:r>
          </a:p>
        </p:txBody>
      </p:sp>
      <p:pic>
        <p:nvPicPr>
          <p:cNvPr id="6" name="Picture 3" descr="Fig06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7" y="1600200"/>
            <a:ext cx="5897563" cy="472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324600" y="2362200"/>
            <a:ext cx="2590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 stage I, output elasticity, </a:t>
            </a:r>
            <a:r>
              <a:rPr lang="en-US" sz="2400" dirty="0">
                <a:sym typeface="Symbol" panose="05050102010706020507" pitchFamily="18" charset="2"/>
              </a:rPr>
              <a:t>  1.</a:t>
            </a:r>
          </a:p>
          <a:p>
            <a:endParaRPr lang="en-US" sz="2400" dirty="0">
              <a:sym typeface="Symbol" panose="05050102010706020507" pitchFamily="18" charset="2"/>
            </a:endParaRPr>
          </a:p>
          <a:p>
            <a:r>
              <a:rPr lang="en-US" sz="2400" b="1" dirty="0">
                <a:solidFill>
                  <a:srgbClr val="FFFF00"/>
                </a:solidFill>
                <a:sym typeface="Symbol" panose="05050102010706020507" pitchFamily="18" charset="2"/>
              </a:rPr>
              <a:t>In stage II,         1    0.</a:t>
            </a:r>
          </a:p>
          <a:p>
            <a:endParaRPr lang="en-US" sz="2400" dirty="0">
              <a:sym typeface="Symbol" panose="05050102010706020507" pitchFamily="18" charset="2"/>
            </a:endParaRPr>
          </a:p>
          <a:p>
            <a:r>
              <a:rPr lang="en-US" sz="2400" dirty="0">
                <a:sym typeface="Symbol" panose="05050102010706020507" pitchFamily="18" charset="2"/>
              </a:rPr>
              <a:t>In stage III,   0.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81461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/>
              <a:t>Input Combination Choice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84188" y="2286000"/>
            <a:ext cx="7924800" cy="3505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da-DK"/>
              <a:t>Production Isoquants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da-DK"/>
              <a:t>Show efficient input combinations.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da-DK"/>
              <a:t>Technical efficiency is least-cost production.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da-DK"/>
              <a:t>Isoquant shape shows input substitutability.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da-DK"/>
              <a:t>Straight line isoquants depict perfect substitutes.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da-DK"/>
              <a:t>C-shaped isoquants depict imperfect substitutes.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da-DK"/>
              <a:t>L-shaped isoquants imply no substitutability.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2"/>
          </p:nvPr>
        </p:nvSpPr>
        <p:spPr>
          <a:xfrm rot="5400000">
            <a:off x="6233335" y="3263371"/>
            <a:ext cx="3859795" cy="228660"/>
          </a:xfrm>
        </p:spPr>
        <p:txBody>
          <a:bodyPr/>
          <a:lstStyle/>
          <a:p>
            <a:pPr>
              <a:defRPr/>
            </a:pPr>
            <a:r>
              <a:rPr lang="en-US" dirty="0"/>
              <a:t>© 2016  Cengage Learning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>
          <a:xfrm rot="5400000">
            <a:off x="6947693" y="2043907"/>
            <a:ext cx="3859213" cy="228600"/>
          </a:xfrm>
        </p:spPr>
        <p:txBody>
          <a:bodyPr/>
          <a:lstStyle/>
          <a:p>
            <a:pPr>
              <a:defRPr/>
            </a:pPr>
            <a:r>
              <a:rPr lang="en-US" dirty="0"/>
              <a:t>© 2016 Cengage Learning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77821"/>
            <a:ext cx="8001000" cy="6551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5635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86612" y="152400"/>
            <a:ext cx="7056437" cy="1400175"/>
          </a:xfrm>
        </p:spPr>
        <p:txBody>
          <a:bodyPr/>
          <a:lstStyle/>
          <a:p>
            <a:pPr eaLnBrk="1" hangingPunct="1"/>
            <a:r>
              <a:rPr lang="en-US" altLang="da-DK" sz="4000" b="1" dirty="0"/>
              <a:t>Marginal Rate of Technical Substitution (MRTS)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77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82601" y="1752600"/>
                <a:ext cx="7518399" cy="4495800"/>
              </a:xfrm>
            </p:spPr>
            <p:txBody>
              <a:bodyPr/>
              <a:lstStyle/>
              <a:p>
                <a:pPr eaLnBrk="1" hangingPunct="1"/>
                <a:r>
                  <a:rPr lang="en-US" altLang="da-DK" dirty="0"/>
                  <a:t>Marginal Rate of Technical Substitution</a:t>
                </a:r>
              </a:p>
              <a:p>
                <a:pPr lvl="1" eaLnBrk="1" hangingPunct="1"/>
                <a:r>
                  <a:rPr lang="en-US" altLang="da-DK" dirty="0"/>
                  <a:t>Shows amount of one input that must be substituted for another to maintain constant output.</a:t>
                </a:r>
              </a:p>
              <a:p>
                <a:pPr lvl="1" eaLnBrk="1" hangingPunct="1"/>
                <a:r>
                  <a:rPr lang="en-US" altLang="da-DK" dirty="0"/>
                  <a:t>It is the negative of the slope of the isoquant.</a:t>
                </a:r>
              </a:p>
              <a:p>
                <a:pPr lvl="1" eaLnBrk="1" hangingPunct="1"/>
                <a:r>
                  <a:rPr lang="en-US" altLang="da-DK" dirty="0"/>
                  <a:t>For inputs X and Y, </a:t>
                </a:r>
                <a:r>
                  <a:rPr lang="en-US" altLang="da-DK" b="1" dirty="0">
                    <a:solidFill>
                      <a:srgbClr val="FFFF00"/>
                    </a:solidFill>
                  </a:rPr>
                  <a:t>MRTS</a:t>
                </a:r>
                <a:r>
                  <a:rPr lang="en-US" altLang="da-DK" b="1" baseline="-25000" dirty="0">
                    <a:solidFill>
                      <a:srgbClr val="FFFF00"/>
                    </a:solidFill>
                  </a:rPr>
                  <a:t>XY</a:t>
                </a:r>
                <a:r>
                  <a:rPr lang="en-US" altLang="da-DK" b="1" dirty="0">
                    <a:solidFill>
                      <a:srgbClr val="FFFF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da-DK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da-DK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altLang="da-DK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𝑲</m:t>
                        </m:r>
                      </m:num>
                      <m:den>
                        <m:r>
                          <a:rPr lang="en-US" altLang="da-DK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altLang="da-DK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𝑳</m:t>
                        </m:r>
                      </m:den>
                    </m:f>
                    <m:r>
                      <a:rPr lang="en-US" altLang="da-DK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altLang="da-DK" b="1" dirty="0">
                    <a:solidFill>
                      <a:srgbClr val="FFFF00"/>
                    </a:solidFill>
                  </a:rPr>
                  <a:t>MP</a:t>
                </a:r>
                <a:r>
                  <a:rPr lang="en-US" altLang="da-DK" b="1" baseline="-25000" dirty="0">
                    <a:solidFill>
                      <a:srgbClr val="FFFF00"/>
                    </a:solidFill>
                  </a:rPr>
                  <a:t>X</a:t>
                </a:r>
                <a:r>
                  <a:rPr lang="en-US" altLang="da-DK" b="1" dirty="0">
                    <a:solidFill>
                      <a:srgbClr val="FFFF00"/>
                    </a:solidFill>
                  </a:rPr>
                  <a:t>/MP</a:t>
                </a:r>
                <a:r>
                  <a:rPr lang="en-US" altLang="da-DK" b="1" baseline="-25000" dirty="0">
                    <a:solidFill>
                      <a:srgbClr val="FFFF00"/>
                    </a:solidFill>
                  </a:rPr>
                  <a:t>Y</a:t>
                </a:r>
              </a:p>
              <a:p>
                <a:pPr lvl="1" eaLnBrk="1" hangingPunct="1"/>
                <a:r>
                  <a:rPr lang="en-US" altLang="da-DK" b="1" dirty="0">
                    <a:solidFill>
                      <a:srgbClr val="FFC000"/>
                    </a:solidFill>
                  </a:rPr>
                  <a:t>The MRTS tends to decline as more of X and less of Y are employed.</a:t>
                </a:r>
              </a:p>
              <a:p>
                <a:pPr eaLnBrk="1" hangingPunct="1"/>
                <a:r>
                  <a:rPr lang="en-US" altLang="da-DK" dirty="0"/>
                  <a:t>Rational Limits of Input Substitution</a:t>
                </a:r>
              </a:p>
              <a:p>
                <a:pPr lvl="1" eaLnBrk="1" hangingPunct="1"/>
                <a:r>
                  <a:rPr lang="en-US" altLang="da-DK" dirty="0"/>
                  <a:t>Ridge lines show rational limits of input substitution.</a:t>
                </a:r>
              </a:p>
              <a:p>
                <a:pPr lvl="1" eaLnBrk="1" hangingPunct="1"/>
                <a:r>
                  <a:rPr lang="en-US" altLang="da-DK" dirty="0"/>
                  <a:t>MP</a:t>
                </a:r>
                <a:r>
                  <a:rPr lang="en-US" altLang="da-DK" baseline="-25000" dirty="0"/>
                  <a:t>X</a:t>
                </a:r>
                <a:r>
                  <a:rPr lang="en-US" altLang="da-DK" dirty="0"/>
                  <a:t>&lt;0 or MP</a:t>
                </a:r>
                <a:r>
                  <a:rPr lang="en-US" altLang="da-DK" baseline="-25000" dirty="0"/>
                  <a:t>Y</a:t>
                </a:r>
                <a:r>
                  <a:rPr lang="en-US" altLang="da-DK" dirty="0"/>
                  <a:t>&lt;0  are never observed.</a:t>
                </a:r>
              </a:p>
            </p:txBody>
          </p:sp>
        </mc:Choice>
        <mc:Fallback xmlns="">
          <p:sp>
            <p:nvSpPr>
              <p:cNvPr id="327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2601" y="1752600"/>
                <a:ext cx="7518399" cy="4495800"/>
              </a:xfrm>
              <a:blipFill>
                <a:blip r:embed="rId2"/>
                <a:stretch>
                  <a:fillRect l="-168" t="-845"/>
                </a:stretch>
              </a:blipFill>
            </p:spPr>
            <p:txBody>
              <a:bodyPr/>
              <a:lstStyle/>
              <a:p>
                <a:r>
                  <a:rPr lang="en-P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69"/>
          <p:cNvSpPr>
            <a:spLocks noGrp="1" noChangeArrowheads="1"/>
          </p:cNvSpPr>
          <p:nvPr>
            <p:ph type="ftr" sz="quarter" idx="12"/>
          </p:nvPr>
        </p:nvSpPr>
        <p:spPr>
          <a:xfrm rot="5400000">
            <a:off x="6729914" y="2806168"/>
            <a:ext cx="3859795" cy="228660"/>
          </a:xfrm>
        </p:spPr>
        <p:txBody>
          <a:bodyPr/>
          <a:lstStyle/>
          <a:p>
            <a:pPr>
              <a:defRPr/>
            </a:pPr>
            <a:r>
              <a:rPr lang="en-US" dirty="0"/>
              <a:t>© 2016  Cengage Learning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>
          <a:xfrm rot="5400000">
            <a:off x="6871493" y="2043907"/>
            <a:ext cx="3859213" cy="228600"/>
          </a:xfrm>
        </p:spPr>
        <p:txBody>
          <a:bodyPr/>
          <a:lstStyle/>
          <a:p>
            <a:pPr>
              <a:defRPr/>
            </a:pPr>
            <a:r>
              <a:rPr lang="en-US" dirty="0"/>
              <a:t>© 2016 Cengage Learning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81000"/>
            <a:ext cx="8241613" cy="6096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274F5DD-DF48-B3F3-38DB-A30B4ACBEF78}"/>
                  </a:ext>
                </a:extLst>
              </p:cNvPr>
              <p:cNvSpPr txBox="1"/>
              <p:nvPr/>
            </p:nvSpPr>
            <p:spPr>
              <a:xfrm>
                <a:off x="5181600" y="1667111"/>
                <a:ext cx="2792752" cy="4910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PS" b="1" dirty="0">
                    <a:solidFill>
                      <a:srgbClr val="002060"/>
                    </a:solidFill>
                  </a:rPr>
                  <a:t>MRTS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PS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𝑲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𝑳</m:t>
                        </m:r>
                      </m:den>
                    </m:f>
                    <m:r>
                      <a:rPr lang="en-US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𝑴𝑷𝑳</m:t>
                    </m:r>
                    <m:r>
                      <a:rPr lang="en-US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𝑴𝑷𝑲</m:t>
                    </m:r>
                  </m:oMath>
                </a14:m>
                <a:endParaRPr lang="en-PS" b="1" baseline="-25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274F5DD-DF48-B3F3-38DB-A30B4ACBEF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1667111"/>
                <a:ext cx="2792752" cy="491096"/>
              </a:xfrm>
              <a:prstGeom prst="rect">
                <a:avLst/>
              </a:prstGeom>
              <a:blipFill>
                <a:blip r:embed="rId3"/>
                <a:stretch>
                  <a:fillRect l="-1818" b="-7692"/>
                </a:stretch>
              </a:blipFill>
            </p:spPr>
            <p:txBody>
              <a:bodyPr/>
              <a:lstStyle/>
              <a:p>
                <a:r>
                  <a:rPr lang="en-P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C3731347-D63C-96C2-F18D-5D5C9230C4DD}"/>
              </a:ext>
            </a:extLst>
          </p:cNvPr>
          <p:cNvSpPr txBox="1"/>
          <p:nvPr/>
        </p:nvSpPr>
        <p:spPr>
          <a:xfrm>
            <a:off x="3152434" y="1143000"/>
            <a:ext cx="1636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S" sz="2400" b="1" dirty="0">
                <a:solidFill>
                  <a:srgbClr val="0070C0"/>
                </a:solidFill>
              </a:rPr>
              <a:t>Isoquants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15792DE-06FE-73E9-EE21-35FDF9214172}"/>
              </a:ext>
            </a:extLst>
          </p:cNvPr>
          <p:cNvGrpSpPr/>
          <p:nvPr/>
        </p:nvGrpSpPr>
        <p:grpSpPr>
          <a:xfrm>
            <a:off x="1347341" y="1788714"/>
            <a:ext cx="132120" cy="335880"/>
            <a:chOff x="1347341" y="1788714"/>
            <a:chExt cx="132120" cy="33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30C3A68-B3E1-9DD2-8E8A-EA527705C42A}"/>
                    </a:ext>
                  </a:extLst>
                </p14:cNvPr>
                <p14:cNvContentPartPr/>
                <p14:nvPr/>
              </p14:nvContentPartPr>
              <p14:xfrm>
                <a:off x="1360301" y="1788714"/>
                <a:ext cx="360" cy="3358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30C3A68-B3E1-9DD2-8E8A-EA527705C42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342301" y="1771074"/>
                  <a:ext cx="3600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652FD20-681A-903F-ED55-C21B7D0071B5}"/>
                    </a:ext>
                  </a:extLst>
                </p14:cNvPr>
                <p14:cNvContentPartPr/>
                <p14:nvPr/>
              </p14:nvContentPartPr>
              <p14:xfrm>
                <a:off x="1347341" y="1823274"/>
                <a:ext cx="132120" cy="2620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652FD20-681A-903F-ED55-C21B7D0071B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329341" y="1805274"/>
                  <a:ext cx="167760" cy="297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B4A9DA2-35A2-03B4-AEA0-993F52C05931}"/>
                  </a:ext>
                </a:extLst>
              </p14:cNvPr>
              <p14:cNvContentPartPr/>
              <p14:nvPr/>
            </p14:nvContentPartPr>
            <p14:xfrm>
              <a:off x="6915101" y="5759514"/>
              <a:ext cx="124920" cy="2484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B4A9DA2-35A2-03B4-AEA0-993F52C0593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897461" y="5741514"/>
                <a:ext cx="160560" cy="284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F660E868-60A9-20B3-AFF4-AB2604F585C6}"/>
              </a:ext>
            </a:extLst>
          </p:cNvPr>
          <p:cNvGrpSpPr/>
          <p:nvPr/>
        </p:nvGrpSpPr>
        <p:grpSpPr>
          <a:xfrm>
            <a:off x="5164061" y="1580634"/>
            <a:ext cx="2813760" cy="749520"/>
            <a:chOff x="5164061" y="1580634"/>
            <a:chExt cx="2813760" cy="74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6938AD5-2F0F-AD8E-0406-3CB85D3C99F8}"/>
                    </a:ext>
                  </a:extLst>
                </p14:cNvPr>
                <p14:cNvContentPartPr/>
                <p14:nvPr/>
              </p14:nvContentPartPr>
              <p14:xfrm>
                <a:off x="5850581" y="2075994"/>
                <a:ext cx="51840" cy="1029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6938AD5-2F0F-AD8E-0406-3CB85D3C99F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832941" y="2057994"/>
                  <a:ext cx="874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09F12B6-3BEA-BFFE-7EEC-1A3C49145F7E}"/>
                    </a:ext>
                  </a:extLst>
                </p14:cNvPr>
                <p14:cNvContentPartPr/>
                <p14:nvPr/>
              </p14:nvContentPartPr>
              <p14:xfrm>
                <a:off x="5953181" y="2083194"/>
                <a:ext cx="360" cy="882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09F12B6-3BEA-BFFE-7EEC-1A3C49145F7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935541" y="2065194"/>
                  <a:ext cx="3600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B51FAE8-CA91-FB27-6F89-1A09F4FA30F5}"/>
                    </a:ext>
                  </a:extLst>
                </p14:cNvPr>
                <p14:cNvContentPartPr/>
                <p14:nvPr/>
              </p14:nvContentPartPr>
              <p14:xfrm>
                <a:off x="5989901" y="2061234"/>
                <a:ext cx="44280" cy="738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B51FAE8-CA91-FB27-6F89-1A09F4FA30F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972261" y="2043234"/>
                  <a:ext cx="799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B74A115-213D-04B5-C73E-FA4121C2E914}"/>
                    </a:ext>
                  </a:extLst>
                </p14:cNvPr>
                <p14:cNvContentPartPr/>
                <p14:nvPr/>
              </p14:nvContentPartPr>
              <p14:xfrm>
                <a:off x="5989901" y="2134674"/>
                <a:ext cx="59040" cy="518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B74A115-213D-04B5-C73E-FA4121C2E91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972261" y="2116674"/>
                  <a:ext cx="946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AFDD1DB-F2AA-CBC5-9995-D3C1F6412EAF}"/>
                    </a:ext>
                  </a:extLst>
                </p14:cNvPr>
                <p14:cNvContentPartPr/>
                <p14:nvPr/>
              </p14:nvContentPartPr>
              <p14:xfrm>
                <a:off x="5164061" y="1580634"/>
                <a:ext cx="2813760" cy="7495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AFDD1DB-F2AA-CBC5-9995-D3C1F6412EA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146061" y="1562634"/>
                  <a:ext cx="2849400" cy="785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8825073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056437" cy="1400175"/>
          </a:xfrm>
        </p:spPr>
        <p:txBody>
          <a:bodyPr/>
          <a:lstStyle/>
          <a:p>
            <a:pPr eaLnBrk="1" hangingPunct="1"/>
            <a:r>
              <a:rPr lang="en-US" altLang="da-DK" sz="4000" dirty="0"/>
              <a:t>Marginal Revenue Product and Optimal Employment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76400"/>
            <a:ext cx="8153400" cy="4572000"/>
          </a:xfrm>
        </p:spPr>
        <p:txBody>
          <a:bodyPr rtlCol="0">
            <a:normAutofit fontScale="62500" lnSpcReduction="20000"/>
          </a:bodyPr>
          <a:lstStyle/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da-DK" sz="2800" dirty="0"/>
              <a:t>Marginal Revenue Product (of labor)</a:t>
            </a:r>
          </a:p>
          <a:p>
            <a:pPr algn="just"/>
            <a:r>
              <a:rPr lang="en-US" sz="2800" b="1" dirty="0">
                <a:solidFill>
                  <a:srgbClr val="FFFF00"/>
                </a:solidFill>
              </a:rPr>
              <a:t>MRP</a:t>
            </a:r>
            <a:r>
              <a:rPr lang="en-US" sz="2800" b="1" baseline="-25000" dirty="0">
                <a:solidFill>
                  <a:srgbClr val="FFFF00"/>
                </a:solidFill>
              </a:rPr>
              <a:t>L</a:t>
            </a:r>
            <a:r>
              <a:rPr lang="en-US" sz="2800" b="1" dirty="0">
                <a:solidFill>
                  <a:srgbClr val="FFFF00"/>
                </a:solidFill>
              </a:rPr>
              <a:t> = MR . MP</a:t>
            </a:r>
            <a:r>
              <a:rPr lang="en-US" sz="2800" b="1" baseline="-25000" dirty="0">
                <a:solidFill>
                  <a:srgbClr val="FFFF00"/>
                </a:solidFill>
              </a:rPr>
              <a:t>L</a:t>
            </a:r>
          </a:p>
          <a:p>
            <a:pPr algn="just"/>
            <a:r>
              <a:rPr lang="en-US" sz="2800" b="1" dirty="0"/>
              <a:t>But MR = </a:t>
            </a:r>
            <a:r>
              <a:rPr 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800" b="1" dirty="0"/>
              <a:t>TR / </a:t>
            </a:r>
            <a:r>
              <a:rPr 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800" b="1" dirty="0"/>
              <a:t>Q</a:t>
            </a:r>
          </a:p>
          <a:p>
            <a:pPr algn="just"/>
            <a:r>
              <a:rPr lang="en-US" sz="2800" b="1" dirty="0">
                <a:solidFill>
                  <a:srgbClr val="FFFF00"/>
                </a:solidFill>
              </a:rPr>
              <a:t>And MP</a:t>
            </a:r>
            <a:r>
              <a:rPr lang="en-US" sz="2800" b="1" baseline="-25000" dirty="0">
                <a:solidFill>
                  <a:srgbClr val="FFFF00"/>
                </a:solidFill>
              </a:rPr>
              <a:t>L</a:t>
            </a:r>
            <a:r>
              <a:rPr lang="en-US" sz="2800" b="1" dirty="0">
                <a:solidFill>
                  <a:srgbClr val="FFFF00"/>
                </a:solidFill>
              </a:rPr>
              <a:t> = </a:t>
            </a:r>
            <a:r>
              <a:rPr lang="el-G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800" b="1" dirty="0">
                <a:solidFill>
                  <a:srgbClr val="FFFF00"/>
                </a:solidFill>
              </a:rPr>
              <a:t> Q / </a:t>
            </a:r>
            <a:r>
              <a:rPr lang="el-G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800" b="1" dirty="0">
                <a:solidFill>
                  <a:srgbClr val="FFFF00"/>
                </a:solidFill>
              </a:rPr>
              <a:t> L</a:t>
            </a:r>
          </a:p>
          <a:p>
            <a:pPr algn="just"/>
            <a:r>
              <a:rPr lang="en-US" sz="2800" b="1" dirty="0"/>
              <a:t>Then MRP</a:t>
            </a:r>
            <a:r>
              <a:rPr lang="en-US" sz="2800" b="1" baseline="-25000" dirty="0"/>
              <a:t>L</a:t>
            </a:r>
            <a:r>
              <a:rPr lang="en-US" sz="2800" b="1" dirty="0"/>
              <a:t> = [</a:t>
            </a:r>
            <a:r>
              <a:rPr 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800" b="1" dirty="0"/>
              <a:t>TR / </a:t>
            </a:r>
            <a:r>
              <a:rPr 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800" b="1" dirty="0"/>
              <a:t>Q] x [</a:t>
            </a:r>
            <a:r>
              <a:rPr 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800" b="1" dirty="0"/>
              <a:t>Q / </a:t>
            </a:r>
            <a:r>
              <a:rPr 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800" b="1" dirty="0"/>
              <a:t>L] =   </a:t>
            </a:r>
            <a:r>
              <a:rPr 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800" b="1" dirty="0"/>
              <a:t>TR / </a:t>
            </a:r>
            <a:r>
              <a:rPr 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800" b="1" dirty="0"/>
              <a:t>L =  (for infinitely small changes in L) </a:t>
            </a:r>
            <a:r>
              <a:rPr lang="en-US" sz="2800" b="1" dirty="0">
                <a:solidFill>
                  <a:srgbClr val="FFFF00"/>
                </a:solidFill>
              </a:rPr>
              <a:t>dTR/dL</a:t>
            </a:r>
            <a:endParaRPr lang="en-US" altLang="da-DK" sz="2800" dirty="0">
              <a:solidFill>
                <a:srgbClr val="FFFF00"/>
              </a:solidFill>
            </a:endParaRPr>
          </a:p>
          <a:p>
            <a:pPr marL="742962" lvl="1" indent="-285755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da-DK" sz="2400" dirty="0"/>
              <a:t>MRP</a:t>
            </a:r>
            <a:r>
              <a:rPr lang="en-US" altLang="da-DK" sz="2400" baseline="-25000" dirty="0"/>
              <a:t>L</a:t>
            </a:r>
            <a:r>
              <a:rPr lang="en-US" altLang="da-DK" sz="2400" dirty="0"/>
              <a:t>= MP</a:t>
            </a:r>
            <a:r>
              <a:rPr lang="en-US" altLang="da-DK" sz="2400" baseline="-25000" dirty="0"/>
              <a:t>L </a:t>
            </a:r>
            <a:r>
              <a:rPr lang="en-US" altLang="da-DK" sz="2400" dirty="0">
                <a:cs typeface="Tahoma" panose="020B0604030504040204" pitchFamily="34" charset="0"/>
              </a:rPr>
              <a:t>x MR</a:t>
            </a:r>
            <a:r>
              <a:rPr lang="en-US" altLang="da-DK" sz="2400" baseline="-25000" dirty="0">
                <a:cs typeface="Tahoma" panose="020B0604030504040204" pitchFamily="34" charset="0"/>
              </a:rPr>
              <a:t>Q </a:t>
            </a:r>
            <a:r>
              <a:rPr lang="en-US" altLang="da-DK" sz="2400" dirty="0">
                <a:cs typeface="Tahoma" panose="020B0604030504040204" pitchFamily="34" charset="0"/>
              </a:rPr>
              <a:t>= ∂TR/∂L.</a:t>
            </a:r>
          </a:p>
          <a:p>
            <a:pPr marL="742962" lvl="1" indent="-285755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da-DK" sz="2400" b="1" dirty="0"/>
              <a:t>MRP</a:t>
            </a:r>
            <a:r>
              <a:rPr lang="en-US" altLang="da-DK" sz="2400" b="1" baseline="-25000" dirty="0"/>
              <a:t>L </a:t>
            </a:r>
            <a:r>
              <a:rPr lang="en-US" altLang="da-DK" sz="2400" b="1" dirty="0"/>
              <a:t>is the net revenue gain after all variable costs except labor costs.</a:t>
            </a:r>
          </a:p>
          <a:p>
            <a:pPr marL="742962" lvl="1" indent="-285755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da-DK" sz="2400" b="1" dirty="0">
                <a:solidFill>
                  <a:srgbClr val="FFFF00"/>
                </a:solidFill>
              </a:rPr>
              <a:t>MRP</a:t>
            </a:r>
            <a:r>
              <a:rPr lang="en-US" altLang="da-DK" sz="2400" b="1" baseline="-25000" dirty="0">
                <a:solidFill>
                  <a:srgbClr val="FFFF00"/>
                </a:solidFill>
              </a:rPr>
              <a:t>L </a:t>
            </a:r>
            <a:r>
              <a:rPr lang="en-US" altLang="da-DK" sz="2400" b="1" dirty="0">
                <a:solidFill>
                  <a:srgbClr val="FFFF00"/>
                </a:solidFill>
              </a:rPr>
              <a:t>is the maximum amount that could be paid to increase employment.</a:t>
            </a:r>
            <a:endParaRPr lang="en-US" altLang="da-DK" sz="2400" b="1" dirty="0">
              <a:solidFill>
                <a:srgbClr val="FFFF00"/>
              </a:solidFill>
              <a:cs typeface="Tahoma" panose="020B0604030504040204" pitchFamily="34" charset="0"/>
            </a:endParaRP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da-DK" sz="2800" dirty="0"/>
              <a:t>Optimal Level of a Single Input</a:t>
            </a:r>
          </a:p>
          <a:p>
            <a:pPr marL="742962" lvl="1" indent="-285755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da-DK" sz="2400" dirty="0"/>
              <a:t>Set MRP</a:t>
            </a:r>
            <a:r>
              <a:rPr lang="en-US" altLang="da-DK" sz="2400" baseline="-25000" dirty="0"/>
              <a:t>L</a:t>
            </a:r>
            <a:r>
              <a:rPr lang="en-US" altLang="da-DK" sz="2400" dirty="0"/>
              <a:t>=P</a:t>
            </a:r>
            <a:r>
              <a:rPr lang="en-US" altLang="da-DK" sz="2400" baseline="-25000" dirty="0"/>
              <a:t>L  </a:t>
            </a:r>
            <a:r>
              <a:rPr lang="en-US" altLang="da-DK" sz="2400" dirty="0"/>
              <a:t>(or wage rate = w) to get optimal employment.</a:t>
            </a:r>
          </a:p>
          <a:p>
            <a:pPr marL="742962" lvl="1" indent="-285755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da-DK" sz="2400" dirty="0"/>
              <a:t>If MRP</a:t>
            </a:r>
            <a:r>
              <a:rPr lang="en-US" altLang="da-DK" sz="2400" baseline="-25000" dirty="0"/>
              <a:t>L</a:t>
            </a:r>
            <a:r>
              <a:rPr lang="en-US" altLang="da-DK" sz="2400" dirty="0"/>
              <a:t>= w, then in general input marginal revenue equals input marginal cost.</a:t>
            </a:r>
          </a:p>
          <a:p>
            <a:pPr marL="742962" lvl="1" indent="-285755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en-US" altLang="da-DK" sz="2400" dirty="0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2"/>
          </p:nvPr>
        </p:nvSpPr>
        <p:spPr>
          <a:xfrm rot="5400000">
            <a:off x="6795032" y="2268006"/>
            <a:ext cx="3859795" cy="228660"/>
          </a:xfrm>
        </p:spPr>
        <p:txBody>
          <a:bodyPr/>
          <a:lstStyle/>
          <a:p>
            <a:pPr>
              <a:defRPr/>
            </a:pPr>
            <a:r>
              <a:rPr lang="en-US" dirty="0"/>
              <a:t>© 2016  Cengage Learning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 rot="5400000">
            <a:off x="6947693" y="1967707"/>
            <a:ext cx="3859213" cy="228600"/>
          </a:xfrm>
        </p:spPr>
        <p:txBody>
          <a:bodyPr/>
          <a:lstStyle/>
          <a:p>
            <a:pPr>
              <a:defRPr/>
            </a:pPr>
            <a:r>
              <a:rPr lang="en-US" dirty="0"/>
              <a:t>© 2016 Cengage Learning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Optimal Use of One</a:t>
            </a:r>
            <a:br>
              <a:rPr lang="en-US" b="1" dirty="0"/>
            </a:br>
            <a:r>
              <a:rPr lang="en-US" b="1" dirty="0"/>
              <a:t>Variable Input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981200"/>
            <a:ext cx="8915401" cy="43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8223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 rot="5400000">
            <a:off x="6871493" y="2043907"/>
            <a:ext cx="3859213" cy="228600"/>
          </a:xfrm>
        </p:spPr>
        <p:txBody>
          <a:bodyPr/>
          <a:lstStyle/>
          <a:p>
            <a:pPr>
              <a:defRPr/>
            </a:pPr>
            <a:r>
              <a:rPr lang="en-US" dirty="0"/>
              <a:t>© 2016 Cengage Learning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224" y="990600"/>
            <a:ext cx="7560604" cy="4876800"/>
          </a:xfrm>
          <a:prstGeom prst="rect">
            <a:avLst/>
          </a:prstGeom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78469" y="228601"/>
            <a:ext cx="7056437" cy="685800"/>
          </a:xfrm>
        </p:spPr>
        <p:txBody>
          <a:bodyPr/>
          <a:lstStyle/>
          <a:p>
            <a:r>
              <a:rPr lang="en-US" sz="3200" b="1" dirty="0"/>
              <a:t>Optimal Use of One Variable Input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A8059C-2418-0013-4A16-A1F93BA810FF}"/>
              </a:ext>
            </a:extLst>
          </p:cNvPr>
          <p:cNvSpPr txBox="1"/>
          <p:nvPr/>
        </p:nvSpPr>
        <p:spPr>
          <a:xfrm>
            <a:off x="928272" y="2667000"/>
            <a:ext cx="6776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Price of the product = $10/unit, and w</a:t>
            </a:r>
            <a:r>
              <a:rPr lang="en-PS" dirty="0">
                <a:solidFill>
                  <a:schemeClr val="bg1"/>
                </a:solidFill>
              </a:rPr>
              <a:t>age rate = $20/unit of labor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5CC40D-1521-84D2-9001-8742635BBBD2}"/>
              </a:ext>
            </a:extLst>
          </p:cNvPr>
          <p:cNvSpPr txBox="1"/>
          <p:nvPr/>
        </p:nvSpPr>
        <p:spPr>
          <a:xfrm>
            <a:off x="516129" y="5943599"/>
            <a:ext cx="8507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S" b="1" dirty="0"/>
              <a:t>Note that the demand for labor is given by the relation between L and MRP</a:t>
            </a:r>
            <a:r>
              <a:rPr lang="en-PS" b="1" baseline="-25000" dirty="0"/>
              <a:t>L</a:t>
            </a:r>
            <a:r>
              <a:rPr lang="en-PS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4640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 rot="5400000">
            <a:off x="6871493" y="2120106"/>
            <a:ext cx="3859213" cy="228600"/>
          </a:xfrm>
        </p:spPr>
        <p:txBody>
          <a:bodyPr/>
          <a:lstStyle/>
          <a:p>
            <a:pPr>
              <a:defRPr/>
            </a:pPr>
            <a:r>
              <a:rPr lang="en-US"/>
              <a:t>© 2016 Cengage Learning</a:t>
            </a:r>
            <a:endParaRPr lang="en-US" dirty="0"/>
          </a:p>
        </p:txBody>
      </p:sp>
      <p:pic>
        <p:nvPicPr>
          <p:cNvPr id="5" name="Picture 3" descr="Fig06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76400"/>
            <a:ext cx="72390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056437" cy="1400175"/>
          </a:xfrm>
        </p:spPr>
        <p:txBody>
          <a:bodyPr/>
          <a:lstStyle/>
          <a:p>
            <a:r>
              <a:rPr lang="en-US" b="1" dirty="0"/>
              <a:t>Optimal Use of One</a:t>
            </a:r>
            <a:br>
              <a:rPr lang="en-US" b="1" dirty="0"/>
            </a:br>
            <a:r>
              <a:rPr lang="en-US" b="1" dirty="0"/>
              <a:t>Variable Input</a:t>
            </a:r>
          </a:p>
        </p:txBody>
      </p:sp>
    </p:spTree>
    <p:extLst>
      <p:ext uri="{BB962C8B-B14F-4D97-AF65-F5344CB8AC3E}">
        <p14:creationId xmlns:p14="http://schemas.microsoft.com/office/powerpoint/2010/main" val="825314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576263"/>
            <a:ext cx="7391400" cy="4167187"/>
          </a:xfrm>
        </p:spPr>
        <p:txBody>
          <a:bodyPr/>
          <a:lstStyle/>
          <a:p>
            <a:pPr marL="1028700" indent="-1028700" eaLnBrk="1" hangingPunct="1"/>
            <a:r>
              <a:rPr lang="en-US" altLang="da-DK" sz="6600"/>
              <a:t>Production Analysis and Compensation Policy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66775" y="4776788"/>
            <a:ext cx="6619875" cy="862012"/>
          </a:xfrm>
        </p:spPr>
        <p:txBody>
          <a:bodyPr rtlCol="0">
            <a:normAutofit/>
          </a:bodyPr>
          <a:lstStyle/>
          <a:p>
            <a:pPr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en-US"/>
              <a:t>Chapter 7</a:t>
            </a: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xfrm rot="5400000">
            <a:off x="6233335" y="3263371"/>
            <a:ext cx="3859795" cy="228660"/>
          </a:xfrm>
        </p:spPr>
        <p:txBody>
          <a:bodyPr/>
          <a:lstStyle/>
          <a:p>
            <a:pPr>
              <a:defRPr/>
            </a:pPr>
            <a:r>
              <a:rPr lang="en-US" dirty="0"/>
              <a:t>© 2016 Cengage Learning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Prepared by Robert F. Brooker, Ph.D.   </a:t>
            </a:r>
            <a:r>
              <a:rPr lang="en-US">
                <a:cs typeface="Times New Roman" panose="02020603050405020304" pitchFamily="18" charset="0"/>
              </a:rPr>
              <a:t>Copyright ©2004 by South-Western, a division of Thomson Learning.  All rights reserved.</a:t>
            </a:r>
            <a:r>
              <a:rPr lang="en-US"/>
              <a:t>	</a:t>
            </a:r>
            <a:r>
              <a:rPr lang="en-US" b="1"/>
              <a:t>Slide </a:t>
            </a:r>
            <a:fld id="{A49C9A55-553F-42BC-8001-B50AF466A38B}" type="slidenum">
              <a:rPr lang="en-US" b="1"/>
              <a:pPr/>
              <a:t>20</a:t>
            </a:fld>
            <a:endParaRPr lang="en-US" b="1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6934200" cy="1066800"/>
          </a:xfrm>
        </p:spPr>
        <p:txBody>
          <a:bodyPr/>
          <a:lstStyle/>
          <a:p>
            <a:pPr algn="ctr"/>
            <a:r>
              <a:rPr lang="en-US" sz="2000" b="1" dirty="0"/>
              <a:t>Another Example: TP &amp; MP, TR, MRP Function for L for </a:t>
            </a:r>
            <a:br>
              <a:rPr lang="en-US" sz="2000" b="1" dirty="0"/>
            </a:br>
            <a:br>
              <a:rPr lang="en-US" sz="2000" b="1" dirty="0"/>
            </a:br>
            <a:r>
              <a:rPr lang="en-US" sz="2000" b="1" dirty="0">
                <a:solidFill>
                  <a:srgbClr val="FFFF00"/>
                </a:solidFill>
              </a:rPr>
              <a:t>Q = 100K </a:t>
            </a:r>
            <a:r>
              <a:rPr lang="en-US" sz="2000" b="1" baseline="30000" dirty="0">
                <a:solidFill>
                  <a:srgbClr val="FFFF00"/>
                </a:solidFill>
              </a:rPr>
              <a:t>0.5</a:t>
            </a:r>
            <a:r>
              <a:rPr lang="en-US" sz="2000" b="1" dirty="0">
                <a:solidFill>
                  <a:srgbClr val="FFFF00"/>
                </a:solidFill>
              </a:rPr>
              <a:t>L</a:t>
            </a:r>
            <a:r>
              <a:rPr lang="en-US" sz="2000" b="1" baseline="30000" dirty="0">
                <a:solidFill>
                  <a:srgbClr val="FFFF00"/>
                </a:solidFill>
              </a:rPr>
              <a:t>0.5</a:t>
            </a:r>
            <a:r>
              <a:rPr lang="en-US" sz="2000" b="1" dirty="0"/>
              <a:t>, </a:t>
            </a:r>
            <a:r>
              <a:rPr lang="en-US" sz="2000" b="1" dirty="0">
                <a:solidFill>
                  <a:srgbClr val="FFFF00"/>
                </a:solidFill>
              </a:rPr>
              <a:t>K = 4</a:t>
            </a:r>
            <a:r>
              <a:rPr lang="en-US" sz="2000" b="1" dirty="0"/>
              <a:t>, and P = $2</a:t>
            </a:r>
          </a:p>
        </p:txBody>
      </p:sp>
      <p:graphicFrame>
        <p:nvGraphicFramePr>
          <p:cNvPr id="51272" name="Group 72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487148606"/>
              </p:ext>
            </p:extLst>
          </p:nvPr>
        </p:nvGraphicFramePr>
        <p:xfrm>
          <a:off x="457200" y="1524000"/>
          <a:ext cx="8229600" cy="4572000"/>
        </p:xfrm>
        <a:graphic>
          <a:graphicData uri="http://schemas.openxmlformats.org/drawingml/2006/table">
            <a:tbl>
              <a:tblPr/>
              <a:tblGrid>
                <a:gridCol w="1647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4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4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4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78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Q = TP</a:t>
                      </a: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MP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MRP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$ 400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29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29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1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1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1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29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1279" name="Ink 51278">
                <a:extLst>
                  <a:ext uri="{FF2B5EF4-FFF2-40B4-BE49-F238E27FC236}">
                    <a16:creationId xmlns:a16="http://schemas.microsoft.com/office/drawing/2014/main" id="{8BFFFE52-B078-2E5D-30B0-ADDD8950C33D}"/>
                  </a:ext>
                </a:extLst>
              </p14:cNvPr>
              <p14:cNvContentPartPr/>
              <p14:nvPr/>
            </p14:nvContentPartPr>
            <p14:xfrm>
              <a:off x="2107440" y="847380"/>
              <a:ext cx="360" cy="360"/>
            </p14:xfrm>
          </p:contentPart>
        </mc:Choice>
        <mc:Fallback xmlns="">
          <p:pic>
            <p:nvPicPr>
              <p:cNvPr id="51279" name="Ink 51278">
                <a:extLst>
                  <a:ext uri="{FF2B5EF4-FFF2-40B4-BE49-F238E27FC236}">
                    <a16:creationId xmlns:a16="http://schemas.microsoft.com/office/drawing/2014/main" id="{8BFFFE52-B078-2E5D-30B0-ADDD8950C33D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098440" y="838740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865251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2016 Cengage Learning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805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6409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1" y="304801"/>
            <a:ext cx="7620000" cy="685800"/>
          </a:xfrm>
        </p:spPr>
        <p:txBody>
          <a:bodyPr/>
          <a:lstStyle/>
          <a:p>
            <a:pPr eaLnBrk="1" hangingPunct="1"/>
            <a:r>
              <a:rPr lang="en-US" altLang="da-DK" sz="2800" b="1" dirty="0"/>
              <a:t>Optimal Combination of Multiple Inputs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36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533400" y="1219200"/>
                <a:ext cx="7924800" cy="5029200"/>
              </a:xfrm>
            </p:spPr>
            <p:txBody>
              <a:bodyPr rtlCol="0">
                <a:normAutofit fontScale="92500" lnSpcReduction="10000"/>
              </a:bodyPr>
              <a:lstStyle/>
              <a:p>
                <a:pPr marL="342906" indent="-342906" defTabSz="457207" eaLnBrk="1" fontAlgn="auto" hangingPunct="1">
                  <a:lnSpc>
                    <a:spcPct val="90000"/>
                  </a:lnSpc>
                  <a:spcAft>
                    <a:spcPts val="0"/>
                  </a:spcAft>
                  <a:buClr>
                    <a:schemeClr val="bg2">
                      <a:lumMod val="40000"/>
                      <a:lumOff val="60000"/>
                    </a:schemeClr>
                  </a:buClr>
                  <a:buFont typeface="Wingdings 3" charset="2"/>
                  <a:buChar char=""/>
                  <a:defRPr/>
                </a:pPr>
                <a:r>
                  <a:rPr lang="en-US" altLang="da-DK" sz="2800" b="1" dirty="0">
                    <a:solidFill>
                      <a:srgbClr val="FFFF00"/>
                    </a:solidFill>
                  </a:rPr>
                  <a:t>Budget Lines or Isocost</a:t>
                </a:r>
              </a:p>
              <a:p>
                <a:pPr marL="742962" lvl="1" indent="-285755" defTabSz="457207" eaLnBrk="1" fontAlgn="auto" hangingPunct="1">
                  <a:lnSpc>
                    <a:spcPct val="90000"/>
                  </a:lnSpc>
                  <a:spcAft>
                    <a:spcPts val="0"/>
                  </a:spcAft>
                  <a:buClr>
                    <a:schemeClr val="bg2">
                      <a:lumMod val="40000"/>
                      <a:lumOff val="60000"/>
                    </a:schemeClr>
                  </a:buClr>
                  <a:buFont typeface="Wingdings 3" charset="2"/>
                  <a:buChar char=""/>
                  <a:defRPr/>
                </a:pPr>
                <a:r>
                  <a:rPr lang="en-US" altLang="da-DK" sz="2400" dirty="0"/>
                  <a:t>Show how many inputs can be bought at the same cost.</a:t>
                </a:r>
              </a:p>
              <a:p>
                <a:pPr marL="742962" lvl="1" indent="-285755" defTabSz="457207" eaLnBrk="1" fontAlgn="auto" hangingPunct="1">
                  <a:lnSpc>
                    <a:spcPct val="90000"/>
                  </a:lnSpc>
                  <a:spcAft>
                    <a:spcPts val="0"/>
                  </a:spcAft>
                  <a:buClr>
                    <a:schemeClr val="bg2">
                      <a:lumMod val="40000"/>
                      <a:lumOff val="60000"/>
                    </a:schemeClr>
                  </a:buClr>
                  <a:buFont typeface="Wingdings 3" charset="2"/>
                  <a:buChar char=""/>
                  <a:defRPr/>
                </a:pPr>
                <a:r>
                  <a:rPr lang="en-US" altLang="da-DK" sz="2400" dirty="0"/>
                  <a:t>Least-cost production occurs when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da-DK" sz="2400" b="1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da-DK" sz="2400" b="1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da-DK" sz="2400" b="1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𝑴𝑷</m:t>
                            </m:r>
                          </m:e>
                          <m:sub>
                            <m:r>
                              <a:rPr lang="en-US" altLang="da-DK" sz="2400" b="1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da-DK" sz="2400" b="1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da-DK" sz="2400" b="1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  <m:sub>
                            <m:r>
                              <a:rPr lang="en-US" altLang="da-DK" sz="2400" b="1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sub>
                        </m:sSub>
                      </m:den>
                    </m:f>
                    <m:r>
                      <a:rPr lang="en-US" altLang="da-DK" sz="2400" b="1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da-DK" sz="2400" b="1" dirty="0">
                    <a:solidFill>
                      <a:srgbClr val="FFFF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da-DK" sz="2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da-DK" sz="24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da-DK" sz="24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𝑴𝑷</m:t>
                            </m:r>
                          </m:e>
                          <m:sub>
                            <m:r>
                              <a:rPr lang="en-US" altLang="da-DK" sz="24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𝒀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da-DK" sz="24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da-DK" sz="24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  <m:sub>
                            <m:r>
                              <a:rPr lang="en-US" altLang="da-DK" sz="24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𝒀</m:t>
                            </m:r>
                          </m:sub>
                        </m:sSub>
                      </m:den>
                    </m:f>
                    <m:r>
                      <a:rPr lang="en-US" altLang="da-DK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da-DK" sz="2400" dirty="0"/>
                  <a:t>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da-DK" sz="2400" b="1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da-DK" sz="2400" b="1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da-DK" sz="2400" b="1" i="1" dirty="0"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  <m:sub>
                            <m:r>
                              <a:rPr lang="en-US" altLang="da-DK" sz="2400" b="1" i="1" dirty="0">
                                <a:latin typeface="Cambria Math" panose="02040503050406030204" pitchFamily="18" charset="0"/>
                              </a:rPr>
                              <m:t>𝑿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da-DK" sz="2400" b="1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da-DK" sz="2400" b="1" i="1" dirty="0"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  <m:sub>
                            <m:r>
                              <a:rPr lang="en-US" altLang="da-DK" sz="2400" b="1" i="1" dirty="0" smtClean="0">
                                <a:latin typeface="Cambria Math" panose="02040503050406030204" pitchFamily="18" charset="0"/>
                              </a:rPr>
                              <m:t>𝒀</m:t>
                            </m:r>
                          </m:sub>
                        </m:sSub>
                      </m:den>
                    </m:f>
                    <m:r>
                      <a:rPr lang="en-US" altLang="da-DK" sz="2400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da-DK" sz="2400" b="1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da-DK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da-DK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da-DK" sz="2400" b="1" i="1">
                                <a:latin typeface="Cambria Math" panose="02040503050406030204" pitchFamily="18" charset="0"/>
                              </a:rPr>
                              <m:t>𝑴𝑷</m:t>
                            </m:r>
                          </m:e>
                          <m:sub>
                            <m:r>
                              <a:rPr lang="en-US" altLang="da-DK" sz="2400" b="1" i="1" smtClean="0">
                                <a:latin typeface="Cambria Math" panose="02040503050406030204" pitchFamily="18" charset="0"/>
                              </a:rPr>
                              <m:t>𝑿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da-DK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da-DK" sz="2400" b="1" i="1" smtClean="0">
                                <a:latin typeface="Cambria Math" panose="02040503050406030204" pitchFamily="18" charset="0"/>
                              </a:rPr>
                              <m:t>𝑴</m:t>
                            </m:r>
                            <m:r>
                              <a:rPr lang="en-US" altLang="da-DK" sz="2400" b="1" i="1"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  <m:sub>
                            <m:r>
                              <a:rPr lang="en-US" altLang="da-DK" sz="2400" b="1" i="1">
                                <a:latin typeface="Cambria Math" panose="02040503050406030204" pitchFamily="18" charset="0"/>
                              </a:rPr>
                              <m:t>𝒀</m:t>
                            </m:r>
                          </m:sub>
                        </m:sSub>
                      </m:den>
                    </m:f>
                  </m:oMath>
                </a14:m>
                <a:endParaRPr lang="en-US" altLang="da-DK" sz="2400" b="1" dirty="0"/>
              </a:p>
              <a:p>
                <a:pPr marL="342906" indent="-342906" defTabSz="457207" eaLnBrk="1" fontAlgn="auto" hangingPunct="1">
                  <a:lnSpc>
                    <a:spcPct val="90000"/>
                  </a:lnSpc>
                  <a:spcAft>
                    <a:spcPts val="0"/>
                  </a:spcAft>
                  <a:buClr>
                    <a:schemeClr val="bg2">
                      <a:lumMod val="40000"/>
                      <a:lumOff val="60000"/>
                    </a:schemeClr>
                  </a:buClr>
                  <a:buFont typeface="Wingdings 3" charset="2"/>
                  <a:buChar char=""/>
                  <a:defRPr/>
                </a:pPr>
                <a:r>
                  <a:rPr lang="en-US" altLang="da-DK" sz="2800" b="1" dirty="0">
                    <a:solidFill>
                      <a:srgbClr val="FFFF00"/>
                    </a:solidFill>
                  </a:rPr>
                  <a:t>Expansion Path</a:t>
                </a:r>
              </a:p>
              <a:p>
                <a:pPr marL="742962" lvl="1" indent="-285755" defTabSz="457207" eaLnBrk="1" fontAlgn="auto" hangingPunct="1">
                  <a:lnSpc>
                    <a:spcPct val="90000"/>
                  </a:lnSpc>
                  <a:spcAft>
                    <a:spcPts val="0"/>
                  </a:spcAft>
                  <a:buClr>
                    <a:schemeClr val="bg2">
                      <a:lumMod val="40000"/>
                      <a:lumOff val="60000"/>
                    </a:schemeClr>
                  </a:buClr>
                  <a:buFont typeface="Wingdings 3" charset="2"/>
                  <a:buChar char=""/>
                  <a:defRPr/>
                </a:pPr>
                <a:r>
                  <a:rPr lang="en-US" altLang="da-DK" sz="2400" dirty="0"/>
                  <a:t>Shows efficient input combinations as output grows at fixed input prices (fixed w/r ratio).</a:t>
                </a:r>
              </a:p>
              <a:p>
                <a:pPr marL="342906" indent="-342906" defTabSz="457207" eaLnBrk="1" fontAlgn="auto" hangingPunct="1">
                  <a:lnSpc>
                    <a:spcPct val="90000"/>
                  </a:lnSpc>
                  <a:spcAft>
                    <a:spcPts val="0"/>
                  </a:spcAft>
                  <a:buClr>
                    <a:schemeClr val="bg2">
                      <a:lumMod val="40000"/>
                      <a:lumOff val="60000"/>
                    </a:schemeClr>
                  </a:buClr>
                  <a:buFont typeface="Wingdings 3" charset="2"/>
                  <a:buChar char=""/>
                  <a:defRPr/>
                </a:pPr>
                <a:r>
                  <a:rPr lang="en-US" altLang="da-DK" sz="2800" b="1" dirty="0">
                    <a:solidFill>
                      <a:srgbClr val="FFFF00"/>
                    </a:solidFill>
                  </a:rPr>
                  <a:t>Illustration of Optimal Input Proportions</a:t>
                </a:r>
              </a:p>
              <a:p>
                <a:pPr marL="742962" lvl="1" indent="-285755" defTabSz="457207" eaLnBrk="1" fontAlgn="auto" hangingPunct="1">
                  <a:lnSpc>
                    <a:spcPct val="90000"/>
                  </a:lnSpc>
                  <a:spcAft>
                    <a:spcPts val="0"/>
                  </a:spcAft>
                  <a:buClr>
                    <a:schemeClr val="bg2">
                      <a:lumMod val="40000"/>
                      <a:lumOff val="60000"/>
                    </a:schemeClr>
                  </a:buClr>
                  <a:buFont typeface="Wingdings 3" charset="2"/>
                  <a:buChar char=""/>
                  <a:defRPr/>
                </a:pPr>
                <a:r>
                  <a:rPr lang="en-US" altLang="da-DK" sz="2400" dirty="0"/>
                  <a:t>Input proportions are optimal when no additional output could be produced for the same cost. </a:t>
                </a:r>
              </a:p>
              <a:p>
                <a:pPr marL="742962" lvl="1" indent="-285755" defTabSz="457207" eaLnBrk="1" fontAlgn="auto" hangingPunct="1">
                  <a:lnSpc>
                    <a:spcPct val="90000"/>
                  </a:lnSpc>
                  <a:spcAft>
                    <a:spcPts val="0"/>
                  </a:spcAft>
                  <a:buClr>
                    <a:schemeClr val="bg2">
                      <a:lumMod val="40000"/>
                      <a:lumOff val="60000"/>
                    </a:schemeClr>
                  </a:buClr>
                  <a:buFont typeface="Wingdings 3" charset="2"/>
                  <a:buChar char=""/>
                  <a:defRPr/>
                </a:pPr>
                <a:r>
                  <a:rPr lang="en-US" altLang="da-DK" sz="2400" b="1" dirty="0">
                    <a:solidFill>
                      <a:srgbClr val="FFFF00"/>
                    </a:solidFill>
                  </a:rPr>
                  <a:t>Optimal input proportions is a necessary but </a:t>
                </a:r>
                <a:r>
                  <a:rPr lang="en-US" altLang="da-DK" sz="2400" b="1" i="1" dirty="0">
                    <a:solidFill>
                      <a:srgbClr val="FFFF00"/>
                    </a:solidFill>
                  </a:rPr>
                  <a:t>not</a:t>
                </a:r>
                <a:r>
                  <a:rPr lang="en-US" altLang="da-DK" sz="2400" b="1" dirty="0">
                    <a:solidFill>
                      <a:srgbClr val="FFFF00"/>
                    </a:solidFill>
                  </a:rPr>
                  <a:t> sufficient condition for profit maximization.</a:t>
                </a:r>
              </a:p>
            </p:txBody>
          </p:sp>
        </mc:Choice>
        <mc:Fallback xmlns="">
          <p:sp>
            <p:nvSpPr>
              <p:cNvPr id="1843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1219200"/>
                <a:ext cx="7924800" cy="5029200"/>
              </a:xfrm>
              <a:blipFill>
                <a:blip r:embed="rId2"/>
                <a:stretch>
                  <a:fillRect l="-960" t="-3023" r="-1280"/>
                </a:stretch>
              </a:blipFill>
            </p:spPr>
            <p:txBody>
              <a:bodyPr/>
              <a:lstStyle/>
              <a:p>
                <a:r>
                  <a:rPr lang="en-P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69"/>
          <p:cNvSpPr>
            <a:spLocks noGrp="1" noChangeArrowheads="1"/>
          </p:cNvSpPr>
          <p:nvPr>
            <p:ph type="ftr" sz="quarter" idx="12"/>
          </p:nvPr>
        </p:nvSpPr>
        <p:spPr>
          <a:xfrm rot="5400000">
            <a:off x="6947432" y="2124380"/>
            <a:ext cx="3859795" cy="228660"/>
          </a:xfrm>
        </p:spPr>
        <p:txBody>
          <a:bodyPr/>
          <a:lstStyle/>
          <a:p>
            <a:pPr>
              <a:defRPr/>
            </a:pPr>
            <a:r>
              <a:rPr lang="en-US" dirty="0"/>
              <a:t>© 2016  Cengage Learning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5952" name="Ink 35951">
                <a:extLst>
                  <a:ext uri="{FF2B5EF4-FFF2-40B4-BE49-F238E27FC236}">
                    <a16:creationId xmlns:a16="http://schemas.microsoft.com/office/drawing/2014/main" id="{2BF121E0-DD35-9FB9-63BF-EB075A780149}"/>
                  </a:ext>
                </a:extLst>
              </p14:cNvPr>
              <p14:cNvContentPartPr/>
              <p14:nvPr/>
            </p14:nvContentPartPr>
            <p14:xfrm>
              <a:off x="-902520" y="-58380"/>
              <a:ext cx="360" cy="360"/>
            </p14:xfrm>
          </p:contentPart>
        </mc:Choice>
        <mc:Fallback xmlns="">
          <p:pic>
            <p:nvPicPr>
              <p:cNvPr id="35952" name="Ink 35951">
                <a:extLst>
                  <a:ext uri="{FF2B5EF4-FFF2-40B4-BE49-F238E27FC236}">
                    <a16:creationId xmlns:a16="http://schemas.microsoft.com/office/drawing/2014/main" id="{2BF121E0-DD35-9FB9-63BF-EB075A78014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-911520" y="-6702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6040" name="Ink 36039">
                <a:extLst>
                  <a:ext uri="{FF2B5EF4-FFF2-40B4-BE49-F238E27FC236}">
                    <a16:creationId xmlns:a16="http://schemas.microsoft.com/office/drawing/2014/main" id="{41FB03CE-F5B2-A214-5342-75743A6FD3AD}"/>
                  </a:ext>
                </a:extLst>
              </p14:cNvPr>
              <p14:cNvContentPartPr/>
              <p14:nvPr/>
            </p14:nvContentPartPr>
            <p14:xfrm>
              <a:off x="222480" y="3223020"/>
              <a:ext cx="61200" cy="38520"/>
            </p14:xfrm>
          </p:contentPart>
        </mc:Choice>
        <mc:Fallback xmlns="">
          <p:pic>
            <p:nvPicPr>
              <p:cNvPr id="36040" name="Ink 36039">
                <a:extLst>
                  <a:ext uri="{FF2B5EF4-FFF2-40B4-BE49-F238E27FC236}">
                    <a16:creationId xmlns:a16="http://schemas.microsoft.com/office/drawing/2014/main" id="{41FB03CE-F5B2-A214-5342-75743A6FD3A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3480" y="3214020"/>
                <a:ext cx="78840" cy="56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2016 Cengage Learning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A01C8CE-D5ED-58F5-B09E-15D3C1E58BB3}"/>
              </a:ext>
            </a:extLst>
          </p:cNvPr>
          <p:cNvSpPr txBox="1"/>
          <p:nvPr/>
        </p:nvSpPr>
        <p:spPr>
          <a:xfrm>
            <a:off x="4982733" y="1676400"/>
            <a:ext cx="3371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S" b="1" dirty="0">
                <a:solidFill>
                  <a:srgbClr val="002060"/>
                </a:solidFill>
              </a:rPr>
              <a:t>Slope of the isoquant = P</a:t>
            </a:r>
            <a:r>
              <a:rPr lang="en-PS" b="1" baseline="-25000" dirty="0">
                <a:solidFill>
                  <a:srgbClr val="002060"/>
                </a:solidFill>
              </a:rPr>
              <a:t>X</a:t>
            </a:r>
            <a:r>
              <a:rPr lang="en-PS" b="1" dirty="0">
                <a:solidFill>
                  <a:srgbClr val="002060"/>
                </a:solidFill>
              </a:rPr>
              <a:t>/P</a:t>
            </a:r>
            <a:r>
              <a:rPr lang="en-PS" b="1" baseline="-25000" dirty="0">
                <a:solidFill>
                  <a:srgbClr val="002060"/>
                </a:solidFill>
              </a:rPr>
              <a:t>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41F38053-FB00-8D40-FFFC-45AE1EFA9B7D}"/>
                  </a:ext>
                </a:extLst>
              </p14:cNvPr>
              <p14:cNvContentPartPr/>
              <p14:nvPr/>
            </p14:nvContentPartPr>
            <p14:xfrm>
              <a:off x="1545480" y="5454300"/>
              <a:ext cx="360" cy="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41F38053-FB00-8D40-FFFC-45AE1EFA9B7D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536840" y="544566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F479CA9-F572-612A-6C98-81F14AE93AF0}"/>
                  </a:ext>
                </a:extLst>
              </p:cNvPr>
              <p:cNvSpPr txBox="1"/>
              <p:nvPr/>
            </p:nvSpPr>
            <p:spPr>
              <a:xfrm>
                <a:off x="5257800" y="2286000"/>
                <a:ext cx="1752600" cy="5200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PS" dirty="0">
                    <a:solidFill>
                      <a:schemeClr val="bg1"/>
                    </a:solidFill>
                  </a:rPr>
                  <a:t> 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P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num>
                      <m:den>
                        <m:sSub>
                          <m:sSubPr>
                            <m:ctrlPr>
                              <a:rPr lang="en-PS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</m:sSub>
                      </m:den>
                    </m:f>
                  </m:oMath>
                </a14:m>
                <a:r>
                  <a:rPr lang="en-PS" dirty="0">
                    <a:solidFill>
                      <a:schemeClr val="bg1"/>
                    </a:solidFill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P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PS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PS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</m:sSub>
                      </m:den>
                    </m:f>
                  </m:oMath>
                </a14:m>
                <a:r>
                  <a:rPr lang="en-PS" dirty="0">
                    <a:solidFill>
                      <a:schemeClr val="bg1"/>
                    </a:solidFill>
                  </a:rPr>
                  <a:t> X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F479CA9-F572-612A-6C98-81F14AE93A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2286000"/>
                <a:ext cx="1752600" cy="520079"/>
              </a:xfrm>
              <a:prstGeom prst="rect">
                <a:avLst/>
              </a:prstGeom>
              <a:blipFill>
                <a:blip r:embed="rId33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P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E218DA8-2F1C-21FA-C70F-5E9181327456}"/>
                  </a:ext>
                </a:extLst>
              </p:cNvPr>
              <p:cNvSpPr txBox="1"/>
              <p:nvPr/>
            </p:nvSpPr>
            <p:spPr>
              <a:xfrm>
                <a:off x="6044871" y="2988320"/>
                <a:ext cx="1512273" cy="5246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PS" sz="2400" dirty="0">
                    <a:solidFill>
                      <a:srgbClr val="0070C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P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r>
                  <a:rPr lang="en-PS" sz="2400" dirty="0">
                    <a:solidFill>
                      <a:srgbClr val="0070C0"/>
                    </a:solidFill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P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r>
                  <a:rPr lang="en-PS" sz="2400" dirty="0">
                    <a:solidFill>
                      <a:srgbClr val="0070C0"/>
                    </a:solidFill>
                  </a:rPr>
                  <a:t> L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E218DA8-2F1C-21FA-C70F-5E91813274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4871" y="2988320"/>
                <a:ext cx="1512273" cy="524631"/>
              </a:xfrm>
              <a:prstGeom prst="rect">
                <a:avLst/>
              </a:prstGeom>
              <a:blipFill>
                <a:blip r:embed="rId34"/>
                <a:stretch>
                  <a:fillRect l="-7500" t="-4762" r="-10833" b="-19048"/>
                </a:stretch>
              </a:blipFill>
            </p:spPr>
            <p:txBody>
              <a:bodyPr/>
              <a:lstStyle/>
              <a:p>
                <a:r>
                  <a:rPr lang="en-P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93732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9434707-1E2E-CEDD-4BCD-31CA5761C7D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 rot="5400000">
            <a:off x="6914329" y="2067115"/>
            <a:ext cx="3859213" cy="228600"/>
          </a:xfrm>
        </p:spPr>
        <p:txBody>
          <a:bodyPr/>
          <a:lstStyle/>
          <a:p>
            <a:pPr>
              <a:defRPr/>
            </a:pPr>
            <a:r>
              <a:rPr lang="en-US"/>
              <a:t>© 2016 Cengage Learning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FCD99EA-ED8B-8D8E-A8A7-5ABDEE64ADC6}"/>
                  </a:ext>
                </a:extLst>
              </p14:cNvPr>
              <p14:cNvContentPartPr/>
              <p14:nvPr/>
            </p14:nvContentPartPr>
            <p14:xfrm>
              <a:off x="1416461" y="1025514"/>
              <a:ext cx="6690240" cy="40273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FCD99EA-ED8B-8D8E-A8A7-5ABDEE64ADC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98821" y="1007874"/>
                <a:ext cx="6725880" cy="406296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8B123B35-4476-871F-ED5F-BA90199E5619}"/>
              </a:ext>
            </a:extLst>
          </p:cNvPr>
          <p:cNvGrpSpPr/>
          <p:nvPr/>
        </p:nvGrpSpPr>
        <p:grpSpPr>
          <a:xfrm>
            <a:off x="5825381" y="5222754"/>
            <a:ext cx="317520" cy="499680"/>
            <a:chOff x="5825381" y="5222754"/>
            <a:chExt cx="317520" cy="49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4157500-9234-C350-0675-E5EEB003457A}"/>
                    </a:ext>
                  </a:extLst>
                </p14:cNvPr>
                <p14:cNvContentPartPr/>
                <p14:nvPr/>
              </p14:nvContentPartPr>
              <p14:xfrm>
                <a:off x="5825381" y="5222754"/>
                <a:ext cx="7560" cy="4953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4157500-9234-C350-0675-E5EEB003457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807381" y="5204754"/>
                  <a:ext cx="43200" cy="53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2B5CCB8-9158-EE8A-E50F-81BE52F8C75A}"/>
                    </a:ext>
                  </a:extLst>
                </p14:cNvPr>
                <p14:cNvContentPartPr/>
                <p14:nvPr/>
              </p14:nvContentPartPr>
              <p14:xfrm>
                <a:off x="5972621" y="5322114"/>
                <a:ext cx="151920" cy="2131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2B5CCB8-9158-EE8A-E50F-81BE52F8C75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954621" y="5304474"/>
                  <a:ext cx="18756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488A2DB-3CEF-89F0-0913-1A92AEDF52B0}"/>
                    </a:ext>
                  </a:extLst>
                </p14:cNvPr>
                <p14:cNvContentPartPr/>
                <p14:nvPr/>
              </p14:nvContentPartPr>
              <p14:xfrm>
                <a:off x="6101861" y="5439474"/>
                <a:ext cx="41040" cy="2829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488A2DB-3CEF-89F0-0913-1A92AEDF52B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084221" y="5421834"/>
                  <a:ext cx="76680" cy="31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A608C1F-2941-D398-17DA-7383FACC634F}"/>
              </a:ext>
            </a:extLst>
          </p:cNvPr>
          <p:cNvGrpSpPr/>
          <p:nvPr/>
        </p:nvGrpSpPr>
        <p:grpSpPr>
          <a:xfrm>
            <a:off x="780701" y="2974194"/>
            <a:ext cx="192600" cy="430560"/>
            <a:chOff x="780701" y="2974194"/>
            <a:chExt cx="192600" cy="43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DC9B41C-A880-8B1A-6B85-4A419B84C7E9}"/>
                    </a:ext>
                  </a:extLst>
                </p14:cNvPr>
                <p14:cNvContentPartPr/>
                <p14:nvPr/>
              </p14:nvContentPartPr>
              <p14:xfrm>
                <a:off x="780701" y="2974194"/>
                <a:ext cx="169200" cy="4305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DC9B41C-A880-8B1A-6B85-4A419B84C7E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62701" y="2956194"/>
                  <a:ext cx="204840" cy="46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29290CB-92ED-E230-04D4-6F257BA20F31}"/>
                    </a:ext>
                  </a:extLst>
                </p14:cNvPr>
                <p14:cNvContentPartPr/>
                <p14:nvPr/>
              </p14:nvContentPartPr>
              <p14:xfrm>
                <a:off x="798341" y="3220794"/>
                <a:ext cx="174960" cy="3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29290CB-92ED-E230-04D4-6F257BA20F3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80701" y="3202794"/>
                  <a:ext cx="210600" cy="3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C2B5E81-1D80-C975-CE5D-6F781359C316}"/>
                  </a:ext>
                </a:extLst>
              </p14:cNvPr>
              <p14:cNvContentPartPr/>
              <p14:nvPr/>
            </p14:nvContentPartPr>
            <p14:xfrm>
              <a:off x="8293901" y="4870674"/>
              <a:ext cx="205560" cy="3618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C2B5E81-1D80-C975-CE5D-6F781359C31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276261" y="4852674"/>
                <a:ext cx="241200" cy="397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2AE3F104-666E-227D-24A5-DA7E94094B22}"/>
              </a:ext>
            </a:extLst>
          </p:cNvPr>
          <p:cNvGrpSpPr/>
          <p:nvPr/>
        </p:nvGrpSpPr>
        <p:grpSpPr>
          <a:xfrm>
            <a:off x="936941" y="390114"/>
            <a:ext cx="266040" cy="500400"/>
            <a:chOff x="936941" y="390114"/>
            <a:chExt cx="266040" cy="50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F426243-40EE-98E6-86A2-D76A09867BB6}"/>
                    </a:ext>
                  </a:extLst>
                </p14:cNvPr>
                <p14:cNvContentPartPr/>
                <p14:nvPr/>
              </p14:nvContentPartPr>
              <p14:xfrm>
                <a:off x="936941" y="390114"/>
                <a:ext cx="360" cy="5004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F426243-40EE-98E6-86A2-D76A09867BB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19301" y="372474"/>
                  <a:ext cx="36000" cy="53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F8DA897-A9C9-EA7B-607D-31D945C9ABCA}"/>
                    </a:ext>
                  </a:extLst>
                </p14:cNvPr>
                <p14:cNvContentPartPr/>
                <p14:nvPr/>
              </p14:nvContentPartPr>
              <p14:xfrm>
                <a:off x="954221" y="461034"/>
                <a:ext cx="248760" cy="3510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F8DA897-A9C9-EA7B-607D-31D945C9ABC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36221" y="443394"/>
                  <a:ext cx="284400" cy="386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93D90DE5-EDAC-F82C-CB6E-B7F4EA65081C}"/>
                  </a:ext>
                </a:extLst>
              </p:cNvPr>
              <p:cNvSpPr txBox="1"/>
              <p:nvPr/>
            </p:nvSpPr>
            <p:spPr>
              <a:xfrm>
                <a:off x="2153696" y="251808"/>
                <a:ext cx="5673348" cy="15474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</a:t>
                </a:r>
                <a:r>
                  <a:rPr lang="en-PS" dirty="0"/>
                  <a:t>socost equation</a:t>
                </a:r>
              </a:p>
              <a:p>
                <a:r>
                  <a:rPr lang="en-US" sz="2400" dirty="0"/>
                  <a:t>C</a:t>
                </a:r>
                <a:r>
                  <a:rPr lang="en-PS" sz="2400" dirty="0"/>
                  <a:t> = rK + wL</a:t>
                </a:r>
              </a:p>
              <a:p>
                <a:r>
                  <a:rPr lang="en-US" dirty="0"/>
                  <a:t>A</a:t>
                </a:r>
                <a:r>
                  <a:rPr lang="en-PS" dirty="0"/>
                  <a:t>nd since K is on the vertical axis, it can be written as</a:t>
                </a:r>
              </a:p>
              <a:p>
                <a:r>
                  <a:rPr lang="en-PS" sz="2400" b="1" dirty="0"/>
                  <a:t>K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PS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num>
                      <m:den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den>
                    </m:f>
                  </m:oMath>
                </a14:m>
                <a:r>
                  <a:rPr lang="en-PS" sz="2400" b="1" dirty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PS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num>
                      <m:den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den>
                    </m:f>
                  </m:oMath>
                </a14:m>
                <a:r>
                  <a:rPr lang="en-PS" sz="2400" b="1" dirty="0"/>
                  <a:t> L</a:t>
                </a: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93D90DE5-EDAC-F82C-CB6E-B7F4EA6508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3696" y="251808"/>
                <a:ext cx="5673348" cy="1547411"/>
              </a:xfrm>
              <a:prstGeom prst="rect">
                <a:avLst/>
              </a:prstGeom>
              <a:blipFill>
                <a:blip r:embed="rId20"/>
                <a:stretch>
                  <a:fillRect l="-1563" t="-1626" b="-1626"/>
                </a:stretch>
              </a:blipFill>
            </p:spPr>
            <p:txBody>
              <a:bodyPr/>
              <a:lstStyle/>
              <a:p>
                <a:r>
                  <a:rPr lang="en-P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8782D586-9030-236B-9CB5-6E63986F917B}"/>
                  </a:ext>
                </a:extLst>
              </p14:cNvPr>
              <p14:cNvContentPartPr/>
              <p14:nvPr/>
            </p14:nvContentPartPr>
            <p14:xfrm>
              <a:off x="2196221" y="5979834"/>
              <a:ext cx="106200" cy="3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8782D586-9030-236B-9CB5-6E63986F917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178581" y="5961834"/>
                <a:ext cx="1418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DBB92A8D-C686-6D23-FFD6-4AD69F8431B3}"/>
                  </a:ext>
                </a:extLst>
              </p14:cNvPr>
              <p14:cNvContentPartPr/>
              <p14:nvPr/>
            </p14:nvContentPartPr>
            <p14:xfrm>
              <a:off x="2279021" y="6414714"/>
              <a:ext cx="102960" cy="11772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DBB92A8D-C686-6D23-FFD6-4AD69F8431B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261381" y="6397074"/>
                <a:ext cx="138600" cy="153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3" name="Group 102">
            <a:extLst>
              <a:ext uri="{FF2B5EF4-FFF2-40B4-BE49-F238E27FC236}">
                <a16:creationId xmlns:a16="http://schemas.microsoft.com/office/drawing/2014/main" id="{3258C53C-E966-C356-E056-1A440F7A801A}"/>
              </a:ext>
            </a:extLst>
          </p:cNvPr>
          <p:cNvGrpSpPr/>
          <p:nvPr/>
        </p:nvGrpSpPr>
        <p:grpSpPr>
          <a:xfrm>
            <a:off x="554981" y="5686794"/>
            <a:ext cx="3904200" cy="988920"/>
            <a:chOff x="554981" y="5686794"/>
            <a:chExt cx="3904200" cy="98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568A845E-0B1C-56E7-8E86-9F4AF2B0A3ED}"/>
                    </a:ext>
                  </a:extLst>
                </p14:cNvPr>
                <p14:cNvContentPartPr/>
                <p14:nvPr/>
              </p14:nvContentPartPr>
              <p14:xfrm>
                <a:off x="792581" y="5858874"/>
                <a:ext cx="7560" cy="4413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568A845E-0B1C-56E7-8E86-9F4AF2B0A3ED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74581" y="5840874"/>
                  <a:ext cx="43200" cy="47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D2C6F990-ACB7-5F56-F5CE-F3FE18988391}"/>
                    </a:ext>
                  </a:extLst>
                </p14:cNvPr>
                <p14:cNvContentPartPr/>
                <p14:nvPr/>
              </p14:nvContentPartPr>
              <p14:xfrm>
                <a:off x="802661" y="5936994"/>
                <a:ext cx="151200" cy="2952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D2C6F990-ACB7-5F56-F5CE-F3FE1898839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84661" y="5918994"/>
                  <a:ext cx="18684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103F3722-2398-CE0A-DFB4-C63AB80C751A}"/>
                    </a:ext>
                  </a:extLst>
                </p14:cNvPr>
                <p14:cNvContentPartPr/>
                <p14:nvPr/>
              </p14:nvContentPartPr>
              <p14:xfrm>
                <a:off x="1104701" y="6096834"/>
                <a:ext cx="102960" cy="75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103F3722-2398-CE0A-DFB4-C63AB80C751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87061" y="6078834"/>
                  <a:ext cx="1386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7E6659D9-726A-6DF8-3059-D5A58F56A28C}"/>
                    </a:ext>
                  </a:extLst>
                </p14:cNvPr>
                <p14:cNvContentPartPr/>
                <p14:nvPr/>
              </p14:nvContentPartPr>
              <p14:xfrm>
                <a:off x="1067981" y="6192234"/>
                <a:ext cx="117720" cy="75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7E6659D9-726A-6DF8-3059-D5A58F56A28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50341" y="6174234"/>
                  <a:ext cx="1533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B6515674-9B6B-344D-E07C-23FF6B76D7DC}"/>
                    </a:ext>
                  </a:extLst>
                </p14:cNvPr>
                <p14:cNvContentPartPr/>
                <p14:nvPr/>
              </p14:nvContentPartPr>
              <p14:xfrm>
                <a:off x="1398461" y="5939514"/>
                <a:ext cx="132480" cy="1965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B6515674-9B6B-344D-E07C-23FF6B76D7D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380461" y="5921874"/>
                  <a:ext cx="16812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C4C052F5-F229-68C2-1F1C-36ABD6AA538B}"/>
                    </a:ext>
                  </a:extLst>
                </p14:cNvPr>
                <p14:cNvContentPartPr/>
                <p14:nvPr/>
              </p14:nvContentPartPr>
              <p14:xfrm>
                <a:off x="1435541" y="6069834"/>
                <a:ext cx="117720" cy="151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C4C052F5-F229-68C2-1F1C-36ABD6AA538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417901" y="6052194"/>
                  <a:ext cx="15336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6DE133E7-8C18-7206-6380-211862C3CBBC}"/>
                    </a:ext>
                  </a:extLst>
                </p14:cNvPr>
                <p14:cNvContentPartPr/>
                <p14:nvPr/>
              </p14:nvContentPartPr>
              <p14:xfrm>
                <a:off x="1622381" y="5991354"/>
                <a:ext cx="102960" cy="1249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6DE133E7-8C18-7206-6380-211862C3CBBC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604741" y="5973354"/>
                  <a:ext cx="1386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92F6FB30-4E0C-C93E-BC3E-4D29DF5FEE8D}"/>
                    </a:ext>
                  </a:extLst>
                </p14:cNvPr>
                <p14:cNvContentPartPr/>
                <p14:nvPr/>
              </p14:nvContentPartPr>
              <p14:xfrm>
                <a:off x="1401341" y="6251634"/>
                <a:ext cx="290880" cy="86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92F6FB30-4E0C-C93E-BC3E-4D29DF5FEE8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383701" y="6233994"/>
                  <a:ext cx="3265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B0D01471-17E2-D5AE-C570-B4523D387798}"/>
                    </a:ext>
                  </a:extLst>
                </p14:cNvPr>
                <p14:cNvContentPartPr/>
                <p14:nvPr/>
              </p14:nvContentPartPr>
              <p14:xfrm>
                <a:off x="1430141" y="6414714"/>
                <a:ext cx="29520" cy="1249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B0D01471-17E2-D5AE-C570-B4523D387798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412501" y="6396714"/>
                  <a:ext cx="651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F30BF43F-9C26-63FE-670D-499B17355E28}"/>
                    </a:ext>
                  </a:extLst>
                </p14:cNvPr>
                <p14:cNvContentPartPr/>
                <p14:nvPr/>
              </p14:nvContentPartPr>
              <p14:xfrm>
                <a:off x="1550741" y="6429114"/>
                <a:ext cx="66240" cy="1324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F30BF43F-9C26-63FE-670D-499B17355E28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532741" y="6411474"/>
                  <a:ext cx="10188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7B92C609-6E96-FFD6-5179-C5EA110C9D6E}"/>
                    </a:ext>
                  </a:extLst>
                </p14:cNvPr>
                <p14:cNvContentPartPr/>
                <p14:nvPr/>
              </p14:nvContentPartPr>
              <p14:xfrm>
                <a:off x="1912181" y="6281514"/>
                <a:ext cx="81000" cy="3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7B92C609-6E96-FFD6-5179-C5EA110C9D6E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894181" y="6263514"/>
                  <a:ext cx="1166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056BA1ED-862C-3424-6604-09349FC27FBA}"/>
                    </a:ext>
                  </a:extLst>
                </p14:cNvPr>
                <p14:cNvContentPartPr/>
                <p14:nvPr/>
              </p14:nvContentPartPr>
              <p14:xfrm>
                <a:off x="2163461" y="6422274"/>
                <a:ext cx="15120" cy="1029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056BA1ED-862C-3424-6604-09349FC27FB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145461" y="6404274"/>
                  <a:ext cx="507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E39D0454-0405-68D1-3AA7-B0A76D8A9047}"/>
                    </a:ext>
                  </a:extLst>
                </p14:cNvPr>
                <p14:cNvContentPartPr/>
                <p14:nvPr/>
              </p14:nvContentPartPr>
              <p14:xfrm>
                <a:off x="2115941" y="5987034"/>
                <a:ext cx="139680" cy="1764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E39D0454-0405-68D1-3AA7-B0A76D8A9047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098301" y="5969394"/>
                  <a:ext cx="17532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8B1A5565-D9BF-38E9-821C-007A81044C51}"/>
                    </a:ext>
                  </a:extLst>
                </p14:cNvPr>
                <p14:cNvContentPartPr/>
                <p14:nvPr/>
              </p14:nvContentPartPr>
              <p14:xfrm>
                <a:off x="2148341" y="6293754"/>
                <a:ext cx="169200" cy="75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8B1A5565-D9BF-38E9-821C-007A81044C51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130701" y="6276114"/>
                  <a:ext cx="2048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A4315E54-A610-4426-A412-44A57F6C544D}"/>
                    </a:ext>
                  </a:extLst>
                </p14:cNvPr>
                <p14:cNvContentPartPr/>
                <p14:nvPr/>
              </p14:nvContentPartPr>
              <p14:xfrm>
                <a:off x="2509061" y="6017994"/>
                <a:ext cx="102960" cy="2851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A4315E54-A610-4426-A412-44A57F6C544D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491421" y="5999994"/>
                  <a:ext cx="13860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88F31F0F-E7A3-1BD8-08D6-E75152FD9F87}"/>
                    </a:ext>
                  </a:extLst>
                </p14:cNvPr>
                <p14:cNvContentPartPr/>
                <p14:nvPr/>
              </p14:nvContentPartPr>
              <p14:xfrm>
                <a:off x="2801021" y="6163794"/>
                <a:ext cx="59040" cy="3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88F31F0F-E7A3-1BD8-08D6-E75152FD9F87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783381" y="6145794"/>
                  <a:ext cx="946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7DC385B1-68CA-E5E9-FEAA-CAF0FAA6092A}"/>
                    </a:ext>
                  </a:extLst>
                </p14:cNvPr>
                <p14:cNvContentPartPr/>
                <p14:nvPr/>
              </p14:nvContentPartPr>
              <p14:xfrm>
                <a:off x="2789861" y="6272514"/>
                <a:ext cx="87120" cy="3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7DC385B1-68CA-E5E9-FEAA-CAF0FAA6092A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771861" y="6254514"/>
                  <a:ext cx="1227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54E40DB3-F469-9BCF-DD5F-A9FCAF8BF6F0}"/>
                    </a:ext>
                  </a:extLst>
                </p14:cNvPr>
                <p14:cNvContentPartPr/>
                <p14:nvPr/>
              </p14:nvContentPartPr>
              <p14:xfrm>
                <a:off x="3044021" y="6033474"/>
                <a:ext cx="98640" cy="2412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54E40DB3-F469-9BCF-DD5F-A9FCAF8BF6F0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026021" y="6015474"/>
                  <a:ext cx="13428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16A0EC8A-14CA-D45A-70C7-98F8EA8651D0}"/>
                    </a:ext>
                  </a:extLst>
                </p14:cNvPr>
                <p14:cNvContentPartPr/>
                <p14:nvPr/>
              </p14:nvContentPartPr>
              <p14:xfrm>
                <a:off x="3076061" y="6186114"/>
                <a:ext cx="117720" cy="3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16A0EC8A-14CA-D45A-70C7-98F8EA8651D0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058421" y="6168474"/>
                  <a:ext cx="1533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3F6C12C0-4D1B-26E6-C614-73E714843FCD}"/>
                    </a:ext>
                  </a:extLst>
                </p14:cNvPr>
                <p14:cNvContentPartPr/>
                <p14:nvPr/>
              </p14:nvContentPartPr>
              <p14:xfrm>
                <a:off x="3381701" y="6178914"/>
                <a:ext cx="105840" cy="3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3F6C12C0-4D1B-26E6-C614-73E714843FCD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364061" y="6160914"/>
                  <a:ext cx="1414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CEB980C2-D74E-1E76-E0B2-F99A122DC720}"/>
                    </a:ext>
                  </a:extLst>
                </p14:cNvPr>
                <p14:cNvContentPartPr/>
                <p14:nvPr/>
              </p14:nvContentPartPr>
              <p14:xfrm>
                <a:off x="3351101" y="6186114"/>
                <a:ext cx="73800" cy="3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CEB980C2-D74E-1E76-E0B2-F99A122DC720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333101" y="6168474"/>
                  <a:ext cx="1094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B1215967-B2F2-D13D-E408-3897EE132255}"/>
                    </a:ext>
                  </a:extLst>
                </p14:cNvPr>
                <p14:cNvContentPartPr/>
                <p14:nvPr/>
              </p14:nvContentPartPr>
              <p14:xfrm>
                <a:off x="3624701" y="6051114"/>
                <a:ext cx="124920" cy="1249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B1215967-B2F2-D13D-E408-3897EE132255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606701" y="6033114"/>
                  <a:ext cx="1605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25E7B41C-70C7-77FF-3A83-76AE77F2BB23}"/>
                    </a:ext>
                  </a:extLst>
                </p14:cNvPr>
                <p14:cNvContentPartPr/>
                <p14:nvPr/>
              </p14:nvContentPartPr>
              <p14:xfrm>
                <a:off x="3844661" y="6146154"/>
                <a:ext cx="7560" cy="3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25E7B41C-70C7-77FF-3A83-76AE77F2BB23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827021" y="6128514"/>
                  <a:ext cx="432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CD24CA14-98E9-8A88-5245-654C86F7687A}"/>
                    </a:ext>
                  </a:extLst>
                </p14:cNvPr>
                <p14:cNvContentPartPr/>
                <p14:nvPr/>
              </p14:nvContentPartPr>
              <p14:xfrm>
                <a:off x="3933581" y="6009354"/>
                <a:ext cx="139680" cy="2235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CD24CA14-98E9-8A88-5245-654C86F7687A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915581" y="5991354"/>
                  <a:ext cx="17532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DB7B8702-64C5-9CFD-88A8-B90B2033EF4D}"/>
                    </a:ext>
                  </a:extLst>
                </p14:cNvPr>
                <p14:cNvContentPartPr/>
                <p14:nvPr/>
              </p14:nvContentPartPr>
              <p14:xfrm>
                <a:off x="4165421" y="5990274"/>
                <a:ext cx="154440" cy="2055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DB7B8702-64C5-9CFD-88A8-B90B2033EF4D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147781" y="5972634"/>
                  <a:ext cx="19008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2BDF073C-0D5F-6F43-119E-F343AE399ED4}"/>
                    </a:ext>
                  </a:extLst>
                </p14:cNvPr>
                <p14:cNvContentPartPr/>
                <p14:nvPr/>
              </p14:nvContentPartPr>
              <p14:xfrm>
                <a:off x="554981" y="5686794"/>
                <a:ext cx="3904200" cy="9889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2BDF073C-0D5F-6F43-119E-F343AE399ED4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36981" y="5669154"/>
                  <a:ext cx="3939840" cy="1024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E2F0D887-E1A8-452D-6901-B1093FA8E66D}"/>
                  </a:ext>
                </a:extLst>
              </p14:cNvPr>
              <p14:cNvContentPartPr/>
              <p14:nvPr/>
            </p14:nvContentPartPr>
            <p14:xfrm>
              <a:off x="4644941" y="4947354"/>
              <a:ext cx="7560" cy="7020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E2F0D887-E1A8-452D-6901-B1093FA8E66D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4626941" y="4929714"/>
                <a:ext cx="43200" cy="105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8" name="Group 107">
            <a:extLst>
              <a:ext uri="{FF2B5EF4-FFF2-40B4-BE49-F238E27FC236}">
                <a16:creationId xmlns:a16="http://schemas.microsoft.com/office/drawing/2014/main" id="{3E373045-3A9D-2E77-1ED4-F4745BD0B64F}"/>
              </a:ext>
            </a:extLst>
          </p:cNvPr>
          <p:cNvGrpSpPr/>
          <p:nvPr/>
        </p:nvGrpSpPr>
        <p:grpSpPr>
          <a:xfrm>
            <a:off x="4610741" y="5207994"/>
            <a:ext cx="218880" cy="229320"/>
            <a:chOff x="4610741" y="5207994"/>
            <a:chExt cx="218880" cy="22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609A7D1F-3447-ABBC-6D8D-1D42C1E6CE39}"/>
                    </a:ext>
                  </a:extLst>
                </p14:cNvPr>
                <p14:cNvContentPartPr/>
                <p14:nvPr/>
              </p14:nvContentPartPr>
              <p14:xfrm>
                <a:off x="4610741" y="5207994"/>
                <a:ext cx="360" cy="2293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609A7D1F-3447-ABBC-6D8D-1D42C1E6CE39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592741" y="5190354"/>
                  <a:ext cx="3600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B119B43C-A626-5F3A-630B-A23C42A5EADD}"/>
                    </a:ext>
                  </a:extLst>
                </p14:cNvPr>
                <p14:cNvContentPartPr/>
                <p14:nvPr/>
              </p14:nvContentPartPr>
              <p14:xfrm>
                <a:off x="4719101" y="5263434"/>
                <a:ext cx="110520" cy="1396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B119B43C-A626-5F3A-630B-A23C42A5EADD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701461" y="5245434"/>
                  <a:ext cx="146160" cy="175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7FCA9D77-362B-5BCE-138C-89514FD340A6}"/>
                  </a:ext>
                </a:extLst>
              </p14:cNvPr>
              <p14:cNvContentPartPr/>
              <p14:nvPr/>
            </p14:nvContentPartPr>
            <p14:xfrm>
              <a:off x="1454981" y="2003634"/>
              <a:ext cx="88200" cy="36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7FCA9D77-362B-5BCE-138C-89514FD340A6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436981" y="1985634"/>
                <a:ext cx="12384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2" name="Group 111">
            <a:extLst>
              <a:ext uri="{FF2B5EF4-FFF2-40B4-BE49-F238E27FC236}">
                <a16:creationId xmlns:a16="http://schemas.microsoft.com/office/drawing/2014/main" id="{96087D78-A90F-0E13-41A0-45381E8BB88C}"/>
              </a:ext>
            </a:extLst>
          </p:cNvPr>
          <p:cNvGrpSpPr/>
          <p:nvPr/>
        </p:nvGrpSpPr>
        <p:grpSpPr>
          <a:xfrm>
            <a:off x="1004261" y="1935234"/>
            <a:ext cx="166680" cy="195480"/>
            <a:chOff x="1004261" y="1935234"/>
            <a:chExt cx="166680" cy="19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5E918943-6097-795F-CE19-99AC6804AC5B}"/>
                    </a:ext>
                  </a:extLst>
                </p14:cNvPr>
                <p14:cNvContentPartPr/>
                <p14:nvPr/>
              </p14:nvContentPartPr>
              <p14:xfrm>
                <a:off x="1004261" y="1935234"/>
                <a:ext cx="20880" cy="1954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5E918943-6097-795F-CE19-99AC6804AC5B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86621" y="1917594"/>
                  <a:ext cx="5652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3090974D-AA33-CE12-D5EB-FC3FAECDE6E3}"/>
                    </a:ext>
                  </a:extLst>
                </p14:cNvPr>
                <p14:cNvContentPartPr/>
                <p14:nvPr/>
              </p14:nvContentPartPr>
              <p14:xfrm>
                <a:off x="1098581" y="1965834"/>
                <a:ext cx="72360" cy="1544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3090974D-AA33-CE12-D5EB-FC3FAECDE6E3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80581" y="1948194"/>
                  <a:ext cx="108000" cy="190080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C1C08E20-E5EF-F425-4AA2-DEC6CDC5A104}"/>
              </a:ext>
            </a:extLst>
          </p:cNvPr>
          <p:cNvCxnSpPr/>
          <p:nvPr/>
        </p:nvCxnSpPr>
        <p:spPr>
          <a:xfrm>
            <a:off x="1530941" y="2003634"/>
            <a:ext cx="3121560" cy="298548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B2C734D8-C73A-76CF-A8F8-0F4BAA1A4ED5}"/>
              </a:ext>
            </a:extLst>
          </p:cNvPr>
          <p:cNvCxnSpPr/>
          <p:nvPr/>
        </p:nvCxnSpPr>
        <p:spPr>
          <a:xfrm>
            <a:off x="1530941" y="2974194"/>
            <a:ext cx="4294440" cy="201492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01E226B2-093F-B776-9C25-06F3254354A7}"/>
              </a:ext>
            </a:extLst>
          </p:cNvPr>
          <p:cNvCxnSpPr/>
          <p:nvPr/>
        </p:nvCxnSpPr>
        <p:spPr>
          <a:xfrm>
            <a:off x="1530941" y="1965834"/>
            <a:ext cx="6012859" cy="29815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9" name="TextBox 118">
            <a:extLst>
              <a:ext uri="{FF2B5EF4-FFF2-40B4-BE49-F238E27FC236}">
                <a16:creationId xmlns:a16="http://schemas.microsoft.com/office/drawing/2014/main" id="{B35D86D5-E4F7-4471-7B3A-4AA1F6D6DD01}"/>
              </a:ext>
            </a:extLst>
          </p:cNvPr>
          <p:cNvSpPr txBox="1"/>
          <p:nvPr/>
        </p:nvSpPr>
        <p:spPr>
          <a:xfrm>
            <a:off x="4982388" y="1799852"/>
            <a:ext cx="3411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S" b="1" dirty="0"/>
              <a:t>K = 100/10 – 5/10L = 10 -  0.5L</a:t>
            </a:r>
          </a:p>
        </p:txBody>
      </p: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950A39BD-7B9A-05FB-8B31-5023058F3F14}"/>
              </a:ext>
            </a:extLst>
          </p:cNvPr>
          <p:cNvCxnSpPr/>
          <p:nvPr/>
        </p:nvCxnSpPr>
        <p:spPr>
          <a:xfrm>
            <a:off x="1530941" y="2967714"/>
            <a:ext cx="4294440" cy="200448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2" name="TextBox 121">
            <a:extLst>
              <a:ext uri="{FF2B5EF4-FFF2-40B4-BE49-F238E27FC236}">
                <a16:creationId xmlns:a16="http://schemas.microsoft.com/office/drawing/2014/main" id="{C9041124-4B59-E9C1-CD64-C72ED071B24A}"/>
              </a:ext>
            </a:extLst>
          </p:cNvPr>
          <p:cNvSpPr txBox="1"/>
          <p:nvPr/>
        </p:nvSpPr>
        <p:spPr>
          <a:xfrm>
            <a:off x="5072827" y="2312888"/>
            <a:ext cx="3177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S" dirty="0">
                <a:solidFill>
                  <a:srgbClr val="FFFF00"/>
                </a:solidFill>
              </a:rPr>
              <a:t>K = 100/10 – 10/10 L = 10 - L</a:t>
            </a:r>
          </a:p>
        </p:txBody>
      </p: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DB045A2E-38BE-719F-902D-673AADC28B14}"/>
              </a:ext>
            </a:extLst>
          </p:cNvPr>
          <p:cNvCxnSpPr>
            <a:cxnSpLocks/>
          </p:cNvCxnSpPr>
          <p:nvPr/>
        </p:nvCxnSpPr>
        <p:spPr>
          <a:xfrm>
            <a:off x="1543181" y="2032974"/>
            <a:ext cx="3089520" cy="295668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18B65F6C-6AB4-4DDF-736D-41E92D4FB42A}"/>
              </a:ext>
            </a:extLst>
          </p:cNvPr>
          <p:cNvGrpSpPr/>
          <p:nvPr/>
        </p:nvGrpSpPr>
        <p:grpSpPr>
          <a:xfrm>
            <a:off x="7346381" y="5143194"/>
            <a:ext cx="375120" cy="282960"/>
            <a:chOff x="7346381" y="5143194"/>
            <a:chExt cx="375120" cy="28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7198B04D-53EE-99B9-3A86-CC8F10BB5CE5}"/>
                    </a:ext>
                  </a:extLst>
                </p14:cNvPr>
                <p14:cNvContentPartPr/>
                <p14:nvPr/>
              </p14:nvContentPartPr>
              <p14:xfrm>
                <a:off x="7346381" y="5143194"/>
                <a:ext cx="228240" cy="2829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7198B04D-53EE-99B9-3A86-CC8F10BB5CE5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328741" y="5125554"/>
                  <a:ext cx="26388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01DECEFE-837F-75F5-F168-6A06F4257AC3}"/>
                    </a:ext>
                  </a:extLst>
                </p14:cNvPr>
                <p14:cNvContentPartPr/>
                <p14:nvPr/>
              </p14:nvContentPartPr>
              <p14:xfrm>
                <a:off x="7633301" y="5228154"/>
                <a:ext cx="88200" cy="1764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01DECEFE-837F-75F5-F168-6A06F4257AC3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615301" y="5210154"/>
                  <a:ext cx="123840" cy="212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334C466D-586F-0121-752D-A69343998A75}"/>
                  </a:ext>
                </a:extLst>
              </p14:cNvPr>
              <p14:cNvContentPartPr/>
              <p14:nvPr/>
            </p14:nvContentPartPr>
            <p14:xfrm>
              <a:off x="3693461" y="6493554"/>
              <a:ext cx="293760" cy="36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334C466D-586F-0121-752D-A69343998A75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3675461" y="6475554"/>
                <a:ext cx="3294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0464B3A9-35B1-6F70-ABA7-535BD796756A}"/>
                  </a:ext>
                </a:extLst>
              </p14:cNvPr>
              <p14:cNvContentPartPr/>
              <p14:nvPr/>
            </p14:nvContentPartPr>
            <p14:xfrm>
              <a:off x="7716461" y="2217114"/>
              <a:ext cx="360720" cy="756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0464B3A9-35B1-6F70-ABA7-535BD796756A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7698461" y="2199474"/>
                <a:ext cx="39636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205BD89C-3335-ECFD-BE09-AA25A098BBAA}"/>
                  </a:ext>
                </a:extLst>
              </p14:cNvPr>
              <p14:cNvContentPartPr/>
              <p14:nvPr/>
            </p14:nvContentPartPr>
            <p14:xfrm>
              <a:off x="7338101" y="3488994"/>
              <a:ext cx="120600" cy="10584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205BD89C-3335-ECFD-BE09-AA25A098BBAA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7320461" y="3471354"/>
                <a:ext cx="15624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EC20A53B-89B5-CF21-3819-5E8EAF678AAE}"/>
                  </a:ext>
                </a:extLst>
              </p14:cNvPr>
              <p14:cNvContentPartPr/>
              <p14:nvPr/>
            </p14:nvContentPartPr>
            <p14:xfrm>
              <a:off x="7086101" y="2777994"/>
              <a:ext cx="7560" cy="18252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EC20A53B-89B5-CF21-3819-5E8EAF678AAE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7068101" y="2759994"/>
                <a:ext cx="4320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622A9A59-CFE3-1FC3-6FA0-D3FD2F8DDB1D}"/>
                  </a:ext>
                </a:extLst>
              </p14:cNvPr>
              <p14:cNvContentPartPr/>
              <p14:nvPr/>
            </p14:nvContentPartPr>
            <p14:xfrm>
              <a:off x="7025261" y="2777994"/>
              <a:ext cx="23400" cy="20628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622A9A59-CFE3-1FC3-6FA0-D3FD2F8DDB1D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7007621" y="2759994"/>
                <a:ext cx="59040" cy="2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5AD90574-B270-B711-80BD-9AECFAE86B43}"/>
                  </a:ext>
                </a:extLst>
              </p14:cNvPr>
              <p14:cNvContentPartPr/>
              <p14:nvPr/>
            </p14:nvContentPartPr>
            <p14:xfrm>
              <a:off x="6942461" y="2951154"/>
              <a:ext cx="261720" cy="14688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5AD90574-B270-B711-80BD-9AECFAE86B43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6924821" y="2933514"/>
                <a:ext cx="29736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F8F3BF7D-BB25-49B0-A461-956953F11E8A}"/>
                  </a:ext>
                </a:extLst>
              </p14:cNvPr>
              <p14:cNvContentPartPr/>
              <p14:nvPr/>
            </p14:nvContentPartPr>
            <p14:xfrm>
              <a:off x="7226501" y="3136914"/>
              <a:ext cx="205560" cy="11412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F8F3BF7D-BB25-49B0-A461-956953F11E8A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7208501" y="3118914"/>
                <a:ext cx="24120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96C704E1-6058-B902-FF9C-5328A17795B8}"/>
                  </a:ext>
                </a:extLst>
              </p14:cNvPr>
              <p14:cNvContentPartPr/>
              <p14:nvPr/>
            </p14:nvContentPartPr>
            <p14:xfrm>
              <a:off x="7253501" y="3326994"/>
              <a:ext cx="209520" cy="2628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96C704E1-6058-B902-FF9C-5328A17795B8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7235861" y="3308994"/>
                <a:ext cx="24516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6487301E-1C01-8804-5B67-D5732B9C8161}"/>
                  </a:ext>
                </a:extLst>
              </p14:cNvPr>
              <p14:cNvContentPartPr/>
              <p14:nvPr/>
            </p14:nvContentPartPr>
            <p14:xfrm>
              <a:off x="7595501" y="3271554"/>
              <a:ext cx="95760" cy="36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6487301E-1C01-8804-5B67-D5732B9C8161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7577861" y="3253914"/>
                <a:ext cx="1314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2B1EDD88-2685-14C3-1619-D95BA850C8AF}"/>
                  </a:ext>
                </a:extLst>
              </p14:cNvPr>
              <p14:cNvContentPartPr/>
              <p14:nvPr/>
            </p14:nvContentPartPr>
            <p14:xfrm>
              <a:off x="7625021" y="3359754"/>
              <a:ext cx="124920" cy="36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2B1EDD88-2685-14C3-1619-D95BA850C8AF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7607021" y="3341754"/>
                <a:ext cx="1605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C1CA35D9-735A-C589-871B-BB5EE18AB94F}"/>
                  </a:ext>
                </a:extLst>
              </p14:cNvPr>
              <p14:cNvContentPartPr/>
              <p14:nvPr/>
            </p14:nvContentPartPr>
            <p14:xfrm>
              <a:off x="7891781" y="3104874"/>
              <a:ext cx="11520" cy="18828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C1CA35D9-735A-C589-871B-BB5EE18AB94F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7873781" y="3087234"/>
                <a:ext cx="47160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259A144E-8E6E-277C-E405-0ED3E86AA1B0}"/>
                  </a:ext>
                </a:extLst>
              </p14:cNvPr>
              <p14:cNvContentPartPr/>
              <p14:nvPr/>
            </p14:nvContentPartPr>
            <p14:xfrm>
              <a:off x="7994381" y="3051234"/>
              <a:ext cx="73800" cy="16920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259A144E-8E6E-277C-E405-0ED3E86AA1B0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7976381" y="3033234"/>
                <a:ext cx="10944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3501448D-298D-C695-34E4-ED5288E7C848}"/>
                  </a:ext>
                </a:extLst>
              </p14:cNvPr>
              <p14:cNvContentPartPr/>
              <p14:nvPr/>
            </p14:nvContentPartPr>
            <p14:xfrm>
              <a:off x="7918421" y="3366594"/>
              <a:ext cx="175680" cy="3996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3501448D-298D-C695-34E4-ED5288E7C848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7900781" y="3348954"/>
                <a:ext cx="21132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C389C117-F8B7-6EC8-5205-3BCCCBBCC7DB}"/>
                  </a:ext>
                </a:extLst>
              </p14:cNvPr>
              <p14:cNvContentPartPr/>
              <p14:nvPr/>
            </p14:nvContentPartPr>
            <p14:xfrm>
              <a:off x="7895381" y="3547314"/>
              <a:ext cx="7560" cy="16056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C389C117-F8B7-6EC8-5205-3BCCCBBCC7DB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7877741" y="3529674"/>
                <a:ext cx="4320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2D1CF959-46D2-CFD8-AFD0-405041C1294B}"/>
                  </a:ext>
                </a:extLst>
              </p14:cNvPr>
              <p14:cNvContentPartPr/>
              <p14:nvPr/>
            </p14:nvContentPartPr>
            <p14:xfrm>
              <a:off x="8033261" y="3527874"/>
              <a:ext cx="120600" cy="16272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2D1CF959-46D2-CFD8-AFD0-405041C1294B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8015621" y="3510234"/>
                <a:ext cx="15624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63C9537D-FF40-8487-F0E3-D0339047376E}"/>
                  </a:ext>
                </a:extLst>
              </p14:cNvPr>
              <p14:cNvContentPartPr/>
              <p14:nvPr/>
            </p14:nvContentPartPr>
            <p14:xfrm>
              <a:off x="8643821" y="3068514"/>
              <a:ext cx="360" cy="19404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63C9537D-FF40-8487-F0E3-D0339047376E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8625821" y="3050874"/>
                <a:ext cx="36000" cy="229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7" name="Group 156">
            <a:extLst>
              <a:ext uri="{FF2B5EF4-FFF2-40B4-BE49-F238E27FC236}">
                <a16:creationId xmlns:a16="http://schemas.microsoft.com/office/drawing/2014/main" id="{999F8D9B-ED01-9C7E-AE9A-DF5E6965CA36}"/>
              </a:ext>
            </a:extLst>
          </p:cNvPr>
          <p:cNvGrpSpPr/>
          <p:nvPr/>
        </p:nvGrpSpPr>
        <p:grpSpPr>
          <a:xfrm>
            <a:off x="8268701" y="3189474"/>
            <a:ext cx="133200" cy="169200"/>
            <a:chOff x="8268701" y="3189474"/>
            <a:chExt cx="133200" cy="16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7938ADE9-6E45-8C39-6DAA-39AAF9836154}"/>
                    </a:ext>
                  </a:extLst>
                </p14:cNvPr>
                <p14:cNvContentPartPr/>
                <p14:nvPr/>
              </p14:nvContentPartPr>
              <p14:xfrm>
                <a:off x="8318021" y="3189474"/>
                <a:ext cx="83880" cy="151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7938ADE9-6E45-8C39-6DAA-39AAF9836154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300021" y="3171834"/>
                  <a:ext cx="1195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2D4C1C10-BC14-73EA-28F4-4C023A176946}"/>
                    </a:ext>
                  </a:extLst>
                </p14:cNvPr>
                <p14:cNvContentPartPr/>
                <p14:nvPr/>
              </p14:nvContentPartPr>
              <p14:xfrm>
                <a:off x="8268701" y="3336354"/>
                <a:ext cx="59040" cy="223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2D4C1C10-BC14-73EA-28F4-4C023A176946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250701" y="3318714"/>
                  <a:ext cx="9468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DECE9A10-781F-F758-84F9-749814393034}"/>
                    </a:ext>
                  </a:extLst>
                </p14:cNvPr>
                <p14:cNvContentPartPr/>
                <p14:nvPr/>
              </p14:nvContentPartPr>
              <p14:xfrm>
                <a:off x="8291381" y="3202434"/>
                <a:ext cx="98640" cy="151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DECE9A10-781F-F758-84F9-749814393034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273741" y="3184794"/>
                  <a:ext cx="1342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92C3165B-CB9E-B239-DBD9-4FD88FF251DB}"/>
                    </a:ext>
                  </a:extLst>
                </p14:cNvPr>
                <p14:cNvContentPartPr/>
                <p14:nvPr/>
              </p14:nvContentPartPr>
              <p14:xfrm>
                <a:off x="8350061" y="3305394"/>
                <a:ext cx="44280" cy="151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92C3165B-CB9E-B239-DBD9-4FD88FF251DB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332061" y="3287394"/>
                  <a:ext cx="79920" cy="5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E0493B14-5901-E842-C53A-D5D94E1CCD89}"/>
              </a:ext>
            </a:extLst>
          </p:cNvPr>
          <p:cNvGrpSpPr/>
          <p:nvPr/>
        </p:nvGrpSpPr>
        <p:grpSpPr>
          <a:xfrm>
            <a:off x="7711781" y="1284354"/>
            <a:ext cx="602640" cy="420840"/>
            <a:chOff x="7711781" y="1284354"/>
            <a:chExt cx="602640" cy="42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8FF579B7-BE8E-0EC1-BE9D-D2A25FBEF582}"/>
                    </a:ext>
                  </a:extLst>
                </p14:cNvPr>
                <p14:cNvContentPartPr/>
                <p14:nvPr/>
              </p14:nvContentPartPr>
              <p14:xfrm>
                <a:off x="7762901" y="1353474"/>
                <a:ext cx="154440" cy="1324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8FF579B7-BE8E-0EC1-BE9D-D2A25FBEF582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7744901" y="1335834"/>
                  <a:ext cx="19008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E82C3AEC-331B-A35A-1945-7DD6A32E1DC3}"/>
                    </a:ext>
                  </a:extLst>
                </p14:cNvPr>
                <p14:cNvContentPartPr/>
                <p14:nvPr/>
              </p14:nvContentPartPr>
              <p14:xfrm>
                <a:off x="7711781" y="1445274"/>
                <a:ext cx="336600" cy="1767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E82C3AEC-331B-A35A-1945-7DD6A32E1DC3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7693781" y="1427274"/>
                  <a:ext cx="37224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A5B56183-A562-A52D-B17D-517B5B91C71A}"/>
                    </a:ext>
                  </a:extLst>
                </p14:cNvPr>
                <p14:cNvContentPartPr/>
                <p14:nvPr/>
              </p14:nvContentPartPr>
              <p14:xfrm>
                <a:off x="7868381" y="1634634"/>
                <a:ext cx="95760" cy="705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A5B56183-A562-A52D-B17D-517B5B91C71A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7850381" y="1616634"/>
                  <a:ext cx="1314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9213B70F-89D3-0111-B9EB-6255FAFABE82}"/>
                    </a:ext>
                  </a:extLst>
                </p14:cNvPr>
                <p14:cNvContentPartPr/>
                <p14:nvPr/>
              </p14:nvContentPartPr>
              <p14:xfrm>
                <a:off x="8179421" y="1284354"/>
                <a:ext cx="54720" cy="388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9213B70F-89D3-0111-B9EB-6255FAFABE82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8161781" y="1266354"/>
                  <a:ext cx="9036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43E987FA-FE64-3CEC-EFBA-D39F89A5C124}"/>
                    </a:ext>
                  </a:extLst>
                </p14:cNvPr>
                <p14:cNvContentPartPr/>
                <p14:nvPr/>
              </p14:nvContentPartPr>
              <p14:xfrm>
                <a:off x="8206781" y="1372194"/>
                <a:ext cx="107640" cy="4104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43E987FA-FE64-3CEC-EFBA-D39F89A5C124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8188781" y="1354554"/>
                  <a:ext cx="143280" cy="7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78C52A54-4D95-BA5E-AD9F-A3D041CAF2C4}"/>
              </a:ext>
            </a:extLst>
          </p:cNvPr>
          <p:cNvGrpSpPr/>
          <p:nvPr/>
        </p:nvGrpSpPr>
        <p:grpSpPr>
          <a:xfrm>
            <a:off x="8468141" y="1097514"/>
            <a:ext cx="264960" cy="187920"/>
            <a:chOff x="8468141" y="1097514"/>
            <a:chExt cx="264960" cy="18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29178C00-8B8B-728A-8035-5634C4AA7C11}"/>
                    </a:ext>
                  </a:extLst>
                </p14:cNvPr>
                <p14:cNvContentPartPr/>
                <p14:nvPr/>
              </p14:nvContentPartPr>
              <p14:xfrm>
                <a:off x="8468141" y="1174914"/>
                <a:ext cx="44280" cy="1105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29178C00-8B8B-728A-8035-5634C4AA7C11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8450501" y="1156914"/>
                  <a:ext cx="7992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B50EE181-6451-2150-9F80-C4844B7420D8}"/>
                    </a:ext>
                  </a:extLst>
                </p14:cNvPr>
                <p14:cNvContentPartPr/>
                <p14:nvPr/>
              </p14:nvContentPartPr>
              <p14:xfrm>
                <a:off x="8584421" y="1250154"/>
                <a:ext cx="360" cy="3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B50EE181-6451-2150-9F80-C4844B7420D8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8566421" y="1232154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57F5B132-DEC4-E850-EF98-B745A248BB96}"/>
                    </a:ext>
                  </a:extLst>
                </p14:cNvPr>
                <p14:cNvContentPartPr/>
                <p14:nvPr/>
              </p14:nvContentPartPr>
              <p14:xfrm>
                <a:off x="8666861" y="1097514"/>
                <a:ext cx="66240" cy="16920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57F5B132-DEC4-E850-EF98-B745A248BB96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8649221" y="1079514"/>
                  <a:ext cx="101880" cy="204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B86454C6-AB45-A3D0-985A-1A9DE409EAA5}"/>
                  </a:ext>
                </a:extLst>
              </p14:cNvPr>
              <p14:cNvContentPartPr/>
              <p14:nvPr/>
            </p14:nvContentPartPr>
            <p14:xfrm>
              <a:off x="5094941" y="6497154"/>
              <a:ext cx="111600" cy="84960"/>
            </p14:xfrm>
          </p:contentPart>
        </mc:Choice>
        <mc:Fallback xmlns=""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B86454C6-AB45-A3D0-985A-1A9DE409EAA5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5076941" y="6479154"/>
                <a:ext cx="147240" cy="120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5" name="Group 174">
            <a:extLst>
              <a:ext uri="{FF2B5EF4-FFF2-40B4-BE49-F238E27FC236}">
                <a16:creationId xmlns:a16="http://schemas.microsoft.com/office/drawing/2014/main" id="{4BCF9EE6-0610-4F51-566C-775FA4E87FEE}"/>
              </a:ext>
            </a:extLst>
          </p:cNvPr>
          <p:cNvGrpSpPr/>
          <p:nvPr/>
        </p:nvGrpSpPr>
        <p:grpSpPr>
          <a:xfrm>
            <a:off x="4927901" y="6079194"/>
            <a:ext cx="486000" cy="307080"/>
            <a:chOff x="4927901" y="6079194"/>
            <a:chExt cx="486000" cy="30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17191307-EF9F-3FED-1888-6C32863CA9F0}"/>
                    </a:ext>
                  </a:extLst>
                </p14:cNvPr>
                <p14:cNvContentPartPr/>
                <p14:nvPr/>
              </p14:nvContentPartPr>
              <p14:xfrm>
                <a:off x="4927901" y="6079194"/>
                <a:ext cx="186480" cy="15300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17191307-EF9F-3FED-1888-6C32863CA9F0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4910261" y="6061554"/>
                  <a:ext cx="22212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D8B89352-176E-7716-3947-17893091D401}"/>
                    </a:ext>
                  </a:extLst>
                </p14:cNvPr>
                <p14:cNvContentPartPr/>
                <p14:nvPr/>
              </p14:nvContentPartPr>
              <p14:xfrm>
                <a:off x="4980821" y="6316434"/>
                <a:ext cx="269280" cy="6984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D8B89352-176E-7716-3947-17893091D401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4962821" y="6298434"/>
                  <a:ext cx="3049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02B57D3E-2442-9325-1C3C-7A0616DCB903}"/>
                    </a:ext>
                  </a:extLst>
                </p14:cNvPr>
                <p14:cNvContentPartPr/>
                <p14:nvPr/>
              </p14:nvContentPartPr>
              <p14:xfrm>
                <a:off x="5300501" y="6250914"/>
                <a:ext cx="113400" cy="864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02B57D3E-2442-9325-1C3C-7A0616DCB903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5282861" y="6233274"/>
                  <a:ext cx="1490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B638B3C2-68F4-468A-B1D8-540FD407AA72}"/>
                    </a:ext>
                  </a:extLst>
                </p14:cNvPr>
                <p14:cNvContentPartPr/>
                <p14:nvPr/>
              </p14:nvContentPartPr>
              <p14:xfrm>
                <a:off x="5354861" y="6361074"/>
                <a:ext cx="51840" cy="36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B638B3C2-68F4-468A-B1D8-540FD407AA72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5337221" y="6343074"/>
                  <a:ext cx="8748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15189B7C-BA40-8300-C000-7D3208353EEA}"/>
              </a:ext>
            </a:extLst>
          </p:cNvPr>
          <p:cNvGrpSpPr/>
          <p:nvPr/>
        </p:nvGrpSpPr>
        <p:grpSpPr>
          <a:xfrm>
            <a:off x="5612621" y="6090714"/>
            <a:ext cx="270000" cy="204480"/>
            <a:chOff x="5612621" y="6090714"/>
            <a:chExt cx="270000" cy="20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8DF33542-8438-2621-AD0C-91465EDD7776}"/>
                    </a:ext>
                  </a:extLst>
                </p14:cNvPr>
                <p14:cNvContentPartPr/>
                <p14:nvPr/>
              </p14:nvContentPartPr>
              <p14:xfrm>
                <a:off x="5612621" y="6090714"/>
                <a:ext cx="152640" cy="20448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8DF33542-8438-2621-AD0C-91465EDD7776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5594981" y="6072714"/>
                  <a:ext cx="18828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8A39AC4C-830E-CB4F-72B7-40974E3DF99F}"/>
                    </a:ext>
                  </a:extLst>
                </p14:cNvPr>
                <p14:cNvContentPartPr/>
                <p14:nvPr/>
              </p14:nvContentPartPr>
              <p14:xfrm>
                <a:off x="5882261" y="6230034"/>
                <a:ext cx="360" cy="36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8A39AC4C-830E-CB4F-72B7-40974E3DF99F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5864261" y="6212034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9C6D2896-1564-7A43-B14F-8B7C4B7425C3}"/>
                  </a:ext>
                </a:extLst>
              </p14:cNvPr>
              <p14:cNvContentPartPr/>
              <p14:nvPr/>
            </p14:nvContentPartPr>
            <p14:xfrm>
              <a:off x="6002501" y="6056154"/>
              <a:ext cx="66240" cy="191160"/>
            </p14:xfrm>
          </p:contentPart>
        </mc:Choice>
        <mc:Fallback xmlns=""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9C6D2896-1564-7A43-B14F-8B7C4B7425C3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5984861" y="6038514"/>
                <a:ext cx="10188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CD0BA3BF-6AAF-E86D-C7CC-DAB0DBC75A4A}"/>
                  </a:ext>
                </a:extLst>
              </p14:cNvPr>
              <p14:cNvContentPartPr/>
              <p14:nvPr/>
            </p14:nvContentPartPr>
            <p14:xfrm>
              <a:off x="2314661" y="1345914"/>
              <a:ext cx="1583280" cy="479160"/>
            </p14:xfrm>
          </p:contentPart>
        </mc:Choice>
        <mc:Fallback xmlns=""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CD0BA3BF-6AAF-E86D-C7CC-DAB0DBC75A4A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2297021" y="1327914"/>
                <a:ext cx="1618920" cy="51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51CA722B-8A76-46A0-16CE-9EE8D03D7983}"/>
                  </a:ext>
                </a:extLst>
              </p14:cNvPr>
              <p14:cNvContentPartPr/>
              <p14:nvPr/>
            </p14:nvContentPartPr>
            <p14:xfrm>
              <a:off x="2092901" y="1240434"/>
              <a:ext cx="248040" cy="594000"/>
            </p14:xfrm>
          </p:contentPart>
        </mc:Choice>
        <mc:Fallback xmlns=""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51CA722B-8A76-46A0-16CE-9EE8D03D7983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2074901" y="1222434"/>
                <a:ext cx="283680" cy="62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D1B5153-80AF-AA65-980D-1280795A510C}"/>
                  </a:ext>
                </a:extLst>
              </p14:cNvPr>
              <p14:cNvContentPartPr/>
              <p14:nvPr/>
            </p14:nvContentPartPr>
            <p14:xfrm>
              <a:off x="822960" y="928020"/>
              <a:ext cx="380520" cy="1000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D1B5153-80AF-AA65-980D-1280795A510C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814320" y="919380"/>
                <a:ext cx="398160" cy="117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E0BD5B8E-CC2F-F4B4-CAE1-67E83F244EB7}"/>
              </a:ext>
            </a:extLst>
          </p:cNvPr>
          <p:cNvGrpSpPr/>
          <p:nvPr/>
        </p:nvGrpSpPr>
        <p:grpSpPr>
          <a:xfrm>
            <a:off x="1071720" y="2878860"/>
            <a:ext cx="465120" cy="260640"/>
            <a:chOff x="1071720" y="2878860"/>
            <a:chExt cx="465120" cy="26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4CF9EBD-0B6B-E2A6-B81F-6F949FED87F6}"/>
                    </a:ext>
                  </a:extLst>
                </p14:cNvPr>
                <p14:cNvContentPartPr/>
                <p14:nvPr/>
              </p14:nvContentPartPr>
              <p14:xfrm>
                <a:off x="1444680" y="2878860"/>
                <a:ext cx="92160" cy="1375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4CF9EBD-0B6B-E2A6-B81F-6F949FED87F6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435680" y="2869860"/>
                  <a:ext cx="10980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9DF8C42-868D-3A92-91D9-19EFFBBAC6A1}"/>
                    </a:ext>
                  </a:extLst>
                </p14:cNvPr>
                <p14:cNvContentPartPr/>
                <p14:nvPr/>
              </p14:nvContentPartPr>
              <p14:xfrm>
                <a:off x="1122120" y="2978580"/>
                <a:ext cx="288000" cy="583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9DF8C42-868D-3A92-91D9-19EFFBBAC6A1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113480" y="2969580"/>
                  <a:ext cx="30564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984551C-60C7-9592-4038-206C24CE6E7A}"/>
                    </a:ext>
                  </a:extLst>
                </p14:cNvPr>
                <p14:cNvContentPartPr/>
                <p14:nvPr/>
              </p14:nvContentPartPr>
              <p14:xfrm>
                <a:off x="1071720" y="2949420"/>
                <a:ext cx="218880" cy="1900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984551C-60C7-9592-4038-206C24CE6E7A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62720" y="2940780"/>
                  <a:ext cx="236520" cy="20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A5E558F-4EB7-E7FF-2775-D7DF3A66F08C}"/>
              </a:ext>
            </a:extLst>
          </p:cNvPr>
          <p:cNvGrpSpPr/>
          <p:nvPr/>
        </p:nvGrpSpPr>
        <p:grpSpPr>
          <a:xfrm>
            <a:off x="1947960" y="3172620"/>
            <a:ext cx="453960" cy="267480"/>
            <a:chOff x="1947960" y="3172620"/>
            <a:chExt cx="453960" cy="26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6CABA8F1-F088-3359-143D-BA9326AF7648}"/>
                    </a:ext>
                  </a:extLst>
                </p14:cNvPr>
                <p14:cNvContentPartPr/>
                <p14:nvPr/>
              </p14:nvContentPartPr>
              <p14:xfrm>
                <a:off x="1947960" y="3172620"/>
                <a:ext cx="10800" cy="2674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6CABA8F1-F088-3359-143D-BA9326AF7648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938960" y="3163620"/>
                  <a:ext cx="2844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010C2CE-6110-C31A-9D3E-E9268B370AE3}"/>
                    </a:ext>
                  </a:extLst>
                </p14:cNvPr>
                <p14:cNvContentPartPr/>
                <p14:nvPr/>
              </p14:nvContentPartPr>
              <p14:xfrm>
                <a:off x="1951560" y="3439740"/>
                <a:ext cx="450360" cy="3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010C2CE-6110-C31A-9D3E-E9268B370AE3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942560" y="3430740"/>
                  <a:ext cx="46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B9E7DE39-5EBE-661A-C447-3AC30A21AA08}"/>
                  </a:ext>
                </a:extLst>
              </p14:cNvPr>
              <p14:cNvContentPartPr/>
              <p14:nvPr/>
            </p14:nvContentPartPr>
            <p14:xfrm>
              <a:off x="4754160" y="5825460"/>
              <a:ext cx="1431000" cy="9885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B9E7DE39-5EBE-661A-C447-3AC30A21AA08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4745520" y="5816460"/>
                <a:ext cx="1448640" cy="1006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533196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2016 Cengage Learning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815487E-DB91-1A36-A245-42F0ADD4DF56}"/>
              </a:ext>
            </a:extLst>
          </p:cNvPr>
          <p:cNvSpPr txBox="1"/>
          <p:nvPr/>
        </p:nvSpPr>
        <p:spPr>
          <a:xfrm>
            <a:off x="3869403" y="1600200"/>
            <a:ext cx="1850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S" sz="2400" b="1" dirty="0">
                <a:solidFill>
                  <a:schemeClr val="bg1"/>
                </a:solidFill>
              </a:rPr>
              <a:t>MRTS = w/r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FD1609AD-225A-803D-4231-0C3CF31C8C32}"/>
                  </a:ext>
                </a:extLst>
              </p:cNvPr>
              <p:cNvSpPr txBox="1"/>
              <p:nvPr/>
            </p:nvSpPr>
            <p:spPr>
              <a:xfrm>
                <a:off x="7218355" y="1939655"/>
                <a:ext cx="4929555" cy="25649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PS" b="1" dirty="0">
                    <a:solidFill>
                      <a:srgbClr val="0070C0"/>
                    </a:solidFill>
                  </a:rPr>
                  <a:t>When w declines to $5/unit of L,</a:t>
                </a:r>
              </a:p>
              <a:p>
                <a:r>
                  <a:rPr lang="en-US" b="1" dirty="0">
                    <a:solidFill>
                      <a:srgbClr val="0070C0"/>
                    </a:solidFill>
                  </a:rPr>
                  <a:t>T</a:t>
                </a:r>
                <a:r>
                  <a:rPr lang="en-PS" b="1" dirty="0">
                    <a:solidFill>
                      <a:srgbClr val="0070C0"/>
                    </a:solidFill>
                  </a:rPr>
                  <a:t>he optimal input combination is at </a:t>
                </a:r>
                <a:r>
                  <a:rPr lang="en-PS" b="1" dirty="0">
                    <a:solidFill>
                      <a:srgbClr val="FF0000"/>
                    </a:solidFill>
                  </a:rPr>
                  <a:t>point R</a:t>
                </a:r>
              </a:p>
              <a:p>
                <a:r>
                  <a:rPr lang="en-PS" b="1" dirty="0">
                    <a:solidFill>
                      <a:srgbClr val="0070C0"/>
                    </a:solidFill>
                  </a:rPr>
                  <a:t>MRTS = w/r = 5/10 = 0.5</a:t>
                </a:r>
              </a:p>
              <a:p>
                <a:r>
                  <a:rPr lang="en-PS" b="1" dirty="0">
                    <a:solidFill>
                      <a:srgbClr val="0070C0"/>
                    </a:solidFill>
                  </a:rPr>
                  <a:t>K = 3 units and L = 8 units</a:t>
                </a:r>
              </a:p>
              <a:p>
                <a:r>
                  <a:rPr lang="en-PS" b="1" dirty="0">
                    <a:solidFill>
                      <a:srgbClr val="0070C0"/>
                    </a:solidFill>
                  </a:rPr>
                  <a:t>To produce </a:t>
                </a:r>
                <a:r>
                  <a:rPr lang="en-PS" b="1" u="sng" dirty="0">
                    <a:solidFill>
                      <a:srgbClr val="0070C0"/>
                    </a:solidFill>
                  </a:rPr>
                  <a:t>Q = 10 units (isoquant 10Q) </a:t>
                </a:r>
              </a:p>
              <a:p>
                <a:endParaRPr lang="en-PS" b="1" u="sng" dirty="0">
                  <a:solidFill>
                    <a:srgbClr val="0070C0"/>
                  </a:solidFill>
                </a:endParaRPr>
              </a:p>
              <a:p>
                <a:r>
                  <a:rPr lang="en-PS" b="1" dirty="0">
                    <a:solidFill>
                      <a:srgbClr val="0070C0"/>
                    </a:solidFill>
                  </a:rPr>
                  <a:t>total cost = 10x3 + 5x8 = $70</a:t>
                </a:r>
              </a:p>
              <a:p>
                <a:r>
                  <a:rPr lang="en-PS" b="1" dirty="0">
                    <a:solidFill>
                      <a:srgbClr val="0070C0"/>
                    </a:solidFill>
                  </a:rPr>
                  <a:t>Expansion path </a:t>
                </a:r>
                <a:r>
                  <a:rPr lang="en-PS" sz="2400" b="1" dirty="0">
                    <a:solidFill>
                      <a:srgbClr val="0070C0"/>
                    </a:solidFill>
                  </a:rPr>
                  <a:t>K’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P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PS" sz="2400" b="1" dirty="0">
                    <a:solidFill>
                      <a:srgbClr val="0070C0"/>
                    </a:solidFill>
                  </a:rPr>
                  <a:t> L</a:t>
                </a:r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FD1609AD-225A-803D-4231-0C3CF31C8C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8355" y="1939655"/>
                <a:ext cx="4929555" cy="2564933"/>
              </a:xfrm>
              <a:prstGeom prst="rect">
                <a:avLst/>
              </a:prstGeom>
              <a:blipFill>
                <a:blip r:embed="rId3"/>
                <a:stretch>
                  <a:fillRect l="-1028" t="-985" b="-1478"/>
                </a:stretch>
              </a:blipFill>
            </p:spPr>
            <p:txBody>
              <a:bodyPr/>
              <a:lstStyle/>
              <a:p>
                <a:r>
                  <a:rPr lang="en-P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TextBox 87">
            <a:extLst>
              <a:ext uri="{FF2B5EF4-FFF2-40B4-BE49-F238E27FC236}">
                <a16:creationId xmlns:a16="http://schemas.microsoft.com/office/drawing/2014/main" id="{E177975A-390B-DCA7-742D-474D3A4DE766}"/>
              </a:ext>
            </a:extLst>
          </p:cNvPr>
          <p:cNvSpPr txBox="1"/>
          <p:nvPr/>
        </p:nvSpPr>
        <p:spPr>
          <a:xfrm>
            <a:off x="-4343197" y="288954"/>
            <a:ext cx="491673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PS" sz="2400" b="1" u="sng" dirty="0">
                <a:solidFill>
                  <a:srgbClr val="0070C0"/>
                </a:solidFill>
              </a:rPr>
              <a:t>Isoquant 10Q</a:t>
            </a:r>
          </a:p>
          <a:p>
            <a:r>
              <a:rPr lang="en-PS" b="1" dirty="0">
                <a:solidFill>
                  <a:srgbClr val="0070C0"/>
                </a:solidFill>
              </a:rPr>
              <a:t>If the firm wants to produce Q = 10 units</a:t>
            </a:r>
          </a:p>
          <a:p>
            <a:r>
              <a:rPr lang="en-US" b="1" dirty="0">
                <a:solidFill>
                  <a:srgbClr val="0070C0"/>
                </a:solidFill>
              </a:rPr>
              <a:t>T</a:t>
            </a:r>
            <a:r>
              <a:rPr lang="en-PS" b="1" dirty="0">
                <a:solidFill>
                  <a:srgbClr val="0070C0"/>
                </a:solidFill>
              </a:rPr>
              <a:t>he optimal input combination is at point E</a:t>
            </a:r>
          </a:p>
          <a:p>
            <a:r>
              <a:rPr lang="en-PS" b="1" dirty="0">
                <a:solidFill>
                  <a:srgbClr val="0070C0"/>
                </a:solidFill>
              </a:rPr>
              <a:t>MRTS = w/r = 10/10 = 1</a:t>
            </a:r>
          </a:p>
          <a:p>
            <a:r>
              <a:rPr lang="en-PS" b="1" dirty="0">
                <a:solidFill>
                  <a:srgbClr val="0070C0"/>
                </a:solidFill>
              </a:rPr>
              <a:t>K = 5 units and L = 5 units</a:t>
            </a:r>
          </a:p>
          <a:p>
            <a:r>
              <a:rPr lang="en-PS" b="1" dirty="0">
                <a:solidFill>
                  <a:srgbClr val="0070C0"/>
                </a:solidFill>
              </a:rPr>
              <a:t>Total cost 10x5 + 10x5 = $100</a:t>
            </a:r>
          </a:p>
          <a:p>
            <a:r>
              <a:rPr lang="en-PS" sz="2400" b="1" dirty="0">
                <a:solidFill>
                  <a:srgbClr val="0070C0"/>
                </a:solidFill>
              </a:rPr>
              <a:t>Expansion path, K = L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519A79D-25D5-B933-22AF-E50A7B528783}"/>
              </a:ext>
            </a:extLst>
          </p:cNvPr>
          <p:cNvSpPr txBox="1"/>
          <p:nvPr/>
        </p:nvSpPr>
        <p:spPr>
          <a:xfrm>
            <a:off x="-4343197" y="3665810"/>
            <a:ext cx="5044971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S" b="1" dirty="0">
                <a:solidFill>
                  <a:srgbClr val="FF0000"/>
                </a:solidFill>
              </a:rPr>
              <a:t>If the firm wants to produce 14 units </a:t>
            </a:r>
          </a:p>
          <a:p>
            <a:r>
              <a:rPr lang="en-PS" b="1" dirty="0">
                <a:solidFill>
                  <a:srgbClr val="FF0000"/>
                </a:solidFill>
              </a:rPr>
              <a:t>(isoquant 14Q), assuming r = $10 and w = $5</a:t>
            </a:r>
          </a:p>
          <a:p>
            <a:r>
              <a:rPr lang="en-PS" b="1" dirty="0">
                <a:solidFill>
                  <a:srgbClr val="FF0000"/>
                </a:solidFill>
              </a:rPr>
              <a:t>Optimal point is N</a:t>
            </a:r>
          </a:p>
          <a:p>
            <a:r>
              <a:rPr lang="en-PS" b="1" dirty="0">
                <a:solidFill>
                  <a:srgbClr val="FF0000"/>
                </a:solidFill>
              </a:rPr>
              <a:t>MRTS = w/r = 5/10 = 0.5</a:t>
            </a:r>
          </a:p>
          <a:p>
            <a:r>
              <a:rPr lang="en-PS" b="1" dirty="0">
                <a:solidFill>
                  <a:srgbClr val="FF0000"/>
                </a:solidFill>
              </a:rPr>
              <a:t>K = 5 and L = 10, </a:t>
            </a:r>
          </a:p>
          <a:p>
            <a:r>
              <a:rPr lang="en-PS" b="1" dirty="0">
                <a:solidFill>
                  <a:srgbClr val="FF0000"/>
                </a:solidFill>
              </a:rPr>
              <a:t>total cost = 10x5 + 5x10 = $100</a:t>
            </a:r>
          </a:p>
          <a:p>
            <a:r>
              <a:rPr lang="en-PS" b="1" dirty="0">
                <a:solidFill>
                  <a:srgbClr val="FF0000"/>
                </a:solidFill>
              </a:rPr>
              <a:t>Expansion path </a:t>
            </a:r>
            <a:r>
              <a:rPr lang="en-PS" sz="2400" b="1" dirty="0">
                <a:solidFill>
                  <a:srgbClr val="FF0000"/>
                </a:solidFill>
              </a:rPr>
              <a:t>K’’ = 0.5L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23" name="Ink 222">
                <a:extLst>
                  <a:ext uri="{FF2B5EF4-FFF2-40B4-BE49-F238E27FC236}">
                    <a16:creationId xmlns:a16="http://schemas.microsoft.com/office/drawing/2014/main" id="{7C8FA013-3F4A-EA27-46E5-01752FAEDE58}"/>
                  </a:ext>
                </a:extLst>
              </p14:cNvPr>
              <p14:cNvContentPartPr/>
              <p14:nvPr/>
            </p14:nvContentPartPr>
            <p14:xfrm>
              <a:off x="3174120" y="4898100"/>
              <a:ext cx="14400" cy="23040"/>
            </p14:xfrm>
          </p:contentPart>
        </mc:Choice>
        <mc:Fallback xmlns="">
          <p:pic>
            <p:nvPicPr>
              <p:cNvPr id="223" name="Ink 222">
                <a:extLst>
                  <a:ext uri="{FF2B5EF4-FFF2-40B4-BE49-F238E27FC236}">
                    <a16:creationId xmlns:a16="http://schemas.microsoft.com/office/drawing/2014/main" id="{7C8FA013-3F4A-EA27-46E5-01752FAEDE58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3165120" y="4889100"/>
                <a:ext cx="3204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07C0DF84-CE50-657C-FC9A-A11CF36400E7}"/>
                  </a:ext>
                </a:extLst>
              </p14:cNvPr>
              <p14:cNvContentPartPr/>
              <p14:nvPr/>
            </p14:nvContentPartPr>
            <p14:xfrm>
              <a:off x="1442160" y="4556460"/>
              <a:ext cx="360" cy="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07C0DF84-CE50-657C-FC9A-A11CF36400E7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1433520" y="454782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FF6652BB-3673-29CE-6FF2-25A8B646344F}"/>
                  </a:ext>
                </a:extLst>
              </p14:cNvPr>
              <p14:cNvContentPartPr/>
              <p14:nvPr/>
            </p14:nvContentPartPr>
            <p14:xfrm>
              <a:off x="1744560" y="4567620"/>
              <a:ext cx="360" cy="3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FF6652BB-3673-29CE-6FF2-25A8B646344F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1735560" y="455898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227" name="Ink 226">
                <a:extLst>
                  <a:ext uri="{FF2B5EF4-FFF2-40B4-BE49-F238E27FC236}">
                    <a16:creationId xmlns:a16="http://schemas.microsoft.com/office/drawing/2014/main" id="{A8F6732A-7798-357E-89C6-9BA6E7CC5E0F}"/>
                  </a:ext>
                </a:extLst>
              </p14:cNvPr>
              <p14:cNvContentPartPr/>
              <p14:nvPr/>
            </p14:nvContentPartPr>
            <p14:xfrm>
              <a:off x="3075120" y="4951380"/>
              <a:ext cx="30960" cy="3960"/>
            </p14:xfrm>
          </p:contentPart>
        </mc:Choice>
        <mc:Fallback xmlns="">
          <p:pic>
            <p:nvPicPr>
              <p:cNvPr id="227" name="Ink 226">
                <a:extLst>
                  <a:ext uri="{FF2B5EF4-FFF2-40B4-BE49-F238E27FC236}">
                    <a16:creationId xmlns:a16="http://schemas.microsoft.com/office/drawing/2014/main" id="{A8F6732A-7798-357E-89C6-9BA6E7CC5E0F}"/>
                  </a:ext>
                </a:extLst>
              </p:cNvPr>
              <p:cNvPicPr/>
              <p:nvPr/>
            </p:nvPicPr>
            <p:blipFill>
              <a:blip r:embed="rId270"/>
              <a:stretch>
                <a:fillRect/>
              </a:stretch>
            </p:blipFill>
            <p:spPr>
              <a:xfrm>
                <a:off x="3066120" y="4942380"/>
                <a:ext cx="4860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1">
            <p14:nvContentPartPr>
              <p14:cNvPr id="228" name="Ink 227">
                <a:extLst>
                  <a:ext uri="{FF2B5EF4-FFF2-40B4-BE49-F238E27FC236}">
                    <a16:creationId xmlns:a16="http://schemas.microsoft.com/office/drawing/2014/main" id="{28D7870C-1AB4-7200-AAAC-E055DF810627}"/>
                  </a:ext>
                </a:extLst>
              </p14:cNvPr>
              <p14:cNvContentPartPr/>
              <p14:nvPr/>
            </p14:nvContentPartPr>
            <p14:xfrm>
              <a:off x="3029760" y="4947780"/>
              <a:ext cx="360" cy="360"/>
            </p14:xfrm>
          </p:contentPart>
        </mc:Choice>
        <mc:Fallback xmlns="">
          <p:pic>
            <p:nvPicPr>
              <p:cNvPr id="228" name="Ink 227">
                <a:extLst>
                  <a:ext uri="{FF2B5EF4-FFF2-40B4-BE49-F238E27FC236}">
                    <a16:creationId xmlns:a16="http://schemas.microsoft.com/office/drawing/2014/main" id="{28D7870C-1AB4-7200-AAAC-E055DF810627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3021120" y="493914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234" name="Ink 233">
                <a:extLst>
                  <a:ext uri="{FF2B5EF4-FFF2-40B4-BE49-F238E27FC236}">
                    <a16:creationId xmlns:a16="http://schemas.microsoft.com/office/drawing/2014/main" id="{83D5081C-B1C9-52AC-5BD7-35F70A3DE5CD}"/>
                  </a:ext>
                </a:extLst>
              </p14:cNvPr>
              <p14:cNvContentPartPr/>
              <p14:nvPr/>
            </p14:nvContentPartPr>
            <p14:xfrm>
              <a:off x="2537640" y="4933740"/>
              <a:ext cx="17640" cy="360"/>
            </p14:xfrm>
          </p:contentPart>
        </mc:Choice>
        <mc:Fallback xmlns="">
          <p:pic>
            <p:nvPicPr>
              <p:cNvPr id="234" name="Ink 233">
                <a:extLst>
                  <a:ext uri="{FF2B5EF4-FFF2-40B4-BE49-F238E27FC236}">
                    <a16:creationId xmlns:a16="http://schemas.microsoft.com/office/drawing/2014/main" id="{83D5081C-B1C9-52AC-5BD7-35F70A3DE5CD}"/>
                  </a:ext>
                </a:extLst>
              </p:cNvPr>
              <p:cNvPicPr/>
              <p:nvPr/>
            </p:nvPicPr>
            <p:blipFill>
              <a:blip r:embed="rId282"/>
              <a:stretch>
                <a:fillRect/>
              </a:stretch>
            </p:blipFill>
            <p:spPr>
              <a:xfrm>
                <a:off x="2529000" y="4925100"/>
                <a:ext cx="3528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176997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014413"/>
            <a:ext cx="4371975" cy="432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69"/>
          <p:cNvSpPr>
            <a:spLocks noGrp="1" noChangeArrowheads="1"/>
          </p:cNvSpPr>
          <p:nvPr>
            <p:ph type="ftr" sz="quarter" idx="12"/>
          </p:nvPr>
        </p:nvSpPr>
        <p:spPr>
          <a:xfrm rot="5400000">
            <a:off x="6233335" y="3263371"/>
            <a:ext cx="3859795" cy="22866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>
                    <a:lumMod val="65000"/>
                    <a:alpha val="60000"/>
                  </a:schemeClr>
                </a:solidFill>
              </a:rPr>
              <a:t>© 2016  Cengage Learning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1D9FF3-AFDC-A94B-4281-2EB180FDB4F0}"/>
              </a:ext>
            </a:extLst>
          </p:cNvPr>
          <p:cNvSpPr txBox="1"/>
          <p:nvPr/>
        </p:nvSpPr>
        <p:spPr>
          <a:xfrm>
            <a:off x="328766" y="381000"/>
            <a:ext cx="8815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S" b="1" dirty="0">
                <a:solidFill>
                  <a:srgbClr val="FF0000"/>
                </a:solidFill>
              </a:rPr>
              <a:t>The expansion path traces all optimal input combinations at constant w/r ratio.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C28AAC-BABF-E5BC-4288-DA563D5FAAB3}"/>
              </a:ext>
            </a:extLst>
          </p:cNvPr>
          <p:cNvSpPr txBox="1"/>
          <p:nvPr/>
        </p:nvSpPr>
        <p:spPr>
          <a:xfrm>
            <a:off x="2655646" y="5658921"/>
            <a:ext cx="3853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PS" dirty="0">
                <a:solidFill>
                  <a:srgbClr val="FF0000"/>
                </a:solidFill>
              </a:rPr>
              <a:t>At A, B and C: MRTS = constant w/r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6076E3E-FD5D-809A-8CE5-1737B6C94098}"/>
              </a:ext>
            </a:extLst>
          </p:cNvPr>
          <p:cNvGrpSpPr/>
          <p:nvPr/>
        </p:nvGrpSpPr>
        <p:grpSpPr>
          <a:xfrm>
            <a:off x="6048327" y="2409971"/>
            <a:ext cx="2385360" cy="1231920"/>
            <a:chOff x="6048327" y="2409971"/>
            <a:chExt cx="2385360" cy="1231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A478522-23D4-CE8C-B874-62A71CA596D4}"/>
                    </a:ext>
                  </a:extLst>
                </p14:cNvPr>
                <p14:cNvContentPartPr/>
                <p14:nvPr/>
              </p14:nvContentPartPr>
              <p14:xfrm>
                <a:off x="6663207" y="2701211"/>
                <a:ext cx="65880" cy="44532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A478522-23D4-CE8C-B874-62A71CA596D4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654567" y="2692571"/>
                  <a:ext cx="83520" cy="46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B80EDB5-0E33-17EE-12A1-287A1BFDDAE9}"/>
                    </a:ext>
                  </a:extLst>
                </p14:cNvPr>
                <p14:cNvContentPartPr/>
                <p14:nvPr/>
              </p14:nvContentPartPr>
              <p14:xfrm>
                <a:off x="6732327" y="2766731"/>
                <a:ext cx="216000" cy="3193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B80EDB5-0E33-17EE-12A1-287A1BFDDAE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723687" y="2758091"/>
                  <a:ext cx="23364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E3B2074-7CD1-0437-F6BA-544BAB92208C}"/>
                    </a:ext>
                  </a:extLst>
                </p14:cNvPr>
                <p14:cNvContentPartPr/>
                <p14:nvPr/>
              </p14:nvContentPartPr>
              <p14:xfrm>
                <a:off x="6974247" y="3028811"/>
                <a:ext cx="100440" cy="3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E3B2074-7CD1-0437-F6BA-544BAB92208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965247" y="3019811"/>
                  <a:ext cx="1180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339F0EE-8CBE-B213-7FEA-95A63C208991}"/>
                    </a:ext>
                  </a:extLst>
                </p14:cNvPr>
                <p14:cNvContentPartPr/>
                <p14:nvPr/>
              </p14:nvContentPartPr>
              <p14:xfrm>
                <a:off x="6995847" y="3118811"/>
                <a:ext cx="72720" cy="3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339F0EE-8CBE-B213-7FEA-95A63C20899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987207" y="3110171"/>
                  <a:ext cx="903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3D41DC7-C0A2-FC13-188E-E52152B3B3D6}"/>
                    </a:ext>
                  </a:extLst>
                </p14:cNvPr>
                <p14:cNvContentPartPr/>
                <p14:nvPr/>
              </p14:nvContentPartPr>
              <p14:xfrm>
                <a:off x="7246767" y="2912891"/>
                <a:ext cx="167760" cy="1270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3D41DC7-C0A2-FC13-188E-E52152B3B3D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237767" y="2904251"/>
                  <a:ext cx="1854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5D57E51-F427-99A5-0ED0-B69BA5991AD0}"/>
                    </a:ext>
                  </a:extLst>
                </p14:cNvPr>
                <p14:cNvContentPartPr/>
                <p14:nvPr/>
              </p14:nvContentPartPr>
              <p14:xfrm>
                <a:off x="7544847" y="2886251"/>
                <a:ext cx="156600" cy="1483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5D57E51-F427-99A5-0ED0-B69BA5991AD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535847" y="2877251"/>
                  <a:ext cx="17424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3456A24-27E4-ACE0-5538-E12178283B5A}"/>
                    </a:ext>
                  </a:extLst>
                </p14:cNvPr>
                <p14:cNvContentPartPr/>
                <p14:nvPr/>
              </p14:nvContentPartPr>
              <p14:xfrm>
                <a:off x="7289247" y="3153731"/>
                <a:ext cx="466560" cy="212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3456A24-27E4-ACE0-5538-E12178283B5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280607" y="3144731"/>
                  <a:ext cx="4842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1539252-2D58-12AC-E5B8-345BFB3691AE}"/>
                    </a:ext>
                  </a:extLst>
                </p14:cNvPr>
                <p14:cNvContentPartPr/>
                <p14:nvPr/>
              </p14:nvContentPartPr>
              <p14:xfrm>
                <a:off x="7336407" y="3277211"/>
                <a:ext cx="152280" cy="1638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1539252-2D58-12AC-E5B8-345BFB3691AE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327767" y="3268211"/>
                  <a:ext cx="1699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CA27584-7A63-3849-496C-852BCCAE74E0}"/>
                    </a:ext>
                  </a:extLst>
                </p14:cNvPr>
                <p14:cNvContentPartPr/>
                <p14:nvPr/>
              </p14:nvContentPartPr>
              <p14:xfrm>
                <a:off x="7563567" y="3348491"/>
                <a:ext cx="136080" cy="889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CA27584-7A63-3849-496C-852BCCAE74E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554567" y="3339491"/>
                  <a:ext cx="1537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9F947D2-0AA3-D4B0-02F3-3E6411C08356}"/>
                    </a:ext>
                  </a:extLst>
                </p14:cNvPr>
                <p14:cNvContentPartPr/>
                <p14:nvPr/>
              </p14:nvContentPartPr>
              <p14:xfrm>
                <a:off x="7969287" y="2901011"/>
                <a:ext cx="152280" cy="2667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9F947D2-0AA3-D4B0-02F3-3E6411C0835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960287" y="2892371"/>
                  <a:ext cx="16992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024F372-9E2B-5523-B30B-198A08EF3313}"/>
                    </a:ext>
                  </a:extLst>
                </p14:cNvPr>
                <p14:cNvContentPartPr/>
                <p14:nvPr/>
              </p14:nvContentPartPr>
              <p14:xfrm>
                <a:off x="6048327" y="2409971"/>
                <a:ext cx="2385360" cy="12319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024F372-9E2B-5523-B30B-198A08EF331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039687" y="2400971"/>
                  <a:ext cx="2403000" cy="124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86A6567-0402-7F79-768B-884B7BAF0599}"/>
              </a:ext>
            </a:extLst>
          </p:cNvPr>
          <p:cNvGrpSpPr/>
          <p:nvPr/>
        </p:nvGrpSpPr>
        <p:grpSpPr>
          <a:xfrm>
            <a:off x="5690847" y="1203611"/>
            <a:ext cx="1534320" cy="505440"/>
            <a:chOff x="5690847" y="1203611"/>
            <a:chExt cx="1534320" cy="505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F9A089B-9039-5260-D877-D81F327D9C12}"/>
                    </a:ext>
                  </a:extLst>
                </p14:cNvPr>
                <p14:cNvContentPartPr/>
                <p14:nvPr/>
              </p14:nvContentPartPr>
              <p14:xfrm>
                <a:off x="5690847" y="1337891"/>
                <a:ext cx="305280" cy="28944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F9A089B-9039-5260-D877-D81F327D9C1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682207" y="1329251"/>
                  <a:ext cx="32292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671D1C4-DD2D-AD22-BFA9-F167288F4FCB}"/>
                    </a:ext>
                  </a:extLst>
                </p14:cNvPr>
                <p14:cNvContentPartPr/>
                <p14:nvPr/>
              </p14:nvContentPartPr>
              <p14:xfrm>
                <a:off x="5797407" y="1532291"/>
                <a:ext cx="91800" cy="1206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671D1C4-DD2D-AD22-BFA9-F167288F4FC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788407" y="1523651"/>
                  <a:ext cx="1094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6460823-476E-1DCD-505B-3D18491F8714}"/>
                    </a:ext>
                  </a:extLst>
                </p14:cNvPr>
                <p14:cNvContentPartPr/>
                <p14:nvPr/>
              </p14:nvContentPartPr>
              <p14:xfrm>
                <a:off x="6019167" y="1565051"/>
                <a:ext cx="236880" cy="68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6460823-476E-1DCD-505B-3D18491F871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010527" y="1556411"/>
                  <a:ext cx="25452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3269FFC-6C70-7A57-9ED1-352081CEF422}"/>
                    </a:ext>
                  </a:extLst>
                </p14:cNvPr>
                <p14:cNvContentPartPr/>
                <p14:nvPr/>
              </p14:nvContentPartPr>
              <p14:xfrm>
                <a:off x="6040407" y="1701491"/>
                <a:ext cx="218520" cy="75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13269FFC-6C70-7A57-9ED1-352081CEF42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031407" y="1692491"/>
                  <a:ext cx="2361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A27AC31-5D1E-12F6-1A52-E1E682C72697}"/>
                    </a:ext>
                  </a:extLst>
                </p14:cNvPr>
                <p14:cNvContentPartPr/>
                <p14:nvPr/>
              </p14:nvContentPartPr>
              <p14:xfrm>
                <a:off x="6434247" y="1449851"/>
                <a:ext cx="14760" cy="23148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A27AC31-5D1E-12F6-1A52-E1E682C7269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425247" y="1441211"/>
                  <a:ext cx="3240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B7CD163-18AC-5A95-4123-F1FA7794EFE3}"/>
                    </a:ext>
                  </a:extLst>
                </p14:cNvPr>
                <p14:cNvContentPartPr/>
                <p14:nvPr/>
              </p14:nvContentPartPr>
              <p14:xfrm>
                <a:off x="6459447" y="1425011"/>
                <a:ext cx="72720" cy="2055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B7CD163-18AC-5A95-4123-F1FA7794EFE3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450807" y="1416011"/>
                  <a:ext cx="9036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4FDEE1B-7C12-CE8B-634D-1A79A79BDCF7}"/>
                    </a:ext>
                  </a:extLst>
                </p14:cNvPr>
                <p14:cNvContentPartPr/>
                <p14:nvPr/>
              </p14:nvContentPartPr>
              <p14:xfrm>
                <a:off x="6474927" y="1521851"/>
                <a:ext cx="57240" cy="5112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4FDEE1B-7C12-CE8B-634D-1A79A79BDCF7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465927" y="1512851"/>
                  <a:ext cx="7488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0776F28A-BE17-6B42-8CAD-0548CF2A02BF}"/>
                    </a:ext>
                  </a:extLst>
                </p14:cNvPr>
                <p14:cNvContentPartPr/>
                <p14:nvPr/>
              </p14:nvContentPartPr>
              <p14:xfrm>
                <a:off x="6692007" y="1403771"/>
                <a:ext cx="3600" cy="2512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776F28A-BE17-6B42-8CAD-0548CF2A02BF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683367" y="1394771"/>
                  <a:ext cx="2124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6166101-B4B1-1526-306C-D4990CC9D226}"/>
                    </a:ext>
                  </a:extLst>
                </p14:cNvPr>
                <p14:cNvContentPartPr/>
                <p14:nvPr/>
              </p14:nvContentPartPr>
              <p14:xfrm>
                <a:off x="6721167" y="1444091"/>
                <a:ext cx="159840" cy="17388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6166101-B4B1-1526-306C-D4990CC9D22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712167" y="1435091"/>
                  <a:ext cx="17748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124F14D-3C38-FA97-695A-AF5B08501EC1}"/>
                    </a:ext>
                  </a:extLst>
                </p14:cNvPr>
                <p14:cNvContentPartPr/>
                <p14:nvPr/>
              </p14:nvContentPartPr>
              <p14:xfrm>
                <a:off x="6815487" y="1287851"/>
                <a:ext cx="113400" cy="8892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124F14D-3C38-FA97-695A-AF5B08501EC1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806847" y="1279211"/>
                  <a:ext cx="1310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8F9C25B6-7A84-8252-336D-15DA6BC6EF57}"/>
                    </a:ext>
                  </a:extLst>
                </p14:cNvPr>
                <p14:cNvContentPartPr/>
                <p14:nvPr/>
              </p14:nvContentPartPr>
              <p14:xfrm>
                <a:off x="7050927" y="1418891"/>
                <a:ext cx="8280" cy="22464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8F9C25B6-7A84-8252-336D-15DA6BC6EF5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042287" y="1409891"/>
                  <a:ext cx="2592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D18F4470-55E1-5726-A8E8-62E02425F803}"/>
                    </a:ext>
                  </a:extLst>
                </p14:cNvPr>
                <p14:cNvContentPartPr/>
                <p14:nvPr/>
              </p14:nvContentPartPr>
              <p14:xfrm>
                <a:off x="7105647" y="1635251"/>
                <a:ext cx="88920" cy="1296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D18F4470-55E1-5726-A8E8-62E02425F803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097007" y="1626611"/>
                  <a:ext cx="1065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88A6E6A3-DBEF-5273-C801-3CB2A3CA9DAE}"/>
                    </a:ext>
                  </a:extLst>
                </p14:cNvPr>
                <p14:cNvContentPartPr/>
                <p14:nvPr/>
              </p14:nvContentPartPr>
              <p14:xfrm>
                <a:off x="7110687" y="1203611"/>
                <a:ext cx="114480" cy="15372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88A6E6A3-DBEF-5273-C801-3CB2A3CA9DAE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101687" y="1194971"/>
                  <a:ext cx="132120" cy="17136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2016 Cengage Learning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858CBF3-A5BD-765A-0323-DDC93FF06D8D}"/>
                  </a:ext>
                </a:extLst>
              </p14:cNvPr>
              <p14:cNvContentPartPr/>
              <p14:nvPr/>
            </p14:nvContentPartPr>
            <p14:xfrm>
              <a:off x="3700767" y="464171"/>
              <a:ext cx="970200" cy="450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858CBF3-A5BD-765A-0323-DDC93FF06D8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91767" y="455531"/>
                <a:ext cx="987840" cy="6264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C81ED8AD-8AA9-0709-C7B1-7587F396C4DA}"/>
              </a:ext>
            </a:extLst>
          </p:cNvPr>
          <p:cNvGrpSpPr/>
          <p:nvPr/>
        </p:nvGrpSpPr>
        <p:grpSpPr>
          <a:xfrm>
            <a:off x="7584447" y="973571"/>
            <a:ext cx="3044520" cy="848880"/>
            <a:chOff x="7584447" y="973571"/>
            <a:chExt cx="3044520" cy="848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1F6B66DC-2D27-59D8-115A-8D6F33F48F46}"/>
                    </a:ext>
                  </a:extLst>
                </p14:cNvPr>
                <p14:cNvContentPartPr/>
                <p14:nvPr/>
              </p14:nvContentPartPr>
              <p14:xfrm>
                <a:off x="9327927" y="993011"/>
                <a:ext cx="7560" cy="19440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1F6B66DC-2D27-59D8-115A-8D6F33F48F4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319287" y="984011"/>
                  <a:ext cx="2520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0385CB0C-6E10-F479-629D-FBDF682D465E}"/>
                    </a:ext>
                  </a:extLst>
                </p14:cNvPr>
                <p14:cNvContentPartPr/>
                <p14:nvPr/>
              </p14:nvContentPartPr>
              <p14:xfrm>
                <a:off x="9327927" y="973571"/>
                <a:ext cx="153000" cy="18504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0385CB0C-6E10-F479-629D-FBDF682D465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319287" y="964931"/>
                  <a:ext cx="17064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5759101-5E9A-88AF-E5AF-C19FCFB47F5E}"/>
                    </a:ext>
                  </a:extLst>
                </p14:cNvPr>
                <p14:cNvContentPartPr/>
                <p14:nvPr/>
              </p14:nvContentPartPr>
              <p14:xfrm>
                <a:off x="9569127" y="1012451"/>
                <a:ext cx="360" cy="1742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5759101-5E9A-88AF-E5AF-C19FCFB47F5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560487" y="1003811"/>
                  <a:ext cx="1800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7AD8E0E-CE24-F80A-C2EF-A3E9DB136D7F}"/>
                    </a:ext>
                  </a:extLst>
                </p14:cNvPr>
                <p14:cNvContentPartPr/>
                <p14:nvPr/>
              </p14:nvContentPartPr>
              <p14:xfrm>
                <a:off x="9575607" y="999131"/>
                <a:ext cx="25560" cy="572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7AD8E0E-CE24-F80A-C2EF-A3E9DB136D7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566607" y="990491"/>
                  <a:ext cx="4320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A916335-5502-AAE3-9606-7700FD7E9476}"/>
                    </a:ext>
                  </a:extLst>
                </p14:cNvPr>
                <p14:cNvContentPartPr/>
                <p14:nvPr/>
              </p14:nvContentPartPr>
              <p14:xfrm>
                <a:off x="9594687" y="985451"/>
                <a:ext cx="81720" cy="828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A916335-5502-AAE3-9606-7700FD7E947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585687" y="976811"/>
                  <a:ext cx="993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7B6F682-B486-9F27-EE35-BAA46F3A8B7B}"/>
                    </a:ext>
                  </a:extLst>
                </p14:cNvPr>
                <p14:cNvContentPartPr/>
                <p14:nvPr/>
              </p14:nvContentPartPr>
              <p14:xfrm>
                <a:off x="9667047" y="1180931"/>
                <a:ext cx="70200" cy="828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7B6F682-B486-9F27-EE35-BAA46F3A8B7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658047" y="1171931"/>
                  <a:ext cx="8784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AFB6B92-A5DB-EE58-9DB1-83DBE68331F9}"/>
                    </a:ext>
                  </a:extLst>
                </p14:cNvPr>
                <p14:cNvContentPartPr/>
                <p14:nvPr/>
              </p14:nvContentPartPr>
              <p14:xfrm>
                <a:off x="9235767" y="1313771"/>
                <a:ext cx="533160" cy="68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AFB6B92-A5DB-EE58-9DB1-83DBE68331F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226767" y="1305131"/>
                  <a:ext cx="5508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47C2C51-479F-F05E-AB81-CC1408AE4EE5}"/>
                    </a:ext>
                  </a:extLst>
                </p14:cNvPr>
                <p14:cNvContentPartPr/>
                <p14:nvPr/>
              </p14:nvContentPartPr>
              <p14:xfrm>
                <a:off x="9368247" y="1508891"/>
                <a:ext cx="360" cy="954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47C2C51-479F-F05E-AB81-CC1408AE4EE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359607" y="1499891"/>
                  <a:ext cx="180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28C556E-77D5-7E87-1663-AD809DA42557}"/>
                    </a:ext>
                  </a:extLst>
                </p14:cNvPr>
                <p14:cNvContentPartPr/>
                <p14:nvPr/>
              </p14:nvContentPartPr>
              <p14:xfrm>
                <a:off x="9368247" y="1493051"/>
                <a:ext cx="155520" cy="1119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28C556E-77D5-7E87-1663-AD809DA4255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359607" y="1484411"/>
                  <a:ext cx="1731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4B4FE1B-C3FD-8F34-27FA-3CDC7160A100}"/>
                    </a:ext>
                  </a:extLst>
                </p14:cNvPr>
                <p14:cNvContentPartPr/>
                <p14:nvPr/>
              </p14:nvContentPartPr>
              <p14:xfrm>
                <a:off x="9595047" y="1507451"/>
                <a:ext cx="10080" cy="1389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4B4FE1B-C3FD-8F34-27FA-3CDC7160A10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586047" y="1498451"/>
                  <a:ext cx="277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C84E669-D18A-F2B9-2B0F-4CABB9C0C6B8}"/>
                    </a:ext>
                  </a:extLst>
                </p14:cNvPr>
                <p14:cNvContentPartPr/>
                <p14:nvPr/>
              </p14:nvContentPartPr>
              <p14:xfrm>
                <a:off x="9598287" y="1486211"/>
                <a:ext cx="82800" cy="702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C84E669-D18A-F2B9-2B0F-4CABB9C0C6B8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589647" y="1477571"/>
                  <a:ext cx="10044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1A49159-9276-D923-805F-2BCB29AAB733}"/>
                    </a:ext>
                  </a:extLst>
                </p14:cNvPr>
                <p14:cNvContentPartPr/>
                <p14:nvPr/>
              </p14:nvContentPartPr>
              <p14:xfrm>
                <a:off x="9676047" y="1630931"/>
                <a:ext cx="360" cy="1443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1A49159-9276-D923-805F-2BCB29AAB73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667407" y="1621931"/>
                  <a:ext cx="180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D82180F-7756-D0ED-2E75-4D0906EE1798}"/>
                    </a:ext>
                  </a:extLst>
                </p14:cNvPr>
                <p14:cNvContentPartPr/>
                <p14:nvPr/>
              </p14:nvContentPartPr>
              <p14:xfrm>
                <a:off x="9707727" y="1661171"/>
                <a:ext cx="119520" cy="1173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D82180F-7756-D0ED-2E75-4D0906EE1798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699087" y="1652171"/>
                  <a:ext cx="1371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854227F-24B1-E4D4-C0EA-C868CE3827C2}"/>
                    </a:ext>
                  </a:extLst>
                </p14:cNvPr>
                <p14:cNvContentPartPr/>
                <p14:nvPr/>
              </p14:nvContentPartPr>
              <p14:xfrm>
                <a:off x="10035327" y="1236011"/>
                <a:ext cx="63720" cy="68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854227F-24B1-E4D4-C0EA-C868CE3827C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026327" y="1227011"/>
                  <a:ext cx="813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D383F92-4781-0524-582D-A334FBF3326B}"/>
                    </a:ext>
                  </a:extLst>
                </p14:cNvPr>
                <p14:cNvContentPartPr/>
                <p14:nvPr/>
              </p14:nvContentPartPr>
              <p14:xfrm>
                <a:off x="10060527" y="1292891"/>
                <a:ext cx="71640" cy="3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D383F92-4781-0524-582D-A334FBF3326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051887" y="1284251"/>
                  <a:ext cx="892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5E1AB66-17E7-F4B1-65CD-97057EF97AF3}"/>
                    </a:ext>
                  </a:extLst>
                </p14:cNvPr>
                <p14:cNvContentPartPr/>
                <p14:nvPr/>
              </p14:nvContentPartPr>
              <p14:xfrm>
                <a:off x="10373007" y="1041611"/>
                <a:ext cx="220680" cy="1015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5E1AB66-17E7-F4B1-65CD-97057EF97AF3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364007" y="1032971"/>
                  <a:ext cx="2383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D608B62-0E61-4C0A-1BEE-7363FF20D394}"/>
                    </a:ext>
                  </a:extLst>
                </p14:cNvPr>
                <p14:cNvContentPartPr/>
                <p14:nvPr/>
              </p14:nvContentPartPr>
              <p14:xfrm>
                <a:off x="10406127" y="1259771"/>
                <a:ext cx="183960" cy="68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D608B62-0E61-4C0A-1BEE-7363FF20D394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397487" y="1250771"/>
                  <a:ext cx="2016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A524C22-B55A-2C37-EE43-C6748E95B6D3}"/>
                    </a:ext>
                  </a:extLst>
                </p14:cNvPr>
                <p14:cNvContentPartPr/>
                <p14:nvPr/>
              </p14:nvContentPartPr>
              <p14:xfrm>
                <a:off x="10526367" y="1392611"/>
                <a:ext cx="102600" cy="723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A524C22-B55A-2C37-EE43-C6748E95B6D3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517727" y="1383971"/>
                  <a:ext cx="12024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6A9D0C4-6F0A-C1B6-1FB8-79DDC75359DA}"/>
                    </a:ext>
                  </a:extLst>
                </p14:cNvPr>
                <p14:cNvContentPartPr/>
                <p14:nvPr/>
              </p14:nvContentPartPr>
              <p14:xfrm>
                <a:off x="7633767" y="1190651"/>
                <a:ext cx="1517760" cy="6069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6A9D0C4-6F0A-C1B6-1FB8-79DDC75359D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625127" y="1181651"/>
                  <a:ext cx="1535400" cy="62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EB87E76D-BFCD-0555-8AB0-E06874BE32A2}"/>
                    </a:ext>
                  </a:extLst>
                </p14:cNvPr>
                <p14:cNvContentPartPr/>
                <p14:nvPr/>
              </p14:nvContentPartPr>
              <p14:xfrm>
                <a:off x="7584447" y="1682771"/>
                <a:ext cx="124200" cy="13968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EB87E76D-BFCD-0555-8AB0-E06874BE32A2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575447" y="1674131"/>
                  <a:ext cx="141840" cy="157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2CAA5BE-F4E9-4175-247A-8DC5F91EDCB3}"/>
                  </a:ext>
                </a:extLst>
              </p14:cNvPr>
              <p14:cNvContentPartPr/>
              <p14:nvPr/>
            </p14:nvContentPartPr>
            <p14:xfrm>
              <a:off x="-499353" y="316211"/>
              <a:ext cx="262080" cy="14112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2CAA5BE-F4E9-4175-247A-8DC5F91EDCB3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-508353" y="307571"/>
                <a:ext cx="279720" cy="158760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C22519F3-AFF5-A5F7-5AF9-5159EEB6A336}"/>
              </a:ext>
            </a:extLst>
          </p:cNvPr>
          <p:cNvGrpSpPr/>
          <p:nvPr/>
        </p:nvGrpSpPr>
        <p:grpSpPr>
          <a:xfrm>
            <a:off x="-674313" y="15971"/>
            <a:ext cx="1749960" cy="334800"/>
            <a:chOff x="-674313" y="15971"/>
            <a:chExt cx="1749960" cy="334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7D21312D-DEBE-F010-129E-FD17964C65A8}"/>
                    </a:ext>
                  </a:extLst>
                </p14:cNvPr>
                <p14:cNvContentPartPr/>
                <p14:nvPr/>
              </p14:nvContentPartPr>
              <p14:xfrm>
                <a:off x="-191913" y="135851"/>
                <a:ext cx="1267560" cy="21492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7D21312D-DEBE-F010-129E-FD17964C65A8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-200913" y="127211"/>
                  <a:ext cx="128520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D146AD68-8129-B8E0-EA1B-1D9024BCB4D7}"/>
                    </a:ext>
                  </a:extLst>
                </p14:cNvPr>
                <p14:cNvContentPartPr/>
                <p14:nvPr/>
              </p14:nvContentPartPr>
              <p14:xfrm>
                <a:off x="-674313" y="15971"/>
                <a:ext cx="60120" cy="28080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D146AD68-8129-B8E0-EA1B-1D9024BCB4D7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-683313" y="7331"/>
                  <a:ext cx="77760" cy="298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734A702C-E294-D95E-1C3C-79AE37E9A5EB}"/>
                  </a:ext>
                </a:extLst>
              </p14:cNvPr>
              <p14:cNvContentPartPr/>
              <p14:nvPr/>
            </p14:nvContentPartPr>
            <p14:xfrm>
              <a:off x="-1116753" y="49091"/>
              <a:ext cx="311760" cy="48492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734A702C-E294-D95E-1C3C-79AE37E9A5EB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-1125393" y="40451"/>
                <a:ext cx="329400" cy="50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B3CA2944-AD40-61D8-AA60-B768BFED1C60}"/>
                  </a:ext>
                </a:extLst>
              </p14:cNvPr>
              <p14:cNvContentPartPr/>
              <p14:nvPr/>
            </p14:nvContentPartPr>
            <p14:xfrm>
              <a:off x="-1137273" y="81131"/>
              <a:ext cx="60120" cy="2664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B3CA2944-AD40-61D8-AA60-B768BFED1C60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-1146273" y="72131"/>
                <a:ext cx="7776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C954AB29-A6C3-1E22-37CB-A3F36B3B2CD3}"/>
                  </a:ext>
                </a:extLst>
              </p14:cNvPr>
              <p14:cNvContentPartPr/>
              <p14:nvPr/>
            </p14:nvContentPartPr>
            <p14:xfrm>
              <a:off x="-1793913" y="360131"/>
              <a:ext cx="587880" cy="42660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C954AB29-A6C3-1E22-37CB-A3F36B3B2CD3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-1802913" y="351131"/>
                <a:ext cx="605520" cy="44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02363877-4DBD-0482-FDB7-30CB38ADCAFA}"/>
                  </a:ext>
                </a:extLst>
              </p14:cNvPr>
              <p14:cNvContentPartPr/>
              <p14:nvPr/>
            </p14:nvContentPartPr>
            <p14:xfrm>
              <a:off x="-811833" y="699251"/>
              <a:ext cx="472320" cy="17820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02363877-4DBD-0482-FDB7-30CB38ADCAFA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-820473" y="690611"/>
                <a:ext cx="48996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7783D31A-C27A-F978-795F-4736B54966DC}"/>
                  </a:ext>
                </a:extLst>
              </p14:cNvPr>
              <p14:cNvContentPartPr/>
              <p14:nvPr/>
            </p14:nvContentPartPr>
            <p14:xfrm>
              <a:off x="-548313" y="1017851"/>
              <a:ext cx="86760" cy="2844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7783D31A-C27A-F978-795F-4736B54966DC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-557313" y="1008851"/>
                <a:ext cx="10440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11611479-2B0A-7850-E65F-7723F336D0DE}"/>
                  </a:ext>
                </a:extLst>
              </p14:cNvPr>
              <p14:cNvContentPartPr/>
              <p14:nvPr/>
            </p14:nvContentPartPr>
            <p14:xfrm>
              <a:off x="-742713" y="669371"/>
              <a:ext cx="105120" cy="8784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11611479-2B0A-7850-E65F-7723F336D0DE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-751713" y="660371"/>
                <a:ext cx="12276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2498357E-3D83-E84C-E327-92CA7FFB24EE}"/>
                  </a:ext>
                </a:extLst>
              </p14:cNvPr>
              <p14:cNvContentPartPr/>
              <p14:nvPr/>
            </p14:nvContentPartPr>
            <p14:xfrm>
              <a:off x="-989313" y="791411"/>
              <a:ext cx="30960" cy="25848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2498357E-3D83-E84C-E327-92CA7FFB24EE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-997953" y="782411"/>
                <a:ext cx="48600" cy="27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CE6D7C43-6DA4-E3D3-1367-E4A521D7623B}"/>
                  </a:ext>
                </a:extLst>
              </p14:cNvPr>
              <p14:cNvContentPartPr/>
              <p14:nvPr/>
            </p14:nvContentPartPr>
            <p14:xfrm>
              <a:off x="-1221873" y="1023971"/>
              <a:ext cx="206640" cy="14076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CE6D7C43-6DA4-E3D3-1367-E4A521D7623B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-1230513" y="1014971"/>
                <a:ext cx="22428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8887D0A6-5584-CB95-78BB-15A39738E0DE}"/>
                  </a:ext>
                </a:extLst>
              </p14:cNvPr>
              <p14:cNvContentPartPr/>
              <p14:nvPr/>
            </p14:nvContentPartPr>
            <p14:xfrm>
              <a:off x="-2348313" y="1403051"/>
              <a:ext cx="199080" cy="21132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8887D0A6-5584-CB95-78BB-15A39738E0DE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-2356953" y="1394051"/>
                <a:ext cx="21672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C61B94A7-1428-DADC-476C-EE8164837EE8}"/>
                  </a:ext>
                </a:extLst>
              </p14:cNvPr>
              <p14:cNvContentPartPr/>
              <p14:nvPr/>
            </p14:nvContentPartPr>
            <p14:xfrm>
              <a:off x="-2402313" y="1728491"/>
              <a:ext cx="229680" cy="36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C61B94A7-1428-DADC-476C-EE8164837EE8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-2411313" y="1719851"/>
                <a:ext cx="24732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94562B72-0561-8F89-5AF4-58DF61950093}"/>
                  </a:ext>
                </a:extLst>
              </p14:cNvPr>
              <p14:cNvContentPartPr/>
              <p14:nvPr/>
            </p14:nvContentPartPr>
            <p14:xfrm>
              <a:off x="-2343993" y="1843331"/>
              <a:ext cx="141120" cy="13464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94562B72-0561-8F89-5AF4-58DF61950093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-2352993" y="1834331"/>
                <a:ext cx="15876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0F8492E4-4CD3-1B46-DB45-2AF333D8ACC9}"/>
                  </a:ext>
                </a:extLst>
              </p14:cNvPr>
              <p14:cNvContentPartPr/>
              <p14:nvPr/>
            </p14:nvContentPartPr>
            <p14:xfrm>
              <a:off x="-1292433" y="2112611"/>
              <a:ext cx="485640" cy="44136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0F8492E4-4CD3-1B46-DB45-2AF333D8ACC9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-1301433" y="2103971"/>
                <a:ext cx="503280" cy="45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66E9604E-6A3E-B9E3-2340-4637F7A59F3C}"/>
                  </a:ext>
                </a:extLst>
              </p14:cNvPr>
              <p14:cNvContentPartPr/>
              <p14:nvPr/>
            </p14:nvContentPartPr>
            <p14:xfrm>
              <a:off x="-1156353" y="1832171"/>
              <a:ext cx="175680" cy="26784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66E9604E-6A3E-B9E3-2340-4637F7A59F3C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-1164993" y="1823171"/>
                <a:ext cx="193320" cy="28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A9C17304-0D17-93A3-95E9-D6601218F94A}"/>
                  </a:ext>
                </a:extLst>
              </p14:cNvPr>
              <p14:cNvContentPartPr/>
              <p14:nvPr/>
            </p14:nvContentPartPr>
            <p14:xfrm>
              <a:off x="-995793" y="2061851"/>
              <a:ext cx="55080" cy="6840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A9C17304-0D17-93A3-95E9-D6601218F94A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-1004793" y="2052851"/>
                <a:ext cx="7272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74C5F796-C3E8-2760-A186-BEA8D10DF6FB}"/>
                  </a:ext>
                </a:extLst>
              </p14:cNvPr>
              <p14:cNvContentPartPr/>
              <p14:nvPr/>
            </p14:nvContentPartPr>
            <p14:xfrm>
              <a:off x="-1460553" y="2385851"/>
              <a:ext cx="119880" cy="11304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74C5F796-C3E8-2760-A186-BEA8D10DF6FB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-1469193" y="2377211"/>
                <a:ext cx="13752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350F3D11-D3A2-D4A3-A275-2515A4054182}"/>
                  </a:ext>
                </a:extLst>
              </p14:cNvPr>
              <p14:cNvContentPartPr/>
              <p14:nvPr/>
            </p14:nvContentPartPr>
            <p14:xfrm>
              <a:off x="-1719393" y="2042771"/>
              <a:ext cx="121320" cy="50868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350F3D11-D3A2-D4A3-A275-2515A4054182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-1728033" y="2034131"/>
                <a:ext cx="138960" cy="52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15435F9E-46EF-432F-780A-784B4F1D0D46}"/>
                  </a:ext>
                </a:extLst>
              </p14:cNvPr>
              <p14:cNvContentPartPr/>
              <p14:nvPr/>
            </p14:nvContentPartPr>
            <p14:xfrm>
              <a:off x="-1593033" y="1929371"/>
              <a:ext cx="68400" cy="19008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15435F9E-46EF-432F-780A-784B4F1D0D46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-1602033" y="1920731"/>
                <a:ext cx="8604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76C0224F-D3A9-7748-6DAF-419533C048A1}"/>
                  </a:ext>
                </a:extLst>
              </p14:cNvPr>
              <p14:cNvContentPartPr/>
              <p14:nvPr/>
            </p14:nvContentPartPr>
            <p14:xfrm>
              <a:off x="-2170473" y="2425811"/>
              <a:ext cx="388800" cy="30744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76C0224F-D3A9-7748-6DAF-419533C048A1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-2179113" y="2417171"/>
                <a:ext cx="406440" cy="32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E0DEA00D-5CCD-D719-3009-733DF9F132D7}"/>
                  </a:ext>
                </a:extLst>
              </p14:cNvPr>
              <p14:cNvContentPartPr/>
              <p14:nvPr/>
            </p14:nvContentPartPr>
            <p14:xfrm>
              <a:off x="-1855113" y="2678891"/>
              <a:ext cx="360" cy="36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E0DEA00D-5CCD-D719-3009-733DF9F132D7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-1863753" y="266989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31FF9C1E-7678-1F1E-D15E-06CF197C086C}"/>
                  </a:ext>
                </a:extLst>
              </p14:cNvPr>
              <p14:cNvContentPartPr/>
              <p14:nvPr/>
            </p14:nvContentPartPr>
            <p14:xfrm>
              <a:off x="-2085513" y="2417171"/>
              <a:ext cx="66240" cy="3276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31FF9C1E-7678-1F1E-D15E-06CF197C086C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-2094513" y="2408171"/>
                <a:ext cx="8388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54E59A11-D3E0-C6AF-C7D2-9BCEB6E70A37}"/>
                  </a:ext>
                </a:extLst>
              </p14:cNvPr>
              <p14:cNvContentPartPr/>
              <p14:nvPr/>
            </p14:nvContentPartPr>
            <p14:xfrm>
              <a:off x="-2510673" y="2269571"/>
              <a:ext cx="201960" cy="39096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54E59A11-D3E0-C6AF-C7D2-9BCEB6E70A37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-2519313" y="2260571"/>
                <a:ext cx="219600" cy="40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EF9F53F7-D18D-80EA-1BDB-B6E946AB59C3}"/>
                  </a:ext>
                </a:extLst>
              </p14:cNvPr>
              <p14:cNvContentPartPr/>
              <p14:nvPr/>
            </p14:nvContentPartPr>
            <p14:xfrm>
              <a:off x="-2676633" y="2528411"/>
              <a:ext cx="185400" cy="21168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EF9F53F7-D18D-80EA-1BDB-B6E946AB59C3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-2685273" y="2519411"/>
                <a:ext cx="203040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CDCA2DBB-0863-718E-D337-30858B407D66}"/>
                  </a:ext>
                </a:extLst>
              </p14:cNvPr>
              <p14:cNvContentPartPr/>
              <p14:nvPr/>
            </p14:nvContentPartPr>
            <p14:xfrm>
              <a:off x="-1197393" y="2951771"/>
              <a:ext cx="311760" cy="28080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CDCA2DBB-0863-718E-D337-30858B407D66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-1206393" y="2943131"/>
                <a:ext cx="329400" cy="29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07162E2D-66E9-CF67-612D-CAF4EF7AD8F5}"/>
                  </a:ext>
                </a:extLst>
              </p14:cNvPr>
              <p14:cNvContentPartPr/>
              <p14:nvPr/>
            </p14:nvContentPartPr>
            <p14:xfrm>
              <a:off x="-1017393" y="2834051"/>
              <a:ext cx="26640" cy="12348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07162E2D-66E9-CF67-612D-CAF4EF7AD8F5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-1026393" y="2825051"/>
                <a:ext cx="4428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DB5EDB04-DBE9-62A1-907B-C9DE684F040F}"/>
                  </a:ext>
                </a:extLst>
              </p14:cNvPr>
              <p14:cNvContentPartPr/>
              <p14:nvPr/>
            </p14:nvContentPartPr>
            <p14:xfrm>
              <a:off x="-1371993" y="2889491"/>
              <a:ext cx="78120" cy="28260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DB5EDB04-DBE9-62A1-907B-C9DE684F040F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-1380633" y="2880851"/>
                <a:ext cx="95760" cy="30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80E439F6-0BF6-E396-626C-78EC5CC6F2E9}"/>
                  </a:ext>
                </a:extLst>
              </p14:cNvPr>
              <p14:cNvContentPartPr/>
              <p14:nvPr/>
            </p14:nvContentPartPr>
            <p14:xfrm>
              <a:off x="-1423473" y="3100091"/>
              <a:ext cx="51120" cy="7020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80E439F6-0BF6-E396-626C-78EC5CC6F2E9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-1432473" y="3091091"/>
                <a:ext cx="68760" cy="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C5B92202-E07D-7BB9-701E-575EF621D754}"/>
                  </a:ext>
                </a:extLst>
              </p14:cNvPr>
              <p14:cNvContentPartPr/>
              <p14:nvPr/>
            </p14:nvContentPartPr>
            <p14:xfrm>
              <a:off x="-1749993" y="3023051"/>
              <a:ext cx="25560" cy="19620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C5B92202-E07D-7BB9-701E-575EF621D754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-1758633" y="3014411"/>
                <a:ext cx="4320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A59215A3-BB65-01FE-EC6E-A14592A145CB}"/>
                  </a:ext>
                </a:extLst>
              </p14:cNvPr>
              <p14:cNvContentPartPr/>
              <p14:nvPr/>
            </p14:nvContentPartPr>
            <p14:xfrm>
              <a:off x="-2268753" y="3107291"/>
              <a:ext cx="405720" cy="23616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A59215A3-BB65-01FE-EC6E-A14592A145CB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-2277393" y="3098291"/>
                <a:ext cx="42336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66C352BE-D0DD-DF6E-67A5-EC05EB9BB95C}"/>
                  </a:ext>
                </a:extLst>
              </p14:cNvPr>
              <p14:cNvContentPartPr/>
              <p14:nvPr/>
            </p14:nvContentPartPr>
            <p14:xfrm>
              <a:off x="-2454873" y="3328691"/>
              <a:ext cx="88920" cy="19944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66C352BE-D0DD-DF6E-67A5-EC05EB9BB95C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-2463873" y="3320051"/>
                <a:ext cx="106560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A0583547-B33A-9F50-74B7-9D1D76A61F21}"/>
                  </a:ext>
                </a:extLst>
              </p14:cNvPr>
              <p14:cNvContentPartPr/>
              <p14:nvPr/>
            </p14:nvContentPartPr>
            <p14:xfrm>
              <a:off x="3062847" y="1151771"/>
              <a:ext cx="1230480" cy="3348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A0583547-B33A-9F50-74B7-9D1D76A61F21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3053847" y="1143131"/>
                <a:ext cx="124812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6D566195-4FD4-9A87-87B6-C2321131B398}"/>
                  </a:ext>
                </a:extLst>
              </p14:cNvPr>
              <p14:cNvContentPartPr/>
              <p14:nvPr/>
            </p14:nvContentPartPr>
            <p14:xfrm>
              <a:off x="2915607" y="1662611"/>
              <a:ext cx="1293840" cy="4032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6D566195-4FD4-9A87-87B6-C2321131B398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2906607" y="1653971"/>
                <a:ext cx="131148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E8CD172A-755A-93EB-174F-3A52F67F492C}"/>
                  </a:ext>
                </a:extLst>
              </p14:cNvPr>
              <p14:cNvContentPartPr/>
              <p14:nvPr/>
            </p14:nvContentPartPr>
            <p14:xfrm>
              <a:off x="4364247" y="2674571"/>
              <a:ext cx="2648160" cy="71820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E8CD172A-755A-93EB-174F-3A52F67F492C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4355247" y="2665931"/>
                <a:ext cx="2665800" cy="73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AB59B19E-2AC0-E9AD-FF21-8C7A5E0C3DBB}"/>
                  </a:ext>
                </a:extLst>
              </p14:cNvPr>
              <p14:cNvContentPartPr/>
              <p14:nvPr/>
            </p14:nvContentPartPr>
            <p14:xfrm>
              <a:off x="6088287" y="505211"/>
              <a:ext cx="1426320" cy="4428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AB59B19E-2AC0-E9AD-FF21-8C7A5E0C3DBB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6079647" y="496211"/>
                <a:ext cx="144396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D9EF6DB5-FA35-5B2B-6CD2-AFF17F5EF707}"/>
                  </a:ext>
                </a:extLst>
              </p14:cNvPr>
              <p14:cNvContentPartPr/>
              <p14:nvPr/>
            </p14:nvContentPartPr>
            <p14:xfrm>
              <a:off x="9715647" y="3027731"/>
              <a:ext cx="174240" cy="251280"/>
            </p14:xfrm>
          </p:contentPart>
        </mc:Choice>
        <mc:Fallback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D9EF6DB5-FA35-5B2B-6CD2-AFF17F5EF707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9706647" y="3018731"/>
                <a:ext cx="191880" cy="268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0" name="Group 99">
            <a:extLst>
              <a:ext uri="{FF2B5EF4-FFF2-40B4-BE49-F238E27FC236}">
                <a16:creationId xmlns:a16="http://schemas.microsoft.com/office/drawing/2014/main" id="{FFD5325B-93D5-C892-05C2-1C3EFEA728B2}"/>
              </a:ext>
            </a:extLst>
          </p:cNvPr>
          <p:cNvGrpSpPr/>
          <p:nvPr/>
        </p:nvGrpSpPr>
        <p:grpSpPr>
          <a:xfrm>
            <a:off x="7332807" y="2930891"/>
            <a:ext cx="2095920" cy="681120"/>
            <a:chOff x="7332807" y="2930891"/>
            <a:chExt cx="2095920" cy="681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03B03390-DDDA-4BD8-B551-DFFE9B578BC8}"/>
                    </a:ext>
                  </a:extLst>
                </p14:cNvPr>
                <p14:cNvContentPartPr/>
                <p14:nvPr/>
              </p14:nvContentPartPr>
              <p14:xfrm>
                <a:off x="8756607" y="3486011"/>
                <a:ext cx="88920" cy="10800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03B03390-DDDA-4BD8-B551-DFFE9B578BC8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8747967" y="3477371"/>
                  <a:ext cx="1065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1DE8AE00-01FF-7079-C283-1F0D60A6FAA5}"/>
                    </a:ext>
                  </a:extLst>
                </p14:cNvPr>
                <p14:cNvContentPartPr/>
                <p14:nvPr/>
              </p14:nvContentPartPr>
              <p14:xfrm>
                <a:off x="8941647" y="3550811"/>
                <a:ext cx="360" cy="36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1DE8AE00-01FF-7079-C283-1F0D60A6FAA5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932647" y="354217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49A6A8C5-7CEC-6A39-302C-D33632DB0564}"/>
                    </a:ext>
                  </a:extLst>
                </p14:cNvPr>
                <p14:cNvContentPartPr/>
                <p14:nvPr/>
              </p14:nvContentPartPr>
              <p14:xfrm>
                <a:off x="9061887" y="3463331"/>
                <a:ext cx="113400" cy="14868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49A6A8C5-7CEC-6A39-302C-D33632DB0564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052887" y="3454691"/>
                  <a:ext cx="13104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BE70F0D3-B611-0C9B-CD2E-935A1AE71221}"/>
                    </a:ext>
                  </a:extLst>
                </p14:cNvPr>
                <p14:cNvContentPartPr/>
                <p14:nvPr/>
              </p14:nvContentPartPr>
              <p14:xfrm>
                <a:off x="9320367" y="3476291"/>
                <a:ext cx="83160" cy="10656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BE70F0D3-B611-0C9B-CD2E-935A1AE71221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311727" y="3467291"/>
                  <a:ext cx="1008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7CB750A8-33FA-1B22-3B9D-9C1781C98030}"/>
                    </a:ext>
                  </a:extLst>
                </p14:cNvPr>
                <p14:cNvContentPartPr/>
                <p14:nvPr/>
              </p14:nvContentPartPr>
              <p14:xfrm>
                <a:off x="7332807" y="3211691"/>
                <a:ext cx="425520" cy="4572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7CB750A8-33FA-1B22-3B9D-9C1781C98030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324167" y="3202691"/>
                  <a:ext cx="44316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7944559B-CDE4-6A41-D829-9A6B62EA02D9}"/>
                    </a:ext>
                  </a:extLst>
                </p14:cNvPr>
                <p14:cNvContentPartPr/>
                <p14:nvPr/>
              </p14:nvContentPartPr>
              <p14:xfrm>
                <a:off x="7725927" y="3158771"/>
                <a:ext cx="136080" cy="17388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7944559B-CDE4-6A41-D829-9A6B62EA02D9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716927" y="3149771"/>
                  <a:ext cx="15372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1FB3DF32-9717-7478-86E6-9215C08C712C}"/>
                    </a:ext>
                  </a:extLst>
                </p14:cNvPr>
                <p14:cNvContentPartPr/>
                <p14:nvPr/>
              </p14:nvContentPartPr>
              <p14:xfrm>
                <a:off x="8061447" y="3049691"/>
                <a:ext cx="13680" cy="28620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1FB3DF32-9717-7478-86E6-9215C08C712C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052447" y="3040691"/>
                  <a:ext cx="3132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EA8F9531-A0F6-CB45-43CA-97A586ABD631}"/>
                    </a:ext>
                  </a:extLst>
                </p14:cNvPr>
                <p14:cNvContentPartPr/>
                <p14:nvPr/>
              </p14:nvContentPartPr>
              <p14:xfrm>
                <a:off x="8116167" y="3103691"/>
                <a:ext cx="135720" cy="21996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EA8F9531-A0F6-CB45-43CA-97A586ABD631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107527" y="3095051"/>
                  <a:ext cx="15336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84DC1C14-A666-8D21-4C96-078729490D13}"/>
                    </a:ext>
                  </a:extLst>
                </p14:cNvPr>
                <p14:cNvContentPartPr/>
                <p14:nvPr/>
              </p14:nvContentPartPr>
              <p14:xfrm>
                <a:off x="8355927" y="3180371"/>
                <a:ext cx="192600" cy="2376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84DC1C14-A666-8D21-4C96-078729490D13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346927" y="3171731"/>
                  <a:ext cx="2102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E550A9BE-CED4-72CF-D076-42CB87CE219B}"/>
                    </a:ext>
                  </a:extLst>
                </p14:cNvPr>
                <p14:cNvContentPartPr/>
                <p14:nvPr/>
              </p14:nvContentPartPr>
              <p14:xfrm>
                <a:off x="8429007" y="3276131"/>
                <a:ext cx="117000" cy="1296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E550A9BE-CED4-72CF-D076-42CB87CE219B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420367" y="3267131"/>
                  <a:ext cx="1346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83371022-DB4A-1360-9127-494D1628FFC9}"/>
                    </a:ext>
                  </a:extLst>
                </p14:cNvPr>
                <p14:cNvContentPartPr/>
                <p14:nvPr/>
              </p14:nvContentPartPr>
              <p14:xfrm>
                <a:off x="8702247" y="3101171"/>
                <a:ext cx="76320" cy="16668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83371022-DB4A-1360-9127-494D1628FFC9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693247" y="3092171"/>
                  <a:ext cx="9396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5D533914-CD44-1B84-06E5-EBCC7B89537B}"/>
                    </a:ext>
                  </a:extLst>
                </p14:cNvPr>
                <p14:cNvContentPartPr/>
                <p14:nvPr/>
              </p14:nvContentPartPr>
              <p14:xfrm>
                <a:off x="8863167" y="3167771"/>
                <a:ext cx="360" cy="36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5D533914-CD44-1B84-06E5-EBCC7B89537B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854167" y="315877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54D35E40-5587-AA65-2B8C-AE6BF56F67BE}"/>
                    </a:ext>
                  </a:extLst>
                </p14:cNvPr>
                <p14:cNvContentPartPr/>
                <p14:nvPr/>
              </p14:nvContentPartPr>
              <p14:xfrm>
                <a:off x="8975847" y="3063731"/>
                <a:ext cx="78840" cy="15228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54D35E40-5587-AA65-2B8C-AE6BF56F67BE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8967207" y="3054731"/>
                  <a:ext cx="9648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FAA306B9-7772-726B-E3ED-BFE6C4EDA492}"/>
                    </a:ext>
                  </a:extLst>
                </p14:cNvPr>
                <p14:cNvContentPartPr/>
                <p14:nvPr/>
              </p14:nvContentPartPr>
              <p14:xfrm>
                <a:off x="9189687" y="3067331"/>
                <a:ext cx="235440" cy="10080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FAA306B9-7772-726B-E3ED-BFE6C4EDA492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180687" y="3058691"/>
                  <a:ext cx="2530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E5F8E24D-E10E-6457-DAFC-F7BD23E0BA3A}"/>
                    </a:ext>
                  </a:extLst>
                </p14:cNvPr>
                <p14:cNvContentPartPr/>
                <p14:nvPr/>
              </p14:nvContentPartPr>
              <p14:xfrm>
                <a:off x="8614407" y="3325451"/>
                <a:ext cx="814320" cy="1764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E5F8E24D-E10E-6457-DAFC-F7BD23E0BA3A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8605407" y="3316811"/>
                  <a:ext cx="8319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E834F1E0-420E-48E0-F245-E04055157B0B}"/>
                    </a:ext>
                  </a:extLst>
                </p14:cNvPr>
                <p14:cNvContentPartPr/>
                <p14:nvPr/>
              </p14:nvContentPartPr>
              <p14:xfrm>
                <a:off x="8774607" y="2930891"/>
                <a:ext cx="456840" cy="30348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E834F1E0-420E-48E0-F245-E04055157B0B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8765967" y="2922251"/>
                  <a:ext cx="47448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54B6AC79-9103-0864-E262-B1C8FCEC5D4D}"/>
                    </a:ext>
                  </a:extLst>
                </p14:cNvPr>
                <p14:cNvContentPartPr/>
                <p14:nvPr/>
              </p14:nvContentPartPr>
              <p14:xfrm>
                <a:off x="8719167" y="3408971"/>
                <a:ext cx="414720" cy="11304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54B6AC79-9103-0864-E262-B1C8FCEC5D4D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8710527" y="3400331"/>
                  <a:ext cx="432360" cy="13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07DC857A-F3DB-FB2E-1EB6-F50D71D0DBF0}"/>
              </a:ext>
            </a:extLst>
          </p:cNvPr>
          <p:cNvGrpSpPr/>
          <p:nvPr/>
        </p:nvGrpSpPr>
        <p:grpSpPr>
          <a:xfrm>
            <a:off x="8343687" y="3720731"/>
            <a:ext cx="2163960" cy="887400"/>
            <a:chOff x="8343687" y="3720731"/>
            <a:chExt cx="2163960" cy="887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E1882F70-1E49-6A59-145A-B688CCE0DA2C}"/>
                    </a:ext>
                  </a:extLst>
                </p14:cNvPr>
                <p14:cNvContentPartPr/>
                <p14:nvPr/>
              </p14:nvContentPartPr>
              <p14:xfrm>
                <a:off x="8543127" y="3880211"/>
                <a:ext cx="19800" cy="33012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E1882F70-1E49-6A59-145A-B688CCE0DA2C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534487" y="3871211"/>
                  <a:ext cx="3744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A59B0551-0587-6191-2D67-B4CF4E46872C}"/>
                    </a:ext>
                  </a:extLst>
                </p14:cNvPr>
                <p14:cNvContentPartPr/>
                <p14:nvPr/>
              </p14:nvContentPartPr>
              <p14:xfrm>
                <a:off x="8551767" y="3955091"/>
                <a:ext cx="224280" cy="23040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A59B0551-0587-6191-2D67-B4CF4E46872C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8543127" y="3946091"/>
                  <a:ext cx="24192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713E8076-8530-DD54-F62C-B3748DB94026}"/>
                    </a:ext>
                  </a:extLst>
                </p14:cNvPr>
                <p14:cNvContentPartPr/>
                <p14:nvPr/>
              </p14:nvContentPartPr>
              <p14:xfrm>
                <a:off x="8861727" y="4102691"/>
                <a:ext cx="87840" cy="684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713E8076-8530-DD54-F62C-B3748DB94026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8853087" y="4093691"/>
                  <a:ext cx="1054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7512F795-C40A-3974-809E-F902A04386DD}"/>
                    </a:ext>
                  </a:extLst>
                </p14:cNvPr>
                <p14:cNvContentPartPr/>
                <p14:nvPr/>
              </p14:nvContentPartPr>
              <p14:xfrm>
                <a:off x="8897007" y="4190171"/>
                <a:ext cx="57240" cy="36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7512F795-C40A-3974-809E-F902A04386DD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8888007" y="4181171"/>
                  <a:ext cx="748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4D58C5B5-38E8-EE1C-2980-424FFBB4E279}"/>
                    </a:ext>
                  </a:extLst>
                </p14:cNvPr>
                <p14:cNvContentPartPr/>
                <p14:nvPr/>
              </p14:nvContentPartPr>
              <p14:xfrm>
                <a:off x="9207327" y="3994331"/>
                <a:ext cx="186480" cy="11196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4D58C5B5-38E8-EE1C-2980-424FFBB4E279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9198687" y="3985331"/>
                  <a:ext cx="2041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570CC1CC-BCB7-1476-175F-BE2A8C62DE70}"/>
                    </a:ext>
                  </a:extLst>
                </p14:cNvPr>
                <p14:cNvContentPartPr/>
                <p14:nvPr/>
              </p14:nvContentPartPr>
              <p14:xfrm>
                <a:off x="9190767" y="4173251"/>
                <a:ext cx="280080" cy="1296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570CC1CC-BCB7-1476-175F-BE2A8C62DE70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9182127" y="4164611"/>
                  <a:ext cx="2977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8894AFC1-322D-4DF9-2F17-F68074575162}"/>
                    </a:ext>
                  </a:extLst>
                </p14:cNvPr>
                <p14:cNvContentPartPr/>
                <p14:nvPr/>
              </p14:nvContentPartPr>
              <p14:xfrm>
                <a:off x="9247647" y="4302851"/>
                <a:ext cx="140040" cy="14472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8894AFC1-322D-4DF9-2F17-F68074575162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9239007" y="4293851"/>
                  <a:ext cx="1576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B0056DDF-30E2-A149-4F23-825575A74348}"/>
                    </a:ext>
                  </a:extLst>
                </p14:cNvPr>
                <p14:cNvContentPartPr/>
                <p14:nvPr/>
              </p14:nvContentPartPr>
              <p14:xfrm>
                <a:off x="9714207" y="3908291"/>
                <a:ext cx="205920" cy="22608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B0056DDF-30E2-A149-4F23-825575A74348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705567" y="3899651"/>
                  <a:ext cx="22356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8DBED976-59E4-8E7D-A16E-527175995135}"/>
                    </a:ext>
                  </a:extLst>
                </p14:cNvPr>
                <p14:cNvContentPartPr/>
                <p14:nvPr/>
              </p14:nvContentPartPr>
              <p14:xfrm>
                <a:off x="8343687" y="3720731"/>
                <a:ext cx="2163960" cy="88740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8DBED976-59E4-8E7D-A16E-527175995135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8335047" y="3712091"/>
                  <a:ext cx="2181600" cy="905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492911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F14290A-814D-2EA2-8F58-4E32D6D2D39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2016 Cengage Learning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16B356C-50D2-8933-1A51-1A53EB73D57A}"/>
              </a:ext>
            </a:extLst>
          </p:cNvPr>
          <p:cNvGrpSpPr/>
          <p:nvPr/>
        </p:nvGrpSpPr>
        <p:grpSpPr>
          <a:xfrm>
            <a:off x="1166727" y="481811"/>
            <a:ext cx="516960" cy="327240"/>
            <a:chOff x="1166727" y="481811"/>
            <a:chExt cx="516960" cy="327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45CCAC11-FF63-32E2-1748-E3AC0F3A282F}"/>
                    </a:ext>
                  </a:extLst>
                </p14:cNvPr>
                <p14:cNvContentPartPr/>
                <p14:nvPr/>
              </p14:nvContentPartPr>
              <p14:xfrm>
                <a:off x="1166727" y="627611"/>
                <a:ext cx="228960" cy="15192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45CCAC11-FF63-32E2-1748-E3AC0F3A282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157727" y="618611"/>
                  <a:ext cx="2466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F0AB15D2-881D-6D71-BD08-898C81EAE7C6}"/>
                    </a:ext>
                  </a:extLst>
                </p14:cNvPr>
                <p14:cNvContentPartPr/>
                <p14:nvPr/>
              </p14:nvContentPartPr>
              <p14:xfrm>
                <a:off x="1539687" y="490091"/>
                <a:ext cx="50040" cy="31896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F0AB15D2-881D-6D71-BD08-898C81EAE7C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530687" y="481451"/>
                  <a:ext cx="6768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0E227D27-8C86-0031-0E4F-0D8B05893D9B}"/>
                    </a:ext>
                  </a:extLst>
                </p14:cNvPr>
                <p14:cNvContentPartPr/>
                <p14:nvPr/>
              </p14:nvContentPartPr>
              <p14:xfrm>
                <a:off x="1562007" y="481811"/>
                <a:ext cx="121680" cy="31860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0E227D27-8C86-0031-0E4F-0D8B05893D9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553007" y="472811"/>
                  <a:ext cx="13932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CDC732A-E0A1-0088-2748-7D41C5793A0A}"/>
                    </a:ext>
                  </a:extLst>
                </p14:cNvPr>
                <p14:cNvContentPartPr/>
                <p14:nvPr/>
              </p14:nvContentPartPr>
              <p14:xfrm>
                <a:off x="1542207" y="693131"/>
                <a:ext cx="122040" cy="36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CDC732A-E0A1-0088-2748-7D41C5793A0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533567" y="684491"/>
                  <a:ext cx="13968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30DA3BA-3D16-8475-05F7-891EEC74928E}"/>
              </a:ext>
            </a:extLst>
          </p:cNvPr>
          <p:cNvGrpSpPr/>
          <p:nvPr/>
        </p:nvGrpSpPr>
        <p:grpSpPr>
          <a:xfrm>
            <a:off x="1882047" y="499091"/>
            <a:ext cx="294120" cy="371160"/>
            <a:chOff x="1882047" y="499091"/>
            <a:chExt cx="294120" cy="371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BFAB382-78EA-21D5-A6E2-28C6EAB64A58}"/>
                    </a:ext>
                  </a:extLst>
                </p14:cNvPr>
                <p14:cNvContentPartPr/>
                <p14:nvPr/>
              </p14:nvContentPartPr>
              <p14:xfrm>
                <a:off x="1882047" y="499091"/>
                <a:ext cx="50040" cy="3675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BFAB382-78EA-21D5-A6E2-28C6EAB64A5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873407" y="490091"/>
                  <a:ext cx="67680" cy="38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5A3B407-D5E4-DFDC-124E-C3DC90E53472}"/>
                    </a:ext>
                  </a:extLst>
                </p14:cNvPr>
                <p14:cNvContentPartPr/>
                <p14:nvPr/>
              </p14:nvContentPartPr>
              <p14:xfrm>
                <a:off x="1907967" y="519251"/>
                <a:ext cx="268200" cy="3510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5A3B407-D5E4-DFDC-124E-C3DC90E5347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898967" y="510611"/>
                  <a:ext cx="285840" cy="36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D8145D9-E23A-9DF5-494D-46329D6E1294}"/>
              </a:ext>
            </a:extLst>
          </p:cNvPr>
          <p:cNvGrpSpPr/>
          <p:nvPr/>
        </p:nvGrpSpPr>
        <p:grpSpPr>
          <a:xfrm>
            <a:off x="2145927" y="304691"/>
            <a:ext cx="353880" cy="194400"/>
            <a:chOff x="2145927" y="304691"/>
            <a:chExt cx="353880" cy="194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1E26FF6-33D2-1202-665D-F79073F89F57}"/>
                    </a:ext>
                  </a:extLst>
                </p14:cNvPr>
                <p14:cNvContentPartPr/>
                <p14:nvPr/>
              </p14:nvContentPartPr>
              <p14:xfrm>
                <a:off x="2145927" y="348251"/>
                <a:ext cx="114480" cy="644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1E26FF6-33D2-1202-665D-F79073F89F5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137287" y="339611"/>
                  <a:ext cx="1321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69BBAB3-A703-4FD4-49A3-84B5A6C63D44}"/>
                    </a:ext>
                  </a:extLst>
                </p14:cNvPr>
                <p14:cNvContentPartPr/>
                <p14:nvPr/>
              </p14:nvContentPartPr>
              <p14:xfrm>
                <a:off x="2348607" y="425291"/>
                <a:ext cx="32040" cy="3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69BBAB3-A703-4FD4-49A3-84B5A6C63D4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339967" y="416291"/>
                  <a:ext cx="496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814C32FD-BD34-0ACB-7D03-5181E59A7C41}"/>
                    </a:ext>
                  </a:extLst>
                </p14:cNvPr>
                <p14:cNvContentPartPr/>
                <p14:nvPr/>
              </p14:nvContentPartPr>
              <p14:xfrm>
                <a:off x="2499447" y="304691"/>
                <a:ext cx="360" cy="1944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814C32FD-BD34-0ACB-7D03-5181E59A7C4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490447" y="296051"/>
                  <a:ext cx="18000" cy="212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4677AEA-DCDA-BBD8-01A6-6836C3124A36}"/>
                  </a:ext>
                </a:extLst>
              </p14:cNvPr>
              <p14:cNvContentPartPr/>
              <p14:nvPr/>
            </p14:nvContentPartPr>
            <p14:xfrm>
              <a:off x="2760087" y="477491"/>
              <a:ext cx="212400" cy="46872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4677AEA-DCDA-BBD8-01A6-6836C3124A3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751087" y="468491"/>
                <a:ext cx="230040" cy="48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9657BF5D-EB49-8303-D7B6-2522D9715DFE}"/>
                  </a:ext>
                </a:extLst>
              </p14:cNvPr>
              <p14:cNvContentPartPr/>
              <p14:nvPr/>
            </p14:nvContentPartPr>
            <p14:xfrm>
              <a:off x="2914167" y="199571"/>
              <a:ext cx="81360" cy="22464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657BF5D-EB49-8303-D7B6-2522D9715DF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905527" y="190931"/>
                <a:ext cx="9900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1549441-8E81-6630-F7A7-18275AC98CBF}"/>
                  </a:ext>
                </a:extLst>
              </p14:cNvPr>
              <p14:cNvContentPartPr/>
              <p14:nvPr/>
            </p14:nvContentPartPr>
            <p14:xfrm>
              <a:off x="1139367" y="1098851"/>
              <a:ext cx="1860120" cy="255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1549441-8E81-6630-F7A7-18275AC98CBF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130367" y="1089851"/>
                <a:ext cx="187776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9339B2C-61BC-C49C-7329-665807B9EBD0}"/>
                  </a:ext>
                </a:extLst>
              </p14:cNvPr>
              <p14:cNvContentPartPr/>
              <p14:nvPr/>
            </p14:nvContentPartPr>
            <p14:xfrm>
              <a:off x="1857927" y="1518611"/>
              <a:ext cx="263160" cy="24444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9339B2C-61BC-C49C-7329-665807B9EBD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848927" y="1509611"/>
                <a:ext cx="280800" cy="26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82EB4A59-D489-B2C2-6C02-71110C7821A7}"/>
                  </a:ext>
                </a:extLst>
              </p14:cNvPr>
              <p14:cNvContentPartPr/>
              <p14:nvPr/>
            </p14:nvContentPartPr>
            <p14:xfrm>
              <a:off x="3438327" y="1015691"/>
              <a:ext cx="234000" cy="3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82EB4A59-D489-B2C2-6C02-71110C7821A7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429687" y="1007051"/>
                <a:ext cx="25164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CD4400DC-89A5-CE75-3E07-503E73F33D86}"/>
                  </a:ext>
                </a:extLst>
              </p14:cNvPr>
              <p14:cNvContentPartPr/>
              <p14:nvPr/>
            </p14:nvContentPartPr>
            <p14:xfrm>
              <a:off x="3514287" y="1225931"/>
              <a:ext cx="115920" cy="3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CD4400DC-89A5-CE75-3E07-503E73F33D86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505287" y="1216931"/>
                <a:ext cx="13356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C5BBE894-AFE0-CB05-2CB5-421870BF734B}"/>
              </a:ext>
            </a:extLst>
          </p:cNvPr>
          <p:cNvGrpSpPr/>
          <p:nvPr/>
        </p:nvGrpSpPr>
        <p:grpSpPr>
          <a:xfrm>
            <a:off x="4054287" y="499811"/>
            <a:ext cx="978480" cy="442800"/>
            <a:chOff x="4054287" y="499811"/>
            <a:chExt cx="978480" cy="442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9168412-FED8-C9AE-9604-F80A44E78CCC}"/>
                    </a:ext>
                  </a:extLst>
                </p14:cNvPr>
                <p14:cNvContentPartPr/>
                <p14:nvPr/>
              </p14:nvContentPartPr>
              <p14:xfrm>
                <a:off x="4054287" y="622211"/>
                <a:ext cx="153720" cy="2865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9168412-FED8-C9AE-9604-F80A44E78CC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045647" y="613571"/>
                  <a:ext cx="17136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AF37C80-7F9F-70F3-BABF-13A9A13D4A9E}"/>
                    </a:ext>
                  </a:extLst>
                </p14:cNvPr>
                <p14:cNvContentPartPr/>
                <p14:nvPr/>
              </p14:nvContentPartPr>
              <p14:xfrm>
                <a:off x="4273887" y="608891"/>
                <a:ext cx="156960" cy="33192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AF37C80-7F9F-70F3-BABF-13A9A13D4A9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265247" y="599891"/>
                  <a:ext cx="17460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5B73D912-CDFF-EE4E-0A54-B6C93B9B4CB4}"/>
                    </a:ext>
                  </a:extLst>
                </p14:cNvPr>
                <p14:cNvContentPartPr/>
                <p14:nvPr/>
              </p14:nvContentPartPr>
              <p14:xfrm>
                <a:off x="4481607" y="507011"/>
                <a:ext cx="80280" cy="4269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5B73D912-CDFF-EE4E-0A54-B6C93B9B4CB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472967" y="498371"/>
                  <a:ext cx="97920" cy="44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A2650FA-F0F1-6F4F-F28B-CAB1C08647E3}"/>
                    </a:ext>
                  </a:extLst>
                </p14:cNvPr>
                <p14:cNvContentPartPr/>
                <p14:nvPr/>
              </p14:nvContentPartPr>
              <p14:xfrm>
                <a:off x="4307367" y="808331"/>
                <a:ext cx="220320" cy="3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A2650FA-F0F1-6F4F-F28B-CAB1C08647E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298727" y="799331"/>
                  <a:ext cx="2379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8A830E02-3DDE-65D3-D20D-A81780434CB1}"/>
                    </a:ext>
                  </a:extLst>
                </p14:cNvPr>
                <p14:cNvContentPartPr/>
                <p14:nvPr/>
              </p14:nvContentPartPr>
              <p14:xfrm>
                <a:off x="4802727" y="499811"/>
                <a:ext cx="360" cy="4428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8A830E02-3DDE-65D3-D20D-A81780434CB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793727" y="490811"/>
                  <a:ext cx="18000" cy="46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DC8D0CD-41C9-741A-149F-00B70CB459BF}"/>
                    </a:ext>
                  </a:extLst>
                </p14:cNvPr>
                <p14:cNvContentPartPr/>
                <p14:nvPr/>
              </p14:nvContentPartPr>
              <p14:xfrm>
                <a:off x="4831527" y="563531"/>
                <a:ext cx="201240" cy="3207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DC8D0CD-41C9-741A-149F-00B70CB459B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822527" y="554891"/>
                  <a:ext cx="218880" cy="338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E916FFAB-0040-1145-6B0B-36BE2301AC0D}"/>
                  </a:ext>
                </a:extLst>
              </p14:cNvPr>
              <p14:cNvContentPartPr/>
              <p14:nvPr/>
            </p14:nvContentPartPr>
            <p14:xfrm>
              <a:off x="5027727" y="294971"/>
              <a:ext cx="146160" cy="11448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E916FFAB-0040-1145-6B0B-36BE2301AC0D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019087" y="285971"/>
                <a:ext cx="16380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3F41F37D-DB30-AE19-3167-7E73D84F5D92}"/>
                  </a:ext>
                </a:extLst>
              </p14:cNvPr>
              <p14:cNvContentPartPr/>
              <p14:nvPr/>
            </p14:nvContentPartPr>
            <p14:xfrm>
              <a:off x="5422287" y="525371"/>
              <a:ext cx="181800" cy="38268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3F41F37D-DB30-AE19-3167-7E73D84F5D92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413287" y="516371"/>
                <a:ext cx="199440" cy="400320"/>
              </a:xfrm>
              <a:prstGeom prst="rect">
                <a:avLst/>
              </a:prstGeom>
            </p:spPr>
          </p:pic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03C5A712-FCA5-D7EB-ED75-B2DAADDD84A0}"/>
              </a:ext>
            </a:extLst>
          </p:cNvPr>
          <p:cNvGrpSpPr/>
          <p:nvPr/>
        </p:nvGrpSpPr>
        <p:grpSpPr>
          <a:xfrm>
            <a:off x="5506167" y="235571"/>
            <a:ext cx="387360" cy="286200"/>
            <a:chOff x="5506167" y="235571"/>
            <a:chExt cx="387360" cy="286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2963620-09B3-8F62-0BF1-4CA4B03EC945}"/>
                    </a:ext>
                  </a:extLst>
                </p14:cNvPr>
                <p14:cNvContentPartPr/>
                <p14:nvPr/>
              </p14:nvContentPartPr>
              <p14:xfrm>
                <a:off x="5506167" y="235571"/>
                <a:ext cx="157680" cy="22896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32963620-09B3-8F62-0BF1-4CA4B03EC94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497167" y="226931"/>
                  <a:ext cx="17532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2ED1EEE9-E293-FA61-BC2A-90D62A0EEE34}"/>
                    </a:ext>
                  </a:extLst>
                </p14:cNvPr>
                <p14:cNvContentPartPr/>
                <p14:nvPr/>
              </p14:nvContentPartPr>
              <p14:xfrm>
                <a:off x="5694087" y="402611"/>
                <a:ext cx="141120" cy="2340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2ED1EEE9-E293-FA61-BC2A-90D62A0EEE3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685447" y="393611"/>
                  <a:ext cx="1587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8CCB5964-D24C-7C8D-08E1-CA037BB0CE45}"/>
                    </a:ext>
                  </a:extLst>
                </p14:cNvPr>
                <p14:cNvContentPartPr/>
                <p14:nvPr/>
              </p14:nvContentPartPr>
              <p14:xfrm>
                <a:off x="5880927" y="307571"/>
                <a:ext cx="12600" cy="21420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8CCB5964-D24C-7C8D-08E1-CA037BB0CE4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872287" y="298571"/>
                  <a:ext cx="30240" cy="231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096E4E6F-2CBC-DCD5-6B4C-97EBA324F5C7}"/>
                  </a:ext>
                </a:extLst>
              </p14:cNvPr>
              <p14:cNvContentPartPr/>
              <p14:nvPr/>
            </p14:nvContentPartPr>
            <p14:xfrm>
              <a:off x="4069767" y="1063931"/>
              <a:ext cx="1772640" cy="3384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096E4E6F-2CBC-DCD5-6B4C-97EBA324F5C7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060767" y="1054931"/>
                <a:ext cx="179028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D68DCC1C-02B7-3C2B-EC1C-A34EEAFF1621}"/>
                  </a:ext>
                </a:extLst>
              </p14:cNvPr>
              <p14:cNvContentPartPr/>
              <p14:nvPr/>
            </p14:nvContentPartPr>
            <p14:xfrm>
              <a:off x="4937007" y="1335731"/>
              <a:ext cx="381240" cy="29340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D68DCC1C-02B7-3C2B-EC1C-A34EEAFF1621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928007" y="1326731"/>
                <a:ext cx="398880" cy="31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66447D25-A68D-C707-0689-E3AB10B95001}"/>
                  </a:ext>
                </a:extLst>
              </p14:cNvPr>
              <p14:cNvContentPartPr/>
              <p14:nvPr/>
            </p14:nvContentPartPr>
            <p14:xfrm>
              <a:off x="2380287" y="2055011"/>
              <a:ext cx="82800" cy="36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66447D25-A68D-C707-0689-E3AB10B95001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371647" y="2046371"/>
                <a:ext cx="10044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160D0D17-B79D-AC84-54A6-78E8CD33588C}"/>
                  </a:ext>
                </a:extLst>
              </p14:cNvPr>
              <p14:cNvContentPartPr/>
              <p14:nvPr/>
            </p14:nvContentPartPr>
            <p14:xfrm>
              <a:off x="2543727" y="1935851"/>
              <a:ext cx="8280" cy="17856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160D0D17-B79D-AC84-54A6-78E8CD33588C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535087" y="1927211"/>
                <a:ext cx="2592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623D8078-0D29-2524-0B80-408012750327}"/>
                  </a:ext>
                </a:extLst>
              </p14:cNvPr>
              <p14:cNvContentPartPr/>
              <p14:nvPr/>
            </p14:nvContentPartPr>
            <p14:xfrm>
              <a:off x="2862327" y="2040971"/>
              <a:ext cx="172800" cy="45648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623D8078-0D29-2524-0B80-408012750327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853687" y="2032331"/>
                <a:ext cx="190440" cy="47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3CF47969-293D-505C-148B-2BBB092B8C3A}"/>
                  </a:ext>
                </a:extLst>
              </p14:cNvPr>
              <p14:cNvContentPartPr/>
              <p14:nvPr/>
            </p14:nvContentPartPr>
            <p14:xfrm>
              <a:off x="3003807" y="1699331"/>
              <a:ext cx="151200" cy="21564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3CF47969-293D-505C-148B-2BBB092B8C3A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995167" y="1690331"/>
                <a:ext cx="168840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C31E46F3-83EC-4A4C-9BCF-F26C48F9B1AC}"/>
                  </a:ext>
                </a:extLst>
              </p14:cNvPr>
              <p14:cNvContentPartPr/>
              <p14:nvPr/>
            </p14:nvContentPartPr>
            <p14:xfrm>
              <a:off x="1160967" y="2673851"/>
              <a:ext cx="1864440" cy="4248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C31E46F3-83EC-4A4C-9BCF-F26C48F9B1AC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151967" y="2664851"/>
                <a:ext cx="1882080" cy="60120"/>
              </a:xfrm>
              <a:prstGeom prst="rect">
                <a:avLst/>
              </a:prstGeom>
            </p:spPr>
          </p:pic>
        </mc:Fallback>
      </mc:AlternateContent>
      <p:grpSp>
        <p:nvGrpSpPr>
          <p:cNvPr id="72" name="Group 71">
            <a:extLst>
              <a:ext uri="{FF2B5EF4-FFF2-40B4-BE49-F238E27FC236}">
                <a16:creationId xmlns:a16="http://schemas.microsoft.com/office/drawing/2014/main" id="{69652FAB-853C-E3C1-9E85-6740BA0161B2}"/>
              </a:ext>
            </a:extLst>
          </p:cNvPr>
          <p:cNvGrpSpPr/>
          <p:nvPr/>
        </p:nvGrpSpPr>
        <p:grpSpPr>
          <a:xfrm>
            <a:off x="3923607" y="2620211"/>
            <a:ext cx="156240" cy="144360"/>
            <a:chOff x="3923607" y="2620211"/>
            <a:chExt cx="156240" cy="144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F625E04F-66A1-66A2-F7DF-83FEB456DF3E}"/>
                    </a:ext>
                  </a:extLst>
                </p14:cNvPr>
                <p14:cNvContentPartPr/>
                <p14:nvPr/>
              </p14:nvContentPartPr>
              <p14:xfrm>
                <a:off x="3923607" y="2620211"/>
                <a:ext cx="144720" cy="900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F625E04F-66A1-66A2-F7DF-83FEB456DF3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914967" y="2611571"/>
                  <a:ext cx="1623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48892D2E-5749-0D09-86A0-35D9BC472837}"/>
                    </a:ext>
                  </a:extLst>
                </p14:cNvPr>
                <p14:cNvContentPartPr/>
                <p14:nvPr/>
              </p14:nvContentPartPr>
              <p14:xfrm>
                <a:off x="3948807" y="2742611"/>
                <a:ext cx="131040" cy="2196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48892D2E-5749-0D09-86A0-35D9BC47283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940167" y="2733971"/>
                  <a:ext cx="148680" cy="3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DFF66AF3-0B53-AF59-215D-142C91708887}"/>
              </a:ext>
            </a:extLst>
          </p:cNvPr>
          <p:cNvGrpSpPr/>
          <p:nvPr/>
        </p:nvGrpSpPr>
        <p:grpSpPr>
          <a:xfrm>
            <a:off x="4534887" y="2385491"/>
            <a:ext cx="393120" cy="293760"/>
            <a:chOff x="4534887" y="2385491"/>
            <a:chExt cx="393120" cy="293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836310FE-842B-E49C-15B0-A1138A771CD9}"/>
                    </a:ext>
                  </a:extLst>
                </p14:cNvPr>
                <p14:cNvContentPartPr/>
                <p14:nvPr/>
              </p14:nvContentPartPr>
              <p14:xfrm>
                <a:off x="4640367" y="2385491"/>
                <a:ext cx="167040" cy="18288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836310FE-842B-E49C-15B0-A1138A771CD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631367" y="2376491"/>
                  <a:ext cx="18468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EBB49D42-96EC-D809-4582-798CB1005190}"/>
                    </a:ext>
                  </a:extLst>
                </p14:cNvPr>
                <p14:cNvContentPartPr/>
                <p14:nvPr/>
              </p14:nvContentPartPr>
              <p14:xfrm>
                <a:off x="4534887" y="2665571"/>
                <a:ext cx="393120" cy="1368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EBB49D42-96EC-D809-4582-798CB100519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526247" y="2656931"/>
                  <a:ext cx="410760" cy="31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4E1A415B-C233-C95E-6738-A2164B1ECDAF}"/>
                  </a:ext>
                </a:extLst>
              </p14:cNvPr>
              <p14:cNvContentPartPr/>
              <p14:nvPr/>
            </p14:nvContentPartPr>
            <p14:xfrm>
              <a:off x="4646847" y="2874731"/>
              <a:ext cx="345240" cy="24192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4E1A415B-C233-C95E-6738-A2164B1ECDAF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4638207" y="2865731"/>
                <a:ext cx="362880" cy="259560"/>
              </a:xfrm>
              <a:prstGeom prst="rect">
                <a:avLst/>
              </a:prstGeom>
            </p:spPr>
          </p:pic>
        </mc:Fallback>
      </mc:AlternateContent>
      <p:grpSp>
        <p:nvGrpSpPr>
          <p:cNvPr id="78" name="Group 77">
            <a:extLst>
              <a:ext uri="{FF2B5EF4-FFF2-40B4-BE49-F238E27FC236}">
                <a16:creationId xmlns:a16="http://schemas.microsoft.com/office/drawing/2014/main" id="{9E1332B7-5C51-C9B0-ECC3-1A603351A35B}"/>
              </a:ext>
            </a:extLst>
          </p:cNvPr>
          <p:cNvGrpSpPr/>
          <p:nvPr/>
        </p:nvGrpSpPr>
        <p:grpSpPr>
          <a:xfrm>
            <a:off x="1151607" y="1985531"/>
            <a:ext cx="1121400" cy="585360"/>
            <a:chOff x="1151607" y="1985531"/>
            <a:chExt cx="1121400" cy="585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CA7F68DD-C0C4-1421-A00E-E50F58259048}"/>
                    </a:ext>
                  </a:extLst>
                </p14:cNvPr>
                <p14:cNvContentPartPr/>
                <p14:nvPr/>
              </p14:nvContentPartPr>
              <p14:xfrm>
                <a:off x="1151607" y="2222051"/>
                <a:ext cx="326880" cy="17784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CA7F68DD-C0C4-1421-A00E-E50F5825904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142967" y="2213411"/>
                  <a:ext cx="34452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EDCC4344-6AB7-C1FA-3076-433A129F4EBB}"/>
                    </a:ext>
                  </a:extLst>
                </p14:cNvPr>
                <p14:cNvContentPartPr/>
                <p14:nvPr/>
              </p14:nvContentPartPr>
              <p14:xfrm>
                <a:off x="1637607" y="2142491"/>
                <a:ext cx="27000" cy="42840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EDCC4344-6AB7-C1FA-3076-433A129F4EB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628607" y="2133851"/>
                  <a:ext cx="44640" cy="44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18A94831-1EA4-BD53-10EC-5826DD5D3DE4}"/>
                    </a:ext>
                  </a:extLst>
                </p14:cNvPr>
                <p14:cNvContentPartPr/>
                <p14:nvPr/>
              </p14:nvContentPartPr>
              <p14:xfrm>
                <a:off x="1650207" y="2121971"/>
                <a:ext cx="171360" cy="39312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18A94831-1EA4-BD53-10EC-5826DD5D3DE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641207" y="2113331"/>
                  <a:ext cx="189000" cy="41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A9E39C71-A4BA-2038-66B9-1B5997C62CD5}"/>
                    </a:ext>
                  </a:extLst>
                </p14:cNvPr>
                <p14:cNvContentPartPr/>
                <p14:nvPr/>
              </p14:nvContentPartPr>
              <p14:xfrm>
                <a:off x="1613847" y="2325011"/>
                <a:ext cx="138600" cy="1296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A9E39C71-A4BA-2038-66B9-1B5997C62CD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604847" y="2316011"/>
                  <a:ext cx="1562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9A95854B-9ACC-C71F-7BF5-4A7ECBDE1F09}"/>
                    </a:ext>
                  </a:extLst>
                </p14:cNvPr>
                <p14:cNvContentPartPr/>
                <p14:nvPr/>
              </p14:nvContentPartPr>
              <p14:xfrm>
                <a:off x="1947567" y="2105051"/>
                <a:ext cx="18000" cy="37368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9A95854B-9ACC-C71F-7BF5-4A7ECBDE1F09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938567" y="2096051"/>
                  <a:ext cx="35640" cy="39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5B76FB3-F869-C512-F115-60F7594D9670}"/>
                    </a:ext>
                  </a:extLst>
                </p14:cNvPr>
                <p14:cNvContentPartPr/>
                <p14:nvPr/>
              </p14:nvContentPartPr>
              <p14:xfrm>
                <a:off x="1947567" y="2155451"/>
                <a:ext cx="268560" cy="32760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5B76FB3-F869-C512-F115-60F7594D967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938927" y="2146451"/>
                  <a:ext cx="28620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144FD5B1-02BB-9C6D-6352-F9C6E1E6CC62}"/>
                    </a:ext>
                  </a:extLst>
                </p14:cNvPr>
                <p14:cNvContentPartPr/>
                <p14:nvPr/>
              </p14:nvContentPartPr>
              <p14:xfrm>
                <a:off x="2135487" y="1985531"/>
                <a:ext cx="137520" cy="7596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144FD5B1-02BB-9C6D-6352-F9C6E1E6CC6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126847" y="1976891"/>
                  <a:ext cx="1551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C246385C-ABF2-B378-20B4-54892CDCAC19}"/>
                    </a:ext>
                  </a:extLst>
                </p14:cNvPr>
                <p14:cNvContentPartPr/>
                <p14:nvPr/>
              </p14:nvContentPartPr>
              <p14:xfrm>
                <a:off x="1560207" y="2133491"/>
                <a:ext cx="266400" cy="34272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C246385C-ABF2-B378-20B4-54892CDCAC1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551207" y="2124851"/>
                  <a:ext cx="284040" cy="36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180B67FA-10E3-6AB9-3446-D1A1A88330F5}"/>
              </a:ext>
            </a:extLst>
          </p:cNvPr>
          <p:cNvGrpSpPr/>
          <p:nvPr/>
        </p:nvGrpSpPr>
        <p:grpSpPr>
          <a:xfrm>
            <a:off x="1204887" y="2837291"/>
            <a:ext cx="1885680" cy="702720"/>
            <a:chOff x="1204887" y="2837291"/>
            <a:chExt cx="1885680" cy="702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1B978E29-C058-AAA5-91C9-BA4464876189}"/>
                    </a:ext>
                  </a:extLst>
                </p14:cNvPr>
                <p14:cNvContentPartPr/>
                <p14:nvPr/>
              </p14:nvContentPartPr>
              <p14:xfrm>
                <a:off x="1204887" y="2955731"/>
                <a:ext cx="235080" cy="34884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1B978E29-C058-AAA5-91C9-BA446487618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195887" y="2947091"/>
                  <a:ext cx="25272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6D57DCA5-7A2E-7060-F3C0-AF56E450246E}"/>
                    </a:ext>
                  </a:extLst>
                </p14:cNvPr>
                <p14:cNvContentPartPr/>
                <p14:nvPr/>
              </p14:nvContentPartPr>
              <p14:xfrm>
                <a:off x="1646247" y="3073811"/>
                <a:ext cx="38880" cy="21744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6D57DCA5-7A2E-7060-F3C0-AF56E450246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637607" y="3064811"/>
                  <a:ext cx="5652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F96257C-AA3E-CC5E-4B97-67144F06BCFA}"/>
                    </a:ext>
                  </a:extLst>
                </p14:cNvPr>
                <p14:cNvContentPartPr/>
                <p14:nvPr/>
              </p14:nvContentPartPr>
              <p14:xfrm>
                <a:off x="1683327" y="3012611"/>
                <a:ext cx="132120" cy="37944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F96257C-AA3E-CC5E-4B97-67144F06BCFA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674687" y="3003971"/>
                  <a:ext cx="149760" cy="39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73CF5A22-393E-2DCF-C2A0-09BCC340A419}"/>
                    </a:ext>
                  </a:extLst>
                </p14:cNvPr>
                <p14:cNvContentPartPr/>
                <p14:nvPr/>
              </p14:nvContentPartPr>
              <p14:xfrm>
                <a:off x="1650567" y="3214571"/>
                <a:ext cx="158760" cy="3204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73CF5A22-393E-2DCF-C2A0-09BCC340A41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641567" y="3205931"/>
                  <a:ext cx="1764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1EB9A79C-8E7D-5F52-0122-94500E0D91B3}"/>
                    </a:ext>
                  </a:extLst>
                </p14:cNvPr>
                <p14:cNvContentPartPr/>
                <p14:nvPr/>
              </p14:nvContentPartPr>
              <p14:xfrm>
                <a:off x="1998327" y="3106571"/>
                <a:ext cx="22320" cy="38952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1EB9A79C-8E7D-5F52-0122-94500E0D91B3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989327" y="3097571"/>
                  <a:ext cx="39960" cy="40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CEBC71D-3636-510E-CA72-936877D31057}"/>
                    </a:ext>
                  </a:extLst>
                </p14:cNvPr>
                <p14:cNvContentPartPr/>
                <p14:nvPr/>
              </p14:nvContentPartPr>
              <p14:xfrm>
                <a:off x="2054487" y="3044291"/>
                <a:ext cx="183960" cy="32832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CEBC71D-3636-510E-CA72-936877D31057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045847" y="3035651"/>
                  <a:ext cx="20160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FF0972DC-CFE5-F39B-C621-09E3D415C2C4}"/>
                    </a:ext>
                  </a:extLst>
                </p14:cNvPr>
                <p14:cNvContentPartPr/>
                <p14:nvPr/>
              </p14:nvContentPartPr>
              <p14:xfrm>
                <a:off x="2220807" y="2837291"/>
                <a:ext cx="185400" cy="15768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FF0972DC-CFE5-F39B-C621-09E3D415C2C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212167" y="2828651"/>
                  <a:ext cx="2030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4CFF759D-FB2E-0B4E-5F99-F440DE5D6960}"/>
                    </a:ext>
                  </a:extLst>
                </p14:cNvPr>
                <p14:cNvContentPartPr/>
                <p14:nvPr/>
              </p14:nvContentPartPr>
              <p14:xfrm>
                <a:off x="2604927" y="3111251"/>
                <a:ext cx="249120" cy="42876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4CFF759D-FB2E-0B4E-5F99-F440DE5D696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596287" y="3102251"/>
                  <a:ext cx="266760" cy="44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416DF167-2198-88EC-3C27-336B42112E46}"/>
                    </a:ext>
                  </a:extLst>
                </p14:cNvPr>
                <p14:cNvContentPartPr/>
                <p14:nvPr/>
              </p14:nvContentPartPr>
              <p14:xfrm>
                <a:off x="2702487" y="2871491"/>
                <a:ext cx="90720" cy="19980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416DF167-2198-88EC-3C27-336B42112E46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693487" y="2862491"/>
                  <a:ext cx="10836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FC8D0290-A2CB-8842-96ED-A86992BC024C}"/>
                    </a:ext>
                  </a:extLst>
                </p14:cNvPr>
                <p14:cNvContentPartPr/>
                <p14:nvPr/>
              </p14:nvContentPartPr>
              <p14:xfrm>
                <a:off x="2893647" y="3024851"/>
                <a:ext cx="63720" cy="1296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FC8D0290-A2CB-8842-96ED-A86992BC024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884647" y="3016211"/>
                  <a:ext cx="813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533AF7E5-554A-C942-6041-4BD03A282B82}"/>
                    </a:ext>
                  </a:extLst>
                </p14:cNvPr>
                <p14:cNvContentPartPr/>
                <p14:nvPr/>
              </p14:nvContentPartPr>
              <p14:xfrm>
                <a:off x="3070767" y="2974091"/>
                <a:ext cx="19800" cy="19908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533AF7E5-554A-C942-6041-4BD03A282B82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062127" y="2965451"/>
                  <a:ext cx="3744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02A94A42-2F31-96C2-24E9-33ADCF062C3F}"/>
                    </a:ext>
                  </a:extLst>
                </p14:cNvPr>
                <p14:cNvContentPartPr/>
                <p14:nvPr/>
              </p14:nvContentPartPr>
              <p14:xfrm>
                <a:off x="1602687" y="3019811"/>
                <a:ext cx="253800" cy="19836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02A94A42-2F31-96C2-24E9-33ADCF062C3F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594047" y="3010811"/>
                  <a:ext cx="271440" cy="21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927D67D2-79D0-3034-B30F-182CD954A0A7}"/>
              </a:ext>
            </a:extLst>
          </p:cNvPr>
          <p:cNvGrpSpPr/>
          <p:nvPr/>
        </p:nvGrpSpPr>
        <p:grpSpPr>
          <a:xfrm>
            <a:off x="1097247" y="3785531"/>
            <a:ext cx="764280" cy="636480"/>
            <a:chOff x="1097247" y="3785531"/>
            <a:chExt cx="764280" cy="636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A3DB037F-6D44-DAD0-4CC4-CC653764AA42}"/>
                    </a:ext>
                  </a:extLst>
                </p14:cNvPr>
                <p14:cNvContentPartPr/>
                <p14:nvPr/>
              </p14:nvContentPartPr>
              <p14:xfrm>
                <a:off x="1124247" y="3928091"/>
                <a:ext cx="50400" cy="49356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A3DB037F-6D44-DAD0-4CC4-CC653764AA42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115247" y="3919091"/>
                  <a:ext cx="68040" cy="51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459CD0E7-15D9-737F-5A66-3D2710E52FCD}"/>
                    </a:ext>
                  </a:extLst>
                </p14:cNvPr>
                <p14:cNvContentPartPr/>
                <p14:nvPr/>
              </p14:nvContentPartPr>
              <p14:xfrm>
                <a:off x="1097247" y="4041851"/>
                <a:ext cx="304920" cy="38016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459CD0E7-15D9-737F-5A66-3D2710E52FCD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88607" y="4033211"/>
                  <a:ext cx="322560" cy="39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6E21CB65-7B32-8BA5-3796-813609280B95}"/>
                    </a:ext>
                  </a:extLst>
                </p14:cNvPr>
                <p14:cNvContentPartPr/>
                <p14:nvPr/>
              </p14:nvContentPartPr>
              <p14:xfrm>
                <a:off x="1419807" y="3785531"/>
                <a:ext cx="179280" cy="14868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6E21CB65-7B32-8BA5-3796-813609280B95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410807" y="3776531"/>
                  <a:ext cx="19692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A97822B5-59B9-033B-3547-9FACB8BBC4B0}"/>
                    </a:ext>
                  </a:extLst>
                </p14:cNvPr>
                <p14:cNvContentPartPr/>
                <p14:nvPr/>
              </p14:nvContentPartPr>
              <p14:xfrm>
                <a:off x="1699167" y="3926651"/>
                <a:ext cx="43560" cy="36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A97822B5-59B9-033B-3547-9FACB8BBC4B0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690167" y="3917651"/>
                  <a:ext cx="612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B431FF7D-B8E5-DE39-3AAE-8DC9B7E8931C}"/>
                    </a:ext>
                  </a:extLst>
                </p14:cNvPr>
                <p14:cNvContentPartPr/>
                <p14:nvPr/>
              </p14:nvContentPartPr>
              <p14:xfrm>
                <a:off x="1848567" y="3801011"/>
                <a:ext cx="12960" cy="18648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B431FF7D-B8E5-DE39-3AAE-8DC9B7E8931C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839927" y="3792011"/>
                  <a:ext cx="30600" cy="204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FA12A462-9F34-DA95-D2F4-3113863DD5D4}"/>
                  </a:ext>
                </a:extLst>
              </p14:cNvPr>
              <p14:cNvContentPartPr/>
              <p14:nvPr/>
            </p14:nvContentPartPr>
            <p14:xfrm>
              <a:off x="986007" y="4597691"/>
              <a:ext cx="621360" cy="19080"/>
            </p14:xfrm>
          </p:contentPart>
        </mc:Choice>
        <mc:Fallback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FA12A462-9F34-DA95-D2F4-3113863DD5D4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977007" y="4588691"/>
                <a:ext cx="639000" cy="36720"/>
              </a:xfrm>
              <a:prstGeom prst="rect">
                <a:avLst/>
              </a:prstGeom>
            </p:spPr>
          </p:pic>
        </mc:Fallback>
      </mc:AlternateContent>
      <p:grpSp>
        <p:nvGrpSpPr>
          <p:cNvPr id="97" name="Group 96">
            <a:extLst>
              <a:ext uri="{FF2B5EF4-FFF2-40B4-BE49-F238E27FC236}">
                <a16:creationId xmlns:a16="http://schemas.microsoft.com/office/drawing/2014/main" id="{4C3A83C9-C91B-C797-7F3F-04B2786D8003}"/>
              </a:ext>
            </a:extLst>
          </p:cNvPr>
          <p:cNvGrpSpPr/>
          <p:nvPr/>
        </p:nvGrpSpPr>
        <p:grpSpPr>
          <a:xfrm>
            <a:off x="1249167" y="4815851"/>
            <a:ext cx="387720" cy="383040"/>
            <a:chOff x="1249167" y="4815851"/>
            <a:chExt cx="387720" cy="383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BDCC0FD1-AEA2-A379-1936-B67720375E50}"/>
                    </a:ext>
                  </a:extLst>
                </p14:cNvPr>
                <p14:cNvContentPartPr/>
                <p14:nvPr/>
              </p14:nvContentPartPr>
              <p14:xfrm>
                <a:off x="1249167" y="4851491"/>
                <a:ext cx="6840" cy="34740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BDCC0FD1-AEA2-A379-1936-B67720375E50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240167" y="4842851"/>
                  <a:ext cx="24480" cy="3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7C5A5D36-9F19-D5ED-AEBE-5709DF687D75}"/>
                    </a:ext>
                  </a:extLst>
                </p14:cNvPr>
                <p14:cNvContentPartPr/>
                <p14:nvPr/>
              </p14:nvContentPartPr>
              <p14:xfrm>
                <a:off x="1301727" y="4891811"/>
                <a:ext cx="153720" cy="30024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7C5A5D36-9F19-D5ED-AEBE-5709DF687D75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293087" y="4883171"/>
                  <a:ext cx="17136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7AA50AE7-CAE1-7A14-70FB-E4DABD1B81B1}"/>
                    </a:ext>
                  </a:extLst>
                </p14:cNvPr>
                <p14:cNvContentPartPr/>
                <p14:nvPr/>
              </p14:nvContentPartPr>
              <p14:xfrm>
                <a:off x="1476687" y="4815851"/>
                <a:ext cx="160200" cy="10800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7AA50AE7-CAE1-7A14-70FB-E4DABD1B81B1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467687" y="4806851"/>
                  <a:ext cx="1778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2B4B24E4-62FD-BCAA-8EF0-E2A909366170}"/>
                    </a:ext>
                  </a:extLst>
                </p14:cNvPr>
                <p14:cNvContentPartPr/>
                <p14:nvPr/>
              </p14:nvContentPartPr>
              <p14:xfrm>
                <a:off x="1623927" y="4821971"/>
                <a:ext cx="12960" cy="3204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2B4B24E4-62FD-BCAA-8EF0-E2A90936617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614927" y="4813331"/>
                  <a:ext cx="30600" cy="4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C9B1C726-6257-A825-2B83-83B079BF0658}"/>
              </a:ext>
            </a:extLst>
          </p:cNvPr>
          <p:cNvGrpSpPr/>
          <p:nvPr/>
        </p:nvGrpSpPr>
        <p:grpSpPr>
          <a:xfrm>
            <a:off x="2001567" y="4491131"/>
            <a:ext cx="191880" cy="115560"/>
            <a:chOff x="2001567" y="4491131"/>
            <a:chExt cx="191880" cy="115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CACBC248-06DE-8485-3107-83FB8FA0DA9D}"/>
                    </a:ext>
                  </a:extLst>
                </p14:cNvPr>
                <p14:cNvContentPartPr/>
                <p14:nvPr/>
              </p14:nvContentPartPr>
              <p14:xfrm>
                <a:off x="2001567" y="4491131"/>
                <a:ext cx="191880" cy="684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CACBC248-06DE-8485-3107-83FB8FA0DA9D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992567" y="4482131"/>
                  <a:ext cx="20952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6433C1A0-7C1C-F6B1-7229-B51E267A80FB}"/>
                    </a:ext>
                  </a:extLst>
                </p14:cNvPr>
                <p14:cNvContentPartPr/>
                <p14:nvPr/>
              </p14:nvContentPartPr>
              <p14:xfrm>
                <a:off x="2047287" y="4595171"/>
                <a:ext cx="131760" cy="1152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6433C1A0-7C1C-F6B1-7229-B51E267A80FB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038287" y="4586171"/>
                  <a:ext cx="149400" cy="29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2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4B7D5625-BE10-3B24-C1CB-D3EA6FDE087C}"/>
                  </a:ext>
                </a:extLst>
              </p14:cNvPr>
              <p14:cNvContentPartPr/>
              <p14:nvPr/>
            </p14:nvContentPartPr>
            <p14:xfrm>
              <a:off x="2579007" y="4105571"/>
              <a:ext cx="99000" cy="281160"/>
            </p14:xfrm>
          </p:contentPart>
        </mc:Choice>
        <mc:Fallback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4B7D5625-BE10-3B24-C1CB-D3EA6FDE087C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2570367" y="4096571"/>
                <a:ext cx="116640" cy="29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4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6101794A-1F56-0415-6A48-26B1C6892DBB}"/>
                  </a:ext>
                </a:extLst>
              </p14:cNvPr>
              <p14:cNvContentPartPr/>
              <p14:nvPr/>
            </p14:nvContentPartPr>
            <p14:xfrm>
              <a:off x="2783487" y="4227971"/>
              <a:ext cx="161280" cy="163800"/>
            </p14:xfrm>
          </p:contentPart>
        </mc:Choice>
        <mc:Fallback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6101794A-1F56-0415-6A48-26B1C6892DBB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2774847" y="4218971"/>
                <a:ext cx="17892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839DAC9A-848E-7B83-0E43-6C969C8F2DD7}"/>
                  </a:ext>
                </a:extLst>
              </p14:cNvPr>
              <p14:cNvContentPartPr/>
              <p14:nvPr/>
            </p14:nvContentPartPr>
            <p14:xfrm>
              <a:off x="3270567" y="4022771"/>
              <a:ext cx="457560" cy="362160"/>
            </p14:xfrm>
          </p:contentPart>
        </mc:Choice>
        <mc:Fallback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839DAC9A-848E-7B83-0E43-6C969C8F2DD7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3261567" y="4013771"/>
                <a:ext cx="475200" cy="379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8" name="Group 107">
            <a:extLst>
              <a:ext uri="{FF2B5EF4-FFF2-40B4-BE49-F238E27FC236}">
                <a16:creationId xmlns:a16="http://schemas.microsoft.com/office/drawing/2014/main" id="{638EF5A4-0729-DCCE-AEE5-953204F9B751}"/>
              </a:ext>
            </a:extLst>
          </p:cNvPr>
          <p:cNvGrpSpPr/>
          <p:nvPr/>
        </p:nvGrpSpPr>
        <p:grpSpPr>
          <a:xfrm>
            <a:off x="3515007" y="3691571"/>
            <a:ext cx="486720" cy="187200"/>
            <a:chOff x="3515007" y="3691571"/>
            <a:chExt cx="486720" cy="187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BE52B4E3-1393-8840-D2E8-F00BBD9627C3}"/>
                    </a:ext>
                  </a:extLst>
                </p14:cNvPr>
                <p14:cNvContentPartPr/>
                <p14:nvPr/>
              </p14:nvContentPartPr>
              <p14:xfrm>
                <a:off x="3515007" y="3691571"/>
                <a:ext cx="135000" cy="18720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BE52B4E3-1393-8840-D2E8-F00BBD9627C3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506007" y="3682931"/>
                  <a:ext cx="15264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7F1BEFC9-F900-6324-6510-A65E814322F9}"/>
                    </a:ext>
                  </a:extLst>
                </p14:cNvPr>
                <p14:cNvContentPartPr/>
                <p14:nvPr/>
              </p14:nvContentPartPr>
              <p14:xfrm>
                <a:off x="3750807" y="3840251"/>
                <a:ext cx="100440" cy="36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7F1BEFC9-F900-6324-6510-A65E814322F9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741807" y="3831611"/>
                  <a:ext cx="1180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506B91AE-607E-C860-340C-A3213F097969}"/>
                    </a:ext>
                  </a:extLst>
                </p14:cNvPr>
                <p14:cNvContentPartPr/>
                <p14:nvPr/>
              </p14:nvContentPartPr>
              <p14:xfrm>
                <a:off x="4001367" y="3729011"/>
                <a:ext cx="360" cy="14220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506B91AE-607E-C860-340C-A3213F097969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992727" y="3720011"/>
                  <a:ext cx="18000" cy="159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4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C4D48C76-A3C6-4A3A-3DFC-FE4E3D535112}"/>
                  </a:ext>
                </a:extLst>
              </p14:cNvPr>
              <p14:cNvContentPartPr/>
              <p14:nvPr/>
            </p14:nvContentPartPr>
            <p14:xfrm>
              <a:off x="2561007" y="4569611"/>
              <a:ext cx="1381320" cy="17280"/>
            </p14:xfrm>
          </p:contentPart>
        </mc:Choice>
        <mc:Fallback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C4D48C76-A3C6-4A3A-3DFC-FE4E3D535112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2552367" y="4560611"/>
                <a:ext cx="139896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6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535D9F66-EACB-FDDF-4E19-2022E975AD80}"/>
                  </a:ext>
                </a:extLst>
              </p14:cNvPr>
              <p14:cNvContentPartPr/>
              <p14:nvPr/>
            </p14:nvContentPartPr>
            <p14:xfrm>
              <a:off x="2544087" y="4773011"/>
              <a:ext cx="194760" cy="162360"/>
            </p14:xfrm>
          </p:contentPart>
        </mc:Choice>
        <mc:Fallback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535D9F66-EACB-FDDF-4E19-2022E975AD80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2535087" y="4764371"/>
                <a:ext cx="21240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8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1FC1E1E1-5245-22C8-D189-507AA59A4606}"/>
                  </a:ext>
                </a:extLst>
              </p14:cNvPr>
              <p14:cNvContentPartPr/>
              <p14:nvPr/>
            </p14:nvContentPartPr>
            <p14:xfrm>
              <a:off x="2934327" y="4737011"/>
              <a:ext cx="100080" cy="322920"/>
            </p14:xfrm>
          </p:contentPart>
        </mc:Choice>
        <mc:Fallback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1FC1E1E1-5245-22C8-D189-507AA59A4606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2925327" y="4728011"/>
                <a:ext cx="117720" cy="34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0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80FADC6C-DFA5-0D29-3F1E-111E2EA8A75F}"/>
                  </a:ext>
                </a:extLst>
              </p14:cNvPr>
              <p14:cNvContentPartPr/>
              <p14:nvPr/>
            </p14:nvContentPartPr>
            <p14:xfrm>
              <a:off x="3049527" y="4636571"/>
              <a:ext cx="104400" cy="186480"/>
            </p14:xfrm>
          </p:contentPart>
        </mc:Choice>
        <mc:Fallback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80FADC6C-DFA5-0D29-3F1E-111E2EA8A75F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3040527" y="4627571"/>
                <a:ext cx="122040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2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BD91E5C5-021E-E6A8-E6EF-F8D86C513E5C}"/>
                  </a:ext>
                </a:extLst>
              </p14:cNvPr>
              <p14:cNvContentPartPr/>
              <p14:nvPr/>
            </p14:nvContentPartPr>
            <p14:xfrm>
              <a:off x="3354447" y="4884611"/>
              <a:ext cx="219240" cy="144720"/>
            </p14:xfrm>
          </p:contentPart>
        </mc:Choice>
        <mc:Fallback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BD91E5C5-021E-E6A8-E6EF-F8D86C513E5C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3345447" y="4875971"/>
                <a:ext cx="236880" cy="162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8" name="Group 117">
            <a:extLst>
              <a:ext uri="{FF2B5EF4-FFF2-40B4-BE49-F238E27FC236}">
                <a16:creationId xmlns:a16="http://schemas.microsoft.com/office/drawing/2014/main" id="{45F9304C-48E7-1C78-402A-EFBF01EADB68}"/>
              </a:ext>
            </a:extLst>
          </p:cNvPr>
          <p:cNvGrpSpPr/>
          <p:nvPr/>
        </p:nvGrpSpPr>
        <p:grpSpPr>
          <a:xfrm>
            <a:off x="617007" y="5645651"/>
            <a:ext cx="376200" cy="599760"/>
            <a:chOff x="617007" y="5645651"/>
            <a:chExt cx="376200" cy="599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FEA317F8-775E-6E12-F327-326CED0A3DEE}"/>
                    </a:ext>
                  </a:extLst>
                </p14:cNvPr>
                <p14:cNvContentPartPr/>
                <p14:nvPr/>
              </p14:nvContentPartPr>
              <p14:xfrm>
                <a:off x="617007" y="5774891"/>
                <a:ext cx="50040" cy="47052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FEA317F8-775E-6E12-F327-326CED0A3DEE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08007" y="5766251"/>
                  <a:ext cx="67680" cy="48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06800CEC-CEB1-8B30-EA75-D32921D1EEA8}"/>
                    </a:ext>
                  </a:extLst>
                </p14:cNvPr>
                <p14:cNvContentPartPr/>
                <p14:nvPr/>
              </p14:nvContentPartPr>
              <p14:xfrm>
                <a:off x="618087" y="5858051"/>
                <a:ext cx="219600" cy="26784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06800CEC-CEB1-8B30-EA75-D32921D1EEA8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09087" y="5849411"/>
                  <a:ext cx="23724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8D8F1ED7-165B-75F8-62FF-9AE6B26C7B58}"/>
                    </a:ext>
                  </a:extLst>
                </p14:cNvPr>
                <p14:cNvContentPartPr/>
                <p14:nvPr/>
              </p14:nvContentPartPr>
              <p14:xfrm>
                <a:off x="821847" y="5645651"/>
                <a:ext cx="171360" cy="10800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8D8F1ED7-165B-75F8-62FF-9AE6B26C7B58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13207" y="5637011"/>
                  <a:ext cx="189000" cy="12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324A0E50-73E6-42E1-3B8A-31668E3B362A}"/>
              </a:ext>
            </a:extLst>
          </p:cNvPr>
          <p:cNvGrpSpPr/>
          <p:nvPr/>
        </p:nvGrpSpPr>
        <p:grpSpPr>
          <a:xfrm>
            <a:off x="1049727" y="5627291"/>
            <a:ext cx="877680" cy="614520"/>
            <a:chOff x="1049727" y="5627291"/>
            <a:chExt cx="877680" cy="614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6CC6AEA6-B841-F02C-FDBA-A60CA6525917}"/>
                    </a:ext>
                  </a:extLst>
                </p14:cNvPr>
                <p14:cNvContentPartPr/>
                <p14:nvPr/>
              </p14:nvContentPartPr>
              <p14:xfrm>
                <a:off x="1049727" y="5734571"/>
                <a:ext cx="118800" cy="1260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6CC6AEA6-B841-F02C-FDBA-A60CA6525917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041087" y="5725571"/>
                  <a:ext cx="1364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2D0CC6AD-7D24-9979-3B43-66BD4AB231E1}"/>
                    </a:ext>
                  </a:extLst>
                </p14:cNvPr>
                <p14:cNvContentPartPr/>
                <p14:nvPr/>
              </p14:nvContentPartPr>
              <p14:xfrm>
                <a:off x="1256367" y="5627291"/>
                <a:ext cx="360" cy="9540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2D0CC6AD-7D24-9979-3B43-66BD4AB231E1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247727" y="5618651"/>
                  <a:ext cx="180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DC9E03C7-A2A5-A8B8-745E-F3D093EE462A}"/>
                    </a:ext>
                  </a:extLst>
                </p14:cNvPr>
                <p14:cNvContentPartPr/>
                <p14:nvPr/>
              </p14:nvContentPartPr>
              <p14:xfrm>
                <a:off x="1328727" y="5996291"/>
                <a:ext cx="168840" cy="24552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DC9E03C7-A2A5-A8B8-745E-F3D093EE462A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320087" y="5987291"/>
                  <a:ext cx="18648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A80C69D5-BCAE-7987-BEBB-E24103B36DF7}"/>
                    </a:ext>
                  </a:extLst>
                </p14:cNvPr>
                <p14:cNvContentPartPr/>
                <p14:nvPr/>
              </p14:nvContentPartPr>
              <p14:xfrm>
                <a:off x="1353927" y="6029771"/>
                <a:ext cx="146880" cy="17388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A80C69D5-BCAE-7987-BEBB-E24103B36DF7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345287" y="6021131"/>
                  <a:ext cx="16452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4150367D-D315-D998-0086-08E850D10E05}"/>
                    </a:ext>
                  </a:extLst>
                </p14:cNvPr>
                <p14:cNvContentPartPr/>
                <p14:nvPr/>
              </p14:nvContentPartPr>
              <p14:xfrm>
                <a:off x="1744167" y="5784971"/>
                <a:ext cx="360" cy="29700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4150367D-D315-D998-0086-08E850D10E05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735167" y="5776331"/>
                  <a:ext cx="1800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DE3B5A60-852A-6962-1914-044CDBBD5BAD}"/>
                    </a:ext>
                  </a:extLst>
                </p14:cNvPr>
                <p14:cNvContentPartPr/>
                <p14:nvPr/>
              </p14:nvContentPartPr>
              <p14:xfrm>
                <a:off x="1771527" y="5789651"/>
                <a:ext cx="155880" cy="27396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DE3B5A60-852A-6962-1914-044CDBBD5BAD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762527" y="5781011"/>
                  <a:ext cx="173520" cy="29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AA95D2EE-34AE-1B66-EA04-5EA4CC4CA5FC}"/>
              </a:ext>
            </a:extLst>
          </p:cNvPr>
          <p:cNvGrpSpPr/>
          <p:nvPr/>
        </p:nvGrpSpPr>
        <p:grpSpPr>
          <a:xfrm>
            <a:off x="1792767" y="5548811"/>
            <a:ext cx="310320" cy="124200"/>
            <a:chOff x="1792767" y="5548811"/>
            <a:chExt cx="310320" cy="124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EC79E046-4BED-219A-E38E-6DF266FF9B5E}"/>
                    </a:ext>
                  </a:extLst>
                </p14:cNvPr>
                <p14:cNvContentPartPr/>
                <p14:nvPr/>
              </p14:nvContentPartPr>
              <p14:xfrm>
                <a:off x="1792767" y="5662211"/>
                <a:ext cx="81720" cy="684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EC79E046-4BED-219A-E38E-6DF266FF9B5E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783767" y="5653571"/>
                  <a:ext cx="993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1B38E248-1A95-E759-4E92-586A754E5495}"/>
                    </a:ext>
                  </a:extLst>
                </p14:cNvPr>
                <p14:cNvContentPartPr/>
                <p14:nvPr/>
              </p14:nvContentPartPr>
              <p14:xfrm>
                <a:off x="1963407" y="5548811"/>
                <a:ext cx="139680" cy="12420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1B38E248-1A95-E759-4E92-586A754E5495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954407" y="5540171"/>
                  <a:ext cx="157320" cy="141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6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F62DD2C7-2BE8-9E38-2D3E-594B1C829184}"/>
                  </a:ext>
                </a:extLst>
              </p14:cNvPr>
              <p14:cNvContentPartPr/>
              <p14:nvPr/>
            </p14:nvContentPartPr>
            <p14:xfrm>
              <a:off x="2487207" y="6024011"/>
              <a:ext cx="76320" cy="360"/>
            </p14:xfrm>
          </p:contentPart>
        </mc:Choice>
        <mc:Fallback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F62DD2C7-2BE8-9E38-2D3E-594B1C829184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2478207" y="6015011"/>
                <a:ext cx="9396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8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1A5BF8D1-E25F-75D1-D347-880B0B83E4A1}"/>
                  </a:ext>
                </a:extLst>
              </p14:cNvPr>
              <p14:cNvContentPartPr/>
              <p14:nvPr/>
            </p14:nvContentPartPr>
            <p14:xfrm>
              <a:off x="2426367" y="6180611"/>
              <a:ext cx="114120" cy="360"/>
            </p14:xfrm>
          </p:contentPart>
        </mc:Choice>
        <mc:Fallback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1A5BF8D1-E25F-75D1-D347-880B0B83E4A1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2417367" y="6171971"/>
                <a:ext cx="13176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6" name="Group 135">
            <a:extLst>
              <a:ext uri="{FF2B5EF4-FFF2-40B4-BE49-F238E27FC236}">
                <a16:creationId xmlns:a16="http://schemas.microsoft.com/office/drawing/2014/main" id="{2DB565D4-7E2B-7CA9-EC7C-8EF30E069B25}"/>
              </a:ext>
            </a:extLst>
          </p:cNvPr>
          <p:cNvGrpSpPr/>
          <p:nvPr/>
        </p:nvGrpSpPr>
        <p:grpSpPr>
          <a:xfrm>
            <a:off x="2918847" y="5843651"/>
            <a:ext cx="215280" cy="231840"/>
            <a:chOff x="2918847" y="5843651"/>
            <a:chExt cx="215280" cy="231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C6FC34EA-76AA-DBA0-02B2-6B2288077BAE}"/>
                    </a:ext>
                  </a:extLst>
                </p14:cNvPr>
                <p14:cNvContentPartPr/>
                <p14:nvPr/>
              </p14:nvContentPartPr>
              <p14:xfrm>
                <a:off x="2918847" y="5860571"/>
                <a:ext cx="22680" cy="21492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C6FC34EA-76AA-DBA0-02B2-6B2288077BAE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910207" y="5851571"/>
                  <a:ext cx="4032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856ED1FF-B40F-D722-66A4-75B9BA53543A}"/>
                    </a:ext>
                  </a:extLst>
                </p14:cNvPr>
                <p14:cNvContentPartPr/>
                <p14:nvPr/>
              </p14:nvContentPartPr>
              <p14:xfrm>
                <a:off x="2989047" y="5843651"/>
                <a:ext cx="145080" cy="21924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856ED1FF-B40F-D722-66A4-75B9BA53543A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980047" y="5835011"/>
                  <a:ext cx="162720" cy="23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188DA182-2791-61B9-AED5-12FE6B5038B1}"/>
              </a:ext>
            </a:extLst>
          </p:cNvPr>
          <p:cNvGrpSpPr/>
          <p:nvPr/>
        </p:nvGrpSpPr>
        <p:grpSpPr>
          <a:xfrm>
            <a:off x="3011727" y="5592011"/>
            <a:ext cx="149040" cy="114480"/>
            <a:chOff x="3011727" y="5592011"/>
            <a:chExt cx="149040" cy="114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52B93857-5D4B-AC97-D086-D1B3AFE9F434}"/>
                    </a:ext>
                  </a:extLst>
                </p14:cNvPr>
                <p14:cNvContentPartPr/>
                <p14:nvPr/>
              </p14:nvContentPartPr>
              <p14:xfrm>
                <a:off x="3011727" y="5689571"/>
                <a:ext cx="85320" cy="684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52B93857-5D4B-AC97-D086-D1B3AFE9F434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003087" y="5680931"/>
                  <a:ext cx="1029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7EF0F268-1C3C-9BB2-A55F-9C22F138F730}"/>
                    </a:ext>
                  </a:extLst>
                </p14:cNvPr>
                <p14:cNvContentPartPr/>
                <p14:nvPr/>
              </p14:nvContentPartPr>
              <p14:xfrm>
                <a:off x="3153927" y="5592011"/>
                <a:ext cx="6840" cy="11448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7EF0F268-1C3C-9BB2-A55F-9C22F138F730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144927" y="5583371"/>
                  <a:ext cx="24480" cy="132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8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EB76AB24-3039-D904-099F-6460861850E2}"/>
                  </a:ext>
                </a:extLst>
              </p14:cNvPr>
              <p14:cNvContentPartPr/>
              <p14:nvPr/>
            </p14:nvContentPartPr>
            <p14:xfrm>
              <a:off x="3433287" y="5905931"/>
              <a:ext cx="131040" cy="360"/>
            </p14:xfrm>
          </p:contentPart>
        </mc:Choice>
        <mc:Fallback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EB76AB24-3039-D904-099F-6460861850E2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3424647" y="5896931"/>
                <a:ext cx="1486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0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2B954193-B896-3E2E-CF23-1D0857E2C2E1}"/>
                  </a:ext>
                </a:extLst>
              </p14:cNvPr>
              <p14:cNvContentPartPr/>
              <p14:nvPr/>
            </p14:nvContentPartPr>
            <p14:xfrm>
              <a:off x="3465687" y="6036611"/>
              <a:ext cx="130320" cy="360"/>
            </p14:xfrm>
          </p:contentPart>
        </mc:Choice>
        <mc:Fallback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2B954193-B896-3E2E-CF23-1D0857E2C2E1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3456687" y="6027971"/>
                <a:ext cx="14796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5" name="Group 144">
            <a:extLst>
              <a:ext uri="{FF2B5EF4-FFF2-40B4-BE49-F238E27FC236}">
                <a16:creationId xmlns:a16="http://schemas.microsoft.com/office/drawing/2014/main" id="{6EC91897-5A37-0C15-BCD8-613D4CB0662E}"/>
              </a:ext>
            </a:extLst>
          </p:cNvPr>
          <p:cNvGrpSpPr/>
          <p:nvPr/>
        </p:nvGrpSpPr>
        <p:grpSpPr>
          <a:xfrm>
            <a:off x="3852687" y="5664371"/>
            <a:ext cx="348120" cy="324720"/>
            <a:chOff x="3852687" y="5664371"/>
            <a:chExt cx="348120" cy="324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E87BA734-1857-DBA9-21AC-492C4A0C8D15}"/>
                    </a:ext>
                  </a:extLst>
                </p14:cNvPr>
                <p14:cNvContentPartPr/>
                <p14:nvPr/>
              </p14:nvContentPartPr>
              <p14:xfrm>
                <a:off x="4040967" y="5664371"/>
                <a:ext cx="360" cy="24012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E87BA734-1857-DBA9-21AC-492C4A0C8D15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031967" y="5655731"/>
                  <a:ext cx="1800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B9B156B0-4929-6FA1-4913-10E794DE896D}"/>
                    </a:ext>
                  </a:extLst>
                </p14:cNvPr>
                <p14:cNvContentPartPr/>
                <p14:nvPr/>
              </p14:nvContentPartPr>
              <p14:xfrm>
                <a:off x="3852687" y="5955971"/>
                <a:ext cx="348120" cy="3312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B9B156B0-4929-6FA1-4913-10E794DE896D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844047" y="5946971"/>
                  <a:ext cx="365760" cy="50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6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262BAFFE-0082-0C75-9C3D-F05B51F8ACA1}"/>
                  </a:ext>
                </a:extLst>
              </p14:cNvPr>
              <p14:cNvContentPartPr/>
              <p14:nvPr/>
            </p14:nvContentPartPr>
            <p14:xfrm>
              <a:off x="3933327" y="6146771"/>
              <a:ext cx="18000" cy="195120"/>
            </p14:xfrm>
          </p:contentPart>
        </mc:Choice>
        <mc:Fallback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262BAFFE-0082-0C75-9C3D-F05B51F8ACA1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3924687" y="6137771"/>
                <a:ext cx="35640" cy="2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8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64DFBFD7-E039-60F6-D99F-A20FB3E18B6D}"/>
                  </a:ext>
                </a:extLst>
              </p14:cNvPr>
              <p14:cNvContentPartPr/>
              <p14:nvPr/>
            </p14:nvContentPartPr>
            <p14:xfrm>
              <a:off x="3995607" y="6132011"/>
              <a:ext cx="177480" cy="144000"/>
            </p14:xfrm>
          </p:contentPart>
        </mc:Choice>
        <mc:Fallback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64DFBFD7-E039-60F6-D99F-A20FB3E18B6D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3986607" y="6123371"/>
                <a:ext cx="195120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0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17A16384-87AE-13B9-FB49-1A87D9E6E180}"/>
                  </a:ext>
                </a:extLst>
              </p14:cNvPr>
              <p14:cNvContentPartPr/>
              <p14:nvPr/>
            </p14:nvContentPartPr>
            <p14:xfrm>
              <a:off x="4482327" y="5795051"/>
              <a:ext cx="196200" cy="360"/>
            </p14:xfrm>
          </p:contentPart>
        </mc:Choice>
        <mc:Fallback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17A16384-87AE-13B9-FB49-1A87D9E6E180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4473327" y="5786411"/>
                <a:ext cx="21384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2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922130F2-F0A1-78BD-7692-B94BEC2CB757}"/>
                  </a:ext>
                </a:extLst>
              </p14:cNvPr>
              <p14:cNvContentPartPr/>
              <p14:nvPr/>
            </p14:nvContentPartPr>
            <p14:xfrm>
              <a:off x="4511487" y="5923931"/>
              <a:ext cx="108000" cy="6840"/>
            </p14:xfrm>
          </p:contentPart>
        </mc:Choice>
        <mc:Fallback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922130F2-F0A1-78BD-7692-B94BEC2CB757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4502487" y="5914931"/>
                <a:ext cx="12564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4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34CE6978-9FD9-8DDB-3C00-240ADBF74518}"/>
                  </a:ext>
                </a:extLst>
              </p14:cNvPr>
              <p14:cNvContentPartPr/>
              <p14:nvPr/>
            </p14:nvContentPartPr>
            <p14:xfrm>
              <a:off x="4882287" y="5520371"/>
              <a:ext cx="294480" cy="150120"/>
            </p14:xfrm>
          </p:contentPart>
        </mc:Choice>
        <mc:Fallback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34CE6978-9FD9-8DDB-3C00-240ADBF74518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4873287" y="5511371"/>
                <a:ext cx="31212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6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CB555410-4B09-6688-A8DE-194C102275ED}"/>
                  </a:ext>
                </a:extLst>
              </p14:cNvPr>
              <p14:cNvContentPartPr/>
              <p14:nvPr/>
            </p14:nvContentPartPr>
            <p14:xfrm>
              <a:off x="5317167" y="5513171"/>
              <a:ext cx="217080" cy="109080"/>
            </p14:xfrm>
          </p:contentPart>
        </mc:Choice>
        <mc:Fallback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CB555410-4B09-6688-A8DE-194C102275ED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5308527" y="5504531"/>
                <a:ext cx="23472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8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04D46698-83AF-7503-FF7D-EBC3053F8E29}"/>
                  </a:ext>
                </a:extLst>
              </p14:cNvPr>
              <p14:cNvContentPartPr/>
              <p14:nvPr/>
            </p14:nvContentPartPr>
            <p14:xfrm>
              <a:off x="4830807" y="5807291"/>
              <a:ext cx="509040" cy="15480"/>
            </p14:xfrm>
          </p:contentPart>
        </mc:Choice>
        <mc:Fallback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04D46698-83AF-7503-FF7D-EBC3053F8E29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4821807" y="5798291"/>
                <a:ext cx="526680" cy="33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55" name="Group 154">
            <a:extLst>
              <a:ext uri="{FF2B5EF4-FFF2-40B4-BE49-F238E27FC236}">
                <a16:creationId xmlns:a16="http://schemas.microsoft.com/office/drawing/2014/main" id="{ADECCCF5-B4D8-0129-497F-462396A97F56}"/>
              </a:ext>
            </a:extLst>
          </p:cNvPr>
          <p:cNvGrpSpPr/>
          <p:nvPr/>
        </p:nvGrpSpPr>
        <p:grpSpPr>
          <a:xfrm>
            <a:off x="4926927" y="5947691"/>
            <a:ext cx="352080" cy="264960"/>
            <a:chOff x="4926927" y="5947691"/>
            <a:chExt cx="352080" cy="264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4DCABC72-22AC-A204-AB94-A445AC7CD033}"/>
                    </a:ext>
                  </a:extLst>
                </p14:cNvPr>
                <p14:cNvContentPartPr/>
                <p14:nvPr/>
              </p14:nvContentPartPr>
              <p14:xfrm>
                <a:off x="4926927" y="5947691"/>
                <a:ext cx="108720" cy="24444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4DCABC72-22AC-A204-AB94-A445AC7CD033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917927" y="5939051"/>
                  <a:ext cx="12636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499B466E-19CD-0A81-715D-385E929D6379}"/>
                    </a:ext>
                  </a:extLst>
                </p14:cNvPr>
                <p14:cNvContentPartPr/>
                <p14:nvPr/>
              </p14:nvContentPartPr>
              <p14:xfrm>
                <a:off x="5148327" y="6053891"/>
                <a:ext cx="130680" cy="15876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499B466E-19CD-0A81-715D-385E929D6379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139687" y="6045251"/>
                  <a:ext cx="148320" cy="176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4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B3F601AE-4834-65D8-6416-9B5348ED933B}"/>
                  </a:ext>
                </a:extLst>
              </p14:cNvPr>
              <p14:cNvContentPartPr/>
              <p14:nvPr/>
            </p14:nvContentPartPr>
            <p14:xfrm>
              <a:off x="5365767" y="5809811"/>
              <a:ext cx="122040" cy="360"/>
            </p14:xfrm>
          </p:contentPart>
        </mc:Choice>
        <mc:Fallback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B3F601AE-4834-65D8-6416-9B5348ED933B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5357127" y="5800811"/>
                <a:ext cx="1396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6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3DE95059-6053-459B-63E2-E3A88051C293}"/>
                  </a:ext>
                </a:extLst>
              </p14:cNvPr>
              <p14:cNvContentPartPr/>
              <p14:nvPr/>
            </p14:nvContentPartPr>
            <p14:xfrm>
              <a:off x="5401407" y="5806571"/>
              <a:ext cx="90360" cy="360"/>
            </p14:xfrm>
          </p:contentPart>
        </mc:Choice>
        <mc:Fallback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3DE95059-6053-459B-63E2-E3A88051C293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5392407" y="5797571"/>
                <a:ext cx="10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8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9973EF1A-CB83-B815-FF3E-B1A6F951001D}"/>
                  </a:ext>
                </a:extLst>
              </p14:cNvPr>
              <p14:cNvContentPartPr/>
              <p14:nvPr/>
            </p14:nvContentPartPr>
            <p14:xfrm>
              <a:off x="5788407" y="5448731"/>
              <a:ext cx="157680" cy="321840"/>
            </p14:xfrm>
          </p:contentPart>
        </mc:Choice>
        <mc:Fallback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9973EF1A-CB83-B815-FF3E-B1A6F951001D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5779407" y="5439731"/>
                <a:ext cx="175320" cy="339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0" name="Group 159">
            <a:extLst>
              <a:ext uri="{FF2B5EF4-FFF2-40B4-BE49-F238E27FC236}">
                <a16:creationId xmlns:a16="http://schemas.microsoft.com/office/drawing/2014/main" id="{44316244-30E6-62A5-0BC2-DA97CB74A01F}"/>
              </a:ext>
            </a:extLst>
          </p:cNvPr>
          <p:cNvGrpSpPr/>
          <p:nvPr/>
        </p:nvGrpSpPr>
        <p:grpSpPr>
          <a:xfrm>
            <a:off x="5864727" y="5242811"/>
            <a:ext cx="204840" cy="129600"/>
            <a:chOff x="5864727" y="5242811"/>
            <a:chExt cx="204840" cy="129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FAD2B353-969C-2995-1D72-176B43E51B5B}"/>
                    </a:ext>
                  </a:extLst>
                </p14:cNvPr>
                <p14:cNvContentPartPr/>
                <p14:nvPr/>
              </p14:nvContentPartPr>
              <p14:xfrm>
                <a:off x="5864727" y="5341451"/>
                <a:ext cx="101880" cy="36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FAD2B353-969C-2995-1D72-176B43E51B5B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5855727" y="5332451"/>
                  <a:ext cx="1195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8420E717-57D6-199D-C7BA-99A8CDE3B951}"/>
                    </a:ext>
                  </a:extLst>
                </p14:cNvPr>
                <p14:cNvContentPartPr/>
                <p14:nvPr/>
              </p14:nvContentPartPr>
              <p14:xfrm>
                <a:off x="6053367" y="5242811"/>
                <a:ext cx="16200" cy="12960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8420E717-57D6-199D-C7BA-99A8CDE3B951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044727" y="5234171"/>
                  <a:ext cx="33840" cy="147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4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DC56CC19-5AFA-A6AC-3563-4B105B1B5BC3}"/>
                  </a:ext>
                </a:extLst>
              </p14:cNvPr>
              <p14:cNvContentPartPr/>
              <p14:nvPr/>
            </p14:nvContentPartPr>
            <p14:xfrm>
              <a:off x="6342807" y="5709371"/>
              <a:ext cx="110520" cy="12960"/>
            </p14:xfrm>
          </p:contentPart>
        </mc:Choice>
        <mc:Fallback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DC56CC19-5AFA-A6AC-3563-4B105B1B5BC3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6333807" y="5700731"/>
                <a:ext cx="12816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6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0B255D65-5634-0944-01B7-5B732632B59A}"/>
                  </a:ext>
                </a:extLst>
              </p14:cNvPr>
              <p14:cNvContentPartPr/>
              <p14:nvPr/>
            </p14:nvContentPartPr>
            <p14:xfrm>
              <a:off x="6329127" y="5841491"/>
              <a:ext cx="57240" cy="360"/>
            </p14:xfrm>
          </p:contentPart>
        </mc:Choice>
        <mc:Fallback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0B255D65-5634-0944-01B7-5B732632B59A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6320487" y="5832491"/>
                <a:ext cx="748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8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CFB11F9D-D590-0F42-FDF9-209C09A20E67}"/>
                  </a:ext>
                </a:extLst>
              </p14:cNvPr>
              <p14:cNvContentPartPr/>
              <p14:nvPr/>
            </p14:nvContentPartPr>
            <p14:xfrm>
              <a:off x="6784527" y="5498051"/>
              <a:ext cx="234000" cy="195480"/>
            </p14:xfrm>
          </p:contentPart>
        </mc:Choice>
        <mc:Fallback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CFB11F9D-D590-0F42-FDF9-209C09A20E67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6775527" y="5489411"/>
                <a:ext cx="251640" cy="213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68" name="Group 167">
            <a:extLst>
              <a:ext uri="{FF2B5EF4-FFF2-40B4-BE49-F238E27FC236}">
                <a16:creationId xmlns:a16="http://schemas.microsoft.com/office/drawing/2014/main" id="{795D351C-0636-547D-8B07-20CB6A51373A}"/>
              </a:ext>
            </a:extLst>
          </p:cNvPr>
          <p:cNvGrpSpPr/>
          <p:nvPr/>
        </p:nvGrpSpPr>
        <p:grpSpPr>
          <a:xfrm>
            <a:off x="6887127" y="5993771"/>
            <a:ext cx="347760" cy="297360"/>
            <a:chOff x="6887127" y="5993771"/>
            <a:chExt cx="347760" cy="297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F790394D-7926-3182-29E1-426C5195D665}"/>
                    </a:ext>
                  </a:extLst>
                </p14:cNvPr>
                <p14:cNvContentPartPr/>
                <p14:nvPr/>
              </p14:nvContentPartPr>
              <p14:xfrm>
                <a:off x="6887127" y="5993771"/>
                <a:ext cx="129600" cy="29736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F790394D-7926-3182-29E1-426C5195D665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6878487" y="5984771"/>
                  <a:ext cx="14724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DD1AEF8E-9729-D0F5-5716-50F845D755D0}"/>
                    </a:ext>
                  </a:extLst>
                </p14:cNvPr>
                <p14:cNvContentPartPr/>
                <p14:nvPr/>
              </p14:nvContentPartPr>
              <p14:xfrm>
                <a:off x="7120047" y="6119411"/>
                <a:ext cx="114840" cy="12672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DD1AEF8E-9729-D0F5-5716-50F845D755D0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111407" y="6110411"/>
                  <a:ext cx="132480" cy="14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0B49FC19-8406-0BEE-5DCA-086C23723578}"/>
              </a:ext>
            </a:extLst>
          </p:cNvPr>
          <p:cNvGrpSpPr/>
          <p:nvPr/>
        </p:nvGrpSpPr>
        <p:grpSpPr>
          <a:xfrm>
            <a:off x="6784527" y="5335691"/>
            <a:ext cx="1347120" cy="525960"/>
            <a:chOff x="6784527" y="5335691"/>
            <a:chExt cx="1347120" cy="525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3CBBAFB3-2A60-1B1D-0869-55865C5E8720}"/>
                    </a:ext>
                  </a:extLst>
                </p14:cNvPr>
                <p14:cNvContentPartPr/>
                <p14:nvPr/>
              </p14:nvContentPartPr>
              <p14:xfrm>
                <a:off x="7174047" y="5473931"/>
                <a:ext cx="226800" cy="19584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3CBBAFB3-2A60-1B1D-0869-55865C5E8720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165407" y="5465291"/>
                  <a:ext cx="24444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2DE6008C-29F8-2B8B-822D-7B39CB00F280}"/>
                    </a:ext>
                  </a:extLst>
                </p14:cNvPr>
                <p14:cNvContentPartPr/>
                <p14:nvPr/>
              </p14:nvContentPartPr>
              <p14:xfrm>
                <a:off x="6784527" y="5799731"/>
                <a:ext cx="603360" cy="6084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2DE6008C-29F8-2B8B-822D-7B39CB00F280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6775887" y="5791091"/>
                  <a:ext cx="6210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FF647650-3C28-5775-EE6E-5FFEFC8E7DE1}"/>
                    </a:ext>
                  </a:extLst>
                </p14:cNvPr>
                <p14:cNvContentPartPr/>
                <p14:nvPr/>
              </p14:nvContentPartPr>
              <p14:xfrm>
                <a:off x="7580847" y="5612891"/>
                <a:ext cx="90360" cy="24876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FF647650-3C28-5775-EE6E-5FFEFC8E7DE1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572207" y="5604251"/>
                  <a:ext cx="10800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08C5F44D-9ECE-0214-C009-198B44454A4B}"/>
                    </a:ext>
                  </a:extLst>
                </p14:cNvPr>
                <p14:cNvContentPartPr/>
                <p14:nvPr/>
              </p14:nvContentPartPr>
              <p14:xfrm>
                <a:off x="7580487" y="5619731"/>
                <a:ext cx="87840" cy="14580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08C5F44D-9ECE-0214-C009-198B44454A4B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7571487" y="5611091"/>
                  <a:ext cx="1054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EC3B9C1F-1256-AB11-3BD1-ABDB736C50D7}"/>
                    </a:ext>
                  </a:extLst>
                </p14:cNvPr>
                <p14:cNvContentPartPr/>
                <p14:nvPr/>
              </p14:nvContentPartPr>
              <p14:xfrm>
                <a:off x="7961007" y="5335691"/>
                <a:ext cx="360" cy="27540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EC3B9C1F-1256-AB11-3BD1-ABDB736C50D7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952007" y="5326691"/>
                  <a:ext cx="1800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211D5FE8-0BE6-C9E5-9B7B-0572183FBEA0}"/>
                    </a:ext>
                  </a:extLst>
                </p14:cNvPr>
                <p14:cNvContentPartPr/>
                <p14:nvPr/>
              </p14:nvContentPartPr>
              <p14:xfrm>
                <a:off x="7863447" y="5773091"/>
                <a:ext cx="268200" cy="684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211D5FE8-0BE6-C9E5-9B7B-0572183FBEA0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7854807" y="5764091"/>
                  <a:ext cx="285840" cy="24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56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1392C7E7-A859-5D33-95F3-E329413551B5}"/>
                  </a:ext>
                </a:extLst>
              </p14:cNvPr>
              <p14:cNvContentPartPr/>
              <p14:nvPr/>
            </p14:nvContentPartPr>
            <p14:xfrm>
              <a:off x="7983327" y="5917091"/>
              <a:ext cx="114480" cy="274680"/>
            </p14:xfrm>
          </p:contentPart>
        </mc:Choice>
        <mc:Fallback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1392C7E7-A859-5D33-95F3-E329413551B5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7974327" y="5908451"/>
                <a:ext cx="132120" cy="292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82" name="Group 181">
            <a:extLst>
              <a:ext uri="{FF2B5EF4-FFF2-40B4-BE49-F238E27FC236}">
                <a16:creationId xmlns:a16="http://schemas.microsoft.com/office/drawing/2014/main" id="{62FDCCC1-43AD-1953-CCDC-F42B3B59498C}"/>
              </a:ext>
            </a:extLst>
          </p:cNvPr>
          <p:cNvGrpSpPr/>
          <p:nvPr/>
        </p:nvGrpSpPr>
        <p:grpSpPr>
          <a:xfrm>
            <a:off x="6491487" y="3341651"/>
            <a:ext cx="406800" cy="374760"/>
            <a:chOff x="6491487" y="3341651"/>
            <a:chExt cx="406800" cy="374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1936BEE5-9318-9655-2281-F968E53A26E9}"/>
                    </a:ext>
                  </a:extLst>
                </p14:cNvPr>
                <p14:cNvContentPartPr/>
                <p14:nvPr/>
              </p14:nvContentPartPr>
              <p14:xfrm>
                <a:off x="6496527" y="3444611"/>
                <a:ext cx="12960" cy="26460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1936BEE5-9318-9655-2281-F968E53A26E9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6487887" y="3435971"/>
                  <a:ext cx="3060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A335CE13-6651-7B03-5ACC-49B331D1A101}"/>
                    </a:ext>
                  </a:extLst>
                </p14:cNvPr>
                <p14:cNvContentPartPr/>
                <p14:nvPr/>
              </p14:nvContentPartPr>
              <p14:xfrm>
                <a:off x="6491487" y="3341651"/>
                <a:ext cx="249840" cy="35172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A335CE13-6651-7B03-5ACC-49B331D1A101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6482487" y="3333011"/>
                  <a:ext cx="267480" cy="36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3CAD58D8-4309-5A8E-368B-E3590F3D8987}"/>
                    </a:ext>
                  </a:extLst>
                </p14:cNvPr>
                <p14:cNvContentPartPr/>
                <p14:nvPr/>
              </p14:nvContentPartPr>
              <p14:xfrm>
                <a:off x="6720807" y="3593651"/>
                <a:ext cx="160920" cy="1404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3CAD58D8-4309-5A8E-368B-E3590F3D8987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6711807" y="3585011"/>
                  <a:ext cx="1785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46BFB798-9E13-6146-3C38-BCD7DD0353B1}"/>
                    </a:ext>
                  </a:extLst>
                </p14:cNvPr>
                <p14:cNvContentPartPr/>
                <p14:nvPr/>
              </p14:nvContentPartPr>
              <p14:xfrm>
                <a:off x="6766167" y="3709571"/>
                <a:ext cx="132120" cy="684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46BFB798-9E13-6146-3C38-BCD7DD0353B1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6757527" y="3700931"/>
                  <a:ext cx="149760" cy="2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921B0F72-1A7B-D012-EE0C-88255BB6C9DB}"/>
              </a:ext>
            </a:extLst>
          </p:cNvPr>
          <p:cNvGrpSpPr/>
          <p:nvPr/>
        </p:nvGrpSpPr>
        <p:grpSpPr>
          <a:xfrm>
            <a:off x="5243007" y="4149851"/>
            <a:ext cx="785160" cy="880560"/>
            <a:chOff x="5243007" y="4149851"/>
            <a:chExt cx="785160" cy="880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C7A1D209-5CF6-E1BF-A392-8B68DA2A1A86}"/>
                    </a:ext>
                  </a:extLst>
                </p14:cNvPr>
                <p14:cNvContentPartPr/>
                <p14:nvPr/>
              </p14:nvContentPartPr>
              <p14:xfrm>
                <a:off x="5243007" y="4149851"/>
                <a:ext cx="741600" cy="88056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C7A1D209-5CF6-E1BF-A392-8B68DA2A1A86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5234367" y="4141211"/>
                  <a:ext cx="759240" cy="89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69B93BFA-46BB-2E76-BFE9-137E4C4C06A2}"/>
                    </a:ext>
                  </a:extLst>
                </p14:cNvPr>
                <p14:cNvContentPartPr/>
                <p14:nvPr/>
              </p14:nvContentPartPr>
              <p14:xfrm>
                <a:off x="5977407" y="4173251"/>
                <a:ext cx="50760" cy="19152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69B93BFA-46BB-2E76-BFE9-137E4C4C06A2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5968767" y="4164611"/>
                  <a:ext cx="68400" cy="209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70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DE6F0B8C-4A43-D5F3-E8ED-6713D40721A4}"/>
                  </a:ext>
                </a:extLst>
              </p14:cNvPr>
              <p14:cNvContentPartPr/>
              <p14:nvPr/>
            </p14:nvContentPartPr>
            <p14:xfrm>
              <a:off x="7053087" y="3308171"/>
              <a:ext cx="189000" cy="163440"/>
            </p14:xfrm>
          </p:contentPart>
        </mc:Choice>
        <mc:Fallback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DE6F0B8C-4A43-D5F3-E8ED-6713D40721A4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7044087" y="3299171"/>
                <a:ext cx="206640" cy="181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89" name="Group 188">
            <a:extLst>
              <a:ext uri="{FF2B5EF4-FFF2-40B4-BE49-F238E27FC236}">
                <a16:creationId xmlns:a16="http://schemas.microsoft.com/office/drawing/2014/main" id="{7E891C85-0902-AFC1-9A94-AED72D30BA72}"/>
              </a:ext>
            </a:extLst>
          </p:cNvPr>
          <p:cNvGrpSpPr/>
          <p:nvPr/>
        </p:nvGrpSpPr>
        <p:grpSpPr>
          <a:xfrm>
            <a:off x="7050207" y="3337331"/>
            <a:ext cx="599040" cy="243720"/>
            <a:chOff x="7050207" y="3337331"/>
            <a:chExt cx="599040" cy="243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1A48626D-8F51-53B6-A558-D30A20D9E8C0}"/>
                    </a:ext>
                  </a:extLst>
                </p14:cNvPr>
                <p14:cNvContentPartPr/>
                <p14:nvPr/>
              </p14:nvContentPartPr>
              <p14:xfrm>
                <a:off x="7372767" y="3337331"/>
                <a:ext cx="133200" cy="12492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1A48626D-8F51-53B6-A558-D30A20D9E8C0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7363767" y="3328691"/>
                  <a:ext cx="1508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D62748F0-F99B-7AF7-0783-AC85659C7388}"/>
                    </a:ext>
                  </a:extLst>
                </p14:cNvPr>
                <p14:cNvContentPartPr/>
                <p14:nvPr/>
              </p14:nvContentPartPr>
              <p14:xfrm>
                <a:off x="7050207" y="3567371"/>
                <a:ext cx="599040" cy="1368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D62748F0-F99B-7AF7-0783-AC85659C7388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7041567" y="3558731"/>
                  <a:ext cx="616680" cy="3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76DD5993-024B-04C7-5237-4F4BE5BBECD5}"/>
              </a:ext>
            </a:extLst>
          </p:cNvPr>
          <p:cNvGrpSpPr/>
          <p:nvPr/>
        </p:nvGrpSpPr>
        <p:grpSpPr>
          <a:xfrm>
            <a:off x="7137327" y="3705971"/>
            <a:ext cx="402120" cy="236520"/>
            <a:chOff x="7137327" y="3705971"/>
            <a:chExt cx="402120" cy="236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1048EA91-4A6D-8E5A-5198-571FB3282166}"/>
                    </a:ext>
                  </a:extLst>
                </p14:cNvPr>
                <p14:cNvContentPartPr/>
                <p14:nvPr/>
              </p14:nvContentPartPr>
              <p14:xfrm>
                <a:off x="7137327" y="3705971"/>
                <a:ext cx="127800" cy="23652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1048EA91-4A6D-8E5A-5198-571FB3282166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7128687" y="3697331"/>
                  <a:ext cx="14544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DF2A6FE8-D46B-7584-AC6F-3C806C7678E0}"/>
                    </a:ext>
                  </a:extLst>
                </p14:cNvPr>
                <p14:cNvContentPartPr/>
                <p14:nvPr/>
              </p14:nvContentPartPr>
              <p14:xfrm>
                <a:off x="7397607" y="3807491"/>
                <a:ext cx="141840" cy="13176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DF2A6FE8-D46B-7584-AC6F-3C806C7678E0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7388967" y="3798851"/>
                  <a:ext cx="159480" cy="149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80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4BA5C47F-1935-A877-6A2E-D6994C34C401}"/>
                  </a:ext>
                </a:extLst>
              </p14:cNvPr>
              <p14:cNvContentPartPr/>
              <p14:nvPr/>
            </p14:nvContentPartPr>
            <p14:xfrm>
              <a:off x="7848327" y="3347051"/>
              <a:ext cx="183600" cy="193320"/>
            </p14:xfrm>
          </p:contentPart>
        </mc:Choice>
        <mc:Fallback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4BA5C47F-1935-A877-6A2E-D6994C34C401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7839327" y="3338051"/>
                <a:ext cx="201240" cy="2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2">
            <p14:nvContentPartPr>
              <p14:cNvPr id="194" name="Ink 193">
                <a:extLst>
                  <a:ext uri="{FF2B5EF4-FFF2-40B4-BE49-F238E27FC236}">
                    <a16:creationId xmlns:a16="http://schemas.microsoft.com/office/drawing/2014/main" id="{60723F06-B185-118A-BF94-CAF24360DF42}"/>
                  </a:ext>
                </a:extLst>
              </p14:cNvPr>
              <p14:cNvContentPartPr/>
              <p14:nvPr/>
            </p14:nvContentPartPr>
            <p14:xfrm>
              <a:off x="6063807" y="3128171"/>
              <a:ext cx="2560320" cy="1031400"/>
            </p14:xfrm>
          </p:contentPart>
        </mc:Choice>
        <mc:Fallback>
          <p:pic>
            <p:nvPicPr>
              <p:cNvPr id="194" name="Ink 193">
                <a:extLst>
                  <a:ext uri="{FF2B5EF4-FFF2-40B4-BE49-F238E27FC236}">
                    <a16:creationId xmlns:a16="http://schemas.microsoft.com/office/drawing/2014/main" id="{60723F06-B185-118A-BF94-CAF24360DF42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6054807" y="3119531"/>
                <a:ext cx="2577960" cy="1049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548297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540" y="452439"/>
            <a:ext cx="7467660" cy="766762"/>
          </a:xfrm>
        </p:spPr>
        <p:txBody>
          <a:bodyPr/>
          <a:lstStyle/>
          <a:p>
            <a:pPr eaLnBrk="1" hangingPunct="1"/>
            <a:r>
              <a:rPr lang="en-US" altLang="da-DK" sz="3600" b="1" dirty="0"/>
              <a:t>Optimal Levels of Multiple Inputs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321803"/>
            <a:ext cx="8153400" cy="5083757"/>
          </a:xfrm>
        </p:spPr>
        <p:txBody>
          <a:bodyPr/>
          <a:lstStyle/>
          <a:p>
            <a:pPr eaLnBrk="1" hangingPunct="1"/>
            <a:r>
              <a:rPr lang="en-US" altLang="da-DK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Optimal Employment and Profit Maximization</a:t>
            </a:r>
          </a:p>
          <a:p>
            <a:pPr lvl="1" eaLnBrk="1" hangingPunct="1"/>
            <a:r>
              <a:rPr lang="en-US" altLang="da-DK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Profits are maximized when MRP</a:t>
            </a:r>
            <a:r>
              <a:rPr lang="en-US" altLang="da-DK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da-DK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P</a:t>
            </a:r>
            <a:r>
              <a:rPr lang="en-US" altLang="da-DK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da-DK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all inputs.</a:t>
            </a:r>
          </a:p>
          <a:p>
            <a:pPr lvl="1" eaLnBrk="1" hangingPunct="1"/>
            <a:r>
              <a:rPr lang="en-US" altLang="da-DK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Profit maximization requires</a:t>
            </a:r>
            <a:r>
              <a:rPr lang="en-US" altLang="da-DK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2" eaLnBrk="1" hangingPunct="1"/>
            <a:r>
              <a:rPr lang="en-US" altLang="da-DK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(A) optimal input proportions </a:t>
            </a:r>
          </a:p>
          <a:p>
            <a:pPr lvl="2" eaLnBrk="1" hangingPunct="1"/>
            <a:r>
              <a:rPr lang="en-US" altLang="da-DK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Plus (B)</a:t>
            </a:r>
            <a:r>
              <a:rPr lang="en-US" altLang="da-DK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optimal level of output.</a:t>
            </a:r>
          </a:p>
          <a:p>
            <a:pPr marL="90000" lvl="2" indent="0" eaLnBrk="1" hangingPunct="1">
              <a:buNone/>
            </a:pPr>
            <a:r>
              <a:rPr lang="en-US" altLang="da-DK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►Profit maximization means </a:t>
            </a:r>
            <a:r>
              <a:rPr lang="en-US" altLang="da-DK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allocative efficiency</a:t>
            </a:r>
            <a:r>
              <a:rPr lang="en-US" altLang="da-DK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da-D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efficiently producing what customers want.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2"/>
          </p:nvPr>
        </p:nvSpPr>
        <p:spPr>
          <a:xfrm rot="5400000">
            <a:off x="6871232" y="3415768"/>
            <a:ext cx="3859795" cy="228660"/>
          </a:xfrm>
        </p:spPr>
        <p:txBody>
          <a:bodyPr/>
          <a:lstStyle/>
          <a:p>
            <a:pPr>
              <a:defRPr/>
            </a:pPr>
            <a:r>
              <a:rPr lang="en-US" dirty="0"/>
              <a:t>© 2016  Cengage Learning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C9F11AF-DE5B-1427-73F7-8F9D4A8A489A}"/>
                  </a:ext>
                </a:extLst>
              </p14:cNvPr>
              <p14:cNvContentPartPr/>
              <p14:nvPr/>
            </p14:nvContentPartPr>
            <p14:xfrm>
              <a:off x="174567" y="1163651"/>
              <a:ext cx="6696000" cy="13345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C9F11AF-DE5B-1427-73F7-8F9D4A8A489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5927" y="1154651"/>
                <a:ext cx="6713640" cy="1352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86FB3EA0-1B4D-9A96-7E9A-8B56469E2A45}"/>
              </a:ext>
            </a:extLst>
          </p:cNvPr>
          <p:cNvGrpSpPr/>
          <p:nvPr/>
        </p:nvGrpSpPr>
        <p:grpSpPr>
          <a:xfrm>
            <a:off x="7018887" y="3777251"/>
            <a:ext cx="2023200" cy="1107000"/>
            <a:chOff x="7018887" y="3777251"/>
            <a:chExt cx="2023200" cy="1107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D096692D-BA3E-5EAE-ED12-044A4A70EFD7}"/>
                    </a:ext>
                  </a:extLst>
                </p14:cNvPr>
                <p14:cNvContentPartPr/>
                <p14:nvPr/>
              </p14:nvContentPartPr>
              <p14:xfrm>
                <a:off x="7302567" y="4046171"/>
                <a:ext cx="33840" cy="31752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D096692D-BA3E-5EAE-ED12-044A4A70EFD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293927" y="4037531"/>
                  <a:ext cx="5148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A6AC1751-7F67-9A67-366C-104CFA0BE918}"/>
                    </a:ext>
                  </a:extLst>
                </p14:cNvPr>
                <p14:cNvContentPartPr/>
                <p14:nvPr/>
              </p14:nvContentPartPr>
              <p14:xfrm>
                <a:off x="7344687" y="4056611"/>
                <a:ext cx="87480" cy="24732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A6AC1751-7F67-9A67-366C-104CFA0BE91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336047" y="4047971"/>
                  <a:ext cx="10512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799E576-DF47-68D0-3A1E-58195BBE0FBA}"/>
                    </a:ext>
                  </a:extLst>
                </p14:cNvPr>
                <p14:cNvContentPartPr/>
                <p14:nvPr/>
              </p14:nvContentPartPr>
              <p14:xfrm>
                <a:off x="7594527" y="4253891"/>
                <a:ext cx="91800" cy="36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799E576-DF47-68D0-3A1E-58195BBE0FB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585527" y="4244891"/>
                  <a:ext cx="1094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8E478AF-D435-A307-C91F-44EE08E448AB}"/>
                    </a:ext>
                  </a:extLst>
                </p14:cNvPr>
                <p14:cNvContentPartPr/>
                <p14:nvPr/>
              </p14:nvContentPartPr>
              <p14:xfrm>
                <a:off x="7628727" y="4336331"/>
                <a:ext cx="87840" cy="3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8E478AF-D435-A307-C91F-44EE08E448A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619727" y="4327331"/>
                  <a:ext cx="1054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3862720-1FEC-EDA2-F775-8B86EFDC0810}"/>
                    </a:ext>
                  </a:extLst>
                </p14:cNvPr>
                <p14:cNvContentPartPr/>
                <p14:nvPr/>
              </p14:nvContentPartPr>
              <p14:xfrm>
                <a:off x="7794687" y="4114211"/>
                <a:ext cx="177840" cy="979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3862720-1FEC-EDA2-F775-8B86EFDC081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785687" y="4105571"/>
                  <a:ext cx="1954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707C567-8590-0D7F-33CC-727DD51840B0}"/>
                    </a:ext>
                  </a:extLst>
                </p14:cNvPr>
                <p14:cNvContentPartPr/>
                <p14:nvPr/>
              </p14:nvContentPartPr>
              <p14:xfrm>
                <a:off x="8039487" y="4078931"/>
                <a:ext cx="221040" cy="1515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707C567-8590-0D7F-33CC-727DD51840B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030487" y="4070291"/>
                  <a:ext cx="23868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E9DE95D-2353-E2D7-1A08-43298EA8CB74}"/>
                    </a:ext>
                  </a:extLst>
                </p14:cNvPr>
                <p14:cNvContentPartPr/>
                <p14:nvPr/>
              </p14:nvContentPartPr>
              <p14:xfrm>
                <a:off x="7854087" y="4304291"/>
                <a:ext cx="432360" cy="529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E9DE95D-2353-E2D7-1A08-43298EA8CB7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845447" y="4295291"/>
                  <a:ext cx="4500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CCF189A-1714-FE42-92BD-3B3752DF2FB3}"/>
                    </a:ext>
                  </a:extLst>
                </p14:cNvPr>
                <p14:cNvContentPartPr/>
                <p14:nvPr/>
              </p14:nvContentPartPr>
              <p14:xfrm>
                <a:off x="7957767" y="4494011"/>
                <a:ext cx="152640" cy="2437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CCF189A-1714-FE42-92BD-3B3752DF2FB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949127" y="4485371"/>
                  <a:ext cx="17028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AFBE748-CD8A-2CFA-7765-ABCF0E6ED132}"/>
                    </a:ext>
                  </a:extLst>
                </p14:cNvPr>
                <p14:cNvContentPartPr/>
                <p14:nvPr/>
              </p14:nvContentPartPr>
              <p14:xfrm>
                <a:off x="8144607" y="4584371"/>
                <a:ext cx="169200" cy="914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AFBE748-CD8A-2CFA-7765-ABCF0E6ED13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135607" y="4575371"/>
                  <a:ext cx="18684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8076515-89B2-C986-DFE5-D6AB6E75BC18}"/>
                    </a:ext>
                  </a:extLst>
                </p14:cNvPr>
                <p14:cNvContentPartPr/>
                <p14:nvPr/>
              </p14:nvContentPartPr>
              <p14:xfrm>
                <a:off x="8502447" y="4101971"/>
                <a:ext cx="180720" cy="2545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8076515-89B2-C986-DFE5-D6AB6E75BC1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493447" y="4092971"/>
                  <a:ext cx="19836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D7F0DFE-D8B2-9FF4-033E-E827336840A9}"/>
                    </a:ext>
                  </a:extLst>
                </p14:cNvPr>
                <p14:cNvContentPartPr/>
                <p14:nvPr/>
              </p14:nvContentPartPr>
              <p14:xfrm>
                <a:off x="7018887" y="3777251"/>
                <a:ext cx="2023200" cy="11070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D7F0DFE-D8B2-9FF4-033E-E827336840A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009887" y="3768251"/>
                  <a:ext cx="2040840" cy="1124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39B5E58A-0C87-746E-7FDC-9BDD8D2BA8E6}"/>
                  </a:ext>
                </a:extLst>
              </p14:cNvPr>
              <p14:cNvContentPartPr/>
              <p14:nvPr/>
            </p14:nvContentPartPr>
            <p14:xfrm>
              <a:off x="10985727" y="5156051"/>
              <a:ext cx="261360" cy="15588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39B5E58A-0C87-746E-7FDC-9BDD8D2BA8E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0977087" y="5147051"/>
                <a:ext cx="27900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A93F0A79-5D19-C06D-0CFD-8B65140E256E}"/>
                  </a:ext>
                </a:extLst>
              </p14:cNvPr>
              <p14:cNvContentPartPr/>
              <p14:nvPr/>
            </p14:nvContentPartPr>
            <p14:xfrm>
              <a:off x="2846127" y="6392291"/>
              <a:ext cx="1696680" cy="4212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A93F0A79-5D19-C06D-0CFD-8B65140E256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837487" y="6383291"/>
                <a:ext cx="171432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4D7D85D3-6B73-4C2D-C95E-3DBA21453B44}"/>
                  </a:ext>
                </a:extLst>
              </p14:cNvPr>
              <p14:cNvContentPartPr/>
              <p14:nvPr/>
            </p14:nvContentPartPr>
            <p14:xfrm>
              <a:off x="5373327" y="6412091"/>
              <a:ext cx="2161080" cy="13752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4D7D85D3-6B73-4C2D-C95E-3DBA21453B44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364327" y="6403451"/>
                <a:ext cx="2178720" cy="155160"/>
              </a:xfrm>
              <a:prstGeom prst="rect">
                <a:avLst/>
              </a:prstGeom>
            </p:spPr>
          </p:pic>
        </mc:Fallback>
      </mc:AlternateContent>
      <p:grpSp>
        <p:nvGrpSpPr>
          <p:cNvPr id="50" name="Group 49">
            <a:extLst>
              <a:ext uri="{FF2B5EF4-FFF2-40B4-BE49-F238E27FC236}">
                <a16:creationId xmlns:a16="http://schemas.microsoft.com/office/drawing/2014/main" id="{68D03201-4AE6-ADD1-5FD3-096DFA965BDB}"/>
              </a:ext>
            </a:extLst>
          </p:cNvPr>
          <p:cNvGrpSpPr/>
          <p:nvPr/>
        </p:nvGrpSpPr>
        <p:grpSpPr>
          <a:xfrm>
            <a:off x="7305807" y="5042291"/>
            <a:ext cx="4150440" cy="810360"/>
            <a:chOff x="7305807" y="5042291"/>
            <a:chExt cx="4150440" cy="810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371A862-C82D-3869-5FB8-2BDE39676CE6}"/>
                    </a:ext>
                  </a:extLst>
                </p14:cNvPr>
                <p14:cNvContentPartPr/>
                <p14:nvPr/>
              </p14:nvContentPartPr>
              <p14:xfrm>
                <a:off x="7305807" y="5243531"/>
                <a:ext cx="667080" cy="759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371A862-C82D-3869-5FB8-2BDE39676CE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297167" y="5234891"/>
                  <a:ext cx="68472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D5A4302-C6E9-FE14-2C80-08076DBB0894}"/>
                    </a:ext>
                  </a:extLst>
                </p14:cNvPr>
                <p14:cNvContentPartPr/>
                <p14:nvPr/>
              </p14:nvContentPartPr>
              <p14:xfrm>
                <a:off x="7922127" y="5224091"/>
                <a:ext cx="169920" cy="1731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D5A4302-C6E9-FE14-2C80-08076DBB089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913127" y="5215451"/>
                  <a:ext cx="18756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7F68495-173E-8ED0-2307-175C09FD17ED}"/>
                    </a:ext>
                  </a:extLst>
                </p14:cNvPr>
                <p14:cNvContentPartPr/>
                <p14:nvPr/>
              </p14:nvContentPartPr>
              <p14:xfrm>
                <a:off x="8286087" y="5153531"/>
                <a:ext cx="217080" cy="23400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7F68495-173E-8ED0-2307-175C09FD17E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277447" y="5144531"/>
                  <a:ext cx="23472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EAA6076-D2A3-0BDC-005C-661CD7679C32}"/>
                    </a:ext>
                  </a:extLst>
                </p14:cNvPr>
                <p14:cNvContentPartPr/>
                <p14:nvPr/>
              </p14:nvContentPartPr>
              <p14:xfrm>
                <a:off x="8412447" y="5231291"/>
                <a:ext cx="93960" cy="17028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EAA6076-D2A3-0BDC-005C-661CD7679C3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403807" y="5222291"/>
                  <a:ext cx="1116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5E058E8E-BF55-65C0-E1C4-AC14AE37BD8D}"/>
                    </a:ext>
                  </a:extLst>
                </p14:cNvPr>
                <p14:cNvContentPartPr/>
                <p14:nvPr/>
              </p14:nvContentPartPr>
              <p14:xfrm>
                <a:off x="8534127" y="5138771"/>
                <a:ext cx="86040" cy="201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5E058E8E-BF55-65C0-E1C4-AC14AE37BD8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525127" y="5129771"/>
                  <a:ext cx="1036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B346FAB-2DE9-5EA1-E560-E58097A393D9}"/>
                    </a:ext>
                  </a:extLst>
                </p14:cNvPr>
                <p14:cNvContentPartPr/>
                <p14:nvPr/>
              </p14:nvContentPartPr>
              <p14:xfrm>
                <a:off x="8540247" y="5105291"/>
                <a:ext cx="64800" cy="7740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B346FAB-2DE9-5EA1-E560-E58097A393D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531607" y="5096291"/>
                  <a:ext cx="824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6253A11-38CB-C594-D62B-5ACA58AB5B1A}"/>
                    </a:ext>
                  </a:extLst>
                </p14:cNvPr>
                <p14:cNvContentPartPr/>
                <p14:nvPr/>
              </p14:nvContentPartPr>
              <p14:xfrm>
                <a:off x="8579487" y="5072171"/>
                <a:ext cx="32040" cy="11448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6253A11-38CB-C594-D62B-5ACA58AB5B1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570487" y="5063171"/>
                  <a:ext cx="496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2B6FB92-3740-E575-28A6-BBEAEFB7CF9D}"/>
                    </a:ext>
                  </a:extLst>
                </p14:cNvPr>
                <p14:cNvContentPartPr/>
                <p14:nvPr/>
              </p14:nvContentPartPr>
              <p14:xfrm>
                <a:off x="8922927" y="5122211"/>
                <a:ext cx="435600" cy="3834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2B6FB92-3740-E575-28A6-BBEAEFB7CF9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913927" y="5113571"/>
                  <a:ext cx="453240" cy="40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3D9DF004-F640-0A1D-56C1-23207B91F006}"/>
                    </a:ext>
                  </a:extLst>
                </p14:cNvPr>
                <p14:cNvContentPartPr/>
                <p14:nvPr/>
              </p14:nvContentPartPr>
              <p14:xfrm>
                <a:off x="9237207" y="5260811"/>
                <a:ext cx="76320" cy="68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3D9DF004-F640-0A1D-56C1-23207B91F00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228207" y="5251811"/>
                  <a:ext cx="939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ED542CD4-EAC4-6A17-D92F-D1CE77C36CAF}"/>
                    </a:ext>
                  </a:extLst>
                </p14:cNvPr>
                <p14:cNvContentPartPr/>
                <p14:nvPr/>
              </p14:nvContentPartPr>
              <p14:xfrm>
                <a:off x="9646167" y="5140211"/>
                <a:ext cx="360" cy="3304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ED542CD4-EAC4-6A17-D92F-D1CE77C36CA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637167" y="5131571"/>
                  <a:ext cx="1800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0C2A6A73-8E40-15E8-4120-9EF2B31E5CE6}"/>
                    </a:ext>
                  </a:extLst>
                </p14:cNvPr>
                <p14:cNvContentPartPr/>
                <p14:nvPr/>
              </p14:nvContentPartPr>
              <p14:xfrm>
                <a:off x="9667767" y="5093771"/>
                <a:ext cx="231480" cy="41832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0C2A6A73-8E40-15E8-4120-9EF2B31E5CE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658767" y="5085131"/>
                  <a:ext cx="249120" cy="43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3CB68914-E8BB-27A0-8C33-EDD6802CBAAC}"/>
                    </a:ext>
                  </a:extLst>
                </p14:cNvPr>
                <p14:cNvContentPartPr/>
                <p14:nvPr/>
              </p14:nvContentPartPr>
              <p14:xfrm>
                <a:off x="10023087" y="5080091"/>
                <a:ext cx="50400" cy="38808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3CB68914-E8BB-27A0-8C33-EDD6802CBAA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014087" y="5071451"/>
                  <a:ext cx="68040" cy="40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B869BBF7-5C20-3D51-BA48-2B1CA12B3291}"/>
                    </a:ext>
                  </a:extLst>
                </p14:cNvPr>
                <p14:cNvContentPartPr/>
                <p14:nvPr/>
              </p14:nvContentPartPr>
              <p14:xfrm>
                <a:off x="10031367" y="5042291"/>
                <a:ext cx="175320" cy="42012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B869BBF7-5C20-3D51-BA48-2B1CA12B329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022727" y="5033651"/>
                  <a:ext cx="192960" cy="43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4DDB88C2-81D2-566B-4C47-F05C8CCA458E}"/>
                    </a:ext>
                  </a:extLst>
                </p14:cNvPr>
                <p14:cNvContentPartPr/>
                <p14:nvPr/>
              </p14:nvContentPartPr>
              <p14:xfrm>
                <a:off x="10380567" y="5373491"/>
                <a:ext cx="205560" cy="36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4DDB88C2-81D2-566B-4C47-F05C8CCA458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371567" y="5364491"/>
                  <a:ext cx="2232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0D429BC-A3C1-6414-DD6D-AFBED14438B5}"/>
                    </a:ext>
                  </a:extLst>
                </p14:cNvPr>
                <p14:cNvContentPartPr/>
                <p14:nvPr/>
              </p14:nvContentPartPr>
              <p14:xfrm>
                <a:off x="10428087" y="5476451"/>
                <a:ext cx="117000" cy="756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0D429BC-A3C1-6414-DD6D-AFBED14438B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419447" y="5467811"/>
                  <a:ext cx="1346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5FA72AD7-BFD7-A0D2-3523-FB64F765CBD6}"/>
                    </a:ext>
                  </a:extLst>
                </p14:cNvPr>
                <p14:cNvContentPartPr/>
                <p14:nvPr/>
              </p14:nvContentPartPr>
              <p14:xfrm>
                <a:off x="10754247" y="5186651"/>
                <a:ext cx="360" cy="26712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5FA72AD7-BFD7-A0D2-3523-FB64F765CBD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745247" y="5177651"/>
                  <a:ext cx="1800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345C57B5-1075-2A65-5CD8-1273DDB3AC2A}"/>
                    </a:ext>
                  </a:extLst>
                </p14:cNvPr>
                <p14:cNvContentPartPr/>
                <p14:nvPr/>
              </p14:nvContentPartPr>
              <p14:xfrm>
                <a:off x="10749207" y="5134811"/>
                <a:ext cx="243360" cy="29808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345C57B5-1075-2A65-5CD8-1273DDB3AC2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740207" y="5126171"/>
                  <a:ext cx="26100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3594527D-3C63-17E8-0BEB-EB5F18DB1DC1}"/>
                    </a:ext>
                  </a:extLst>
                </p14:cNvPr>
                <p14:cNvContentPartPr/>
                <p14:nvPr/>
              </p14:nvContentPartPr>
              <p14:xfrm>
                <a:off x="9587847" y="5572931"/>
                <a:ext cx="1675800" cy="8532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3594527D-3C63-17E8-0BEB-EB5F18DB1DC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579207" y="5564291"/>
                  <a:ext cx="16934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8A81563E-4D11-61DF-B8E0-E5748F25746C}"/>
                    </a:ext>
                  </a:extLst>
                </p14:cNvPr>
                <p14:cNvContentPartPr/>
                <p14:nvPr/>
              </p14:nvContentPartPr>
              <p14:xfrm>
                <a:off x="9628167" y="5761571"/>
                <a:ext cx="1828080" cy="9108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8A81563E-4D11-61DF-B8E0-E5748F25746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619527" y="5752571"/>
                  <a:ext cx="1845720" cy="10872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04813" y="219075"/>
            <a:ext cx="7054850" cy="1400175"/>
          </a:xfrm>
        </p:spPr>
        <p:txBody>
          <a:bodyPr/>
          <a:lstStyle/>
          <a:p>
            <a:pPr eaLnBrk="1" hangingPunct="1"/>
            <a:r>
              <a:rPr lang="en-US" altLang="da-DK" sz="4000"/>
              <a:t>Chapter 7</a:t>
            </a:r>
            <a:br>
              <a:rPr lang="en-US" altLang="da-DK" sz="4000"/>
            </a:br>
            <a:r>
              <a:rPr lang="en-US" altLang="da-DK" sz="4000"/>
              <a:t>OVERVIEW</a:t>
            </a:r>
            <a:br>
              <a:rPr lang="en-US" altLang="da-DK" sz="4000"/>
            </a:br>
            <a:br>
              <a:rPr lang="en-US" altLang="da-DK" sz="4000"/>
            </a:br>
            <a:endParaRPr lang="en-US" altLang="da-DK" sz="4000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00200"/>
            <a:ext cx="8686800" cy="4530725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</a:pPr>
            <a:r>
              <a:rPr lang="en-US" altLang="da-DK" sz="2800"/>
              <a:t>Production Functions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da-DK" sz="2800"/>
              <a:t>Total, Marginal, and Average Product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da-DK" sz="2800"/>
              <a:t>Law of Diminishing Returns to a Factor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da-DK" sz="2800"/>
              <a:t>Input Combination Choice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da-DK" sz="2800"/>
              <a:t>Marginal Revenue Product and Optimal Employment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da-DK" sz="2800"/>
              <a:t>Optimal Combination of Multiple Inputs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da-DK" sz="2800"/>
              <a:t>Optimal Levels of Multiple Inputs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da-DK" sz="2800"/>
              <a:t>Returns to Scale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da-DK" sz="2800"/>
              <a:t>Productivity Measurement</a:t>
            </a: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xfrm rot="5400000">
            <a:off x="6233335" y="3263371"/>
            <a:ext cx="3859795" cy="228660"/>
          </a:xfrm>
        </p:spPr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>
                    <a:lumMod val="65000"/>
                  </a:schemeClr>
                </a:solidFill>
              </a:rPr>
              <a:t>© 2016 Cengage Learning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84188" y="452439"/>
            <a:ext cx="7056437" cy="842962"/>
          </a:xfrm>
        </p:spPr>
        <p:txBody>
          <a:bodyPr/>
          <a:lstStyle/>
          <a:p>
            <a:pPr eaLnBrk="1" hangingPunct="1"/>
            <a:r>
              <a:rPr lang="en-US" altLang="da-DK" b="1" dirty="0"/>
              <a:t>Returns to Scale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idx="1"/>
          </p:nvPr>
        </p:nvSpPr>
        <p:spPr>
          <a:xfrm>
            <a:off x="484188" y="1447800"/>
            <a:ext cx="7593012" cy="4800600"/>
          </a:xfrm>
        </p:spPr>
        <p:txBody>
          <a:bodyPr rtlCol="0">
            <a:normAutofit/>
          </a:bodyPr>
          <a:lstStyle/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da-D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Returns to scale (</a:t>
            </a:r>
            <a:r>
              <a:rPr lang="en-US" altLang="da-DK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RtS</a:t>
            </a:r>
            <a:r>
              <a:rPr lang="en-US" altLang="da-D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da-D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show the output effect of increasing all inputs.</a:t>
            </a:r>
          </a:p>
          <a:p>
            <a:pPr marL="742962" lvl="1" indent="-285755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da-D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Output elasticity </a:t>
            </a:r>
            <a:r>
              <a:rPr lang="en-US" altLang="da-D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l-GR" altLang="da-D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altLang="da-DK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da-D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(∂Q/Q)/( ∂X</a:t>
            </a:r>
            <a:r>
              <a:rPr lang="en-US" altLang="da-DK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da-D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/X</a:t>
            </a:r>
            <a:r>
              <a:rPr lang="en-US" altLang="da-DK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da-D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where X</a:t>
            </a:r>
            <a:r>
              <a:rPr lang="en-US" altLang="da-DK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da-D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en-US" altLang="da-DK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en-US" altLang="da-D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inputs (labor, capital, etc.)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da-D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Output Elasticity and Returns to Scale</a:t>
            </a:r>
          </a:p>
          <a:p>
            <a:pPr marL="742962" lvl="1" indent="-285755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l-GR" altLang="da-DK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altLang="da-DK" sz="2800" b="1" baseline="-2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 </a:t>
            </a:r>
            <a:r>
              <a:rPr lang="en-US" altLang="da-DK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1 implies increasing returns (IRS).</a:t>
            </a:r>
          </a:p>
          <a:p>
            <a:pPr marL="742962" lvl="1" indent="-285755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l-GR" altLang="da-D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altLang="da-DK" sz="2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 </a:t>
            </a:r>
            <a:r>
              <a:rPr lang="en-US" altLang="da-D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 implies constant returns (CRS).</a:t>
            </a:r>
          </a:p>
          <a:p>
            <a:pPr marL="742962" lvl="1" indent="-285755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l-GR" altLang="da-DK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altLang="da-DK" sz="2800" b="1" baseline="-2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 </a:t>
            </a:r>
            <a:r>
              <a:rPr lang="en-US" altLang="da-DK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 1 implies decreasing returns (DRS).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2"/>
          </p:nvPr>
        </p:nvSpPr>
        <p:spPr>
          <a:xfrm rot="5400000">
            <a:off x="6642632" y="3263368"/>
            <a:ext cx="3859795" cy="228660"/>
          </a:xfrm>
        </p:spPr>
        <p:txBody>
          <a:bodyPr/>
          <a:lstStyle/>
          <a:p>
            <a:pPr>
              <a:defRPr/>
            </a:pPr>
            <a:r>
              <a:rPr lang="en-US" dirty="0"/>
              <a:t>© 2016  Cengage Learning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FE89070-34C3-0340-36FF-28B5F73DBA63}"/>
                  </a:ext>
                </a:extLst>
              </p14:cNvPr>
              <p14:cNvContentPartPr/>
              <p14:nvPr/>
            </p14:nvContentPartPr>
            <p14:xfrm>
              <a:off x="986367" y="1181651"/>
              <a:ext cx="3443400" cy="586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FE89070-34C3-0340-36FF-28B5F73DBA6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77727" y="1173011"/>
                <a:ext cx="346104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7381748-595C-4248-2BCF-91382CD03447}"/>
                  </a:ext>
                </a:extLst>
              </p14:cNvPr>
              <p14:cNvContentPartPr/>
              <p14:nvPr/>
            </p14:nvContentPartPr>
            <p14:xfrm>
              <a:off x="-2127993" y="462731"/>
              <a:ext cx="269640" cy="1666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7381748-595C-4248-2BCF-91382CD0344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2136633" y="454091"/>
                <a:ext cx="28728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399D396-3465-5DB3-4BCF-1F44948277A0}"/>
                  </a:ext>
                </a:extLst>
              </p14:cNvPr>
              <p14:cNvContentPartPr/>
              <p14:nvPr/>
            </p14:nvContentPartPr>
            <p14:xfrm>
              <a:off x="-1820553" y="536171"/>
              <a:ext cx="126000" cy="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399D396-3465-5DB3-4BCF-1F44948277A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1829553" y="527171"/>
                <a:ext cx="14364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8380473-6E62-BBF3-4ECB-6F8278D97256}"/>
                  </a:ext>
                </a:extLst>
              </p14:cNvPr>
              <p14:cNvContentPartPr/>
              <p14:nvPr/>
            </p14:nvContentPartPr>
            <p14:xfrm>
              <a:off x="-1773753" y="448331"/>
              <a:ext cx="34560" cy="1908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8380473-6E62-BBF3-4ECB-6F8278D9725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1782393" y="439691"/>
                <a:ext cx="5220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ED6ABE5-06F8-9EF1-EC4F-2C7BBB9BC6D8}"/>
                  </a:ext>
                </a:extLst>
              </p14:cNvPr>
              <p14:cNvContentPartPr/>
              <p14:nvPr/>
            </p14:nvContentPartPr>
            <p14:xfrm>
              <a:off x="-1617153" y="312251"/>
              <a:ext cx="117000" cy="3106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ED6ABE5-06F8-9EF1-EC4F-2C7BBB9BC6D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-1626153" y="303611"/>
                <a:ext cx="134640" cy="32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E406563-F9B9-9767-C539-F183C5FDA5D5}"/>
                  </a:ext>
                </a:extLst>
              </p14:cNvPr>
              <p14:cNvContentPartPr/>
              <p14:nvPr/>
            </p14:nvContentPartPr>
            <p14:xfrm>
              <a:off x="-1373793" y="463091"/>
              <a:ext cx="257400" cy="2815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E406563-F9B9-9767-C539-F183C5FDA5D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-1382433" y="454091"/>
                <a:ext cx="275040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D84C742-3E04-C639-1BA3-F31B40986467}"/>
                  </a:ext>
                </a:extLst>
              </p14:cNvPr>
              <p14:cNvContentPartPr/>
              <p14:nvPr/>
            </p14:nvContentPartPr>
            <p14:xfrm>
              <a:off x="-875553" y="388211"/>
              <a:ext cx="6840" cy="3297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D84C742-3E04-C639-1BA3-F31B4098646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-884193" y="379211"/>
                <a:ext cx="24480" cy="34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02AA5B8-3906-B613-21EE-F3D5624DD390}"/>
                  </a:ext>
                </a:extLst>
              </p14:cNvPr>
              <p14:cNvContentPartPr/>
              <p14:nvPr/>
            </p14:nvContentPartPr>
            <p14:xfrm>
              <a:off x="-348873" y="365891"/>
              <a:ext cx="14760" cy="2937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02AA5B8-3906-B613-21EE-F3D5624DD39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-357513" y="357251"/>
                <a:ext cx="32400" cy="31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3BEF8E8-EED7-5690-1BFF-7CF583ADB31E}"/>
                  </a:ext>
                </a:extLst>
              </p14:cNvPr>
              <p14:cNvContentPartPr/>
              <p14:nvPr/>
            </p14:nvContentPartPr>
            <p14:xfrm>
              <a:off x="-186153" y="334211"/>
              <a:ext cx="181440" cy="32508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3BEF8E8-EED7-5690-1BFF-7CF583ADB31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-195153" y="325211"/>
                <a:ext cx="199080" cy="342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7D992F26-516C-3DA2-CCF6-FA9693D20B1B}"/>
              </a:ext>
            </a:extLst>
          </p:cNvPr>
          <p:cNvGrpSpPr/>
          <p:nvPr/>
        </p:nvGrpSpPr>
        <p:grpSpPr>
          <a:xfrm>
            <a:off x="-186153" y="311891"/>
            <a:ext cx="332640" cy="322200"/>
            <a:chOff x="-186153" y="311891"/>
            <a:chExt cx="332640" cy="322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BAAC167-F552-E773-1F8D-8C06D1508474}"/>
                    </a:ext>
                  </a:extLst>
                </p14:cNvPr>
                <p14:cNvContentPartPr/>
                <p14:nvPr/>
              </p14:nvContentPartPr>
              <p14:xfrm>
                <a:off x="-186153" y="362651"/>
                <a:ext cx="16200" cy="2714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BAAC167-F552-E773-1F8D-8C06D150847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-195153" y="353651"/>
                  <a:ext cx="3384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AF0E9B6-B9EF-6DEE-FBB2-C8532E8228ED}"/>
                    </a:ext>
                  </a:extLst>
                </p14:cNvPr>
                <p14:cNvContentPartPr/>
                <p14:nvPr/>
              </p14:nvContentPartPr>
              <p14:xfrm>
                <a:off x="-21633" y="311891"/>
                <a:ext cx="168120" cy="2314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AF0E9B6-B9EF-6DEE-FBB2-C8532E8228E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-30273" y="303251"/>
                  <a:ext cx="185760" cy="249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87B20B3-EBAF-F986-D435-ED44E52782AF}"/>
                  </a:ext>
                </a:extLst>
              </p14:cNvPr>
              <p14:cNvContentPartPr/>
              <p14:nvPr/>
            </p14:nvContentPartPr>
            <p14:xfrm>
              <a:off x="-2268033" y="999851"/>
              <a:ext cx="171360" cy="25092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87B20B3-EBAF-F986-D435-ED44E52782AF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-2277033" y="991211"/>
                <a:ext cx="189000" cy="26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C925F42E-A018-C0D3-5A96-4EB498002173}"/>
                  </a:ext>
                </a:extLst>
              </p14:cNvPr>
              <p14:cNvContentPartPr/>
              <p14:nvPr/>
            </p14:nvContentPartPr>
            <p14:xfrm>
              <a:off x="-2048433" y="1140251"/>
              <a:ext cx="105840" cy="684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C925F42E-A018-C0D3-5A96-4EB498002173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-2057433" y="1131251"/>
                <a:ext cx="12348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8067DC5-C5B2-BF8B-543E-A51E1763C692}"/>
                  </a:ext>
                </a:extLst>
              </p14:cNvPr>
              <p14:cNvContentPartPr/>
              <p14:nvPr/>
            </p14:nvContentPartPr>
            <p14:xfrm>
              <a:off x="-1993713" y="1089491"/>
              <a:ext cx="360" cy="17280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8067DC5-C5B2-BF8B-543E-A51E1763C69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-2002713" y="1080851"/>
                <a:ext cx="18000" cy="1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85D01C8F-DE2A-B60C-5083-EE50B63AD6E2}"/>
                  </a:ext>
                </a:extLst>
              </p14:cNvPr>
              <p14:cNvContentPartPr/>
              <p14:nvPr/>
            </p14:nvContentPartPr>
            <p14:xfrm>
              <a:off x="-1865553" y="985091"/>
              <a:ext cx="70200" cy="26460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85D01C8F-DE2A-B60C-5083-EE50B63AD6E2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-1874553" y="976091"/>
                <a:ext cx="87840" cy="2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AB75E61-DF14-BD07-B467-B6AE0A3EBC38}"/>
                  </a:ext>
                </a:extLst>
              </p14:cNvPr>
              <p14:cNvContentPartPr/>
              <p14:nvPr/>
            </p14:nvContentPartPr>
            <p14:xfrm>
              <a:off x="-1646673" y="1111811"/>
              <a:ext cx="100440" cy="3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AB75E61-DF14-BD07-B467-B6AE0A3EBC38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-1655673" y="1102811"/>
                <a:ext cx="1180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E9A4E550-C3D4-9623-DD9E-A428DF3D25BE}"/>
                  </a:ext>
                </a:extLst>
              </p14:cNvPr>
              <p14:cNvContentPartPr/>
              <p14:nvPr/>
            </p14:nvContentPartPr>
            <p14:xfrm>
              <a:off x="-1629033" y="1225571"/>
              <a:ext cx="75240" cy="3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E9A4E550-C3D4-9623-DD9E-A428DF3D25BE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-1637673" y="1216931"/>
                <a:ext cx="928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11200FE6-D554-0C18-CBEC-7F7D3F3FBF53}"/>
                  </a:ext>
                </a:extLst>
              </p14:cNvPr>
              <p14:cNvContentPartPr/>
              <p14:nvPr/>
            </p14:nvContentPartPr>
            <p14:xfrm>
              <a:off x="-1422753" y="1038371"/>
              <a:ext cx="6840" cy="26172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11200FE6-D554-0C18-CBEC-7F7D3F3FBF53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-1431753" y="1029731"/>
                <a:ext cx="24480" cy="2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27EA4E3-FDF9-7E83-673F-8AD0CE0607F6}"/>
                  </a:ext>
                </a:extLst>
              </p14:cNvPr>
              <p14:cNvContentPartPr/>
              <p14:nvPr/>
            </p14:nvContentPartPr>
            <p14:xfrm>
              <a:off x="-1040433" y="1126211"/>
              <a:ext cx="119520" cy="1587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27EA4E3-FDF9-7E83-673F-8AD0CE0607F6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-1049073" y="1117211"/>
                <a:ext cx="13716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B75DE6B9-8F40-619C-07BE-18A1CC7002ED}"/>
                  </a:ext>
                </a:extLst>
              </p14:cNvPr>
              <p14:cNvContentPartPr/>
              <p14:nvPr/>
            </p14:nvContentPartPr>
            <p14:xfrm>
              <a:off x="-861513" y="1095251"/>
              <a:ext cx="14760" cy="22068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B75DE6B9-8F40-619C-07BE-18A1CC7002ED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-870153" y="1086251"/>
                <a:ext cx="3240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78D68E3B-59AA-9632-CE85-11B8B6226946}"/>
                  </a:ext>
                </a:extLst>
              </p14:cNvPr>
              <p14:cNvContentPartPr/>
              <p14:nvPr/>
            </p14:nvContentPartPr>
            <p14:xfrm>
              <a:off x="-847113" y="1035131"/>
              <a:ext cx="115560" cy="19404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78D68E3B-59AA-9632-CE85-11B8B6226946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-855753" y="1026131"/>
                <a:ext cx="133200" cy="21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79853175-0AAB-EDEF-F642-CC14910DA8A7}"/>
                  </a:ext>
                </a:extLst>
              </p14:cNvPr>
              <p14:cNvContentPartPr/>
              <p14:nvPr/>
            </p14:nvContentPartPr>
            <p14:xfrm>
              <a:off x="-649113" y="993011"/>
              <a:ext cx="131400" cy="23976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79853175-0AAB-EDEF-F642-CC14910DA8A7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-658113" y="984011"/>
                <a:ext cx="149040" cy="25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73C318F-EB06-1807-1696-20144200F069}"/>
                  </a:ext>
                </a:extLst>
              </p14:cNvPr>
              <p14:cNvContentPartPr/>
              <p14:nvPr/>
            </p14:nvContentPartPr>
            <p14:xfrm>
              <a:off x="-2310873" y="1842611"/>
              <a:ext cx="172440" cy="14688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73C318F-EB06-1807-1696-20144200F069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-2319513" y="1833971"/>
                <a:ext cx="19008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D0C7C6AB-58EF-5B18-3298-E6E06950EC4E}"/>
                  </a:ext>
                </a:extLst>
              </p14:cNvPr>
              <p14:cNvContentPartPr/>
              <p14:nvPr/>
            </p14:nvContentPartPr>
            <p14:xfrm>
              <a:off x="-2057433" y="1929731"/>
              <a:ext cx="97920" cy="36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D0C7C6AB-58EF-5B18-3298-E6E06950EC4E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-2066433" y="1920731"/>
                <a:ext cx="11556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FED9C97C-D382-DC50-492D-1EFA643A8D9A}"/>
                  </a:ext>
                </a:extLst>
              </p14:cNvPr>
              <p14:cNvContentPartPr/>
              <p14:nvPr/>
            </p14:nvContentPartPr>
            <p14:xfrm>
              <a:off x="-2012433" y="1891571"/>
              <a:ext cx="14760" cy="15552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FED9C97C-D382-DC50-492D-1EFA643A8D9A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-2021073" y="1882931"/>
                <a:ext cx="3240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341CA0D7-A253-5AD6-7E95-3A94DF57A3C7}"/>
                  </a:ext>
                </a:extLst>
              </p14:cNvPr>
              <p14:cNvContentPartPr/>
              <p14:nvPr/>
            </p14:nvContentPartPr>
            <p14:xfrm>
              <a:off x="-1879233" y="1712291"/>
              <a:ext cx="99000" cy="34020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341CA0D7-A253-5AD6-7E95-3A94DF57A3C7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-1888233" y="1703291"/>
                <a:ext cx="116640" cy="35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B5583165-87D9-667E-6386-1134394E9854}"/>
                  </a:ext>
                </a:extLst>
              </p14:cNvPr>
              <p14:cNvContentPartPr/>
              <p14:nvPr/>
            </p14:nvContentPartPr>
            <p14:xfrm>
              <a:off x="-1648113" y="1893731"/>
              <a:ext cx="92520" cy="18288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B5583165-87D9-667E-6386-1134394E9854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-1656753" y="1885091"/>
                <a:ext cx="110160" cy="2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152495BE-4EFC-C31A-885A-7FDD069640AC}"/>
                  </a:ext>
                </a:extLst>
              </p14:cNvPr>
              <p14:cNvContentPartPr/>
              <p14:nvPr/>
            </p14:nvContentPartPr>
            <p14:xfrm>
              <a:off x="-1402233" y="1872131"/>
              <a:ext cx="360" cy="17964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152495BE-4EFC-C31A-885A-7FDD069640AC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-1411233" y="1863491"/>
                <a:ext cx="1800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2EFBB610-51CD-2688-FD9B-DDAC4F6A965D}"/>
                  </a:ext>
                </a:extLst>
              </p14:cNvPr>
              <p14:cNvContentPartPr/>
              <p14:nvPr/>
            </p14:nvContentPartPr>
            <p14:xfrm>
              <a:off x="-963753" y="1756211"/>
              <a:ext cx="360" cy="24840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2EFBB610-51CD-2688-FD9B-DDAC4F6A965D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-972753" y="1747211"/>
                <a:ext cx="18000" cy="2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2830FF4D-6AC9-7962-3E4F-2EF1DFE1807C}"/>
                  </a:ext>
                </a:extLst>
              </p14:cNvPr>
              <p14:cNvContentPartPr/>
              <p14:nvPr/>
            </p14:nvContentPartPr>
            <p14:xfrm>
              <a:off x="-1002633" y="1774211"/>
              <a:ext cx="263880" cy="2919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2830FF4D-6AC9-7962-3E4F-2EF1DFE1807C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-1011633" y="1765211"/>
                <a:ext cx="281520" cy="3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48AA265E-FA4E-5B88-B5A6-A977E5541043}"/>
                  </a:ext>
                </a:extLst>
              </p14:cNvPr>
              <p14:cNvContentPartPr/>
              <p14:nvPr/>
            </p14:nvContentPartPr>
            <p14:xfrm>
              <a:off x="-705633" y="1750811"/>
              <a:ext cx="10080" cy="19044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48AA265E-FA4E-5B88-B5A6-A977E5541043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-714273" y="1742171"/>
                <a:ext cx="27720" cy="2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9B0D0ED1-0E6D-54AE-1C7B-92D68ECCE4D8}"/>
                  </a:ext>
                </a:extLst>
              </p14:cNvPr>
              <p14:cNvContentPartPr/>
              <p14:nvPr/>
            </p14:nvContentPartPr>
            <p14:xfrm>
              <a:off x="-708513" y="1684571"/>
              <a:ext cx="123480" cy="25380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9B0D0ED1-0E6D-54AE-1C7B-92D68ECCE4D8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-717513" y="1675571"/>
                <a:ext cx="141120" cy="27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DF9FF2CA-F50E-61C4-7494-F0D431FE95B2}"/>
                  </a:ext>
                </a:extLst>
              </p14:cNvPr>
              <p14:cNvContentPartPr/>
              <p14:nvPr/>
            </p14:nvContentPartPr>
            <p14:xfrm>
              <a:off x="-578553" y="1722731"/>
              <a:ext cx="68760" cy="17676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DF9FF2CA-F50E-61C4-7494-F0D431FE95B2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-587193" y="1714091"/>
                <a:ext cx="86400" cy="194400"/>
              </a:xfrm>
              <a:prstGeom prst="rect">
                <a:avLst/>
              </a:prstGeom>
            </p:spPr>
          </p:pic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7EAE3E26-7918-2B06-BFEA-075E113E1792}"/>
              </a:ext>
            </a:extLst>
          </p:cNvPr>
          <p:cNvGrpSpPr/>
          <p:nvPr/>
        </p:nvGrpSpPr>
        <p:grpSpPr>
          <a:xfrm>
            <a:off x="5744127" y="1963571"/>
            <a:ext cx="617760" cy="163440"/>
            <a:chOff x="5744127" y="1963571"/>
            <a:chExt cx="617760" cy="163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7C8BD2AD-E375-531D-E974-E7689CBE7856}"/>
                    </a:ext>
                  </a:extLst>
                </p14:cNvPr>
                <p14:cNvContentPartPr/>
                <p14:nvPr/>
              </p14:nvContentPartPr>
              <p14:xfrm>
                <a:off x="5744127" y="1963571"/>
                <a:ext cx="617760" cy="6156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7C8BD2AD-E375-531D-E974-E7689CBE785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735487" y="1954571"/>
                  <a:ext cx="63540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EEC583F0-98CD-C96A-7F28-2F1F377EBD59}"/>
                    </a:ext>
                  </a:extLst>
                </p14:cNvPr>
                <p14:cNvContentPartPr/>
                <p14:nvPr/>
              </p14:nvContentPartPr>
              <p14:xfrm>
                <a:off x="5826207" y="2126651"/>
                <a:ext cx="212040" cy="36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EEC583F0-98CD-C96A-7F28-2F1F377EBD5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817207" y="2118011"/>
                  <a:ext cx="22968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7EF43EA9-B893-2772-E96E-C8A067F2CE45}"/>
                  </a:ext>
                </a:extLst>
              </p14:cNvPr>
              <p14:cNvContentPartPr/>
              <p14:nvPr/>
            </p14:nvContentPartPr>
            <p14:xfrm>
              <a:off x="7474647" y="2891651"/>
              <a:ext cx="739440" cy="62172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7EF43EA9-B893-2772-E96E-C8A067F2CE45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7466007" y="2883011"/>
                <a:ext cx="757080" cy="63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6A28DAC2-C998-D491-93B7-3EFC4C3B8ED5}"/>
                  </a:ext>
                </a:extLst>
              </p14:cNvPr>
              <p14:cNvContentPartPr/>
              <p14:nvPr/>
            </p14:nvContentPartPr>
            <p14:xfrm>
              <a:off x="8176287" y="3378011"/>
              <a:ext cx="115200" cy="18180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6A28DAC2-C998-D491-93B7-3EFC4C3B8ED5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8167287" y="3369011"/>
                <a:ext cx="132840" cy="199440"/>
              </a:xfrm>
              <a:prstGeom prst="rect">
                <a:avLst/>
              </a:prstGeom>
            </p:spPr>
          </p:pic>
        </mc:Fallback>
      </mc:AlternateContent>
      <p:grpSp>
        <p:nvGrpSpPr>
          <p:cNvPr id="49" name="Group 48">
            <a:extLst>
              <a:ext uri="{FF2B5EF4-FFF2-40B4-BE49-F238E27FC236}">
                <a16:creationId xmlns:a16="http://schemas.microsoft.com/office/drawing/2014/main" id="{79ED4499-5F71-C134-6C87-1F1CAD7BDA45}"/>
              </a:ext>
            </a:extLst>
          </p:cNvPr>
          <p:cNvGrpSpPr/>
          <p:nvPr/>
        </p:nvGrpSpPr>
        <p:grpSpPr>
          <a:xfrm>
            <a:off x="8541327" y="3524171"/>
            <a:ext cx="387360" cy="437400"/>
            <a:chOff x="8541327" y="3524171"/>
            <a:chExt cx="387360" cy="437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A20DCFA2-9B71-ACCB-5AD1-EC8F770021BD}"/>
                    </a:ext>
                  </a:extLst>
                </p14:cNvPr>
                <p14:cNvContentPartPr/>
                <p14:nvPr/>
              </p14:nvContentPartPr>
              <p14:xfrm>
                <a:off x="8541327" y="3524171"/>
                <a:ext cx="127800" cy="21816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A20DCFA2-9B71-ACCB-5AD1-EC8F770021B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532687" y="3515531"/>
                  <a:ext cx="14544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2A1DA442-76CA-0A48-DF94-CDC36CB9C7CE}"/>
                    </a:ext>
                  </a:extLst>
                </p14:cNvPr>
                <p14:cNvContentPartPr/>
                <p14:nvPr/>
              </p14:nvContentPartPr>
              <p14:xfrm>
                <a:off x="8704047" y="3733331"/>
                <a:ext cx="148680" cy="20952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2A1DA442-76CA-0A48-DF94-CDC36CB9C7CE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695047" y="3724691"/>
                  <a:ext cx="16632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5F80A8BD-E06E-340B-E857-376411458EBB}"/>
                    </a:ext>
                  </a:extLst>
                </p14:cNvPr>
                <p14:cNvContentPartPr/>
                <p14:nvPr/>
              </p14:nvContentPartPr>
              <p14:xfrm>
                <a:off x="8789007" y="3840971"/>
                <a:ext cx="139680" cy="12060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5F80A8BD-E06E-340B-E857-376411458EB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780007" y="3832331"/>
                  <a:ext cx="157320" cy="138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B6B29EB3-43E1-6753-D2B6-D7F001828ACB}"/>
                  </a:ext>
                </a:extLst>
              </p14:cNvPr>
              <p14:cNvContentPartPr/>
              <p14:nvPr/>
            </p14:nvContentPartPr>
            <p14:xfrm>
              <a:off x="9123807" y="3538931"/>
              <a:ext cx="205560" cy="684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B6B29EB3-43E1-6753-D2B6-D7F001828ACB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9115167" y="3530291"/>
                <a:ext cx="22320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F8356DEC-C4E6-B375-5F6B-799ECDB58C9C}"/>
                  </a:ext>
                </a:extLst>
              </p14:cNvPr>
              <p14:cNvContentPartPr/>
              <p14:nvPr/>
            </p14:nvContentPartPr>
            <p14:xfrm>
              <a:off x="9074127" y="3680411"/>
              <a:ext cx="219960" cy="684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F8356DEC-C4E6-B375-5F6B-799ECDB58C9C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9065487" y="3671771"/>
                <a:ext cx="237600" cy="24480"/>
              </a:xfrm>
              <a:prstGeom prst="rect">
                <a:avLst/>
              </a:prstGeom>
            </p:spPr>
          </p:pic>
        </mc:Fallback>
      </mc:AlternateContent>
      <p:grpSp>
        <p:nvGrpSpPr>
          <p:cNvPr id="62" name="Group 61">
            <a:extLst>
              <a:ext uri="{FF2B5EF4-FFF2-40B4-BE49-F238E27FC236}">
                <a16:creationId xmlns:a16="http://schemas.microsoft.com/office/drawing/2014/main" id="{590D85CB-9B8B-8937-8AD9-E1F980414F21}"/>
              </a:ext>
            </a:extLst>
          </p:cNvPr>
          <p:cNvGrpSpPr/>
          <p:nvPr/>
        </p:nvGrpSpPr>
        <p:grpSpPr>
          <a:xfrm>
            <a:off x="9586767" y="3061571"/>
            <a:ext cx="1089720" cy="556920"/>
            <a:chOff x="9586767" y="3061571"/>
            <a:chExt cx="1089720" cy="556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D8E900CE-F4AD-EEE2-0943-F24467E3D661}"/>
                    </a:ext>
                  </a:extLst>
                </p14:cNvPr>
                <p14:cNvContentPartPr/>
                <p14:nvPr/>
              </p14:nvContentPartPr>
              <p14:xfrm>
                <a:off x="9586767" y="3312131"/>
                <a:ext cx="92160" cy="20592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D8E900CE-F4AD-EEE2-0943-F24467E3D66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578127" y="3303491"/>
                  <a:ext cx="10980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B4B0BFC6-BFDA-1609-672D-09455F2EA8B0}"/>
                    </a:ext>
                  </a:extLst>
                </p14:cNvPr>
                <p14:cNvContentPartPr/>
                <p14:nvPr/>
              </p14:nvContentPartPr>
              <p14:xfrm>
                <a:off x="9650487" y="3331571"/>
                <a:ext cx="175320" cy="19584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B4B0BFC6-BFDA-1609-672D-09455F2EA8B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641487" y="3322931"/>
                  <a:ext cx="19296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ED529F3B-203B-FB1F-E2FD-5EC369DCAADB}"/>
                    </a:ext>
                  </a:extLst>
                </p14:cNvPr>
                <p14:cNvContentPartPr/>
                <p14:nvPr/>
              </p14:nvContentPartPr>
              <p14:xfrm>
                <a:off x="9958647" y="3275771"/>
                <a:ext cx="191880" cy="19008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ED529F3B-203B-FB1F-E2FD-5EC369DCAAD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949647" y="3267131"/>
                  <a:ext cx="20952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EB7F81ED-B77F-A6A9-2088-687D1AAB34AC}"/>
                    </a:ext>
                  </a:extLst>
                </p14:cNvPr>
                <p14:cNvContentPartPr/>
                <p14:nvPr/>
              </p14:nvContentPartPr>
              <p14:xfrm>
                <a:off x="10080327" y="3369371"/>
                <a:ext cx="95400" cy="10800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EB7F81ED-B77F-A6A9-2088-687D1AAB34AC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071687" y="3360731"/>
                  <a:ext cx="1130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D0EBFD98-986F-41C1-7688-DF5CDA298A4D}"/>
                    </a:ext>
                  </a:extLst>
                </p14:cNvPr>
                <p14:cNvContentPartPr/>
                <p14:nvPr/>
              </p14:nvContentPartPr>
              <p14:xfrm>
                <a:off x="10477047" y="3081731"/>
                <a:ext cx="190080" cy="34128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D0EBFD98-986F-41C1-7688-DF5CDA298A4D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468047" y="3072731"/>
                  <a:ext cx="20772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23576021-D356-5F76-6653-A938A62733F0}"/>
                    </a:ext>
                  </a:extLst>
                </p14:cNvPr>
                <p14:cNvContentPartPr/>
                <p14:nvPr/>
              </p14:nvContentPartPr>
              <p14:xfrm>
                <a:off x="10477047" y="3061571"/>
                <a:ext cx="360" cy="36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23576021-D356-5F76-6653-A938A62733F0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468047" y="305257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C092B96C-68E7-3E77-49E3-5C99BF9B3AB7}"/>
                    </a:ext>
                  </a:extLst>
                </p14:cNvPr>
                <p14:cNvContentPartPr/>
                <p14:nvPr/>
              </p14:nvContentPartPr>
              <p14:xfrm>
                <a:off x="10646607" y="3442091"/>
                <a:ext cx="360" cy="36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C092B96C-68E7-3E77-49E3-5C99BF9B3AB7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637607" y="343309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8130C7F3-1211-96BD-6D62-CBC49951A7CC}"/>
                    </a:ext>
                  </a:extLst>
                </p14:cNvPr>
                <p14:cNvContentPartPr/>
                <p14:nvPr/>
              </p14:nvContentPartPr>
              <p14:xfrm>
                <a:off x="9660207" y="3599051"/>
                <a:ext cx="1016280" cy="1944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8130C7F3-1211-96BD-6D62-CBC49951A7CC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651207" y="3590051"/>
                  <a:ext cx="1033920" cy="37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3D54F8A5-2420-A6BE-2982-B72D62AC4B09}"/>
                  </a:ext>
                </a:extLst>
              </p14:cNvPr>
              <p14:cNvContentPartPr/>
              <p14:nvPr/>
            </p14:nvContentPartPr>
            <p14:xfrm>
              <a:off x="9698727" y="3785531"/>
              <a:ext cx="66960" cy="19944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3D54F8A5-2420-A6BE-2982-B72D62AC4B09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9690087" y="3776891"/>
                <a:ext cx="84600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6C924932-C735-2C1F-657E-AB53FC200E1D}"/>
                  </a:ext>
                </a:extLst>
              </p14:cNvPr>
              <p14:cNvContentPartPr/>
              <p14:nvPr/>
            </p14:nvContentPartPr>
            <p14:xfrm>
              <a:off x="9710607" y="3792011"/>
              <a:ext cx="207000" cy="26784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6C924932-C735-2C1F-657E-AB53FC200E1D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9701607" y="3783371"/>
                <a:ext cx="224640" cy="28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21505" name="Ink 21504">
                <a:extLst>
                  <a:ext uri="{FF2B5EF4-FFF2-40B4-BE49-F238E27FC236}">
                    <a16:creationId xmlns:a16="http://schemas.microsoft.com/office/drawing/2014/main" id="{0E4D8B96-8E4B-CEE6-6DC1-CBA229A687B5}"/>
                  </a:ext>
                </a:extLst>
              </p14:cNvPr>
              <p14:cNvContentPartPr/>
              <p14:nvPr/>
            </p14:nvContentPartPr>
            <p14:xfrm>
              <a:off x="10129287" y="3795971"/>
              <a:ext cx="134280" cy="216000"/>
            </p14:xfrm>
          </p:contentPart>
        </mc:Choice>
        <mc:Fallback>
          <p:pic>
            <p:nvPicPr>
              <p:cNvPr id="21505" name="Ink 21504">
                <a:extLst>
                  <a:ext uri="{FF2B5EF4-FFF2-40B4-BE49-F238E27FC236}">
                    <a16:creationId xmlns:a16="http://schemas.microsoft.com/office/drawing/2014/main" id="{0E4D8B96-8E4B-CEE6-6DC1-CBA229A687B5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10120287" y="3786971"/>
                <a:ext cx="15192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21506" name="Ink 21505">
                <a:extLst>
                  <a:ext uri="{FF2B5EF4-FFF2-40B4-BE49-F238E27FC236}">
                    <a16:creationId xmlns:a16="http://schemas.microsoft.com/office/drawing/2014/main" id="{4EFA853E-8C76-59CE-17BD-DCD265760B96}"/>
                  </a:ext>
                </a:extLst>
              </p14:cNvPr>
              <p14:cNvContentPartPr/>
              <p14:nvPr/>
            </p14:nvContentPartPr>
            <p14:xfrm>
              <a:off x="10141887" y="3797411"/>
              <a:ext cx="161280" cy="201960"/>
            </p14:xfrm>
          </p:contentPart>
        </mc:Choice>
        <mc:Fallback>
          <p:pic>
            <p:nvPicPr>
              <p:cNvPr id="21506" name="Ink 21505">
                <a:extLst>
                  <a:ext uri="{FF2B5EF4-FFF2-40B4-BE49-F238E27FC236}">
                    <a16:creationId xmlns:a16="http://schemas.microsoft.com/office/drawing/2014/main" id="{4EFA853E-8C76-59CE-17BD-DCD265760B96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10133247" y="3788771"/>
                <a:ext cx="17892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21507" name="Ink 21506">
                <a:extLst>
                  <a:ext uri="{FF2B5EF4-FFF2-40B4-BE49-F238E27FC236}">
                    <a16:creationId xmlns:a16="http://schemas.microsoft.com/office/drawing/2014/main" id="{A5D4D594-C6F3-79B2-15F4-29737D6451CE}"/>
                  </a:ext>
                </a:extLst>
              </p14:cNvPr>
              <p14:cNvContentPartPr/>
              <p14:nvPr/>
            </p14:nvContentPartPr>
            <p14:xfrm>
              <a:off x="10328367" y="3935651"/>
              <a:ext cx="38520" cy="70200"/>
            </p14:xfrm>
          </p:contentPart>
        </mc:Choice>
        <mc:Fallback>
          <p:pic>
            <p:nvPicPr>
              <p:cNvPr id="21507" name="Ink 21506">
                <a:extLst>
                  <a:ext uri="{FF2B5EF4-FFF2-40B4-BE49-F238E27FC236}">
                    <a16:creationId xmlns:a16="http://schemas.microsoft.com/office/drawing/2014/main" id="{A5D4D594-C6F3-79B2-15F4-29737D6451CE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10319367" y="3927011"/>
                <a:ext cx="56160" cy="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21509" name="Ink 21508">
                <a:extLst>
                  <a:ext uri="{FF2B5EF4-FFF2-40B4-BE49-F238E27FC236}">
                    <a16:creationId xmlns:a16="http://schemas.microsoft.com/office/drawing/2014/main" id="{ED944153-5A35-94EC-6F14-02D175A95A0B}"/>
                  </a:ext>
                </a:extLst>
              </p14:cNvPr>
              <p14:cNvContentPartPr/>
              <p14:nvPr/>
            </p14:nvContentPartPr>
            <p14:xfrm>
              <a:off x="10340967" y="3882011"/>
              <a:ext cx="360" cy="9720"/>
            </p14:xfrm>
          </p:contentPart>
        </mc:Choice>
        <mc:Fallback>
          <p:pic>
            <p:nvPicPr>
              <p:cNvPr id="21509" name="Ink 21508">
                <a:extLst>
                  <a:ext uri="{FF2B5EF4-FFF2-40B4-BE49-F238E27FC236}">
                    <a16:creationId xmlns:a16="http://schemas.microsoft.com/office/drawing/2014/main" id="{ED944153-5A35-94EC-6F14-02D175A95A0B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10331967" y="3873011"/>
                <a:ext cx="18000" cy="27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1515" name="Group 21514">
            <a:extLst>
              <a:ext uri="{FF2B5EF4-FFF2-40B4-BE49-F238E27FC236}">
                <a16:creationId xmlns:a16="http://schemas.microsoft.com/office/drawing/2014/main" id="{7C40D4C4-26D9-F9D4-28C8-A01352B782C3}"/>
              </a:ext>
            </a:extLst>
          </p:cNvPr>
          <p:cNvGrpSpPr/>
          <p:nvPr/>
        </p:nvGrpSpPr>
        <p:grpSpPr>
          <a:xfrm>
            <a:off x="10576047" y="3737291"/>
            <a:ext cx="113760" cy="235080"/>
            <a:chOff x="10576047" y="3737291"/>
            <a:chExt cx="113760" cy="235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21510" name="Ink 21509">
                  <a:extLst>
                    <a:ext uri="{FF2B5EF4-FFF2-40B4-BE49-F238E27FC236}">
                      <a16:creationId xmlns:a16="http://schemas.microsoft.com/office/drawing/2014/main" id="{E33648CF-4F0E-5CD9-0F6E-F55D858389EF}"/>
                    </a:ext>
                  </a:extLst>
                </p14:cNvPr>
                <p14:cNvContentPartPr/>
                <p14:nvPr/>
              </p14:nvContentPartPr>
              <p14:xfrm>
                <a:off x="10576047" y="3737291"/>
                <a:ext cx="113760" cy="217800"/>
              </p14:xfrm>
            </p:contentPart>
          </mc:Choice>
          <mc:Fallback>
            <p:pic>
              <p:nvPicPr>
                <p:cNvPr id="21510" name="Ink 21509">
                  <a:extLst>
                    <a:ext uri="{FF2B5EF4-FFF2-40B4-BE49-F238E27FC236}">
                      <a16:creationId xmlns:a16="http://schemas.microsoft.com/office/drawing/2014/main" id="{E33648CF-4F0E-5CD9-0F6E-F55D858389EF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0567047" y="3728651"/>
                  <a:ext cx="13140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21512" name="Ink 21511">
                  <a:extLst>
                    <a:ext uri="{FF2B5EF4-FFF2-40B4-BE49-F238E27FC236}">
                      <a16:creationId xmlns:a16="http://schemas.microsoft.com/office/drawing/2014/main" id="{6E004E12-885B-6072-F459-6AD59C1F99FF}"/>
                    </a:ext>
                  </a:extLst>
                </p14:cNvPr>
                <p14:cNvContentPartPr/>
                <p14:nvPr/>
              </p14:nvContentPartPr>
              <p14:xfrm>
                <a:off x="10582167" y="3793451"/>
                <a:ext cx="360" cy="360"/>
              </p14:xfrm>
            </p:contentPart>
          </mc:Choice>
          <mc:Fallback>
            <p:pic>
              <p:nvPicPr>
                <p:cNvPr id="21512" name="Ink 21511">
                  <a:extLst>
                    <a:ext uri="{FF2B5EF4-FFF2-40B4-BE49-F238E27FC236}">
                      <a16:creationId xmlns:a16="http://schemas.microsoft.com/office/drawing/2014/main" id="{6E004E12-885B-6072-F459-6AD59C1F99F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573527" y="378445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21514" name="Ink 21513">
                  <a:extLst>
                    <a:ext uri="{FF2B5EF4-FFF2-40B4-BE49-F238E27FC236}">
                      <a16:creationId xmlns:a16="http://schemas.microsoft.com/office/drawing/2014/main" id="{A654888A-1E79-86D0-362B-818CC0940761}"/>
                    </a:ext>
                  </a:extLst>
                </p14:cNvPr>
                <p14:cNvContentPartPr/>
                <p14:nvPr/>
              </p14:nvContentPartPr>
              <p14:xfrm>
                <a:off x="10681887" y="3972011"/>
                <a:ext cx="360" cy="360"/>
              </p14:xfrm>
            </p:contentPart>
          </mc:Choice>
          <mc:Fallback>
            <p:pic>
              <p:nvPicPr>
                <p:cNvPr id="21514" name="Ink 21513">
                  <a:extLst>
                    <a:ext uri="{FF2B5EF4-FFF2-40B4-BE49-F238E27FC236}">
                      <a16:creationId xmlns:a16="http://schemas.microsoft.com/office/drawing/2014/main" id="{A654888A-1E79-86D0-362B-818CC094076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673247" y="396337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21516" name="Ink 21515">
                <a:extLst>
                  <a:ext uri="{FF2B5EF4-FFF2-40B4-BE49-F238E27FC236}">
                    <a16:creationId xmlns:a16="http://schemas.microsoft.com/office/drawing/2014/main" id="{EA94B5B6-72C4-ABFF-09C8-982BEA23BAF9}"/>
                  </a:ext>
                </a:extLst>
              </p14:cNvPr>
              <p14:cNvContentPartPr/>
              <p14:nvPr/>
            </p14:nvContentPartPr>
            <p14:xfrm>
              <a:off x="-2481513" y="3285491"/>
              <a:ext cx="221400" cy="279000"/>
            </p14:xfrm>
          </p:contentPart>
        </mc:Choice>
        <mc:Fallback>
          <p:pic>
            <p:nvPicPr>
              <p:cNvPr id="21516" name="Ink 21515">
                <a:extLst>
                  <a:ext uri="{FF2B5EF4-FFF2-40B4-BE49-F238E27FC236}">
                    <a16:creationId xmlns:a16="http://schemas.microsoft.com/office/drawing/2014/main" id="{EA94B5B6-72C4-ABFF-09C8-982BEA23BAF9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-2490513" y="3276851"/>
                <a:ext cx="239040" cy="29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21517" name="Ink 21516">
                <a:extLst>
                  <a:ext uri="{FF2B5EF4-FFF2-40B4-BE49-F238E27FC236}">
                    <a16:creationId xmlns:a16="http://schemas.microsoft.com/office/drawing/2014/main" id="{207E10A1-69A9-2005-5771-2846BFBC5070}"/>
                  </a:ext>
                </a:extLst>
              </p14:cNvPr>
              <p14:cNvContentPartPr/>
              <p14:nvPr/>
            </p14:nvContentPartPr>
            <p14:xfrm>
              <a:off x="-2122233" y="3399971"/>
              <a:ext cx="108000" cy="12960"/>
            </p14:xfrm>
          </p:contentPart>
        </mc:Choice>
        <mc:Fallback>
          <p:pic>
            <p:nvPicPr>
              <p:cNvPr id="21517" name="Ink 21516">
                <a:extLst>
                  <a:ext uri="{FF2B5EF4-FFF2-40B4-BE49-F238E27FC236}">
                    <a16:creationId xmlns:a16="http://schemas.microsoft.com/office/drawing/2014/main" id="{207E10A1-69A9-2005-5771-2846BFBC5070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-2131233" y="3390971"/>
                <a:ext cx="12564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21518" name="Ink 21517">
                <a:extLst>
                  <a:ext uri="{FF2B5EF4-FFF2-40B4-BE49-F238E27FC236}">
                    <a16:creationId xmlns:a16="http://schemas.microsoft.com/office/drawing/2014/main" id="{C2438C15-E869-C501-B985-C780F2339E87}"/>
                  </a:ext>
                </a:extLst>
              </p14:cNvPr>
              <p14:cNvContentPartPr/>
              <p14:nvPr/>
            </p14:nvContentPartPr>
            <p14:xfrm>
              <a:off x="-2122233" y="3482051"/>
              <a:ext cx="76320" cy="360"/>
            </p14:xfrm>
          </p:contentPart>
        </mc:Choice>
        <mc:Fallback>
          <p:pic>
            <p:nvPicPr>
              <p:cNvPr id="21518" name="Ink 21517">
                <a:extLst>
                  <a:ext uri="{FF2B5EF4-FFF2-40B4-BE49-F238E27FC236}">
                    <a16:creationId xmlns:a16="http://schemas.microsoft.com/office/drawing/2014/main" id="{C2438C15-E869-C501-B985-C780F2339E87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-2131233" y="3473411"/>
                <a:ext cx="9396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21519" name="Ink 21518">
                <a:extLst>
                  <a:ext uri="{FF2B5EF4-FFF2-40B4-BE49-F238E27FC236}">
                    <a16:creationId xmlns:a16="http://schemas.microsoft.com/office/drawing/2014/main" id="{4397E735-07C6-E954-5695-BBDCFF7B0109}"/>
                  </a:ext>
                </a:extLst>
              </p14:cNvPr>
              <p14:cNvContentPartPr/>
              <p14:nvPr/>
            </p14:nvContentPartPr>
            <p14:xfrm>
              <a:off x="-1840353" y="3278291"/>
              <a:ext cx="174240" cy="253800"/>
            </p14:xfrm>
          </p:contentPart>
        </mc:Choice>
        <mc:Fallback>
          <p:pic>
            <p:nvPicPr>
              <p:cNvPr id="21519" name="Ink 21518">
                <a:extLst>
                  <a:ext uri="{FF2B5EF4-FFF2-40B4-BE49-F238E27FC236}">
                    <a16:creationId xmlns:a16="http://schemas.microsoft.com/office/drawing/2014/main" id="{4397E735-07C6-E954-5695-BBDCFF7B0109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-1849353" y="3269651"/>
                <a:ext cx="191880" cy="27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21520" name="Ink 21519">
                <a:extLst>
                  <a:ext uri="{FF2B5EF4-FFF2-40B4-BE49-F238E27FC236}">
                    <a16:creationId xmlns:a16="http://schemas.microsoft.com/office/drawing/2014/main" id="{BEFC1F00-BEB2-E4AF-D8AD-D09D64ABFF49}"/>
                  </a:ext>
                </a:extLst>
              </p14:cNvPr>
              <p14:cNvContentPartPr/>
              <p14:nvPr/>
            </p14:nvContentPartPr>
            <p14:xfrm>
              <a:off x="-1589433" y="3384491"/>
              <a:ext cx="360" cy="360"/>
            </p14:xfrm>
          </p:contentPart>
        </mc:Choice>
        <mc:Fallback>
          <p:pic>
            <p:nvPicPr>
              <p:cNvPr id="21520" name="Ink 21519">
                <a:extLst>
                  <a:ext uri="{FF2B5EF4-FFF2-40B4-BE49-F238E27FC236}">
                    <a16:creationId xmlns:a16="http://schemas.microsoft.com/office/drawing/2014/main" id="{BEFC1F00-BEB2-E4AF-D8AD-D09D64ABFF49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-1598433" y="337549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21521" name="Ink 21520">
                <a:extLst>
                  <a:ext uri="{FF2B5EF4-FFF2-40B4-BE49-F238E27FC236}">
                    <a16:creationId xmlns:a16="http://schemas.microsoft.com/office/drawing/2014/main" id="{0265F832-ABAB-54F8-A496-C120805CBD10}"/>
                  </a:ext>
                </a:extLst>
              </p14:cNvPr>
              <p14:cNvContentPartPr/>
              <p14:nvPr/>
            </p14:nvContentPartPr>
            <p14:xfrm>
              <a:off x="-1463073" y="3232571"/>
              <a:ext cx="180720" cy="208080"/>
            </p14:xfrm>
          </p:contentPart>
        </mc:Choice>
        <mc:Fallback>
          <p:pic>
            <p:nvPicPr>
              <p:cNvPr id="21521" name="Ink 21520">
                <a:extLst>
                  <a:ext uri="{FF2B5EF4-FFF2-40B4-BE49-F238E27FC236}">
                    <a16:creationId xmlns:a16="http://schemas.microsoft.com/office/drawing/2014/main" id="{0265F832-ABAB-54F8-A496-C120805CBD10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-1471713" y="3223931"/>
                <a:ext cx="19836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21522" name="Ink 21521">
                <a:extLst>
                  <a:ext uri="{FF2B5EF4-FFF2-40B4-BE49-F238E27FC236}">
                    <a16:creationId xmlns:a16="http://schemas.microsoft.com/office/drawing/2014/main" id="{7EB2787B-B280-74C7-85BE-A23B38686F44}"/>
                  </a:ext>
                </a:extLst>
              </p14:cNvPr>
              <p14:cNvContentPartPr/>
              <p14:nvPr/>
            </p14:nvContentPartPr>
            <p14:xfrm>
              <a:off x="-2491953" y="3932771"/>
              <a:ext cx="117000" cy="402480"/>
            </p14:xfrm>
          </p:contentPart>
        </mc:Choice>
        <mc:Fallback>
          <p:pic>
            <p:nvPicPr>
              <p:cNvPr id="21522" name="Ink 21521">
                <a:extLst>
                  <a:ext uri="{FF2B5EF4-FFF2-40B4-BE49-F238E27FC236}">
                    <a16:creationId xmlns:a16="http://schemas.microsoft.com/office/drawing/2014/main" id="{7EB2787B-B280-74C7-85BE-A23B38686F44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-2500953" y="3924131"/>
                <a:ext cx="134640" cy="42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21523" name="Ink 21522">
                <a:extLst>
                  <a:ext uri="{FF2B5EF4-FFF2-40B4-BE49-F238E27FC236}">
                    <a16:creationId xmlns:a16="http://schemas.microsoft.com/office/drawing/2014/main" id="{4C6880C3-8E8E-4E56-7525-E54EB57234C0}"/>
                  </a:ext>
                </a:extLst>
              </p14:cNvPr>
              <p14:cNvContentPartPr/>
              <p14:nvPr/>
            </p14:nvContentPartPr>
            <p14:xfrm>
              <a:off x="-2104953" y="4106291"/>
              <a:ext cx="119520" cy="39240"/>
            </p14:xfrm>
          </p:contentPart>
        </mc:Choice>
        <mc:Fallback>
          <p:pic>
            <p:nvPicPr>
              <p:cNvPr id="21523" name="Ink 21522">
                <a:extLst>
                  <a:ext uri="{FF2B5EF4-FFF2-40B4-BE49-F238E27FC236}">
                    <a16:creationId xmlns:a16="http://schemas.microsoft.com/office/drawing/2014/main" id="{4C6880C3-8E8E-4E56-7525-E54EB57234C0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-2113953" y="4097651"/>
                <a:ext cx="13716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21524" name="Ink 21523">
                <a:extLst>
                  <a:ext uri="{FF2B5EF4-FFF2-40B4-BE49-F238E27FC236}">
                    <a16:creationId xmlns:a16="http://schemas.microsoft.com/office/drawing/2014/main" id="{E5F4BE3E-8842-AA21-01A4-FC2D896A73C5}"/>
                  </a:ext>
                </a:extLst>
              </p14:cNvPr>
              <p14:cNvContentPartPr/>
              <p14:nvPr/>
            </p14:nvContentPartPr>
            <p14:xfrm>
              <a:off x="-2144553" y="4202051"/>
              <a:ext cx="109440" cy="27360"/>
            </p14:xfrm>
          </p:contentPart>
        </mc:Choice>
        <mc:Fallback>
          <p:pic>
            <p:nvPicPr>
              <p:cNvPr id="21524" name="Ink 21523">
                <a:extLst>
                  <a:ext uri="{FF2B5EF4-FFF2-40B4-BE49-F238E27FC236}">
                    <a16:creationId xmlns:a16="http://schemas.microsoft.com/office/drawing/2014/main" id="{E5F4BE3E-8842-AA21-01A4-FC2D896A73C5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-2153193" y="4193411"/>
                <a:ext cx="12708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21525" name="Ink 21524">
                <a:extLst>
                  <a:ext uri="{FF2B5EF4-FFF2-40B4-BE49-F238E27FC236}">
                    <a16:creationId xmlns:a16="http://schemas.microsoft.com/office/drawing/2014/main" id="{9A4B9748-D716-1FE5-B142-C517F7584384}"/>
                  </a:ext>
                </a:extLst>
              </p14:cNvPr>
              <p14:cNvContentPartPr/>
              <p14:nvPr/>
            </p14:nvContentPartPr>
            <p14:xfrm>
              <a:off x="-1756113" y="3969851"/>
              <a:ext cx="105840" cy="177840"/>
            </p14:xfrm>
          </p:contentPart>
        </mc:Choice>
        <mc:Fallback>
          <p:pic>
            <p:nvPicPr>
              <p:cNvPr id="21525" name="Ink 21524">
                <a:extLst>
                  <a:ext uri="{FF2B5EF4-FFF2-40B4-BE49-F238E27FC236}">
                    <a16:creationId xmlns:a16="http://schemas.microsoft.com/office/drawing/2014/main" id="{9A4B9748-D716-1FE5-B142-C517F7584384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-1764753" y="3961211"/>
                <a:ext cx="12348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21526" name="Ink 21525">
                <a:extLst>
                  <a:ext uri="{FF2B5EF4-FFF2-40B4-BE49-F238E27FC236}">
                    <a16:creationId xmlns:a16="http://schemas.microsoft.com/office/drawing/2014/main" id="{4A8D9095-47E7-2BDE-CC8E-C0E94D06D99B}"/>
                  </a:ext>
                </a:extLst>
              </p14:cNvPr>
              <p14:cNvContentPartPr/>
              <p14:nvPr/>
            </p14:nvContentPartPr>
            <p14:xfrm>
              <a:off x="-1566753" y="4051211"/>
              <a:ext cx="360" cy="360"/>
            </p14:xfrm>
          </p:contentPart>
        </mc:Choice>
        <mc:Fallback>
          <p:pic>
            <p:nvPicPr>
              <p:cNvPr id="21526" name="Ink 21525">
                <a:extLst>
                  <a:ext uri="{FF2B5EF4-FFF2-40B4-BE49-F238E27FC236}">
                    <a16:creationId xmlns:a16="http://schemas.microsoft.com/office/drawing/2014/main" id="{4A8D9095-47E7-2BDE-CC8E-C0E94D06D99B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-1575393" y="404221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21527" name="Ink 21526">
                <a:extLst>
                  <a:ext uri="{FF2B5EF4-FFF2-40B4-BE49-F238E27FC236}">
                    <a16:creationId xmlns:a16="http://schemas.microsoft.com/office/drawing/2014/main" id="{32DBBD07-DF10-BFF9-BF21-380F29D5CEA0}"/>
                  </a:ext>
                </a:extLst>
              </p14:cNvPr>
              <p14:cNvContentPartPr/>
              <p14:nvPr/>
            </p14:nvContentPartPr>
            <p14:xfrm>
              <a:off x="-1522473" y="3949331"/>
              <a:ext cx="249480" cy="285840"/>
            </p14:xfrm>
          </p:contentPart>
        </mc:Choice>
        <mc:Fallback>
          <p:pic>
            <p:nvPicPr>
              <p:cNvPr id="21527" name="Ink 21526">
                <a:extLst>
                  <a:ext uri="{FF2B5EF4-FFF2-40B4-BE49-F238E27FC236}">
                    <a16:creationId xmlns:a16="http://schemas.microsoft.com/office/drawing/2014/main" id="{32DBBD07-DF10-BFF9-BF21-380F29D5CEA0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-1531113" y="3940691"/>
                <a:ext cx="267120" cy="30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21528" name="Ink 21527">
                <a:extLst>
                  <a:ext uri="{FF2B5EF4-FFF2-40B4-BE49-F238E27FC236}">
                    <a16:creationId xmlns:a16="http://schemas.microsoft.com/office/drawing/2014/main" id="{F6D7C91F-915E-72A3-BD54-74D0E104BA60}"/>
                  </a:ext>
                </a:extLst>
              </p14:cNvPr>
              <p14:cNvContentPartPr/>
              <p14:nvPr/>
            </p14:nvContentPartPr>
            <p14:xfrm>
              <a:off x="-1345353" y="4102691"/>
              <a:ext cx="123480" cy="12960"/>
            </p14:xfrm>
          </p:contentPart>
        </mc:Choice>
        <mc:Fallback>
          <p:pic>
            <p:nvPicPr>
              <p:cNvPr id="21528" name="Ink 21527">
                <a:extLst>
                  <a:ext uri="{FF2B5EF4-FFF2-40B4-BE49-F238E27FC236}">
                    <a16:creationId xmlns:a16="http://schemas.microsoft.com/office/drawing/2014/main" id="{F6D7C91F-915E-72A3-BD54-74D0E104BA60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-1353993" y="4093691"/>
                <a:ext cx="14112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21529" name="Ink 21528">
                <a:extLst>
                  <a:ext uri="{FF2B5EF4-FFF2-40B4-BE49-F238E27FC236}">
                    <a16:creationId xmlns:a16="http://schemas.microsoft.com/office/drawing/2014/main" id="{C0AB1DC4-EE27-7854-973A-237DAF3BC524}"/>
                  </a:ext>
                </a:extLst>
              </p14:cNvPr>
              <p14:cNvContentPartPr/>
              <p14:nvPr/>
            </p14:nvContentPartPr>
            <p14:xfrm>
              <a:off x="-2751873" y="4927091"/>
              <a:ext cx="132120" cy="271800"/>
            </p14:xfrm>
          </p:contentPart>
        </mc:Choice>
        <mc:Fallback>
          <p:pic>
            <p:nvPicPr>
              <p:cNvPr id="21529" name="Ink 21528">
                <a:extLst>
                  <a:ext uri="{FF2B5EF4-FFF2-40B4-BE49-F238E27FC236}">
                    <a16:creationId xmlns:a16="http://schemas.microsoft.com/office/drawing/2014/main" id="{C0AB1DC4-EE27-7854-973A-237DAF3BC524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-2760873" y="4918091"/>
                <a:ext cx="149760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3">
            <p14:nvContentPartPr>
              <p14:cNvPr id="21530" name="Ink 21529">
                <a:extLst>
                  <a:ext uri="{FF2B5EF4-FFF2-40B4-BE49-F238E27FC236}">
                    <a16:creationId xmlns:a16="http://schemas.microsoft.com/office/drawing/2014/main" id="{CAC53459-E0B3-BFAF-6ED1-21AA1E84D487}"/>
                  </a:ext>
                </a:extLst>
              </p14:cNvPr>
              <p14:cNvContentPartPr/>
              <p14:nvPr/>
            </p14:nvContentPartPr>
            <p14:xfrm>
              <a:off x="-2455233" y="4872011"/>
              <a:ext cx="360" cy="361080"/>
            </p14:xfrm>
          </p:contentPart>
        </mc:Choice>
        <mc:Fallback>
          <p:pic>
            <p:nvPicPr>
              <p:cNvPr id="21530" name="Ink 21529">
                <a:extLst>
                  <a:ext uri="{FF2B5EF4-FFF2-40B4-BE49-F238E27FC236}">
                    <a16:creationId xmlns:a16="http://schemas.microsoft.com/office/drawing/2014/main" id="{CAC53459-E0B3-BFAF-6ED1-21AA1E84D487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-2464233" y="4863371"/>
                <a:ext cx="18000" cy="37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5">
            <p14:nvContentPartPr>
              <p14:cNvPr id="21531" name="Ink 21530">
                <a:extLst>
                  <a:ext uri="{FF2B5EF4-FFF2-40B4-BE49-F238E27FC236}">
                    <a16:creationId xmlns:a16="http://schemas.microsoft.com/office/drawing/2014/main" id="{115DD438-EA18-C8F6-3AD7-AC388C7CEF65}"/>
                  </a:ext>
                </a:extLst>
              </p14:cNvPr>
              <p14:cNvContentPartPr/>
              <p14:nvPr/>
            </p14:nvContentPartPr>
            <p14:xfrm>
              <a:off x="-2526153" y="4858691"/>
              <a:ext cx="32040" cy="70200"/>
            </p14:xfrm>
          </p:contentPart>
        </mc:Choice>
        <mc:Fallback>
          <p:pic>
            <p:nvPicPr>
              <p:cNvPr id="21531" name="Ink 21530">
                <a:extLst>
                  <a:ext uri="{FF2B5EF4-FFF2-40B4-BE49-F238E27FC236}">
                    <a16:creationId xmlns:a16="http://schemas.microsoft.com/office/drawing/2014/main" id="{115DD438-EA18-C8F6-3AD7-AC388C7CEF65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-2534793" y="4849691"/>
                <a:ext cx="49680" cy="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7">
            <p14:nvContentPartPr>
              <p14:cNvPr id="21532" name="Ink 21531">
                <a:extLst>
                  <a:ext uri="{FF2B5EF4-FFF2-40B4-BE49-F238E27FC236}">
                    <a16:creationId xmlns:a16="http://schemas.microsoft.com/office/drawing/2014/main" id="{5FF4C336-0445-C155-F0C1-071F7B573AFE}"/>
                  </a:ext>
                </a:extLst>
              </p14:cNvPr>
              <p14:cNvContentPartPr/>
              <p14:nvPr/>
            </p14:nvContentPartPr>
            <p14:xfrm>
              <a:off x="-2462793" y="4858691"/>
              <a:ext cx="86040" cy="81720"/>
            </p14:xfrm>
          </p:contentPart>
        </mc:Choice>
        <mc:Fallback>
          <p:pic>
            <p:nvPicPr>
              <p:cNvPr id="21532" name="Ink 21531">
                <a:extLst>
                  <a:ext uri="{FF2B5EF4-FFF2-40B4-BE49-F238E27FC236}">
                    <a16:creationId xmlns:a16="http://schemas.microsoft.com/office/drawing/2014/main" id="{5FF4C336-0445-C155-F0C1-071F7B573AFE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-2471433" y="4849691"/>
                <a:ext cx="10368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9">
            <p14:nvContentPartPr>
              <p14:cNvPr id="21533" name="Ink 21532">
                <a:extLst>
                  <a:ext uri="{FF2B5EF4-FFF2-40B4-BE49-F238E27FC236}">
                    <a16:creationId xmlns:a16="http://schemas.microsoft.com/office/drawing/2014/main" id="{6BD1A861-F712-B30A-3A5D-F56B809DE108}"/>
                  </a:ext>
                </a:extLst>
              </p14:cNvPr>
              <p14:cNvContentPartPr/>
              <p14:nvPr/>
            </p14:nvContentPartPr>
            <p14:xfrm>
              <a:off x="-2152113" y="4944371"/>
              <a:ext cx="12600" cy="175320"/>
            </p14:xfrm>
          </p:contentPart>
        </mc:Choice>
        <mc:Fallback>
          <p:pic>
            <p:nvPicPr>
              <p:cNvPr id="21533" name="Ink 21532">
                <a:extLst>
                  <a:ext uri="{FF2B5EF4-FFF2-40B4-BE49-F238E27FC236}">
                    <a16:creationId xmlns:a16="http://schemas.microsoft.com/office/drawing/2014/main" id="{6BD1A861-F712-B30A-3A5D-F56B809DE108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-2160753" y="4935371"/>
                <a:ext cx="3024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1">
            <p14:nvContentPartPr>
              <p14:cNvPr id="21534" name="Ink 21533">
                <a:extLst>
                  <a:ext uri="{FF2B5EF4-FFF2-40B4-BE49-F238E27FC236}">
                    <a16:creationId xmlns:a16="http://schemas.microsoft.com/office/drawing/2014/main" id="{382DCE64-BFE2-1101-DA3B-A1786EBD4C88}"/>
                  </a:ext>
                </a:extLst>
              </p14:cNvPr>
              <p14:cNvContentPartPr/>
              <p14:nvPr/>
            </p14:nvContentPartPr>
            <p14:xfrm>
              <a:off x="-2026113" y="4909451"/>
              <a:ext cx="76320" cy="205560"/>
            </p14:xfrm>
          </p:contentPart>
        </mc:Choice>
        <mc:Fallback>
          <p:pic>
            <p:nvPicPr>
              <p:cNvPr id="21534" name="Ink 21533">
                <a:extLst>
                  <a:ext uri="{FF2B5EF4-FFF2-40B4-BE49-F238E27FC236}">
                    <a16:creationId xmlns:a16="http://schemas.microsoft.com/office/drawing/2014/main" id="{382DCE64-BFE2-1101-DA3B-A1786EBD4C88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-2035113" y="4900811"/>
                <a:ext cx="93960" cy="22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3">
            <p14:nvContentPartPr>
              <p14:cNvPr id="21535" name="Ink 21534">
                <a:extLst>
                  <a:ext uri="{FF2B5EF4-FFF2-40B4-BE49-F238E27FC236}">
                    <a16:creationId xmlns:a16="http://schemas.microsoft.com/office/drawing/2014/main" id="{10948399-DD2F-976A-D614-42EBC0D646F4}"/>
                  </a:ext>
                </a:extLst>
              </p14:cNvPr>
              <p14:cNvContentPartPr/>
              <p14:nvPr/>
            </p14:nvContentPartPr>
            <p14:xfrm>
              <a:off x="-1808313" y="4853291"/>
              <a:ext cx="84960" cy="218520"/>
            </p14:xfrm>
          </p:contentPart>
        </mc:Choice>
        <mc:Fallback>
          <p:pic>
            <p:nvPicPr>
              <p:cNvPr id="21535" name="Ink 21534">
                <a:extLst>
                  <a:ext uri="{FF2B5EF4-FFF2-40B4-BE49-F238E27FC236}">
                    <a16:creationId xmlns:a16="http://schemas.microsoft.com/office/drawing/2014/main" id="{10948399-DD2F-976A-D614-42EBC0D646F4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-1816953" y="4844651"/>
                <a:ext cx="10260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5">
            <p14:nvContentPartPr>
              <p14:cNvPr id="21536" name="Ink 21535">
                <a:extLst>
                  <a:ext uri="{FF2B5EF4-FFF2-40B4-BE49-F238E27FC236}">
                    <a16:creationId xmlns:a16="http://schemas.microsoft.com/office/drawing/2014/main" id="{5E17567E-A23A-8FA6-FDD3-D02853DD2DC9}"/>
                  </a:ext>
                </a:extLst>
              </p14:cNvPr>
              <p14:cNvContentPartPr/>
              <p14:nvPr/>
            </p14:nvContentPartPr>
            <p14:xfrm>
              <a:off x="-1793553" y="4868771"/>
              <a:ext cx="360" cy="360"/>
            </p14:xfrm>
          </p:contentPart>
        </mc:Choice>
        <mc:Fallback>
          <p:pic>
            <p:nvPicPr>
              <p:cNvPr id="21536" name="Ink 21535">
                <a:extLst>
                  <a:ext uri="{FF2B5EF4-FFF2-40B4-BE49-F238E27FC236}">
                    <a16:creationId xmlns:a16="http://schemas.microsoft.com/office/drawing/2014/main" id="{5E17567E-A23A-8FA6-FDD3-D02853DD2DC9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-1802193" y="485977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6">
            <p14:nvContentPartPr>
              <p14:cNvPr id="21537" name="Ink 21536">
                <a:extLst>
                  <a:ext uri="{FF2B5EF4-FFF2-40B4-BE49-F238E27FC236}">
                    <a16:creationId xmlns:a16="http://schemas.microsoft.com/office/drawing/2014/main" id="{B571CE60-890D-24A2-EBBE-4CA4E0CE4E10}"/>
                  </a:ext>
                </a:extLst>
              </p14:cNvPr>
              <p14:cNvContentPartPr/>
              <p14:nvPr/>
            </p14:nvContentPartPr>
            <p14:xfrm>
              <a:off x="-1733433" y="5028971"/>
              <a:ext cx="360" cy="9720"/>
            </p14:xfrm>
          </p:contentPart>
        </mc:Choice>
        <mc:Fallback>
          <p:pic>
            <p:nvPicPr>
              <p:cNvPr id="21537" name="Ink 21536">
                <a:extLst>
                  <a:ext uri="{FF2B5EF4-FFF2-40B4-BE49-F238E27FC236}">
                    <a16:creationId xmlns:a16="http://schemas.microsoft.com/office/drawing/2014/main" id="{B571CE60-890D-24A2-EBBE-4CA4E0CE4E10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-1742433" y="5019971"/>
                <a:ext cx="1800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8">
            <p14:nvContentPartPr>
              <p14:cNvPr id="21538" name="Ink 21537">
                <a:extLst>
                  <a:ext uri="{FF2B5EF4-FFF2-40B4-BE49-F238E27FC236}">
                    <a16:creationId xmlns:a16="http://schemas.microsoft.com/office/drawing/2014/main" id="{DA80FB32-407D-0214-CCDE-8229B05A760B}"/>
                  </a:ext>
                </a:extLst>
              </p14:cNvPr>
              <p14:cNvContentPartPr/>
              <p14:nvPr/>
            </p14:nvContentPartPr>
            <p14:xfrm>
              <a:off x="-1564233" y="5034011"/>
              <a:ext cx="64440" cy="216000"/>
            </p14:xfrm>
          </p:contentPart>
        </mc:Choice>
        <mc:Fallback>
          <p:pic>
            <p:nvPicPr>
              <p:cNvPr id="21538" name="Ink 21537">
                <a:extLst>
                  <a:ext uri="{FF2B5EF4-FFF2-40B4-BE49-F238E27FC236}">
                    <a16:creationId xmlns:a16="http://schemas.microsoft.com/office/drawing/2014/main" id="{DA80FB32-407D-0214-CCDE-8229B05A760B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-1572873" y="5025011"/>
                <a:ext cx="8208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0">
            <p14:nvContentPartPr>
              <p14:cNvPr id="21539" name="Ink 21538">
                <a:extLst>
                  <a:ext uri="{FF2B5EF4-FFF2-40B4-BE49-F238E27FC236}">
                    <a16:creationId xmlns:a16="http://schemas.microsoft.com/office/drawing/2014/main" id="{6D98AD63-BC9B-868D-2864-A843684351C0}"/>
                  </a:ext>
                </a:extLst>
              </p14:cNvPr>
              <p14:cNvContentPartPr/>
              <p14:nvPr/>
            </p14:nvContentPartPr>
            <p14:xfrm>
              <a:off x="-1328073" y="4890731"/>
              <a:ext cx="12600" cy="250920"/>
            </p14:xfrm>
          </p:contentPart>
        </mc:Choice>
        <mc:Fallback>
          <p:pic>
            <p:nvPicPr>
              <p:cNvPr id="21539" name="Ink 21538">
                <a:extLst>
                  <a:ext uri="{FF2B5EF4-FFF2-40B4-BE49-F238E27FC236}">
                    <a16:creationId xmlns:a16="http://schemas.microsoft.com/office/drawing/2014/main" id="{6D98AD63-BC9B-868D-2864-A843684351C0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-1336713" y="4882091"/>
                <a:ext cx="30240" cy="26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2">
            <p14:nvContentPartPr>
              <p14:cNvPr id="21540" name="Ink 21539">
                <a:extLst>
                  <a:ext uri="{FF2B5EF4-FFF2-40B4-BE49-F238E27FC236}">
                    <a16:creationId xmlns:a16="http://schemas.microsoft.com/office/drawing/2014/main" id="{BE1E9B01-DF32-94C2-460D-71A6052EC412}"/>
                  </a:ext>
                </a:extLst>
              </p14:cNvPr>
              <p14:cNvContentPartPr/>
              <p14:nvPr/>
            </p14:nvContentPartPr>
            <p14:xfrm>
              <a:off x="-1270113" y="4847891"/>
              <a:ext cx="171000" cy="200520"/>
            </p14:xfrm>
          </p:contentPart>
        </mc:Choice>
        <mc:Fallback>
          <p:pic>
            <p:nvPicPr>
              <p:cNvPr id="21540" name="Ink 21539">
                <a:extLst>
                  <a:ext uri="{FF2B5EF4-FFF2-40B4-BE49-F238E27FC236}">
                    <a16:creationId xmlns:a16="http://schemas.microsoft.com/office/drawing/2014/main" id="{BE1E9B01-DF32-94C2-460D-71A6052EC412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-1279113" y="4839251"/>
                <a:ext cx="18864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4">
            <p14:nvContentPartPr>
              <p14:cNvPr id="21541" name="Ink 21540">
                <a:extLst>
                  <a:ext uri="{FF2B5EF4-FFF2-40B4-BE49-F238E27FC236}">
                    <a16:creationId xmlns:a16="http://schemas.microsoft.com/office/drawing/2014/main" id="{C9237AF4-957F-0C79-68C6-5DCE7ACA5EB1}"/>
                  </a:ext>
                </a:extLst>
              </p14:cNvPr>
              <p14:cNvContentPartPr/>
              <p14:nvPr/>
            </p14:nvContentPartPr>
            <p14:xfrm>
              <a:off x="-1015953" y="4850771"/>
              <a:ext cx="12600" cy="294480"/>
            </p14:xfrm>
          </p:contentPart>
        </mc:Choice>
        <mc:Fallback>
          <p:pic>
            <p:nvPicPr>
              <p:cNvPr id="21541" name="Ink 21540">
                <a:extLst>
                  <a:ext uri="{FF2B5EF4-FFF2-40B4-BE49-F238E27FC236}">
                    <a16:creationId xmlns:a16="http://schemas.microsoft.com/office/drawing/2014/main" id="{C9237AF4-957F-0C79-68C6-5DCE7ACA5EB1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-1024593" y="4842131"/>
                <a:ext cx="30240" cy="31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6">
            <p14:nvContentPartPr>
              <p14:cNvPr id="21542" name="Ink 21541">
                <a:extLst>
                  <a:ext uri="{FF2B5EF4-FFF2-40B4-BE49-F238E27FC236}">
                    <a16:creationId xmlns:a16="http://schemas.microsoft.com/office/drawing/2014/main" id="{22D7E146-BB6B-1012-8A71-D51DCEB979FF}"/>
                  </a:ext>
                </a:extLst>
              </p14:cNvPr>
              <p14:cNvContentPartPr/>
              <p14:nvPr/>
            </p14:nvContentPartPr>
            <p14:xfrm>
              <a:off x="-1053753" y="4811171"/>
              <a:ext cx="25560" cy="88920"/>
            </p14:xfrm>
          </p:contentPart>
        </mc:Choice>
        <mc:Fallback>
          <p:pic>
            <p:nvPicPr>
              <p:cNvPr id="21542" name="Ink 21541">
                <a:extLst>
                  <a:ext uri="{FF2B5EF4-FFF2-40B4-BE49-F238E27FC236}">
                    <a16:creationId xmlns:a16="http://schemas.microsoft.com/office/drawing/2014/main" id="{22D7E146-BB6B-1012-8A71-D51DCEB979FF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-1062393" y="4802171"/>
                <a:ext cx="4320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8">
            <p14:nvContentPartPr>
              <p14:cNvPr id="21543" name="Ink 21542">
                <a:extLst>
                  <a:ext uri="{FF2B5EF4-FFF2-40B4-BE49-F238E27FC236}">
                    <a16:creationId xmlns:a16="http://schemas.microsoft.com/office/drawing/2014/main" id="{6728BF24-462D-C7DC-F6B7-7BF60E5DE5FA}"/>
                  </a:ext>
                </a:extLst>
              </p14:cNvPr>
              <p14:cNvContentPartPr/>
              <p14:nvPr/>
            </p14:nvContentPartPr>
            <p14:xfrm>
              <a:off x="-1034673" y="4830251"/>
              <a:ext cx="94680" cy="87480"/>
            </p14:xfrm>
          </p:contentPart>
        </mc:Choice>
        <mc:Fallback>
          <p:pic>
            <p:nvPicPr>
              <p:cNvPr id="21543" name="Ink 21542">
                <a:extLst>
                  <a:ext uri="{FF2B5EF4-FFF2-40B4-BE49-F238E27FC236}">
                    <a16:creationId xmlns:a16="http://schemas.microsoft.com/office/drawing/2014/main" id="{6728BF24-462D-C7DC-F6B7-7BF60E5DE5FA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-1043673" y="4821251"/>
                <a:ext cx="11232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0">
            <p14:nvContentPartPr>
              <p14:cNvPr id="21544" name="Ink 21543">
                <a:extLst>
                  <a:ext uri="{FF2B5EF4-FFF2-40B4-BE49-F238E27FC236}">
                    <a16:creationId xmlns:a16="http://schemas.microsoft.com/office/drawing/2014/main" id="{2A174A27-6589-BE4C-7BA1-0E8E33D68794}"/>
                  </a:ext>
                </a:extLst>
              </p14:cNvPr>
              <p14:cNvContentPartPr/>
              <p14:nvPr/>
            </p14:nvContentPartPr>
            <p14:xfrm>
              <a:off x="-823713" y="4897571"/>
              <a:ext cx="360" cy="175320"/>
            </p14:xfrm>
          </p:contentPart>
        </mc:Choice>
        <mc:Fallback>
          <p:pic>
            <p:nvPicPr>
              <p:cNvPr id="21544" name="Ink 21543">
                <a:extLst>
                  <a:ext uri="{FF2B5EF4-FFF2-40B4-BE49-F238E27FC236}">
                    <a16:creationId xmlns:a16="http://schemas.microsoft.com/office/drawing/2014/main" id="{2A174A27-6589-BE4C-7BA1-0E8E33D68794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-832353" y="4888571"/>
                <a:ext cx="1800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1">
            <p14:nvContentPartPr>
              <p14:cNvPr id="21545" name="Ink 21544">
                <a:extLst>
                  <a:ext uri="{FF2B5EF4-FFF2-40B4-BE49-F238E27FC236}">
                    <a16:creationId xmlns:a16="http://schemas.microsoft.com/office/drawing/2014/main" id="{77CA9B41-8BAA-896D-9447-DCC3D8363127}"/>
                  </a:ext>
                </a:extLst>
              </p14:cNvPr>
              <p14:cNvContentPartPr/>
              <p14:nvPr/>
            </p14:nvContentPartPr>
            <p14:xfrm>
              <a:off x="-741633" y="4951931"/>
              <a:ext cx="63720" cy="108000"/>
            </p14:xfrm>
          </p:contentPart>
        </mc:Choice>
        <mc:Fallback>
          <p:pic>
            <p:nvPicPr>
              <p:cNvPr id="21545" name="Ink 21544">
                <a:extLst>
                  <a:ext uri="{FF2B5EF4-FFF2-40B4-BE49-F238E27FC236}">
                    <a16:creationId xmlns:a16="http://schemas.microsoft.com/office/drawing/2014/main" id="{77CA9B41-8BAA-896D-9447-DCC3D8363127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-750633" y="4942931"/>
                <a:ext cx="8136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3">
            <p14:nvContentPartPr>
              <p14:cNvPr id="21546" name="Ink 21545">
                <a:extLst>
                  <a:ext uri="{FF2B5EF4-FFF2-40B4-BE49-F238E27FC236}">
                    <a16:creationId xmlns:a16="http://schemas.microsoft.com/office/drawing/2014/main" id="{05C53800-29AD-BEDB-AAFD-C1CDB829D5BD}"/>
                  </a:ext>
                </a:extLst>
              </p14:cNvPr>
              <p14:cNvContentPartPr/>
              <p14:nvPr/>
            </p14:nvContentPartPr>
            <p14:xfrm>
              <a:off x="-513033" y="4721171"/>
              <a:ext cx="95760" cy="364320"/>
            </p14:xfrm>
          </p:contentPart>
        </mc:Choice>
        <mc:Fallback>
          <p:pic>
            <p:nvPicPr>
              <p:cNvPr id="21546" name="Ink 21545">
                <a:extLst>
                  <a:ext uri="{FF2B5EF4-FFF2-40B4-BE49-F238E27FC236}">
                    <a16:creationId xmlns:a16="http://schemas.microsoft.com/office/drawing/2014/main" id="{05C53800-29AD-BEDB-AAFD-C1CDB829D5BD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-522033" y="4712531"/>
                <a:ext cx="113400" cy="38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5">
            <p14:nvContentPartPr>
              <p14:cNvPr id="21547" name="Ink 21546">
                <a:extLst>
                  <a:ext uri="{FF2B5EF4-FFF2-40B4-BE49-F238E27FC236}">
                    <a16:creationId xmlns:a16="http://schemas.microsoft.com/office/drawing/2014/main" id="{55532DF6-E903-ECB3-D990-49B47E5DD9EA}"/>
                  </a:ext>
                </a:extLst>
              </p14:cNvPr>
              <p14:cNvContentPartPr/>
              <p14:nvPr/>
            </p14:nvContentPartPr>
            <p14:xfrm>
              <a:off x="-536433" y="4786331"/>
              <a:ext cx="360" cy="360"/>
            </p14:xfrm>
          </p:contentPart>
        </mc:Choice>
        <mc:Fallback>
          <p:pic>
            <p:nvPicPr>
              <p:cNvPr id="21547" name="Ink 21546">
                <a:extLst>
                  <a:ext uri="{FF2B5EF4-FFF2-40B4-BE49-F238E27FC236}">
                    <a16:creationId xmlns:a16="http://schemas.microsoft.com/office/drawing/2014/main" id="{55532DF6-E903-ECB3-D990-49B47E5DD9EA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-545433" y="477733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6">
            <p14:nvContentPartPr>
              <p14:cNvPr id="21548" name="Ink 21547">
                <a:extLst>
                  <a:ext uri="{FF2B5EF4-FFF2-40B4-BE49-F238E27FC236}">
                    <a16:creationId xmlns:a16="http://schemas.microsoft.com/office/drawing/2014/main" id="{74676399-DA06-7039-C730-D97861071ACA}"/>
                  </a:ext>
                </a:extLst>
              </p14:cNvPr>
              <p14:cNvContentPartPr/>
              <p14:nvPr/>
            </p14:nvContentPartPr>
            <p14:xfrm>
              <a:off x="-432033" y="5005931"/>
              <a:ext cx="360" cy="360"/>
            </p14:xfrm>
          </p:contentPart>
        </mc:Choice>
        <mc:Fallback>
          <p:pic>
            <p:nvPicPr>
              <p:cNvPr id="21548" name="Ink 21547">
                <a:extLst>
                  <a:ext uri="{FF2B5EF4-FFF2-40B4-BE49-F238E27FC236}">
                    <a16:creationId xmlns:a16="http://schemas.microsoft.com/office/drawing/2014/main" id="{74676399-DA06-7039-C730-D97861071ACA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-441033" y="499693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7">
            <p14:nvContentPartPr>
              <p14:cNvPr id="21549" name="Ink 21548">
                <a:extLst>
                  <a:ext uri="{FF2B5EF4-FFF2-40B4-BE49-F238E27FC236}">
                    <a16:creationId xmlns:a16="http://schemas.microsoft.com/office/drawing/2014/main" id="{94476C2F-9B46-09E0-8207-6F7C1E7FF540}"/>
                  </a:ext>
                </a:extLst>
              </p14:cNvPr>
              <p14:cNvContentPartPr/>
              <p14:nvPr/>
            </p14:nvContentPartPr>
            <p14:xfrm>
              <a:off x="-2817393" y="5795411"/>
              <a:ext cx="273240" cy="309600"/>
            </p14:xfrm>
          </p:contentPart>
        </mc:Choice>
        <mc:Fallback>
          <p:pic>
            <p:nvPicPr>
              <p:cNvPr id="21549" name="Ink 21548">
                <a:extLst>
                  <a:ext uri="{FF2B5EF4-FFF2-40B4-BE49-F238E27FC236}">
                    <a16:creationId xmlns:a16="http://schemas.microsoft.com/office/drawing/2014/main" id="{94476C2F-9B46-09E0-8207-6F7C1E7FF540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-2826033" y="5786771"/>
                <a:ext cx="290880" cy="32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9">
            <p14:nvContentPartPr>
              <p14:cNvPr id="21550" name="Ink 21549">
                <a:extLst>
                  <a:ext uri="{FF2B5EF4-FFF2-40B4-BE49-F238E27FC236}">
                    <a16:creationId xmlns:a16="http://schemas.microsoft.com/office/drawing/2014/main" id="{53B48084-51C5-19DE-F55F-C1A7F2D8C310}"/>
                  </a:ext>
                </a:extLst>
              </p14:cNvPr>
              <p14:cNvContentPartPr/>
              <p14:nvPr/>
            </p14:nvContentPartPr>
            <p14:xfrm>
              <a:off x="-2705073" y="6025451"/>
              <a:ext cx="100440" cy="169200"/>
            </p14:xfrm>
          </p:contentPart>
        </mc:Choice>
        <mc:Fallback>
          <p:pic>
            <p:nvPicPr>
              <p:cNvPr id="21550" name="Ink 21549">
                <a:extLst>
                  <a:ext uri="{FF2B5EF4-FFF2-40B4-BE49-F238E27FC236}">
                    <a16:creationId xmlns:a16="http://schemas.microsoft.com/office/drawing/2014/main" id="{53B48084-51C5-19DE-F55F-C1A7F2D8C310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-2714073" y="6016451"/>
                <a:ext cx="11808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1">
            <p14:nvContentPartPr>
              <p14:cNvPr id="21551" name="Ink 21550">
                <a:extLst>
                  <a:ext uri="{FF2B5EF4-FFF2-40B4-BE49-F238E27FC236}">
                    <a16:creationId xmlns:a16="http://schemas.microsoft.com/office/drawing/2014/main" id="{1B783B1C-BE69-FB55-C799-8BB9EB9956D5}"/>
                  </a:ext>
                </a:extLst>
              </p14:cNvPr>
              <p14:cNvContentPartPr/>
              <p14:nvPr/>
            </p14:nvContentPartPr>
            <p14:xfrm>
              <a:off x="-2389713" y="5789291"/>
              <a:ext cx="21960" cy="342720"/>
            </p14:xfrm>
          </p:contentPart>
        </mc:Choice>
        <mc:Fallback>
          <p:pic>
            <p:nvPicPr>
              <p:cNvPr id="21551" name="Ink 21550">
                <a:extLst>
                  <a:ext uri="{FF2B5EF4-FFF2-40B4-BE49-F238E27FC236}">
                    <a16:creationId xmlns:a16="http://schemas.microsoft.com/office/drawing/2014/main" id="{1B783B1C-BE69-FB55-C799-8BB9EB9956D5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-2398713" y="5780651"/>
                <a:ext cx="39600" cy="36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3">
            <p14:nvContentPartPr>
              <p14:cNvPr id="21552" name="Ink 21551">
                <a:extLst>
                  <a:ext uri="{FF2B5EF4-FFF2-40B4-BE49-F238E27FC236}">
                    <a16:creationId xmlns:a16="http://schemas.microsoft.com/office/drawing/2014/main" id="{483EE9A5-DD0C-C0FF-73F0-DA8EAFA15AA0}"/>
                  </a:ext>
                </a:extLst>
              </p14:cNvPr>
              <p14:cNvContentPartPr/>
              <p14:nvPr/>
            </p14:nvContentPartPr>
            <p14:xfrm>
              <a:off x="-2439033" y="5703611"/>
              <a:ext cx="70200" cy="76320"/>
            </p14:xfrm>
          </p:contentPart>
        </mc:Choice>
        <mc:Fallback>
          <p:pic>
            <p:nvPicPr>
              <p:cNvPr id="21552" name="Ink 21551">
                <a:extLst>
                  <a:ext uri="{FF2B5EF4-FFF2-40B4-BE49-F238E27FC236}">
                    <a16:creationId xmlns:a16="http://schemas.microsoft.com/office/drawing/2014/main" id="{483EE9A5-DD0C-C0FF-73F0-DA8EAFA15AA0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-2448033" y="5694971"/>
                <a:ext cx="8784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5">
            <p14:nvContentPartPr>
              <p14:cNvPr id="21553" name="Ink 21552">
                <a:extLst>
                  <a:ext uri="{FF2B5EF4-FFF2-40B4-BE49-F238E27FC236}">
                    <a16:creationId xmlns:a16="http://schemas.microsoft.com/office/drawing/2014/main" id="{79DD39F3-818F-7F0A-5738-C9C7864FB75D}"/>
                  </a:ext>
                </a:extLst>
              </p14:cNvPr>
              <p14:cNvContentPartPr/>
              <p14:nvPr/>
            </p14:nvContentPartPr>
            <p14:xfrm>
              <a:off x="-2394753" y="5716211"/>
              <a:ext cx="95400" cy="120600"/>
            </p14:xfrm>
          </p:contentPart>
        </mc:Choice>
        <mc:Fallback>
          <p:pic>
            <p:nvPicPr>
              <p:cNvPr id="21553" name="Ink 21552">
                <a:extLst>
                  <a:ext uri="{FF2B5EF4-FFF2-40B4-BE49-F238E27FC236}">
                    <a16:creationId xmlns:a16="http://schemas.microsoft.com/office/drawing/2014/main" id="{79DD39F3-818F-7F0A-5738-C9C7864FB75D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-2403753" y="5707571"/>
                <a:ext cx="11304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7">
            <p14:nvContentPartPr>
              <p14:cNvPr id="21554" name="Ink 21553">
                <a:extLst>
                  <a:ext uri="{FF2B5EF4-FFF2-40B4-BE49-F238E27FC236}">
                    <a16:creationId xmlns:a16="http://schemas.microsoft.com/office/drawing/2014/main" id="{72EF2087-B9D6-2D52-F5FC-916BA858B1B9}"/>
                  </a:ext>
                </a:extLst>
              </p14:cNvPr>
              <p14:cNvContentPartPr/>
              <p14:nvPr/>
            </p14:nvContentPartPr>
            <p14:xfrm>
              <a:off x="-2040873" y="5731691"/>
              <a:ext cx="188280" cy="364680"/>
            </p14:xfrm>
          </p:contentPart>
        </mc:Choice>
        <mc:Fallback>
          <p:pic>
            <p:nvPicPr>
              <p:cNvPr id="21554" name="Ink 21553">
                <a:extLst>
                  <a:ext uri="{FF2B5EF4-FFF2-40B4-BE49-F238E27FC236}">
                    <a16:creationId xmlns:a16="http://schemas.microsoft.com/office/drawing/2014/main" id="{72EF2087-B9D6-2D52-F5FC-916BA858B1B9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-2049873" y="5723051"/>
                <a:ext cx="205920" cy="38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9">
            <p14:nvContentPartPr>
              <p14:cNvPr id="21555" name="Ink 21554">
                <a:extLst>
                  <a:ext uri="{FF2B5EF4-FFF2-40B4-BE49-F238E27FC236}">
                    <a16:creationId xmlns:a16="http://schemas.microsoft.com/office/drawing/2014/main" id="{BB203797-7243-1D8C-A942-FD5C433748C2}"/>
                  </a:ext>
                </a:extLst>
              </p14:cNvPr>
              <p14:cNvContentPartPr/>
              <p14:nvPr/>
            </p14:nvContentPartPr>
            <p14:xfrm>
              <a:off x="-1719753" y="5939411"/>
              <a:ext cx="46080" cy="126360"/>
            </p14:xfrm>
          </p:contentPart>
        </mc:Choice>
        <mc:Fallback>
          <p:pic>
            <p:nvPicPr>
              <p:cNvPr id="21555" name="Ink 21554">
                <a:extLst>
                  <a:ext uri="{FF2B5EF4-FFF2-40B4-BE49-F238E27FC236}">
                    <a16:creationId xmlns:a16="http://schemas.microsoft.com/office/drawing/2014/main" id="{BB203797-7243-1D8C-A942-FD5C433748C2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-1728393" y="5930411"/>
                <a:ext cx="6372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1">
            <p14:nvContentPartPr>
              <p14:cNvPr id="21556" name="Ink 21555">
                <a:extLst>
                  <a:ext uri="{FF2B5EF4-FFF2-40B4-BE49-F238E27FC236}">
                    <a16:creationId xmlns:a16="http://schemas.microsoft.com/office/drawing/2014/main" id="{E676C386-0C06-6DD7-BD8B-8AB2377979D5}"/>
                  </a:ext>
                </a:extLst>
              </p14:cNvPr>
              <p14:cNvContentPartPr/>
              <p14:nvPr/>
            </p14:nvContentPartPr>
            <p14:xfrm>
              <a:off x="-1706793" y="5933291"/>
              <a:ext cx="88560" cy="459720"/>
            </p14:xfrm>
          </p:contentPart>
        </mc:Choice>
        <mc:Fallback>
          <p:pic>
            <p:nvPicPr>
              <p:cNvPr id="21556" name="Ink 21555">
                <a:extLst>
                  <a:ext uri="{FF2B5EF4-FFF2-40B4-BE49-F238E27FC236}">
                    <a16:creationId xmlns:a16="http://schemas.microsoft.com/office/drawing/2014/main" id="{E676C386-0C06-6DD7-BD8B-8AB2377979D5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-1715433" y="5924651"/>
                <a:ext cx="106200" cy="47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3">
            <p14:nvContentPartPr>
              <p14:cNvPr id="21557" name="Ink 21556">
                <a:extLst>
                  <a:ext uri="{FF2B5EF4-FFF2-40B4-BE49-F238E27FC236}">
                    <a16:creationId xmlns:a16="http://schemas.microsoft.com/office/drawing/2014/main" id="{2BA797C5-B158-87D2-BF1D-5A33F44301FB}"/>
                  </a:ext>
                </a:extLst>
              </p14:cNvPr>
              <p14:cNvContentPartPr/>
              <p14:nvPr/>
            </p14:nvContentPartPr>
            <p14:xfrm>
              <a:off x="-1364793" y="5730971"/>
              <a:ext cx="360" cy="249120"/>
            </p14:xfrm>
          </p:contentPart>
        </mc:Choice>
        <mc:Fallback>
          <p:pic>
            <p:nvPicPr>
              <p:cNvPr id="21557" name="Ink 21556">
                <a:extLst>
                  <a:ext uri="{FF2B5EF4-FFF2-40B4-BE49-F238E27FC236}">
                    <a16:creationId xmlns:a16="http://schemas.microsoft.com/office/drawing/2014/main" id="{2BA797C5-B158-87D2-BF1D-5A33F44301FB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-1373793" y="5721971"/>
                <a:ext cx="18000" cy="26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5">
            <p14:nvContentPartPr>
              <p14:cNvPr id="21558" name="Ink 21557">
                <a:extLst>
                  <a:ext uri="{FF2B5EF4-FFF2-40B4-BE49-F238E27FC236}">
                    <a16:creationId xmlns:a16="http://schemas.microsoft.com/office/drawing/2014/main" id="{C1FA8630-5CA0-A219-CE2F-F9369B59C941}"/>
                  </a:ext>
                </a:extLst>
              </p14:cNvPr>
              <p14:cNvContentPartPr/>
              <p14:nvPr/>
            </p14:nvContentPartPr>
            <p14:xfrm>
              <a:off x="-1251393" y="5692451"/>
              <a:ext cx="183600" cy="263520"/>
            </p14:xfrm>
          </p:contentPart>
        </mc:Choice>
        <mc:Fallback>
          <p:pic>
            <p:nvPicPr>
              <p:cNvPr id="21558" name="Ink 21557">
                <a:extLst>
                  <a:ext uri="{FF2B5EF4-FFF2-40B4-BE49-F238E27FC236}">
                    <a16:creationId xmlns:a16="http://schemas.microsoft.com/office/drawing/2014/main" id="{C1FA8630-5CA0-A219-CE2F-F9369B59C941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-1260033" y="5683811"/>
                <a:ext cx="201240" cy="28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7">
            <p14:nvContentPartPr>
              <p14:cNvPr id="21559" name="Ink 21558">
                <a:extLst>
                  <a:ext uri="{FF2B5EF4-FFF2-40B4-BE49-F238E27FC236}">
                    <a16:creationId xmlns:a16="http://schemas.microsoft.com/office/drawing/2014/main" id="{359D51C0-00C2-3F6D-CE48-94DB32D1E235}"/>
                  </a:ext>
                </a:extLst>
              </p14:cNvPr>
              <p14:cNvContentPartPr/>
              <p14:nvPr/>
            </p14:nvContentPartPr>
            <p14:xfrm>
              <a:off x="-911553" y="5611811"/>
              <a:ext cx="82800" cy="363240"/>
            </p14:xfrm>
          </p:contentPart>
        </mc:Choice>
        <mc:Fallback>
          <p:pic>
            <p:nvPicPr>
              <p:cNvPr id="21559" name="Ink 21558">
                <a:extLst>
                  <a:ext uri="{FF2B5EF4-FFF2-40B4-BE49-F238E27FC236}">
                    <a16:creationId xmlns:a16="http://schemas.microsoft.com/office/drawing/2014/main" id="{359D51C0-00C2-3F6D-CE48-94DB32D1E235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-920193" y="5603171"/>
                <a:ext cx="100440" cy="38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9">
            <p14:nvContentPartPr>
              <p14:cNvPr id="21560" name="Ink 21559">
                <a:extLst>
                  <a:ext uri="{FF2B5EF4-FFF2-40B4-BE49-F238E27FC236}">
                    <a16:creationId xmlns:a16="http://schemas.microsoft.com/office/drawing/2014/main" id="{42B7893A-9829-4E6D-001C-03207AC1C43D}"/>
                  </a:ext>
                </a:extLst>
              </p14:cNvPr>
              <p14:cNvContentPartPr/>
              <p14:nvPr/>
            </p14:nvContentPartPr>
            <p14:xfrm>
              <a:off x="-991473" y="5640251"/>
              <a:ext cx="360" cy="360"/>
            </p14:xfrm>
          </p:contentPart>
        </mc:Choice>
        <mc:Fallback>
          <p:pic>
            <p:nvPicPr>
              <p:cNvPr id="21560" name="Ink 21559">
                <a:extLst>
                  <a:ext uri="{FF2B5EF4-FFF2-40B4-BE49-F238E27FC236}">
                    <a16:creationId xmlns:a16="http://schemas.microsoft.com/office/drawing/2014/main" id="{42B7893A-9829-4E6D-001C-03207AC1C43D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-1000473" y="563125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0">
            <p14:nvContentPartPr>
              <p14:cNvPr id="21561" name="Ink 21560">
                <a:extLst>
                  <a:ext uri="{FF2B5EF4-FFF2-40B4-BE49-F238E27FC236}">
                    <a16:creationId xmlns:a16="http://schemas.microsoft.com/office/drawing/2014/main" id="{AD5A6D79-D63D-EC1D-9512-877650F70321}"/>
                  </a:ext>
                </a:extLst>
              </p14:cNvPr>
              <p14:cNvContentPartPr/>
              <p14:nvPr/>
            </p14:nvContentPartPr>
            <p14:xfrm>
              <a:off x="-826593" y="5926091"/>
              <a:ext cx="360" cy="360"/>
            </p14:xfrm>
          </p:contentPart>
        </mc:Choice>
        <mc:Fallback>
          <p:pic>
            <p:nvPicPr>
              <p:cNvPr id="21561" name="Ink 21560">
                <a:extLst>
                  <a:ext uri="{FF2B5EF4-FFF2-40B4-BE49-F238E27FC236}">
                    <a16:creationId xmlns:a16="http://schemas.microsoft.com/office/drawing/2014/main" id="{AD5A6D79-D63D-EC1D-9512-877650F70321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-835593" y="5917451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A71B8DB-A33C-CBF2-DAB8-7E4DE203D47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2016 Cengage Learning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87DE5FE-AB76-8EA2-299A-1218FE7C01D5}"/>
                  </a:ext>
                </a:extLst>
              </p14:cNvPr>
              <p14:cNvContentPartPr/>
              <p14:nvPr/>
            </p14:nvContentPartPr>
            <p14:xfrm>
              <a:off x="1248447" y="840371"/>
              <a:ext cx="489600" cy="450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87DE5FE-AB76-8EA2-299A-1218FE7C01D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39807" y="831731"/>
                <a:ext cx="507240" cy="46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79295E61-43CD-CAB0-F069-3CBD3D73C22C}"/>
              </a:ext>
            </a:extLst>
          </p:cNvPr>
          <p:cNvGrpSpPr/>
          <p:nvPr/>
        </p:nvGrpSpPr>
        <p:grpSpPr>
          <a:xfrm>
            <a:off x="2054487" y="1107131"/>
            <a:ext cx="165240" cy="108720"/>
            <a:chOff x="2054487" y="1107131"/>
            <a:chExt cx="165240" cy="108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2E474141-7096-F874-CC61-19E6CD83582F}"/>
                    </a:ext>
                  </a:extLst>
                </p14:cNvPr>
                <p14:cNvContentPartPr/>
                <p14:nvPr/>
              </p14:nvContentPartPr>
              <p14:xfrm>
                <a:off x="2054487" y="1107131"/>
                <a:ext cx="118440" cy="36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2E474141-7096-F874-CC61-19E6CD83582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045487" y="1098491"/>
                  <a:ext cx="1360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3E8BA045-E071-E768-C2B4-FD3C03EDBE1B}"/>
                    </a:ext>
                  </a:extLst>
                </p14:cNvPr>
                <p14:cNvContentPartPr/>
                <p14:nvPr/>
              </p14:nvContentPartPr>
              <p14:xfrm>
                <a:off x="2118207" y="1215491"/>
                <a:ext cx="101520" cy="36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E8BA045-E071-E768-C2B4-FD3C03EDBE1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109567" y="1206491"/>
                  <a:ext cx="11916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A2F7ED0-35F8-D9A7-748E-0B9AEE417C57}"/>
              </a:ext>
            </a:extLst>
          </p:cNvPr>
          <p:cNvGrpSpPr/>
          <p:nvPr/>
        </p:nvGrpSpPr>
        <p:grpSpPr>
          <a:xfrm>
            <a:off x="2482167" y="1007771"/>
            <a:ext cx="286560" cy="163080"/>
            <a:chOff x="2482167" y="1007771"/>
            <a:chExt cx="286560" cy="163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9ED36F8-39A6-1B12-F170-49FD3F6B3A8F}"/>
                    </a:ext>
                  </a:extLst>
                </p14:cNvPr>
                <p14:cNvContentPartPr/>
                <p14:nvPr/>
              </p14:nvContentPartPr>
              <p14:xfrm>
                <a:off x="2482167" y="1007771"/>
                <a:ext cx="129240" cy="16308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9ED36F8-39A6-1B12-F170-49FD3F6B3A8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473167" y="998771"/>
                  <a:ext cx="1468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BFE3AF1C-37DD-CCA8-BC3D-DB56616B4F3E}"/>
                    </a:ext>
                  </a:extLst>
                </p14:cNvPr>
                <p14:cNvContentPartPr/>
                <p14:nvPr/>
              </p14:nvContentPartPr>
              <p14:xfrm>
                <a:off x="2768367" y="1132691"/>
                <a:ext cx="360" cy="342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FE3AF1C-37DD-CCA8-BC3D-DB56616B4F3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759727" y="1124051"/>
                  <a:ext cx="18000" cy="51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4A28904-F02C-0352-8F07-804D27D61B41}"/>
                  </a:ext>
                </a:extLst>
              </p14:cNvPr>
              <p14:cNvContentPartPr/>
              <p14:nvPr/>
            </p14:nvContentPartPr>
            <p14:xfrm>
              <a:off x="2981127" y="902291"/>
              <a:ext cx="175320" cy="3186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4A28904-F02C-0352-8F07-804D27D61B4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972127" y="893291"/>
                <a:ext cx="192960" cy="33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36051341-6AF0-D1E4-2B6B-3F45316E0C3C}"/>
                  </a:ext>
                </a:extLst>
              </p14:cNvPr>
              <p14:cNvContentPartPr/>
              <p14:nvPr/>
            </p14:nvContentPartPr>
            <p14:xfrm>
              <a:off x="3809487" y="1352291"/>
              <a:ext cx="57240" cy="13572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36051341-6AF0-D1E4-2B6B-3F45316E0C3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800847" y="1343291"/>
                <a:ext cx="7488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6E7BE752-F901-C0A8-0D85-2D183AEF2FFA}"/>
                  </a:ext>
                </a:extLst>
              </p14:cNvPr>
              <p14:cNvContentPartPr/>
              <p14:nvPr/>
            </p14:nvContentPartPr>
            <p14:xfrm>
              <a:off x="3766647" y="1344011"/>
              <a:ext cx="168480" cy="13824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6E7BE752-F901-C0A8-0D85-2D183AEF2FF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758007" y="1335011"/>
                <a:ext cx="18612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CD60CE3F-D694-5A2E-C823-BC34DD8D4898}"/>
                  </a:ext>
                </a:extLst>
              </p14:cNvPr>
              <p14:cNvContentPartPr/>
              <p14:nvPr/>
            </p14:nvContentPartPr>
            <p14:xfrm>
              <a:off x="4093527" y="1351571"/>
              <a:ext cx="7560" cy="18432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CD60CE3F-D694-5A2E-C823-BC34DD8D489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084527" y="1342571"/>
                <a:ext cx="2520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0FD1BC73-13EA-8877-6AE8-4B569E3CDD3D}"/>
                  </a:ext>
                </a:extLst>
              </p14:cNvPr>
              <p14:cNvContentPartPr/>
              <p14:nvPr/>
            </p14:nvContentPartPr>
            <p14:xfrm>
              <a:off x="4127367" y="1311971"/>
              <a:ext cx="170280" cy="19476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0FD1BC73-13EA-8877-6AE8-4B569E3CDD3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118367" y="1303331"/>
                <a:ext cx="187920" cy="212400"/>
              </a:xfrm>
              <a:prstGeom prst="rect">
                <a:avLst/>
              </a:prstGeom>
            </p:spPr>
          </p:pic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8485AD76-BFBA-9A1F-B3D6-C1BD3339E71E}"/>
              </a:ext>
            </a:extLst>
          </p:cNvPr>
          <p:cNvGrpSpPr/>
          <p:nvPr/>
        </p:nvGrpSpPr>
        <p:grpSpPr>
          <a:xfrm>
            <a:off x="4510407" y="1375691"/>
            <a:ext cx="130320" cy="194400"/>
            <a:chOff x="4510407" y="1375691"/>
            <a:chExt cx="130320" cy="194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1ED6587-F73D-FA8A-AD00-C18703CB3210}"/>
                    </a:ext>
                  </a:extLst>
                </p14:cNvPr>
                <p14:cNvContentPartPr/>
                <p14:nvPr/>
              </p14:nvContentPartPr>
              <p14:xfrm>
                <a:off x="4516887" y="1375691"/>
                <a:ext cx="82440" cy="14364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1ED6587-F73D-FA8A-AD00-C18703CB321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507887" y="1367051"/>
                  <a:ext cx="1000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70EA7AC1-889D-E111-1CF1-64739356EC58}"/>
                    </a:ext>
                  </a:extLst>
                </p14:cNvPr>
                <p14:cNvContentPartPr/>
                <p14:nvPr/>
              </p14:nvContentPartPr>
              <p14:xfrm>
                <a:off x="4510407" y="1386131"/>
                <a:ext cx="360" cy="36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70EA7AC1-889D-E111-1CF1-64739356EC5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501767" y="137749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BD33674F-0C2B-42D9-F752-A9F5B5DD089F}"/>
                    </a:ext>
                  </a:extLst>
                </p14:cNvPr>
                <p14:cNvContentPartPr/>
                <p14:nvPr/>
              </p14:nvContentPartPr>
              <p14:xfrm>
                <a:off x="4640367" y="1569731"/>
                <a:ext cx="360" cy="3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BD33674F-0C2B-42D9-F752-A9F5B5DD089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631727" y="156073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95CB63A-0369-1537-7F34-0DB8A8AB07C4}"/>
              </a:ext>
            </a:extLst>
          </p:cNvPr>
          <p:cNvGrpSpPr/>
          <p:nvPr/>
        </p:nvGrpSpPr>
        <p:grpSpPr>
          <a:xfrm>
            <a:off x="4946727" y="1106051"/>
            <a:ext cx="166320" cy="101160"/>
            <a:chOff x="4946727" y="1106051"/>
            <a:chExt cx="166320" cy="101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214A972B-2914-D7CA-D8D8-91932DFC7505}"/>
                    </a:ext>
                  </a:extLst>
                </p14:cNvPr>
                <p14:cNvContentPartPr/>
                <p14:nvPr/>
              </p14:nvContentPartPr>
              <p14:xfrm>
                <a:off x="4946727" y="1183091"/>
                <a:ext cx="166320" cy="2412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214A972B-2914-D7CA-D8D8-91932DFC750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937727" y="1174091"/>
                  <a:ext cx="1839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83ACC0D9-FF71-9D80-332A-C5A5909F2DE7}"/>
                    </a:ext>
                  </a:extLst>
                </p14:cNvPr>
                <p14:cNvContentPartPr/>
                <p14:nvPr/>
              </p14:nvContentPartPr>
              <p14:xfrm>
                <a:off x="5008647" y="1106051"/>
                <a:ext cx="94320" cy="684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83ACC0D9-FF71-9D80-332A-C5A5909F2DE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999647" y="1097051"/>
                  <a:ext cx="111960" cy="24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4193742B-FA77-BF88-E50D-73879922ACCD}"/>
                  </a:ext>
                </a:extLst>
              </p14:cNvPr>
              <p14:cNvContentPartPr/>
              <p14:nvPr/>
            </p14:nvContentPartPr>
            <p14:xfrm>
              <a:off x="5619567" y="1166171"/>
              <a:ext cx="1023120" cy="2412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4193742B-FA77-BF88-E50D-73879922ACCD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610927" y="1157171"/>
                <a:ext cx="1040760" cy="41760"/>
              </a:xfrm>
              <a:prstGeom prst="rect">
                <a:avLst/>
              </a:prstGeom>
            </p:spPr>
          </p:pic>
        </mc:Fallback>
      </mc:AlternateContent>
      <p:grpSp>
        <p:nvGrpSpPr>
          <p:cNvPr id="50" name="Group 49">
            <a:extLst>
              <a:ext uri="{FF2B5EF4-FFF2-40B4-BE49-F238E27FC236}">
                <a16:creationId xmlns:a16="http://schemas.microsoft.com/office/drawing/2014/main" id="{959B9DCF-F0D1-75DB-4BB6-64D4EF603169}"/>
              </a:ext>
            </a:extLst>
          </p:cNvPr>
          <p:cNvGrpSpPr/>
          <p:nvPr/>
        </p:nvGrpSpPr>
        <p:grpSpPr>
          <a:xfrm>
            <a:off x="5775087" y="1336811"/>
            <a:ext cx="387000" cy="364680"/>
            <a:chOff x="5775087" y="1336811"/>
            <a:chExt cx="387000" cy="364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DC3535A-1B84-2BE7-BD8F-8835969F8749}"/>
                    </a:ext>
                  </a:extLst>
                </p14:cNvPr>
                <p14:cNvContentPartPr/>
                <p14:nvPr/>
              </p14:nvContentPartPr>
              <p14:xfrm>
                <a:off x="5775087" y="1434731"/>
                <a:ext cx="82800" cy="13320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DC3535A-1B84-2BE7-BD8F-8835969F8749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766087" y="1426091"/>
                  <a:ext cx="1004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A8A82077-B4D1-F306-E55E-3044277C9C10}"/>
                    </a:ext>
                  </a:extLst>
                </p14:cNvPr>
                <p14:cNvContentPartPr/>
                <p14:nvPr/>
              </p14:nvContentPartPr>
              <p14:xfrm>
                <a:off x="5972727" y="1490171"/>
                <a:ext cx="360" cy="2556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A8A82077-B4D1-F306-E55E-3044277C9C10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964087" y="1481531"/>
                  <a:ext cx="180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F77F7322-2453-6837-3E10-531E62A871FC}"/>
                    </a:ext>
                  </a:extLst>
                </p14:cNvPr>
                <p14:cNvContentPartPr/>
                <p14:nvPr/>
              </p14:nvContentPartPr>
              <p14:xfrm>
                <a:off x="6073167" y="1336811"/>
                <a:ext cx="88920" cy="36468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F77F7322-2453-6837-3E10-531E62A871FC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064167" y="1327811"/>
                  <a:ext cx="106560" cy="382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7A25B739-6C7F-F949-7298-50DA54B272C1}"/>
                  </a:ext>
                </a:extLst>
              </p14:cNvPr>
              <p14:cNvContentPartPr/>
              <p14:nvPr/>
            </p14:nvContentPartPr>
            <p14:xfrm>
              <a:off x="1369767" y="1963211"/>
              <a:ext cx="360" cy="36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7A25B739-6C7F-F949-7298-50DA54B272C1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361127" y="1954211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61" name="Group 60">
            <a:extLst>
              <a:ext uri="{FF2B5EF4-FFF2-40B4-BE49-F238E27FC236}">
                <a16:creationId xmlns:a16="http://schemas.microsoft.com/office/drawing/2014/main" id="{22C984E9-48A7-2910-7091-7F6865EB0702}"/>
              </a:ext>
            </a:extLst>
          </p:cNvPr>
          <p:cNvGrpSpPr/>
          <p:nvPr/>
        </p:nvGrpSpPr>
        <p:grpSpPr>
          <a:xfrm>
            <a:off x="1330167" y="2065091"/>
            <a:ext cx="864360" cy="432360"/>
            <a:chOff x="1330167" y="2065091"/>
            <a:chExt cx="864360" cy="432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C3FB3A68-A611-DCE3-4CED-A3DCDB6F2B1E}"/>
                    </a:ext>
                  </a:extLst>
                </p14:cNvPr>
                <p14:cNvContentPartPr/>
                <p14:nvPr/>
              </p14:nvContentPartPr>
              <p14:xfrm>
                <a:off x="1512687" y="2357051"/>
                <a:ext cx="360" cy="36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C3FB3A68-A611-DCE3-4CED-A3DCDB6F2B1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503687" y="234805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EC408EAE-D245-8265-2A99-089D4201EB18}"/>
                    </a:ext>
                  </a:extLst>
                </p14:cNvPr>
                <p14:cNvContentPartPr/>
                <p14:nvPr/>
              </p14:nvContentPartPr>
              <p14:xfrm>
                <a:off x="1330167" y="2068691"/>
                <a:ext cx="177480" cy="19440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EC408EAE-D245-8265-2A99-089D4201EB18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321167" y="2059691"/>
                  <a:ext cx="19512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94813CED-55C0-B7BB-A699-2F4FB3FA0CAB}"/>
                    </a:ext>
                  </a:extLst>
                </p14:cNvPr>
                <p14:cNvContentPartPr/>
                <p14:nvPr/>
              </p14:nvContentPartPr>
              <p14:xfrm>
                <a:off x="1612767" y="2200451"/>
                <a:ext cx="27360" cy="8172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94813CED-55C0-B7BB-A699-2F4FB3FA0CAB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603767" y="2191811"/>
                  <a:ext cx="450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BC826C4C-EC0C-A413-45F0-61533017A01F}"/>
                    </a:ext>
                  </a:extLst>
                </p14:cNvPr>
                <p14:cNvContentPartPr/>
                <p14:nvPr/>
              </p14:nvContentPartPr>
              <p14:xfrm>
                <a:off x="1633287" y="2199731"/>
                <a:ext cx="108360" cy="13068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BC826C4C-EC0C-A413-45F0-61533017A01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624287" y="2191091"/>
                  <a:ext cx="1260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9132933B-75AB-A618-9689-2AA2B1C3D5FB}"/>
                    </a:ext>
                  </a:extLst>
                </p14:cNvPr>
                <p14:cNvContentPartPr/>
                <p14:nvPr/>
              </p14:nvContentPartPr>
              <p14:xfrm>
                <a:off x="1866567" y="2065091"/>
                <a:ext cx="167760" cy="24876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9132933B-75AB-A618-9689-2AA2B1C3D5FB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857567" y="2056451"/>
                  <a:ext cx="18540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AC24CC93-3269-5DBE-867D-F1503E04B853}"/>
                    </a:ext>
                  </a:extLst>
                </p14:cNvPr>
                <p14:cNvContentPartPr/>
                <p14:nvPr/>
              </p14:nvContentPartPr>
              <p14:xfrm>
                <a:off x="1970247" y="2178131"/>
                <a:ext cx="135360" cy="18288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AC24CC93-3269-5DBE-867D-F1503E04B853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961247" y="2169131"/>
                  <a:ext cx="15300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02887B7F-CC10-606F-902D-D15C186D4FAB}"/>
                    </a:ext>
                  </a:extLst>
                </p14:cNvPr>
                <p14:cNvContentPartPr/>
                <p14:nvPr/>
              </p14:nvContentPartPr>
              <p14:xfrm>
                <a:off x="2174727" y="2290811"/>
                <a:ext cx="19800" cy="20664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02887B7F-CC10-606F-902D-D15C186D4FA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166087" y="2282171"/>
                  <a:ext cx="37440" cy="22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805A1A7B-65AD-4408-ADBF-B3899D1EF562}"/>
              </a:ext>
            </a:extLst>
          </p:cNvPr>
          <p:cNvGrpSpPr/>
          <p:nvPr/>
        </p:nvGrpSpPr>
        <p:grpSpPr>
          <a:xfrm>
            <a:off x="5582847" y="586211"/>
            <a:ext cx="1101600" cy="453600"/>
            <a:chOff x="5582847" y="586211"/>
            <a:chExt cx="1101600" cy="453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0BD1D6C-16E5-F4BD-7B94-A5AC2E4F3A3D}"/>
                    </a:ext>
                  </a:extLst>
                </p14:cNvPr>
                <p14:cNvContentPartPr/>
                <p14:nvPr/>
              </p14:nvContentPartPr>
              <p14:xfrm>
                <a:off x="5582847" y="685211"/>
                <a:ext cx="268920" cy="26640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0BD1D6C-16E5-F4BD-7B94-A5AC2E4F3A3D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573847" y="676211"/>
                  <a:ext cx="28656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2EC771E9-5A76-2055-8A99-3E24AE5EBB58}"/>
                    </a:ext>
                  </a:extLst>
                </p14:cNvPr>
                <p14:cNvContentPartPr/>
                <p14:nvPr/>
              </p14:nvContentPartPr>
              <p14:xfrm>
                <a:off x="5651607" y="712211"/>
                <a:ext cx="360" cy="36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2EC771E9-5A76-2055-8A99-3E24AE5EBB5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642607" y="70321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98EC10B7-2FB3-801A-ED41-0DB6DBD4E2BA}"/>
                    </a:ext>
                  </a:extLst>
                </p14:cNvPr>
                <p14:cNvContentPartPr/>
                <p14:nvPr/>
              </p14:nvContentPartPr>
              <p14:xfrm>
                <a:off x="5819367" y="952331"/>
                <a:ext cx="360" cy="36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98EC10B7-2FB3-801A-ED41-0DB6DBD4E2B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810727" y="94369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F5B7F7A1-5572-B168-F81A-33DC93C90E95}"/>
                    </a:ext>
                  </a:extLst>
                </p14:cNvPr>
                <p14:cNvContentPartPr/>
                <p14:nvPr/>
              </p14:nvContentPartPr>
              <p14:xfrm>
                <a:off x="5965167" y="779891"/>
                <a:ext cx="79200" cy="20412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F5B7F7A1-5572-B168-F81A-33DC93C90E95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956527" y="770891"/>
                  <a:ext cx="9684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F042455A-0CE1-2F03-3D95-E20FBA516920}"/>
                    </a:ext>
                  </a:extLst>
                </p14:cNvPr>
                <p14:cNvContentPartPr/>
                <p14:nvPr/>
              </p14:nvContentPartPr>
              <p14:xfrm>
                <a:off x="5995767" y="797891"/>
                <a:ext cx="137520" cy="18108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F042455A-0CE1-2F03-3D95-E20FBA516920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987127" y="789251"/>
                  <a:ext cx="1551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A27EF112-36B7-2284-F198-BE0D938C5871}"/>
                    </a:ext>
                  </a:extLst>
                </p14:cNvPr>
                <p14:cNvContentPartPr/>
                <p14:nvPr/>
              </p14:nvContentPartPr>
              <p14:xfrm>
                <a:off x="6284127" y="586211"/>
                <a:ext cx="269280" cy="33408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A27EF112-36B7-2284-F198-BE0D938C5871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275487" y="577571"/>
                  <a:ext cx="28692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A5473A99-3C67-5513-C17E-FE60D3DED8DE}"/>
                    </a:ext>
                  </a:extLst>
                </p14:cNvPr>
                <p14:cNvContentPartPr/>
                <p14:nvPr/>
              </p14:nvContentPartPr>
              <p14:xfrm>
                <a:off x="6379527" y="756131"/>
                <a:ext cx="125280" cy="24444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A5473A99-3C67-5513-C17E-FE60D3DED8DE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370887" y="747491"/>
                  <a:ext cx="14292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5D01242F-E573-CBEC-47D3-709FC71D7496}"/>
                    </a:ext>
                  </a:extLst>
                </p14:cNvPr>
                <p14:cNvContentPartPr/>
                <p14:nvPr/>
              </p14:nvContentPartPr>
              <p14:xfrm>
                <a:off x="6665007" y="898691"/>
                <a:ext cx="19440" cy="14112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5D01242F-E573-CBEC-47D3-709FC71D7496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656007" y="889691"/>
                  <a:ext cx="37080" cy="158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F37AD3B6-3ACE-5561-9683-3D8E75CECBC3}"/>
                  </a:ext>
                </a:extLst>
              </p14:cNvPr>
              <p14:cNvContentPartPr/>
              <p14:nvPr/>
            </p14:nvContentPartPr>
            <p14:xfrm>
              <a:off x="2496567" y="2252291"/>
              <a:ext cx="201600" cy="684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F37AD3B6-3ACE-5561-9683-3D8E75CECBC3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487567" y="2243291"/>
                <a:ext cx="21924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8639F4CC-59C5-865E-57BB-14D69A42C2FD}"/>
                  </a:ext>
                </a:extLst>
              </p14:cNvPr>
              <p14:cNvContentPartPr/>
              <p14:nvPr/>
            </p14:nvContentPartPr>
            <p14:xfrm>
              <a:off x="2530407" y="2348771"/>
              <a:ext cx="154800" cy="684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8639F4CC-59C5-865E-57BB-14D69A42C2FD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2521767" y="2339771"/>
                <a:ext cx="172440" cy="24480"/>
              </a:xfrm>
              <a:prstGeom prst="rect">
                <a:avLst/>
              </a:prstGeom>
            </p:spPr>
          </p:pic>
        </mc:Fallback>
      </mc:AlternateContent>
      <p:grpSp>
        <p:nvGrpSpPr>
          <p:cNvPr id="90" name="Group 89">
            <a:extLst>
              <a:ext uri="{FF2B5EF4-FFF2-40B4-BE49-F238E27FC236}">
                <a16:creationId xmlns:a16="http://schemas.microsoft.com/office/drawing/2014/main" id="{29A084BB-38B1-5CDC-DA7B-639A39C94303}"/>
              </a:ext>
            </a:extLst>
          </p:cNvPr>
          <p:cNvGrpSpPr/>
          <p:nvPr/>
        </p:nvGrpSpPr>
        <p:grpSpPr>
          <a:xfrm>
            <a:off x="2917767" y="2121251"/>
            <a:ext cx="1194480" cy="252000"/>
            <a:chOff x="2917767" y="2121251"/>
            <a:chExt cx="1194480" cy="252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A58C51AA-ECF9-3180-5250-5CDAC34D6B47}"/>
                    </a:ext>
                  </a:extLst>
                </p14:cNvPr>
                <p14:cNvContentPartPr/>
                <p14:nvPr/>
              </p14:nvContentPartPr>
              <p14:xfrm>
                <a:off x="2917767" y="2138171"/>
                <a:ext cx="91440" cy="23508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A58C51AA-ECF9-3180-5250-5CDAC34D6B47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909127" y="2129531"/>
                  <a:ext cx="10908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169E899B-7F52-66C0-0B24-DEA5D1F1236F}"/>
                    </a:ext>
                  </a:extLst>
                </p14:cNvPr>
                <p14:cNvContentPartPr/>
                <p14:nvPr/>
              </p14:nvContentPartPr>
              <p14:xfrm>
                <a:off x="3055647" y="2278211"/>
                <a:ext cx="360" cy="36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169E899B-7F52-66C0-0B24-DEA5D1F1236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047007" y="226957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4DD1ED0F-D7A7-F5E4-7978-347089AD71E3}"/>
                    </a:ext>
                  </a:extLst>
                </p14:cNvPr>
                <p14:cNvContentPartPr/>
                <p14:nvPr/>
              </p14:nvContentPartPr>
              <p14:xfrm>
                <a:off x="3161487" y="2156171"/>
                <a:ext cx="97920" cy="17784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4DD1ED0F-D7A7-F5E4-7978-347089AD71E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152487" y="2147531"/>
                  <a:ext cx="11556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98C4424A-C924-CBB0-A27D-9EE4DBC4F1D4}"/>
                    </a:ext>
                  </a:extLst>
                </p14:cNvPr>
                <p14:cNvContentPartPr/>
                <p14:nvPr/>
              </p14:nvContentPartPr>
              <p14:xfrm>
                <a:off x="3426807" y="2169491"/>
                <a:ext cx="116280" cy="10440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98C4424A-C924-CBB0-A27D-9EE4DBC4F1D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418167" y="2160851"/>
                  <a:ext cx="13392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BE319F59-C65A-0D05-20EA-EC9D1E1442E4}"/>
                    </a:ext>
                  </a:extLst>
                </p14:cNvPr>
                <p14:cNvContentPartPr/>
                <p14:nvPr/>
              </p14:nvContentPartPr>
              <p14:xfrm>
                <a:off x="3409527" y="2121251"/>
                <a:ext cx="124920" cy="19620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BE319F59-C65A-0D05-20EA-EC9D1E1442E4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400527" y="2112251"/>
                  <a:ext cx="14256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7FDAD238-89BC-612D-BF57-0782C5473BEC}"/>
                    </a:ext>
                  </a:extLst>
                </p14:cNvPr>
                <p14:cNvContentPartPr/>
                <p14:nvPr/>
              </p14:nvContentPartPr>
              <p14:xfrm>
                <a:off x="3615447" y="2156171"/>
                <a:ext cx="113040" cy="17928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7FDAD238-89BC-612D-BF57-0782C5473BE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606807" y="2147171"/>
                  <a:ext cx="13068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4C3F1CC0-8DA3-3F77-DABD-1CAF256E5DE9}"/>
                    </a:ext>
                  </a:extLst>
                </p14:cNvPr>
                <p14:cNvContentPartPr/>
                <p14:nvPr/>
              </p14:nvContentPartPr>
              <p14:xfrm>
                <a:off x="3854487" y="2269931"/>
                <a:ext cx="360" cy="36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4C3F1CC0-8DA3-3F77-DABD-1CAF256E5DE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845487" y="226129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6DFC8BE9-DAF2-E6C1-CC4C-4EC45CFD7293}"/>
                    </a:ext>
                  </a:extLst>
                </p14:cNvPr>
                <p14:cNvContentPartPr/>
                <p14:nvPr/>
              </p14:nvContentPartPr>
              <p14:xfrm>
                <a:off x="3923967" y="2156171"/>
                <a:ext cx="360" cy="14364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6DFC8BE9-DAF2-E6C1-CC4C-4EC45CFD7293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915327" y="2147171"/>
                  <a:ext cx="1800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4410BBF1-ED2E-09F3-520D-9B83F7937D00}"/>
                    </a:ext>
                  </a:extLst>
                </p14:cNvPr>
                <p14:cNvContentPartPr/>
                <p14:nvPr/>
              </p14:nvContentPartPr>
              <p14:xfrm>
                <a:off x="4010007" y="2206571"/>
                <a:ext cx="102240" cy="684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4410BBF1-ED2E-09F3-520D-9B83F7937D00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001367" y="2197571"/>
                  <a:ext cx="1198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BF9C092E-7152-C657-026D-C68E3267ACFF}"/>
                    </a:ext>
                  </a:extLst>
                </p14:cNvPr>
                <p14:cNvContentPartPr/>
                <p14:nvPr/>
              </p14:nvContentPartPr>
              <p14:xfrm>
                <a:off x="4048167" y="2276051"/>
                <a:ext cx="38520" cy="1296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BF9C092E-7152-C657-026D-C68E3267ACFF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039167" y="2267411"/>
                  <a:ext cx="56160" cy="3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125AE39E-F5D8-9B89-03F8-9EB71CF84027}"/>
              </a:ext>
            </a:extLst>
          </p:cNvPr>
          <p:cNvGrpSpPr/>
          <p:nvPr/>
        </p:nvGrpSpPr>
        <p:grpSpPr>
          <a:xfrm>
            <a:off x="4324287" y="2047091"/>
            <a:ext cx="708840" cy="212400"/>
            <a:chOff x="4324287" y="2047091"/>
            <a:chExt cx="708840" cy="212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57219E39-0CD3-3D35-0E35-065D6FAD1D47}"/>
                    </a:ext>
                  </a:extLst>
                </p14:cNvPr>
                <p14:cNvContentPartPr/>
                <p14:nvPr/>
              </p14:nvContentPartPr>
              <p14:xfrm>
                <a:off x="4324287" y="2047091"/>
                <a:ext cx="155880" cy="20052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57219E39-0CD3-3D35-0E35-065D6FAD1D47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315647" y="2038451"/>
                  <a:ext cx="17352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48A4DF47-97F5-736F-C9A0-A6D7DB269CB6}"/>
                    </a:ext>
                  </a:extLst>
                </p14:cNvPr>
                <p14:cNvContentPartPr/>
                <p14:nvPr/>
              </p14:nvContentPartPr>
              <p14:xfrm>
                <a:off x="4589247" y="2191451"/>
                <a:ext cx="360" cy="36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48A4DF47-97F5-736F-C9A0-A6D7DB269CB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580607" y="218281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A03FE435-9677-A11C-0A61-C04135F40786}"/>
                    </a:ext>
                  </a:extLst>
                </p14:cNvPr>
                <p14:cNvContentPartPr/>
                <p14:nvPr/>
              </p14:nvContentPartPr>
              <p14:xfrm>
                <a:off x="4728207" y="2052491"/>
                <a:ext cx="88920" cy="16272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A03FE435-9677-A11C-0A61-C04135F4078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719207" y="2043851"/>
                  <a:ext cx="1065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9CE2A686-70BF-B01D-6C28-2CD8C2113380}"/>
                    </a:ext>
                  </a:extLst>
                </p14:cNvPr>
                <p14:cNvContentPartPr/>
                <p14:nvPr/>
              </p14:nvContentPartPr>
              <p14:xfrm>
                <a:off x="4903887" y="2055011"/>
                <a:ext cx="129240" cy="20448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9CE2A686-70BF-B01D-6C28-2CD8C211338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895247" y="2046011"/>
                  <a:ext cx="146880" cy="222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0B92E38E-8F09-DCAD-5BC8-5A1167AD02D3}"/>
                  </a:ext>
                </a:extLst>
              </p14:cNvPr>
              <p14:cNvContentPartPr/>
              <p14:nvPr/>
            </p14:nvContentPartPr>
            <p14:xfrm>
              <a:off x="1450767" y="3334091"/>
              <a:ext cx="172080" cy="543240"/>
            </p14:xfrm>
          </p:contentPart>
        </mc:Choice>
        <mc:Fallback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0B92E38E-8F09-DCAD-5BC8-5A1167AD02D3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441767" y="3325091"/>
                <a:ext cx="189720" cy="560880"/>
              </a:xfrm>
              <a:prstGeom prst="rect">
                <a:avLst/>
              </a:prstGeom>
            </p:spPr>
          </p:pic>
        </mc:Fallback>
      </mc:AlternateContent>
      <p:grpSp>
        <p:nvGrpSpPr>
          <p:cNvPr id="98" name="Group 97">
            <a:extLst>
              <a:ext uri="{FF2B5EF4-FFF2-40B4-BE49-F238E27FC236}">
                <a16:creationId xmlns:a16="http://schemas.microsoft.com/office/drawing/2014/main" id="{7CF2FDF0-CF08-65C2-F2DB-F040189CAAEC}"/>
              </a:ext>
            </a:extLst>
          </p:cNvPr>
          <p:cNvGrpSpPr/>
          <p:nvPr/>
        </p:nvGrpSpPr>
        <p:grpSpPr>
          <a:xfrm>
            <a:off x="1806087" y="3549731"/>
            <a:ext cx="817200" cy="331560"/>
            <a:chOff x="1806087" y="3549731"/>
            <a:chExt cx="817200" cy="331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DC45EDB9-E45A-4382-2785-31E6B3272EFB}"/>
                    </a:ext>
                  </a:extLst>
                </p14:cNvPr>
                <p14:cNvContentPartPr/>
                <p14:nvPr/>
              </p14:nvContentPartPr>
              <p14:xfrm>
                <a:off x="1806087" y="3733691"/>
                <a:ext cx="196560" cy="3240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DC45EDB9-E45A-4382-2785-31E6B3272EFB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797447" y="3725051"/>
                  <a:ext cx="2142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92099E64-EF3B-AE86-CC93-8E6CCF5C2F02}"/>
                    </a:ext>
                  </a:extLst>
                </p14:cNvPr>
                <p14:cNvContentPartPr/>
                <p14:nvPr/>
              </p14:nvContentPartPr>
              <p14:xfrm>
                <a:off x="1836327" y="3874451"/>
                <a:ext cx="136080" cy="684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92099E64-EF3B-AE86-CC93-8E6CCF5C2F0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827687" y="3865451"/>
                  <a:ext cx="15372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C12A3E34-6192-2F54-1662-4407B7B3815D}"/>
                    </a:ext>
                  </a:extLst>
                </p14:cNvPr>
                <p14:cNvContentPartPr/>
                <p14:nvPr/>
              </p14:nvContentPartPr>
              <p14:xfrm>
                <a:off x="2116407" y="3639011"/>
                <a:ext cx="58320" cy="19908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C12A3E34-6192-2F54-1662-4407B7B3815D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107407" y="3630011"/>
                  <a:ext cx="7596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6AC69823-5D44-EB8E-6F92-5FDC3247DA6C}"/>
                    </a:ext>
                  </a:extLst>
                </p14:cNvPr>
                <p14:cNvContentPartPr/>
                <p14:nvPr/>
              </p14:nvContentPartPr>
              <p14:xfrm>
                <a:off x="2256807" y="3788411"/>
                <a:ext cx="360" cy="36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6AC69823-5D44-EB8E-6F92-5FDC3247DA6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247807" y="377977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75B4B66F-FC7F-B13E-5E39-8AE13EF82653}"/>
                    </a:ext>
                  </a:extLst>
                </p14:cNvPr>
                <p14:cNvContentPartPr/>
                <p14:nvPr/>
              </p14:nvContentPartPr>
              <p14:xfrm>
                <a:off x="2350767" y="3549731"/>
                <a:ext cx="200880" cy="26028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75B4B66F-FC7F-B13E-5E39-8AE13EF82653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2342127" y="3541091"/>
                  <a:ext cx="21852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6145F476-CC01-AF7E-B7FA-4A2DDC9C90ED}"/>
                    </a:ext>
                  </a:extLst>
                </p14:cNvPr>
                <p14:cNvContentPartPr/>
                <p14:nvPr/>
              </p14:nvContentPartPr>
              <p14:xfrm>
                <a:off x="2481087" y="3714611"/>
                <a:ext cx="142200" cy="36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6145F476-CC01-AF7E-B7FA-4A2DDC9C90ED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2472087" y="3705971"/>
                  <a:ext cx="15984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36037B70-2665-186B-3BBE-EA08783D1BDB}"/>
                  </a:ext>
                </a:extLst>
              </p14:cNvPr>
              <p14:cNvContentPartPr/>
              <p14:nvPr/>
            </p14:nvContentPartPr>
            <p14:xfrm>
              <a:off x="2916687" y="3713891"/>
              <a:ext cx="119520" cy="6840"/>
            </p14:xfrm>
          </p:contentPart>
        </mc:Choice>
        <mc:Fallback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36037B70-2665-186B-3BBE-EA08783D1BDB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2908047" y="3705251"/>
                <a:ext cx="13716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DC1CACF4-5E60-C73B-A682-445AAB1633B9}"/>
                  </a:ext>
                </a:extLst>
              </p14:cNvPr>
              <p14:cNvContentPartPr/>
              <p14:nvPr/>
            </p14:nvContentPartPr>
            <p14:xfrm>
              <a:off x="2923167" y="3828011"/>
              <a:ext cx="101880" cy="6840"/>
            </p14:xfrm>
          </p:contentPart>
        </mc:Choice>
        <mc:Fallback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DC1CACF4-5E60-C73B-A682-445AAB1633B9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2914167" y="3819011"/>
                <a:ext cx="119520" cy="24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" name="Group 101">
            <a:extLst>
              <a:ext uri="{FF2B5EF4-FFF2-40B4-BE49-F238E27FC236}">
                <a16:creationId xmlns:a16="http://schemas.microsoft.com/office/drawing/2014/main" id="{FED79663-7B80-EEE5-6F62-BA1506EF2F83}"/>
              </a:ext>
            </a:extLst>
          </p:cNvPr>
          <p:cNvGrpSpPr/>
          <p:nvPr/>
        </p:nvGrpSpPr>
        <p:grpSpPr>
          <a:xfrm>
            <a:off x="3410247" y="791771"/>
            <a:ext cx="1314360" cy="442800"/>
            <a:chOff x="3410247" y="791771"/>
            <a:chExt cx="1314360" cy="442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8C93C66-8B7E-CFBE-3A76-38C2ABBB1465}"/>
                    </a:ext>
                  </a:extLst>
                </p14:cNvPr>
                <p14:cNvContentPartPr/>
                <p14:nvPr/>
              </p14:nvContentPartPr>
              <p14:xfrm>
                <a:off x="3410247" y="1075811"/>
                <a:ext cx="106920" cy="3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8C93C66-8B7E-CFBE-3A76-38C2ABBB1465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3401607" y="1067171"/>
                  <a:ext cx="1245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75EF4AA-E473-F09F-9EB0-92AAF7352034}"/>
                    </a:ext>
                  </a:extLst>
                </p14:cNvPr>
                <p14:cNvContentPartPr/>
                <p14:nvPr/>
              </p14:nvContentPartPr>
              <p14:xfrm>
                <a:off x="3428607" y="1133411"/>
                <a:ext cx="175320" cy="190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75EF4AA-E473-F09F-9EB0-92AAF7352034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3419967" y="1124771"/>
                  <a:ext cx="1929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94D4D70-1EC1-217A-FBEE-39C2C404CF8D}"/>
                    </a:ext>
                  </a:extLst>
                </p14:cNvPr>
                <p14:cNvContentPartPr/>
                <p14:nvPr/>
              </p14:nvContentPartPr>
              <p14:xfrm>
                <a:off x="3869247" y="857651"/>
                <a:ext cx="72720" cy="1411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94D4D70-1EC1-217A-FBEE-39C2C404CF8D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3860247" y="848651"/>
                  <a:ext cx="903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869CED5-BC0D-854D-8C05-9EB4445C1691}"/>
                    </a:ext>
                  </a:extLst>
                </p14:cNvPr>
                <p14:cNvContentPartPr/>
                <p14:nvPr/>
              </p14:nvContentPartPr>
              <p14:xfrm>
                <a:off x="3939087" y="802931"/>
                <a:ext cx="82800" cy="17928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869CED5-BC0D-854D-8C05-9EB4445C1691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3930087" y="794291"/>
                  <a:ext cx="1004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016DE7C-18C8-DC7B-AA8C-7398473CE64A}"/>
                    </a:ext>
                  </a:extLst>
                </p14:cNvPr>
                <p14:cNvContentPartPr/>
                <p14:nvPr/>
              </p14:nvContentPartPr>
              <p14:xfrm>
                <a:off x="4175247" y="817691"/>
                <a:ext cx="191880" cy="2653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016DE7C-18C8-DC7B-AA8C-7398473CE64A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166247" y="809051"/>
                  <a:ext cx="20952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AEB2E65-CC39-1C88-305B-8F13020D62E3}"/>
                    </a:ext>
                  </a:extLst>
                </p14:cNvPr>
                <p14:cNvContentPartPr/>
                <p14:nvPr/>
              </p14:nvContentPartPr>
              <p14:xfrm>
                <a:off x="4284327" y="922451"/>
                <a:ext cx="154800" cy="3121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AEB2E65-CC39-1C88-305B-8F13020D62E3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4275687" y="913811"/>
                  <a:ext cx="17244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605C38B-BCD0-43D4-E086-F36EB9CA2A21}"/>
                    </a:ext>
                  </a:extLst>
                </p14:cNvPr>
                <p14:cNvContentPartPr/>
                <p14:nvPr/>
              </p14:nvContentPartPr>
              <p14:xfrm>
                <a:off x="4533087" y="842171"/>
                <a:ext cx="151920" cy="1936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605C38B-BCD0-43D4-E086-F36EB9CA2A21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524447" y="833531"/>
                  <a:ext cx="16956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61169B9-6AF2-9559-A2E4-FAC01371DA80}"/>
                    </a:ext>
                  </a:extLst>
                </p14:cNvPr>
                <p14:cNvContentPartPr/>
                <p14:nvPr/>
              </p14:nvContentPartPr>
              <p14:xfrm>
                <a:off x="4600047" y="791771"/>
                <a:ext cx="360" cy="3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61169B9-6AF2-9559-A2E4-FAC01371DA8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591407" y="78313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C40D21C-8AC5-1169-FE4D-0E3755F582CC}"/>
                    </a:ext>
                  </a:extLst>
                </p14:cNvPr>
                <p14:cNvContentPartPr/>
                <p14:nvPr/>
              </p14:nvContentPartPr>
              <p14:xfrm>
                <a:off x="4689327" y="1022171"/>
                <a:ext cx="360" cy="3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C40D21C-8AC5-1169-FE4D-0E3755F582C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680327" y="101353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C2BBA08-B61C-8393-12EA-E0FFE1790FF2}"/>
                    </a:ext>
                  </a:extLst>
                </p14:cNvPr>
                <p14:cNvContentPartPr/>
                <p14:nvPr/>
              </p14:nvContentPartPr>
              <p14:xfrm>
                <a:off x="3730287" y="1184171"/>
                <a:ext cx="994320" cy="410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C2BBA08-B61C-8393-12EA-E0FFE1790FF2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3721287" y="1175531"/>
                  <a:ext cx="101196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6884A0B4-8647-C83C-84E5-FA568A0A256F}"/>
                    </a:ext>
                  </a:extLst>
                </p14:cNvPr>
                <p14:cNvContentPartPr/>
                <p14:nvPr/>
              </p14:nvContentPartPr>
              <p14:xfrm>
                <a:off x="4460367" y="1067171"/>
                <a:ext cx="360" cy="9540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6884A0B4-8647-C83C-84E5-FA568A0A256F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4451727" y="1058171"/>
                  <a:ext cx="18000" cy="11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3BE6492E-4EC6-7FE3-7285-3223F95DF425}"/>
              </a:ext>
            </a:extLst>
          </p:cNvPr>
          <p:cNvGrpSpPr/>
          <p:nvPr/>
        </p:nvGrpSpPr>
        <p:grpSpPr>
          <a:xfrm>
            <a:off x="3309807" y="3336611"/>
            <a:ext cx="962640" cy="437400"/>
            <a:chOff x="3309807" y="3336611"/>
            <a:chExt cx="962640" cy="437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A33B6115-EE8B-FB40-1E59-71CA93A34A71}"/>
                    </a:ext>
                  </a:extLst>
                </p14:cNvPr>
                <p14:cNvContentPartPr/>
                <p14:nvPr/>
              </p14:nvContentPartPr>
              <p14:xfrm>
                <a:off x="3317007" y="3479171"/>
                <a:ext cx="106920" cy="21960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A33B6115-EE8B-FB40-1E59-71CA93A34A71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3308367" y="3470531"/>
                  <a:ext cx="12456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A859BA26-B3D3-F90D-819B-57A6301DE58F}"/>
                    </a:ext>
                  </a:extLst>
                </p14:cNvPr>
                <p14:cNvContentPartPr/>
                <p14:nvPr/>
              </p14:nvContentPartPr>
              <p14:xfrm>
                <a:off x="3309807" y="3388451"/>
                <a:ext cx="199080" cy="29232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A859BA26-B3D3-F90D-819B-57A6301DE58F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300807" y="3379451"/>
                  <a:ext cx="21672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858C5559-5108-F87A-96E2-4A289B5FE337}"/>
                    </a:ext>
                  </a:extLst>
                </p14:cNvPr>
                <p14:cNvContentPartPr/>
                <p14:nvPr/>
              </p14:nvContentPartPr>
              <p14:xfrm>
                <a:off x="3604287" y="3336611"/>
                <a:ext cx="181080" cy="30276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858C5559-5108-F87A-96E2-4A289B5FE337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595287" y="3327611"/>
                  <a:ext cx="19872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D77D7574-D22A-44E0-4FFD-FD80F5293588}"/>
                    </a:ext>
                  </a:extLst>
                </p14:cNvPr>
                <p14:cNvContentPartPr/>
                <p14:nvPr/>
              </p14:nvContentPartPr>
              <p14:xfrm>
                <a:off x="3656847" y="3548651"/>
                <a:ext cx="119160" cy="22536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D77D7574-D22A-44E0-4FFD-FD80F5293588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3648207" y="3539651"/>
                  <a:ext cx="13680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86EDA2B0-6CFA-97E7-F181-F67F18BEA1DA}"/>
                    </a:ext>
                  </a:extLst>
                </p14:cNvPr>
                <p14:cNvContentPartPr/>
                <p14:nvPr/>
              </p14:nvContentPartPr>
              <p14:xfrm>
                <a:off x="3826407" y="3583571"/>
                <a:ext cx="182520" cy="18828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86EDA2B0-6CFA-97E7-F181-F67F18BEA1DA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3817407" y="3574931"/>
                  <a:ext cx="20016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C3E21F80-6CA5-17AD-30CD-DDF70B08B1ED}"/>
                    </a:ext>
                  </a:extLst>
                </p14:cNvPr>
                <p14:cNvContentPartPr/>
                <p14:nvPr/>
              </p14:nvContentPartPr>
              <p14:xfrm>
                <a:off x="4142847" y="3402131"/>
                <a:ext cx="102600" cy="27540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C3E21F80-6CA5-17AD-30CD-DDF70B08B1ED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4133847" y="3393131"/>
                  <a:ext cx="12024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EC0BA06D-15B9-80D8-1215-A949DE6AF407}"/>
                    </a:ext>
                  </a:extLst>
                </p14:cNvPr>
                <p14:cNvContentPartPr/>
                <p14:nvPr/>
              </p14:nvContentPartPr>
              <p14:xfrm>
                <a:off x="4136367" y="3451091"/>
                <a:ext cx="360" cy="36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EC0BA06D-15B9-80D8-1215-A949DE6AF40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127727" y="344245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200E594C-B9C1-849C-A3D3-032D7AFE335A}"/>
                    </a:ext>
                  </a:extLst>
                </p14:cNvPr>
                <p14:cNvContentPartPr/>
                <p14:nvPr/>
              </p14:nvContentPartPr>
              <p14:xfrm>
                <a:off x="4265607" y="3630011"/>
                <a:ext cx="6840" cy="684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200E594C-B9C1-849C-A3D3-032D7AFE335A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256967" y="3621011"/>
                  <a:ext cx="24480" cy="24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8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F6F07CC9-5E2F-832E-60AC-60EBEB0A8373}"/>
                  </a:ext>
                </a:extLst>
              </p14:cNvPr>
              <p14:cNvContentPartPr/>
              <p14:nvPr/>
            </p14:nvContentPartPr>
            <p14:xfrm>
              <a:off x="3321327" y="3862211"/>
              <a:ext cx="995760" cy="6840"/>
            </p14:xfrm>
          </p:contentPart>
        </mc:Choice>
        <mc:Fallback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F6F07CC9-5E2F-832E-60AC-60EBEB0A8373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3312687" y="3853571"/>
                <a:ext cx="1013400" cy="24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9" name="Group 128">
            <a:extLst>
              <a:ext uri="{FF2B5EF4-FFF2-40B4-BE49-F238E27FC236}">
                <a16:creationId xmlns:a16="http://schemas.microsoft.com/office/drawing/2014/main" id="{1B73F16F-32F7-4B62-CC19-6485E30DDEA5}"/>
              </a:ext>
            </a:extLst>
          </p:cNvPr>
          <p:cNvGrpSpPr/>
          <p:nvPr/>
        </p:nvGrpSpPr>
        <p:grpSpPr>
          <a:xfrm>
            <a:off x="3434007" y="4089731"/>
            <a:ext cx="329400" cy="214200"/>
            <a:chOff x="3434007" y="4089731"/>
            <a:chExt cx="329400" cy="214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1515DFB3-6D4A-B42D-80C2-5B0CD339C60C}"/>
                    </a:ext>
                  </a:extLst>
                </p14:cNvPr>
                <p14:cNvContentPartPr/>
                <p14:nvPr/>
              </p14:nvContentPartPr>
              <p14:xfrm>
                <a:off x="3439047" y="4089731"/>
                <a:ext cx="29160" cy="11844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1515DFB3-6D4A-B42D-80C2-5B0CD339C60C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430407" y="4081091"/>
                  <a:ext cx="468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43C8DCA3-2A02-C41A-ED1B-86B0053D1612}"/>
                    </a:ext>
                  </a:extLst>
                </p14:cNvPr>
                <p14:cNvContentPartPr/>
                <p14:nvPr/>
              </p14:nvContentPartPr>
              <p14:xfrm>
                <a:off x="3434007" y="4095131"/>
                <a:ext cx="110520" cy="13932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43C8DCA3-2A02-C41A-ED1B-86B0053D1612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425007" y="4086131"/>
                  <a:ext cx="12816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69F13AD4-8F8C-61AA-13F5-F0E86A804D5A}"/>
                    </a:ext>
                  </a:extLst>
                </p14:cNvPr>
                <p14:cNvContentPartPr/>
                <p14:nvPr/>
              </p14:nvContentPartPr>
              <p14:xfrm>
                <a:off x="3650367" y="4104131"/>
                <a:ext cx="113040" cy="19980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69F13AD4-8F8C-61AA-13F5-F0E86A804D5A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641367" y="4095491"/>
                  <a:ext cx="130680" cy="21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8AE8478D-9838-CFC3-DB07-7047C5B1EFFD}"/>
              </a:ext>
            </a:extLst>
          </p:cNvPr>
          <p:cNvGrpSpPr/>
          <p:nvPr/>
        </p:nvGrpSpPr>
        <p:grpSpPr>
          <a:xfrm>
            <a:off x="3961047" y="4077491"/>
            <a:ext cx="115560" cy="230760"/>
            <a:chOff x="3961047" y="4077491"/>
            <a:chExt cx="115560" cy="230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E4F621B3-E9F2-E4CE-B36C-DD73A9A994F2}"/>
                    </a:ext>
                  </a:extLst>
                </p14:cNvPr>
                <p14:cNvContentPartPr/>
                <p14:nvPr/>
              </p14:nvContentPartPr>
              <p14:xfrm>
                <a:off x="3961047" y="4077491"/>
                <a:ext cx="115560" cy="22500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E4F621B3-E9F2-E4CE-B36C-DD73A9A994F2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952047" y="4068491"/>
                  <a:ext cx="13320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B0007508-F1FD-AE7A-3918-609D8453D295}"/>
                    </a:ext>
                  </a:extLst>
                </p14:cNvPr>
                <p14:cNvContentPartPr/>
                <p14:nvPr/>
              </p14:nvContentPartPr>
              <p14:xfrm>
                <a:off x="3961047" y="4116371"/>
                <a:ext cx="360" cy="36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B0007508-F1FD-AE7A-3918-609D8453D29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952047" y="410773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87734FEA-9DF7-4B35-0865-AC735810AC28}"/>
                    </a:ext>
                  </a:extLst>
                </p14:cNvPr>
                <p14:cNvContentPartPr/>
                <p14:nvPr/>
              </p14:nvContentPartPr>
              <p14:xfrm>
                <a:off x="4070487" y="4307891"/>
                <a:ext cx="360" cy="36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87734FEA-9DF7-4B35-0865-AC735810AC2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061487" y="429889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0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3CB4525F-CA99-B757-8B9E-93124AC408A7}"/>
                  </a:ext>
                </a:extLst>
              </p14:cNvPr>
              <p14:cNvContentPartPr/>
              <p14:nvPr/>
            </p14:nvContentPartPr>
            <p14:xfrm>
              <a:off x="4528767" y="3810371"/>
              <a:ext cx="245160" cy="360"/>
            </p14:xfrm>
          </p:contentPart>
        </mc:Choice>
        <mc:Fallback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3CB4525F-CA99-B757-8B9E-93124AC408A7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4519767" y="3801371"/>
                <a:ext cx="2628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2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2E34757A-173B-6C88-D4E6-2534B4763FBD}"/>
                  </a:ext>
                </a:extLst>
              </p14:cNvPr>
              <p14:cNvContentPartPr/>
              <p14:nvPr/>
            </p14:nvContentPartPr>
            <p14:xfrm>
              <a:off x="4642167" y="3906851"/>
              <a:ext cx="221400" cy="29520"/>
            </p14:xfrm>
          </p:contentPart>
        </mc:Choice>
        <mc:Fallback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2E34757A-173B-6C88-D4E6-2534B4763FBD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4633527" y="3897851"/>
                <a:ext cx="239040" cy="47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7" name="Group 136">
            <a:extLst>
              <a:ext uri="{FF2B5EF4-FFF2-40B4-BE49-F238E27FC236}">
                <a16:creationId xmlns:a16="http://schemas.microsoft.com/office/drawing/2014/main" id="{B104AC12-7C18-601F-91C3-D3AD5A788695}"/>
              </a:ext>
            </a:extLst>
          </p:cNvPr>
          <p:cNvGrpSpPr/>
          <p:nvPr/>
        </p:nvGrpSpPr>
        <p:grpSpPr>
          <a:xfrm>
            <a:off x="5254167" y="3354971"/>
            <a:ext cx="1185840" cy="535320"/>
            <a:chOff x="5254167" y="3354971"/>
            <a:chExt cx="1185840" cy="535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2512F22E-8D76-95AD-6CE9-22C893170035}"/>
                    </a:ext>
                  </a:extLst>
                </p14:cNvPr>
                <p14:cNvContentPartPr/>
                <p14:nvPr/>
              </p14:nvContentPartPr>
              <p14:xfrm>
                <a:off x="5274687" y="3400331"/>
                <a:ext cx="93960" cy="17352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2512F22E-8D76-95AD-6CE9-22C893170035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266047" y="3391691"/>
                  <a:ext cx="11160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E495BCA9-7A59-2303-F8BF-884D47EBEDBC}"/>
                    </a:ext>
                  </a:extLst>
                </p14:cNvPr>
                <p14:cNvContentPartPr/>
                <p14:nvPr/>
              </p14:nvContentPartPr>
              <p14:xfrm>
                <a:off x="5254167" y="3393131"/>
                <a:ext cx="360" cy="36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E495BCA9-7A59-2303-F8BF-884D47EBEDB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245167" y="338449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A6AC7839-0A2C-09AE-4E91-EC5BD7AE2E40}"/>
                    </a:ext>
                  </a:extLst>
                </p14:cNvPr>
                <p14:cNvContentPartPr/>
                <p14:nvPr/>
              </p14:nvContentPartPr>
              <p14:xfrm>
                <a:off x="5458647" y="3575651"/>
                <a:ext cx="360" cy="36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A6AC7839-0A2C-09AE-4E91-EC5BD7AE2E4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450007" y="356701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9BCE955D-DBFC-CC45-27F2-FD894ED446F7}"/>
                    </a:ext>
                  </a:extLst>
                </p14:cNvPr>
                <p14:cNvContentPartPr/>
                <p14:nvPr/>
              </p14:nvContentPartPr>
              <p14:xfrm>
                <a:off x="5578167" y="3450011"/>
                <a:ext cx="104040" cy="16092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9BCE955D-DBFC-CC45-27F2-FD894ED446F7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569527" y="3441011"/>
                  <a:ext cx="12168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A3A575D3-1D56-E2E9-8F3A-B83660C8D6B9}"/>
                    </a:ext>
                  </a:extLst>
                </p14:cNvPr>
                <p14:cNvContentPartPr/>
                <p14:nvPr/>
              </p14:nvContentPartPr>
              <p14:xfrm>
                <a:off x="5558007" y="3446771"/>
                <a:ext cx="199440" cy="17712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A3A575D3-1D56-E2E9-8F3A-B83660C8D6B9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549367" y="3437771"/>
                  <a:ext cx="21708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E69D6AC6-1DD9-F357-DF28-2178D603C9CE}"/>
                    </a:ext>
                  </a:extLst>
                </p14:cNvPr>
                <p14:cNvContentPartPr/>
                <p14:nvPr/>
              </p14:nvContentPartPr>
              <p14:xfrm>
                <a:off x="5921967" y="3354971"/>
                <a:ext cx="213480" cy="23544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E69D6AC6-1DD9-F357-DF28-2178D603C9CE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913327" y="3346331"/>
                  <a:ext cx="23112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F82FE3DC-B65D-3D9B-DA03-C62C63F069D3}"/>
                    </a:ext>
                  </a:extLst>
                </p14:cNvPr>
                <p14:cNvContentPartPr/>
                <p14:nvPr/>
              </p14:nvContentPartPr>
              <p14:xfrm>
                <a:off x="6027807" y="3402131"/>
                <a:ext cx="150480" cy="32076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F82FE3DC-B65D-3D9B-DA03-C62C63F069D3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018807" y="3393131"/>
                  <a:ext cx="16812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2D649843-00C3-10EB-B84D-2A5C26C3EABF}"/>
                    </a:ext>
                  </a:extLst>
                </p14:cNvPr>
                <p14:cNvContentPartPr/>
                <p14:nvPr/>
              </p14:nvContentPartPr>
              <p14:xfrm>
                <a:off x="6206727" y="3537131"/>
                <a:ext cx="185760" cy="27648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2D649843-00C3-10EB-B84D-2A5C26C3EABF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198087" y="3528131"/>
                  <a:ext cx="20340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08879592-9D1E-5A0E-02A5-F5670A0A6E85}"/>
                    </a:ext>
                  </a:extLst>
                </p14:cNvPr>
                <p14:cNvContentPartPr/>
                <p14:nvPr/>
              </p14:nvContentPartPr>
              <p14:xfrm>
                <a:off x="5362527" y="3858971"/>
                <a:ext cx="1077480" cy="3132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08879592-9D1E-5A0E-02A5-F5670A0A6E85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353527" y="3850331"/>
                  <a:ext cx="1095120" cy="4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CAFD5232-4A02-005E-CE25-50D8902E43B1}"/>
              </a:ext>
            </a:extLst>
          </p:cNvPr>
          <p:cNvGrpSpPr/>
          <p:nvPr/>
        </p:nvGrpSpPr>
        <p:grpSpPr>
          <a:xfrm>
            <a:off x="5535327" y="4081091"/>
            <a:ext cx="365040" cy="232560"/>
            <a:chOff x="5535327" y="4081091"/>
            <a:chExt cx="365040" cy="232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B0DA483D-B380-B6E1-601E-E26F45910948}"/>
                    </a:ext>
                  </a:extLst>
                </p14:cNvPr>
                <p14:cNvContentPartPr/>
                <p14:nvPr/>
              </p14:nvContentPartPr>
              <p14:xfrm>
                <a:off x="5535327" y="4152731"/>
                <a:ext cx="77400" cy="16092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B0DA483D-B380-B6E1-601E-E26F45910948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526687" y="4144091"/>
                  <a:ext cx="950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CE48D23D-E874-70D5-5398-8CC6E4A6150C}"/>
                    </a:ext>
                  </a:extLst>
                </p14:cNvPr>
                <p14:cNvContentPartPr/>
                <p14:nvPr/>
              </p14:nvContentPartPr>
              <p14:xfrm>
                <a:off x="5774367" y="4265051"/>
                <a:ext cx="360" cy="36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CE48D23D-E874-70D5-5398-8CC6E4A6150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765727" y="425605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1E575438-84E2-6EE2-D802-45E19F5790A1}"/>
                    </a:ext>
                  </a:extLst>
                </p14:cNvPr>
                <p14:cNvContentPartPr/>
                <p14:nvPr/>
              </p14:nvContentPartPr>
              <p14:xfrm>
                <a:off x="5885607" y="4081091"/>
                <a:ext cx="14760" cy="23184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1E575438-84E2-6EE2-D802-45E19F5790A1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5876607" y="4072091"/>
                  <a:ext cx="32400" cy="24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FB7B506E-6735-657E-A3F1-071446BE0CA2}"/>
              </a:ext>
            </a:extLst>
          </p:cNvPr>
          <p:cNvGrpSpPr/>
          <p:nvPr/>
        </p:nvGrpSpPr>
        <p:grpSpPr>
          <a:xfrm>
            <a:off x="1496127" y="4845371"/>
            <a:ext cx="294840" cy="371880"/>
            <a:chOff x="1496127" y="4845371"/>
            <a:chExt cx="294840" cy="371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205E32CB-8CB9-8930-8EA9-1700E84BC794}"/>
                    </a:ext>
                  </a:extLst>
                </p14:cNvPr>
                <p14:cNvContentPartPr/>
                <p14:nvPr/>
              </p14:nvContentPartPr>
              <p14:xfrm>
                <a:off x="1509087" y="4885691"/>
                <a:ext cx="281880" cy="32364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205E32CB-8CB9-8930-8EA9-1700E84BC794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500087" y="4876691"/>
                  <a:ext cx="29952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57913EF6-7E79-B25D-A5FA-ACE423FE9872}"/>
                    </a:ext>
                  </a:extLst>
                </p14:cNvPr>
                <p14:cNvContentPartPr/>
                <p14:nvPr/>
              </p14:nvContentPartPr>
              <p14:xfrm>
                <a:off x="1496127" y="4845371"/>
                <a:ext cx="360" cy="36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57913EF6-7E79-B25D-A5FA-ACE423FE987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487127" y="483673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C531814B-5E66-A486-F8A2-92DED6FD61FC}"/>
                    </a:ext>
                  </a:extLst>
                </p14:cNvPr>
                <p14:cNvContentPartPr/>
                <p14:nvPr/>
              </p14:nvContentPartPr>
              <p14:xfrm>
                <a:off x="1704207" y="5216891"/>
                <a:ext cx="360" cy="36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C531814B-5E66-A486-F8A2-92DED6FD61F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695207" y="520825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5D21B196-F5DF-5722-A27C-AD0BEF98F30A}"/>
              </a:ext>
            </a:extLst>
          </p:cNvPr>
          <p:cNvGrpSpPr/>
          <p:nvPr/>
        </p:nvGrpSpPr>
        <p:grpSpPr>
          <a:xfrm>
            <a:off x="1881687" y="4823411"/>
            <a:ext cx="982800" cy="401760"/>
            <a:chOff x="1881687" y="4823411"/>
            <a:chExt cx="982800" cy="401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28C75041-207B-058B-D230-4F5CC58251EB}"/>
                    </a:ext>
                  </a:extLst>
                </p14:cNvPr>
                <p14:cNvContentPartPr/>
                <p14:nvPr/>
              </p14:nvContentPartPr>
              <p14:xfrm>
                <a:off x="1881687" y="4996931"/>
                <a:ext cx="59760" cy="8856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28C75041-207B-058B-D230-4F5CC58251EB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872687" y="4987931"/>
                  <a:ext cx="774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913EF38C-8FD5-812F-1E35-C3BC5C6EC47D}"/>
                    </a:ext>
                  </a:extLst>
                </p14:cNvPr>
                <p14:cNvContentPartPr/>
                <p14:nvPr/>
              </p14:nvContentPartPr>
              <p14:xfrm>
                <a:off x="1896087" y="4987571"/>
                <a:ext cx="93960" cy="10440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913EF38C-8FD5-812F-1E35-C3BC5C6EC47D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887087" y="4978571"/>
                  <a:ext cx="1116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F058FF4E-2DB4-483E-B38D-73F5F8699092}"/>
                    </a:ext>
                  </a:extLst>
                </p14:cNvPr>
                <p14:cNvContentPartPr/>
                <p14:nvPr/>
              </p14:nvContentPartPr>
              <p14:xfrm>
                <a:off x="2096607" y="4823411"/>
                <a:ext cx="239400" cy="18360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F058FF4E-2DB4-483E-B38D-73F5F8699092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2087967" y="4814411"/>
                  <a:ext cx="25704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B3AECF8E-421B-3F70-99E9-91DE2CDCF3A5}"/>
                    </a:ext>
                  </a:extLst>
                </p14:cNvPr>
                <p14:cNvContentPartPr/>
                <p14:nvPr/>
              </p14:nvContentPartPr>
              <p14:xfrm>
                <a:off x="2205687" y="4908731"/>
                <a:ext cx="95400" cy="14220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B3AECF8E-421B-3F70-99E9-91DE2CDCF3A5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2197047" y="4899731"/>
                  <a:ext cx="1130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5FD9BFAB-A492-AF56-E6F7-733AED4B072C}"/>
                    </a:ext>
                  </a:extLst>
                </p14:cNvPr>
                <p14:cNvContentPartPr/>
                <p14:nvPr/>
              </p14:nvContentPartPr>
              <p14:xfrm>
                <a:off x="2382087" y="4991531"/>
                <a:ext cx="196560" cy="23364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5FD9BFAB-A492-AF56-E6F7-733AED4B072C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2373087" y="4982891"/>
                  <a:ext cx="21420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ABE99E4D-9D14-3303-594E-A2CABA7FAB15}"/>
                    </a:ext>
                  </a:extLst>
                </p14:cNvPr>
                <p14:cNvContentPartPr/>
                <p14:nvPr/>
              </p14:nvContentPartPr>
              <p14:xfrm>
                <a:off x="2666487" y="4874531"/>
                <a:ext cx="95400" cy="36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ABE99E4D-9D14-3303-594E-A2CABA7FAB15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2657487" y="4865531"/>
                  <a:ext cx="1130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71222F73-685A-90B4-2CBD-2E5C6F46563E}"/>
                    </a:ext>
                  </a:extLst>
                </p14:cNvPr>
                <p14:cNvContentPartPr/>
                <p14:nvPr/>
              </p14:nvContentPartPr>
              <p14:xfrm>
                <a:off x="2703567" y="4998731"/>
                <a:ext cx="160920" cy="36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71222F73-685A-90B4-2CBD-2E5C6F46563E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2694567" y="4990091"/>
                  <a:ext cx="17856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53F0208F-1287-1E69-D6AD-B6608AADE520}"/>
              </a:ext>
            </a:extLst>
          </p:cNvPr>
          <p:cNvGrpSpPr/>
          <p:nvPr/>
        </p:nvGrpSpPr>
        <p:grpSpPr>
          <a:xfrm>
            <a:off x="3077967" y="4689851"/>
            <a:ext cx="1190160" cy="379080"/>
            <a:chOff x="3077967" y="4689851"/>
            <a:chExt cx="1190160" cy="379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82748B2A-AF33-F8D7-A581-EBA69FD85149}"/>
                    </a:ext>
                  </a:extLst>
                </p14:cNvPr>
                <p14:cNvContentPartPr/>
                <p14:nvPr/>
              </p14:nvContentPartPr>
              <p14:xfrm>
                <a:off x="3077967" y="4802531"/>
                <a:ext cx="90720" cy="19260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82748B2A-AF33-F8D7-A581-EBA69FD85149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3068967" y="4793531"/>
                  <a:ext cx="10836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0B21F8C0-1C96-E458-F769-4F0A9B104135}"/>
                    </a:ext>
                  </a:extLst>
                </p14:cNvPr>
                <p14:cNvContentPartPr/>
                <p14:nvPr/>
              </p14:nvContentPartPr>
              <p14:xfrm>
                <a:off x="3244287" y="4912331"/>
                <a:ext cx="6840" cy="360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0B21F8C0-1C96-E458-F769-4F0A9B104135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3235287" y="4903331"/>
                  <a:ext cx="244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E2BA6EE7-CAD1-EB1D-1D03-884FB9D360C4}"/>
                    </a:ext>
                  </a:extLst>
                </p14:cNvPr>
                <p14:cNvContentPartPr/>
                <p14:nvPr/>
              </p14:nvContentPartPr>
              <p14:xfrm>
                <a:off x="3346167" y="4689851"/>
                <a:ext cx="128880" cy="37908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E2BA6EE7-CAD1-EB1D-1D03-884FB9D360C4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3337167" y="4681211"/>
                  <a:ext cx="146520" cy="39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D8206E38-2037-D424-C654-A424C1487393}"/>
                    </a:ext>
                  </a:extLst>
                </p14:cNvPr>
                <p14:cNvContentPartPr/>
                <p14:nvPr/>
              </p14:nvContentPartPr>
              <p14:xfrm>
                <a:off x="3358407" y="4877411"/>
                <a:ext cx="168120" cy="5004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D8206E38-2037-D424-C654-A424C1487393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3349767" y="4868771"/>
                  <a:ext cx="18576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F8B7684F-5223-59B0-03A4-0B65AFDD9E2B}"/>
                    </a:ext>
                  </a:extLst>
                </p14:cNvPr>
                <p14:cNvContentPartPr/>
                <p14:nvPr/>
              </p14:nvContentPartPr>
              <p14:xfrm>
                <a:off x="3618327" y="4796051"/>
                <a:ext cx="122040" cy="17748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F8B7684F-5223-59B0-03A4-0B65AFDD9E2B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3609687" y="4787411"/>
                  <a:ext cx="1396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103C3865-093B-D3B7-D342-976BE27CF24D}"/>
                    </a:ext>
                  </a:extLst>
                </p14:cNvPr>
                <p14:cNvContentPartPr/>
                <p14:nvPr/>
              </p14:nvContentPartPr>
              <p14:xfrm>
                <a:off x="3607167" y="4760411"/>
                <a:ext cx="150480" cy="23436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103C3865-093B-D3B7-D342-976BE27CF24D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3598527" y="4751411"/>
                  <a:ext cx="16812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C1159F83-A293-007A-1F87-41A2004071E7}"/>
                    </a:ext>
                  </a:extLst>
                </p14:cNvPr>
                <p14:cNvContentPartPr/>
                <p14:nvPr/>
              </p14:nvContentPartPr>
              <p14:xfrm>
                <a:off x="3904167" y="4760411"/>
                <a:ext cx="95760" cy="24156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C1159F83-A293-007A-1F87-41A2004071E7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3895167" y="4751771"/>
                  <a:ext cx="11340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C84E7DFB-2A4B-544F-2438-0C6549033513}"/>
                    </a:ext>
                  </a:extLst>
                </p14:cNvPr>
                <p14:cNvContentPartPr/>
                <p14:nvPr/>
              </p14:nvContentPartPr>
              <p14:xfrm>
                <a:off x="4124127" y="4958051"/>
                <a:ext cx="360" cy="36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C84E7DFB-2A4B-544F-2438-0C654903351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115487" y="494905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733E28B6-3BC9-775A-FB5A-5C87011D49C2}"/>
                    </a:ext>
                  </a:extLst>
                </p14:cNvPr>
                <p14:cNvContentPartPr/>
                <p14:nvPr/>
              </p14:nvContentPartPr>
              <p14:xfrm>
                <a:off x="4255527" y="4785611"/>
                <a:ext cx="12600" cy="23940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733E28B6-3BC9-775A-FB5A-5C87011D49C2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246887" y="4776611"/>
                  <a:ext cx="30240" cy="257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0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7C4677E8-4525-02B1-BB8F-B6E9B59FCE64}"/>
                  </a:ext>
                </a:extLst>
              </p14:cNvPr>
              <p14:cNvContentPartPr/>
              <p14:nvPr/>
            </p14:nvContentPartPr>
            <p14:xfrm>
              <a:off x="4484847" y="4843211"/>
              <a:ext cx="144720" cy="25200"/>
            </p14:xfrm>
          </p:contentPart>
        </mc:Choice>
        <mc:Fallback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7C4677E8-4525-02B1-BB8F-B6E9B59FCE64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4475847" y="4834571"/>
                <a:ext cx="16236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2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61641E97-4DDC-6E44-7408-64CDCECA54E6}"/>
                  </a:ext>
                </a:extLst>
              </p14:cNvPr>
              <p14:cNvContentPartPr/>
              <p14:nvPr/>
            </p14:nvContentPartPr>
            <p14:xfrm>
              <a:off x="4456767" y="4977851"/>
              <a:ext cx="108000" cy="19440"/>
            </p14:xfrm>
          </p:contentPart>
        </mc:Choice>
        <mc:Fallback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61641E97-4DDC-6E44-7408-64CDCECA54E6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4448127" y="4969211"/>
                <a:ext cx="125640" cy="37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78" name="Group 177">
            <a:extLst>
              <a:ext uri="{FF2B5EF4-FFF2-40B4-BE49-F238E27FC236}">
                <a16:creationId xmlns:a16="http://schemas.microsoft.com/office/drawing/2014/main" id="{2422580A-75E9-829D-88BD-A7A2E4BC63CE}"/>
              </a:ext>
            </a:extLst>
          </p:cNvPr>
          <p:cNvGrpSpPr/>
          <p:nvPr/>
        </p:nvGrpSpPr>
        <p:grpSpPr>
          <a:xfrm>
            <a:off x="4910367" y="4667891"/>
            <a:ext cx="844920" cy="475920"/>
            <a:chOff x="4910367" y="4667891"/>
            <a:chExt cx="844920" cy="475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1DE91344-3FD2-56C2-F86C-408758ED25D4}"/>
                    </a:ext>
                  </a:extLst>
                </p14:cNvPr>
                <p14:cNvContentPartPr/>
                <p14:nvPr/>
              </p14:nvContentPartPr>
              <p14:xfrm>
                <a:off x="4910367" y="4732691"/>
                <a:ext cx="111240" cy="16488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1DE91344-3FD2-56C2-F86C-408758ED25D4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4901727" y="4724051"/>
                  <a:ext cx="12888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F9D6F299-FF1D-428A-8577-3EB2E0CED970}"/>
                    </a:ext>
                  </a:extLst>
                </p14:cNvPr>
                <p14:cNvContentPartPr/>
                <p14:nvPr/>
              </p14:nvContentPartPr>
              <p14:xfrm>
                <a:off x="5146887" y="4821971"/>
                <a:ext cx="360" cy="36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F9D6F299-FF1D-428A-8577-3EB2E0CED97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138247" y="481333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3CA7A5F5-0A5D-D4E6-B099-91D1A6A1AD7F}"/>
                    </a:ext>
                  </a:extLst>
                </p14:cNvPr>
                <p14:cNvContentPartPr/>
                <p14:nvPr/>
              </p14:nvContentPartPr>
              <p14:xfrm>
                <a:off x="5261367" y="4749251"/>
                <a:ext cx="119520" cy="10152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3CA7A5F5-0A5D-D4E6-B099-91D1A6A1AD7F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5252727" y="4740251"/>
                  <a:ext cx="1371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469798DE-5B3B-FD4A-33E6-74CF931C73F8}"/>
                    </a:ext>
                  </a:extLst>
                </p14:cNvPr>
                <p14:cNvContentPartPr/>
                <p14:nvPr/>
              </p14:nvContentPartPr>
              <p14:xfrm>
                <a:off x="5471247" y="4667891"/>
                <a:ext cx="186480" cy="47592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469798DE-5B3B-FD4A-33E6-74CF931C73F8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5462247" y="4659251"/>
                  <a:ext cx="204120" cy="49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8E152C62-44F9-B145-BF5B-94BE7830447A}"/>
                    </a:ext>
                  </a:extLst>
                </p14:cNvPr>
                <p14:cNvContentPartPr/>
                <p14:nvPr/>
              </p14:nvContentPartPr>
              <p14:xfrm>
                <a:off x="5560887" y="4889291"/>
                <a:ext cx="194400" cy="36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8E152C62-44F9-B145-BF5B-94BE7830447A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5551887" y="4880291"/>
                  <a:ext cx="21204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32834CF9-FED6-5E41-26C9-9C7D738D6DF6}"/>
              </a:ext>
            </a:extLst>
          </p:cNvPr>
          <p:cNvGrpSpPr/>
          <p:nvPr/>
        </p:nvGrpSpPr>
        <p:grpSpPr>
          <a:xfrm>
            <a:off x="1462287" y="5794691"/>
            <a:ext cx="184680" cy="259200"/>
            <a:chOff x="1462287" y="5794691"/>
            <a:chExt cx="184680" cy="259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0B8CE5FE-4E21-21DE-BDA1-2408E10059CE}"/>
                    </a:ext>
                  </a:extLst>
                </p14:cNvPr>
                <p14:cNvContentPartPr/>
                <p14:nvPr/>
              </p14:nvContentPartPr>
              <p14:xfrm>
                <a:off x="1462287" y="5806931"/>
                <a:ext cx="184680" cy="24696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0B8CE5FE-4E21-21DE-BDA1-2408E10059CE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453647" y="5797931"/>
                  <a:ext cx="20232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38AEFEF0-E30B-165C-C514-89236EF839D3}"/>
                    </a:ext>
                  </a:extLst>
                </p14:cNvPr>
                <p14:cNvContentPartPr/>
                <p14:nvPr/>
              </p14:nvContentPartPr>
              <p14:xfrm>
                <a:off x="1462287" y="5794691"/>
                <a:ext cx="360" cy="36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38AEFEF0-E30B-165C-C514-89236EF839D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453647" y="578605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6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85F2572D-B779-7B0D-8D08-91BABA7DB92B}"/>
                  </a:ext>
                </a:extLst>
              </p14:cNvPr>
              <p14:cNvContentPartPr/>
              <p14:nvPr/>
            </p14:nvContentPartPr>
            <p14:xfrm>
              <a:off x="1605207" y="6147851"/>
              <a:ext cx="360" cy="360"/>
            </p14:xfrm>
          </p:contentPart>
        </mc:Choice>
        <mc:Fallback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85F2572D-B779-7B0D-8D08-91BABA7DB92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596207" y="6139211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8" name="Group 187">
            <a:extLst>
              <a:ext uri="{FF2B5EF4-FFF2-40B4-BE49-F238E27FC236}">
                <a16:creationId xmlns:a16="http://schemas.microsoft.com/office/drawing/2014/main" id="{5FC5FD45-7424-70EC-ED2D-144ABDB3E16B}"/>
              </a:ext>
            </a:extLst>
          </p:cNvPr>
          <p:cNvGrpSpPr/>
          <p:nvPr/>
        </p:nvGrpSpPr>
        <p:grpSpPr>
          <a:xfrm>
            <a:off x="1801047" y="5764451"/>
            <a:ext cx="564480" cy="497880"/>
            <a:chOff x="1801047" y="5764451"/>
            <a:chExt cx="564480" cy="497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E945AF0B-E094-58AB-AEB3-C0570E898F6C}"/>
                    </a:ext>
                  </a:extLst>
                </p14:cNvPr>
                <p14:cNvContentPartPr/>
                <p14:nvPr/>
              </p14:nvContentPartPr>
              <p14:xfrm>
                <a:off x="1811847" y="5881091"/>
                <a:ext cx="92160" cy="13248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E945AF0B-E094-58AB-AEB3-C0570E898F6C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802847" y="5872091"/>
                  <a:ext cx="10980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40B5B699-494B-9100-AE8F-4C6BDD5FC03F}"/>
                    </a:ext>
                  </a:extLst>
                </p14:cNvPr>
                <p14:cNvContentPartPr/>
                <p14:nvPr/>
              </p14:nvContentPartPr>
              <p14:xfrm>
                <a:off x="1801047" y="5853371"/>
                <a:ext cx="164160" cy="15444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40B5B699-494B-9100-AE8F-4C6BDD5FC03F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792407" y="5844731"/>
                  <a:ext cx="1818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51456930-6F5E-9CC0-4490-B1506CD23B49}"/>
                    </a:ext>
                  </a:extLst>
                </p14:cNvPr>
                <p14:cNvContentPartPr/>
                <p14:nvPr/>
              </p14:nvContentPartPr>
              <p14:xfrm>
                <a:off x="2066367" y="5764451"/>
                <a:ext cx="183960" cy="25920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51456930-6F5E-9CC0-4490-B1506CD23B49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2057367" y="5755811"/>
                  <a:ext cx="20160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375E8666-D2A8-F492-5650-64EAC0EB6E37}"/>
                    </a:ext>
                  </a:extLst>
                </p14:cNvPr>
                <p14:cNvContentPartPr/>
                <p14:nvPr/>
              </p14:nvContentPartPr>
              <p14:xfrm>
                <a:off x="2153127" y="5871731"/>
                <a:ext cx="70560" cy="16812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375E8666-D2A8-F492-5650-64EAC0EB6E37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2144487" y="5862731"/>
                  <a:ext cx="882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4F895B43-A2FF-01C9-4D33-846745379F1A}"/>
                    </a:ext>
                  </a:extLst>
                </p14:cNvPr>
                <p14:cNvContentPartPr/>
                <p14:nvPr/>
              </p14:nvContentPartPr>
              <p14:xfrm>
                <a:off x="2365167" y="6093851"/>
                <a:ext cx="360" cy="16848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4F895B43-A2FF-01C9-4D33-846745379F1A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2356527" y="6085211"/>
                  <a:ext cx="18000" cy="18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36574BB4-353E-7EE2-FAC4-DB84DCF6F7AD}"/>
              </a:ext>
            </a:extLst>
          </p:cNvPr>
          <p:cNvGrpSpPr/>
          <p:nvPr/>
        </p:nvGrpSpPr>
        <p:grpSpPr>
          <a:xfrm>
            <a:off x="2583687" y="5899451"/>
            <a:ext cx="140040" cy="253800"/>
            <a:chOff x="2583687" y="5899451"/>
            <a:chExt cx="140040" cy="253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74A1E2AE-BD9E-FCE5-BF71-625E2B0F3BF8}"/>
                    </a:ext>
                  </a:extLst>
                </p14:cNvPr>
                <p14:cNvContentPartPr/>
                <p14:nvPr/>
              </p14:nvContentPartPr>
              <p14:xfrm>
                <a:off x="2583687" y="5988011"/>
                <a:ext cx="140040" cy="36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74A1E2AE-BD9E-FCE5-BF71-625E2B0F3BF8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2574687" y="5979371"/>
                  <a:ext cx="1576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796A7394-E496-3C4B-290D-C6B00EABEA9F}"/>
                    </a:ext>
                  </a:extLst>
                </p14:cNvPr>
                <p14:cNvContentPartPr/>
                <p14:nvPr/>
              </p14:nvContentPartPr>
              <p14:xfrm>
                <a:off x="2628327" y="5899451"/>
                <a:ext cx="21240" cy="25380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796A7394-E496-3C4B-290D-C6B00EABEA9F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2619327" y="5890811"/>
                  <a:ext cx="38880" cy="27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B9C29587-04DC-9D37-DA64-C664EAF30ECF}"/>
              </a:ext>
            </a:extLst>
          </p:cNvPr>
          <p:cNvGrpSpPr/>
          <p:nvPr/>
        </p:nvGrpSpPr>
        <p:grpSpPr>
          <a:xfrm>
            <a:off x="2964207" y="5716931"/>
            <a:ext cx="3416400" cy="622080"/>
            <a:chOff x="2964207" y="5716931"/>
            <a:chExt cx="3416400" cy="622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C7977CAB-3306-9C06-3FE7-C7E761A4D8D7}"/>
                    </a:ext>
                  </a:extLst>
                </p14:cNvPr>
                <p14:cNvContentPartPr/>
                <p14:nvPr/>
              </p14:nvContentPartPr>
              <p14:xfrm>
                <a:off x="2990487" y="5823851"/>
                <a:ext cx="148320" cy="22572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C7977CAB-3306-9C06-3FE7-C7E761A4D8D7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2981487" y="5814851"/>
                  <a:ext cx="16596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64B17995-2AB5-A3D9-BD85-4F2EFF40F7E9}"/>
                    </a:ext>
                  </a:extLst>
                </p14:cNvPr>
                <p14:cNvContentPartPr/>
                <p14:nvPr/>
              </p14:nvContentPartPr>
              <p14:xfrm>
                <a:off x="2964207" y="5845091"/>
                <a:ext cx="19440" cy="36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64B17995-2AB5-A3D9-BD85-4F2EFF40F7E9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2955567" y="5836091"/>
                  <a:ext cx="370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3B7D1C98-1C3B-688E-B4EA-2652A9247C8A}"/>
                    </a:ext>
                  </a:extLst>
                </p14:cNvPr>
                <p14:cNvContentPartPr/>
                <p14:nvPr/>
              </p14:nvContentPartPr>
              <p14:xfrm>
                <a:off x="3072207" y="6111851"/>
                <a:ext cx="360" cy="36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3B7D1C98-1C3B-688E-B4EA-2652A9247C8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063567" y="610285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33728573-7DD8-BDB1-71E0-50A5918FE17F}"/>
                    </a:ext>
                  </a:extLst>
                </p14:cNvPr>
                <p14:cNvContentPartPr/>
                <p14:nvPr/>
              </p14:nvContentPartPr>
              <p14:xfrm>
                <a:off x="3265887" y="5921411"/>
                <a:ext cx="25560" cy="12600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33728573-7DD8-BDB1-71E0-50A5918FE17F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3257247" y="5912771"/>
                  <a:ext cx="432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E6D6C628-5A8A-DA90-8D93-AF3D9841BA3E}"/>
                    </a:ext>
                  </a:extLst>
                </p14:cNvPr>
                <p14:cNvContentPartPr/>
                <p14:nvPr/>
              </p14:nvContentPartPr>
              <p14:xfrm>
                <a:off x="3253647" y="5939051"/>
                <a:ext cx="132120" cy="16884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E6D6C628-5A8A-DA90-8D93-AF3D9841BA3E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3244647" y="5930051"/>
                  <a:ext cx="14976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45823ED2-7BBD-4334-998C-904342723BFC}"/>
                    </a:ext>
                  </a:extLst>
                </p14:cNvPr>
                <p14:cNvContentPartPr/>
                <p14:nvPr/>
              </p14:nvContentPartPr>
              <p14:xfrm>
                <a:off x="3533367" y="5850491"/>
                <a:ext cx="132840" cy="28152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45823ED2-7BBD-4334-998C-904342723BFC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3524367" y="5841851"/>
                  <a:ext cx="15048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697D8E8E-FF5B-0CF7-01F8-DD62A3B00E20}"/>
                    </a:ext>
                  </a:extLst>
                </p14:cNvPr>
                <p14:cNvContentPartPr/>
                <p14:nvPr/>
              </p14:nvContentPartPr>
              <p14:xfrm>
                <a:off x="3584487" y="6031211"/>
                <a:ext cx="67320" cy="10152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697D8E8E-FF5B-0CF7-01F8-DD62A3B00E20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575487" y="6022211"/>
                  <a:ext cx="849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EFD0BD49-CEB3-FD54-7A53-A4BAA6CD5355}"/>
                    </a:ext>
                  </a:extLst>
                </p14:cNvPr>
                <p14:cNvContentPartPr/>
                <p14:nvPr/>
              </p14:nvContentPartPr>
              <p14:xfrm>
                <a:off x="3787887" y="6147491"/>
                <a:ext cx="181440" cy="19152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EFD0BD49-CEB3-FD54-7A53-A4BAA6CD5355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3778887" y="6138491"/>
                  <a:ext cx="19908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40393CB8-15A5-9C5E-DAD0-355D77E6794B}"/>
                    </a:ext>
                  </a:extLst>
                </p14:cNvPr>
                <p14:cNvContentPartPr/>
                <p14:nvPr/>
              </p14:nvContentPartPr>
              <p14:xfrm>
                <a:off x="4019007" y="6018611"/>
                <a:ext cx="76320" cy="36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40393CB8-15A5-9C5E-DAD0-355D77E6794B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010007" y="6009971"/>
                  <a:ext cx="939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A74AD1DD-6FA1-A63B-E7B5-7DA7564A33BE}"/>
                    </a:ext>
                  </a:extLst>
                </p14:cNvPr>
                <p14:cNvContentPartPr/>
                <p14:nvPr/>
              </p14:nvContentPartPr>
              <p14:xfrm>
                <a:off x="4056807" y="6117251"/>
                <a:ext cx="75240" cy="1476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A74AD1DD-6FA1-A63B-E7B5-7DA7564A33BE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048167" y="6108611"/>
                  <a:ext cx="928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332F5986-AF28-52B0-02F9-BF66D3DEBEC7}"/>
                    </a:ext>
                  </a:extLst>
                </p14:cNvPr>
                <p14:cNvContentPartPr/>
                <p14:nvPr/>
              </p14:nvContentPartPr>
              <p14:xfrm>
                <a:off x="4266327" y="5869931"/>
                <a:ext cx="72360" cy="24480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332F5986-AF28-52B0-02F9-BF66D3DEBEC7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257687" y="5860931"/>
                  <a:ext cx="9000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CE6ABA8A-F81F-39D7-0EB2-4B29B42E766E}"/>
                    </a:ext>
                  </a:extLst>
                </p14:cNvPr>
                <p14:cNvContentPartPr/>
                <p14:nvPr/>
              </p14:nvContentPartPr>
              <p14:xfrm>
                <a:off x="4465407" y="6111131"/>
                <a:ext cx="360" cy="3456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CE6ABA8A-F81F-39D7-0EB2-4B29B42E766E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4456767" y="6102491"/>
                  <a:ext cx="180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8C7A39D9-1DE9-29D2-6F5A-A2873C9B32E7}"/>
                    </a:ext>
                  </a:extLst>
                </p14:cNvPr>
                <p14:cNvContentPartPr/>
                <p14:nvPr/>
              </p14:nvContentPartPr>
              <p14:xfrm>
                <a:off x="4555767" y="5913131"/>
                <a:ext cx="146880" cy="12708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8C7A39D9-1DE9-29D2-6F5A-A2873C9B32E7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4546767" y="5904491"/>
                  <a:ext cx="1645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6BC9AAAF-5C1C-433F-9B40-88D1ED2AFD96}"/>
                    </a:ext>
                  </a:extLst>
                </p14:cNvPr>
                <p14:cNvContentPartPr/>
                <p14:nvPr/>
              </p14:nvContentPartPr>
              <p14:xfrm>
                <a:off x="4804527" y="5851931"/>
                <a:ext cx="172080" cy="27108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6BC9AAAF-5C1C-433F-9B40-88D1ED2AFD96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4795887" y="5843291"/>
                  <a:ext cx="18972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53E407B5-5A9F-1AA6-18E2-BC90FB193CBE}"/>
                    </a:ext>
                  </a:extLst>
                </p14:cNvPr>
                <p14:cNvContentPartPr/>
                <p14:nvPr/>
              </p14:nvContentPartPr>
              <p14:xfrm>
                <a:off x="5070207" y="6040571"/>
                <a:ext cx="294480" cy="3024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53E407B5-5A9F-1AA6-18E2-BC90FB193CBE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061207" y="6031571"/>
                  <a:ext cx="3121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9EDE71B8-50FC-9BFC-F752-DA358E55C97E}"/>
                    </a:ext>
                  </a:extLst>
                </p14:cNvPr>
                <p14:cNvContentPartPr/>
                <p14:nvPr/>
              </p14:nvContentPartPr>
              <p14:xfrm>
                <a:off x="5195487" y="5977211"/>
                <a:ext cx="14760" cy="19584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9EDE71B8-50FC-9BFC-F752-DA358E55C97E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5186487" y="5968571"/>
                  <a:ext cx="3240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126101D1-A608-233B-A54C-BB084F40047A}"/>
                    </a:ext>
                  </a:extLst>
                </p14:cNvPr>
                <p14:cNvContentPartPr/>
                <p14:nvPr/>
              </p14:nvContentPartPr>
              <p14:xfrm>
                <a:off x="5479527" y="5810531"/>
                <a:ext cx="98640" cy="20808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126101D1-A608-233B-A54C-BB084F40047A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5470887" y="5801531"/>
                  <a:ext cx="11628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AE501812-D6D7-C619-06B1-0076289C0C1A}"/>
                    </a:ext>
                  </a:extLst>
                </p14:cNvPr>
                <p14:cNvContentPartPr/>
                <p14:nvPr/>
              </p14:nvContentPartPr>
              <p14:xfrm>
                <a:off x="5640087" y="6015731"/>
                <a:ext cx="3600" cy="36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AE501812-D6D7-C619-06B1-0076289C0C1A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5631087" y="6007091"/>
                  <a:ext cx="212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60DDBBF5-808C-AFEE-6F9B-F90AF071880E}"/>
                    </a:ext>
                  </a:extLst>
                </p14:cNvPr>
                <p14:cNvContentPartPr/>
                <p14:nvPr/>
              </p14:nvContentPartPr>
              <p14:xfrm>
                <a:off x="5768967" y="5786051"/>
                <a:ext cx="82800" cy="16128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60DDBBF5-808C-AFEE-6F9B-F90AF071880E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5760327" y="5777051"/>
                  <a:ext cx="1004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C1975C5A-612A-83BA-4396-F8AC771855C5}"/>
                    </a:ext>
                  </a:extLst>
                </p14:cNvPr>
                <p14:cNvContentPartPr/>
                <p14:nvPr/>
              </p14:nvContentPartPr>
              <p14:xfrm>
                <a:off x="5978847" y="5716931"/>
                <a:ext cx="124920" cy="31032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C1975C5A-612A-83BA-4396-F8AC771855C5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5970207" y="5708291"/>
                  <a:ext cx="14256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B9271D3C-31E1-D33F-56A9-AF93BD9EFC69}"/>
                    </a:ext>
                  </a:extLst>
                </p14:cNvPr>
                <p14:cNvContentPartPr/>
                <p14:nvPr/>
              </p14:nvContentPartPr>
              <p14:xfrm>
                <a:off x="5935287" y="5861651"/>
                <a:ext cx="227520" cy="3960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B9271D3C-31E1-D33F-56A9-AF93BD9EFC69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5926647" y="5852651"/>
                  <a:ext cx="24516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DD5C3ACA-C66D-C46F-299E-2936C62EBE7F}"/>
                    </a:ext>
                  </a:extLst>
                </p14:cNvPr>
                <p14:cNvContentPartPr/>
                <p14:nvPr/>
              </p14:nvContentPartPr>
              <p14:xfrm>
                <a:off x="6257487" y="5894411"/>
                <a:ext cx="123120" cy="3240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DD5C3ACA-C66D-C46F-299E-2936C62EBE7F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6248847" y="5885771"/>
                  <a:ext cx="1407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6EDEA2A5-518B-938C-6004-4766B343A5A6}"/>
                    </a:ext>
                  </a:extLst>
                </p14:cNvPr>
                <p14:cNvContentPartPr/>
                <p14:nvPr/>
              </p14:nvContentPartPr>
              <p14:xfrm>
                <a:off x="6172527" y="5991611"/>
                <a:ext cx="186480" cy="8748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6EDEA2A5-518B-938C-6004-4766B343A5A6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6163527" y="5982611"/>
                  <a:ext cx="204120" cy="105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96">
            <p14:nvContentPartPr>
              <p14:cNvPr id="221" name="Ink 220">
                <a:extLst>
                  <a:ext uri="{FF2B5EF4-FFF2-40B4-BE49-F238E27FC236}">
                    <a16:creationId xmlns:a16="http://schemas.microsoft.com/office/drawing/2014/main" id="{DDDE553B-2820-9834-A701-BA63A2BDFEA2}"/>
                  </a:ext>
                </a:extLst>
              </p14:cNvPr>
              <p14:cNvContentPartPr/>
              <p14:nvPr/>
            </p14:nvContentPartPr>
            <p14:xfrm>
              <a:off x="6561327" y="5724131"/>
              <a:ext cx="100440" cy="311400"/>
            </p14:xfrm>
          </p:contentPart>
        </mc:Choice>
        <mc:Fallback>
          <p:pic>
            <p:nvPicPr>
              <p:cNvPr id="221" name="Ink 220">
                <a:extLst>
                  <a:ext uri="{FF2B5EF4-FFF2-40B4-BE49-F238E27FC236}">
                    <a16:creationId xmlns:a16="http://schemas.microsoft.com/office/drawing/2014/main" id="{DDDE553B-2820-9834-A701-BA63A2BDFEA2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6552327" y="5715131"/>
                <a:ext cx="118080" cy="32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8">
            <p14:nvContentPartPr>
              <p14:cNvPr id="222" name="Ink 221">
                <a:extLst>
                  <a:ext uri="{FF2B5EF4-FFF2-40B4-BE49-F238E27FC236}">
                    <a16:creationId xmlns:a16="http://schemas.microsoft.com/office/drawing/2014/main" id="{F3CDDFC7-50F0-F419-8C58-9AADDE04A8D4}"/>
                  </a:ext>
                </a:extLst>
              </p14:cNvPr>
              <p14:cNvContentPartPr/>
              <p14:nvPr/>
            </p14:nvContentPartPr>
            <p14:xfrm>
              <a:off x="6927807" y="5880731"/>
              <a:ext cx="360" cy="50040"/>
            </p14:xfrm>
          </p:contentPart>
        </mc:Choice>
        <mc:Fallback>
          <p:pic>
            <p:nvPicPr>
              <p:cNvPr id="222" name="Ink 221">
                <a:extLst>
                  <a:ext uri="{FF2B5EF4-FFF2-40B4-BE49-F238E27FC236}">
                    <a16:creationId xmlns:a16="http://schemas.microsoft.com/office/drawing/2014/main" id="{F3CDDFC7-50F0-F419-8C58-9AADDE04A8D4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6919167" y="5872091"/>
                <a:ext cx="1800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0">
            <p14:nvContentPartPr>
              <p14:cNvPr id="223" name="Ink 222">
                <a:extLst>
                  <a:ext uri="{FF2B5EF4-FFF2-40B4-BE49-F238E27FC236}">
                    <a16:creationId xmlns:a16="http://schemas.microsoft.com/office/drawing/2014/main" id="{2E0529B7-63DF-8D97-9ADE-907A5A5E334F}"/>
                  </a:ext>
                </a:extLst>
              </p14:cNvPr>
              <p14:cNvContentPartPr/>
              <p14:nvPr/>
            </p14:nvContentPartPr>
            <p14:xfrm>
              <a:off x="7106007" y="5700371"/>
              <a:ext cx="360" cy="333360"/>
            </p14:xfrm>
          </p:contentPart>
        </mc:Choice>
        <mc:Fallback>
          <p:pic>
            <p:nvPicPr>
              <p:cNvPr id="223" name="Ink 222">
                <a:extLst>
                  <a:ext uri="{FF2B5EF4-FFF2-40B4-BE49-F238E27FC236}">
                    <a16:creationId xmlns:a16="http://schemas.microsoft.com/office/drawing/2014/main" id="{2E0529B7-63DF-8D97-9ADE-907A5A5E334F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7097007" y="5691731"/>
                <a:ext cx="18000" cy="35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2">
            <p14:nvContentPartPr>
              <p14:cNvPr id="225" name="Ink 224">
                <a:extLst>
                  <a:ext uri="{FF2B5EF4-FFF2-40B4-BE49-F238E27FC236}">
                    <a16:creationId xmlns:a16="http://schemas.microsoft.com/office/drawing/2014/main" id="{F0E3BA73-98AA-EF46-2792-9BDF22DBECBE}"/>
                  </a:ext>
                </a:extLst>
              </p14:cNvPr>
              <p14:cNvContentPartPr/>
              <p14:nvPr/>
            </p14:nvContentPartPr>
            <p14:xfrm>
              <a:off x="7208607" y="5717291"/>
              <a:ext cx="176040" cy="253800"/>
            </p14:xfrm>
          </p:contentPart>
        </mc:Choice>
        <mc:Fallback>
          <p:pic>
            <p:nvPicPr>
              <p:cNvPr id="225" name="Ink 224">
                <a:extLst>
                  <a:ext uri="{FF2B5EF4-FFF2-40B4-BE49-F238E27FC236}">
                    <a16:creationId xmlns:a16="http://schemas.microsoft.com/office/drawing/2014/main" id="{F0E3BA73-98AA-EF46-2792-9BDF22DBECBE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7199607" y="5708291"/>
                <a:ext cx="193680" cy="271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31" name="Group 230">
            <a:extLst>
              <a:ext uri="{FF2B5EF4-FFF2-40B4-BE49-F238E27FC236}">
                <a16:creationId xmlns:a16="http://schemas.microsoft.com/office/drawing/2014/main" id="{23B9E67A-C560-7759-BE2C-02C6433CEE2E}"/>
              </a:ext>
            </a:extLst>
          </p:cNvPr>
          <p:cNvGrpSpPr/>
          <p:nvPr/>
        </p:nvGrpSpPr>
        <p:grpSpPr>
          <a:xfrm>
            <a:off x="7766967" y="5680931"/>
            <a:ext cx="429120" cy="156960"/>
            <a:chOff x="7766967" y="5680931"/>
            <a:chExt cx="429120" cy="156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FE88D89F-DC39-8E7C-7C9D-CDAB480786F2}"/>
                    </a:ext>
                  </a:extLst>
                </p14:cNvPr>
                <p14:cNvContentPartPr/>
                <p14:nvPr/>
              </p14:nvContentPartPr>
              <p14:xfrm>
                <a:off x="7766967" y="5680931"/>
                <a:ext cx="88920" cy="15120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FE88D89F-DC39-8E7C-7C9D-CDAB480786F2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7757967" y="5672291"/>
                  <a:ext cx="1065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979A9C3E-A9EF-7347-230F-A206ED6B6614}"/>
                    </a:ext>
                  </a:extLst>
                </p14:cNvPr>
                <p14:cNvContentPartPr/>
                <p14:nvPr/>
              </p14:nvContentPartPr>
              <p14:xfrm>
                <a:off x="7952007" y="5707931"/>
                <a:ext cx="244080" cy="12996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979A9C3E-A9EF-7347-230F-A206ED6B6614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7943007" y="5699291"/>
                  <a:ext cx="261720" cy="14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58862543-89CD-EB70-FC39-D139F33212A1}"/>
              </a:ext>
            </a:extLst>
          </p:cNvPr>
          <p:cNvGrpSpPr/>
          <p:nvPr/>
        </p:nvGrpSpPr>
        <p:grpSpPr>
          <a:xfrm>
            <a:off x="8495247" y="5448731"/>
            <a:ext cx="286200" cy="477000"/>
            <a:chOff x="8495247" y="5448731"/>
            <a:chExt cx="286200" cy="477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C8F4D1EA-D255-34FF-3E41-46CC94850769}"/>
                    </a:ext>
                  </a:extLst>
                </p14:cNvPr>
                <p14:cNvContentPartPr/>
                <p14:nvPr/>
              </p14:nvContentPartPr>
              <p14:xfrm>
                <a:off x="8495247" y="5455211"/>
                <a:ext cx="9720" cy="37080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C8F4D1EA-D255-34FF-3E41-46CC94850769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8486607" y="5446211"/>
                  <a:ext cx="27360" cy="38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B56E10DA-D84A-F222-CD32-775DB1A2AA63}"/>
                    </a:ext>
                  </a:extLst>
                </p14:cNvPr>
                <p14:cNvContentPartPr/>
                <p14:nvPr/>
              </p14:nvContentPartPr>
              <p14:xfrm>
                <a:off x="8557887" y="5448731"/>
                <a:ext cx="223560" cy="47700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B56E10DA-D84A-F222-CD32-775DB1A2AA63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8548887" y="5440091"/>
                  <a:ext cx="241200" cy="49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E4474429-5633-F29F-B551-64CDD8E40A43}"/>
              </a:ext>
            </a:extLst>
          </p:cNvPr>
          <p:cNvGrpSpPr/>
          <p:nvPr/>
        </p:nvGrpSpPr>
        <p:grpSpPr>
          <a:xfrm>
            <a:off x="8941647" y="5543771"/>
            <a:ext cx="142920" cy="498960"/>
            <a:chOff x="8941647" y="5543771"/>
            <a:chExt cx="142920" cy="498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ACC05193-98CB-AB95-D0E4-FEF2E377BC26}"/>
                    </a:ext>
                  </a:extLst>
                </p14:cNvPr>
                <p14:cNvContentPartPr/>
                <p14:nvPr/>
              </p14:nvContentPartPr>
              <p14:xfrm>
                <a:off x="8947767" y="5543771"/>
                <a:ext cx="136800" cy="48168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ACC05193-98CB-AB95-D0E4-FEF2E377BC26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8939127" y="5535131"/>
                  <a:ext cx="154440" cy="49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8AE8F86A-FDC9-C2FC-2EFB-C83334EA3C84}"/>
                    </a:ext>
                  </a:extLst>
                </p14:cNvPr>
                <p14:cNvContentPartPr/>
                <p14:nvPr/>
              </p14:nvContentPartPr>
              <p14:xfrm>
                <a:off x="8941647" y="5552051"/>
                <a:ext cx="360" cy="36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8AE8F86A-FDC9-C2FC-2EFB-C83334EA3C8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932647" y="554305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5A320536-FAF6-B3C7-CC48-1E8AAD1667A8}"/>
                    </a:ext>
                  </a:extLst>
                </p14:cNvPr>
                <p14:cNvContentPartPr/>
                <p14:nvPr/>
              </p14:nvContentPartPr>
              <p14:xfrm>
                <a:off x="9058287" y="6042371"/>
                <a:ext cx="360" cy="36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5A320536-FAF6-B3C7-CC48-1E8AAD1667A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049287" y="603373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2567780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7848600" cy="585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69"/>
          <p:cNvSpPr>
            <a:spLocks noGrp="1" noChangeArrowheads="1"/>
          </p:cNvSpPr>
          <p:nvPr>
            <p:ph type="ftr" sz="quarter" idx="12"/>
          </p:nvPr>
        </p:nvSpPr>
        <p:spPr>
          <a:xfrm rot="5400000">
            <a:off x="6233335" y="3263371"/>
            <a:ext cx="3859795" cy="22866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>
                    <a:lumMod val="65000"/>
                    <a:alpha val="60000"/>
                  </a:schemeClr>
                </a:solidFill>
              </a:rPr>
              <a:t>© 2016  Cengage Learning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39E92F-DC0D-88B0-FA12-16AD6EFE6E37}"/>
              </a:ext>
            </a:extLst>
          </p:cNvPr>
          <p:cNvSpPr txBox="1"/>
          <p:nvPr/>
        </p:nvSpPr>
        <p:spPr>
          <a:xfrm>
            <a:off x="1659166" y="914400"/>
            <a:ext cx="2569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S" b="1" dirty="0">
                <a:solidFill>
                  <a:srgbClr val="FF0000"/>
                </a:solidFill>
              </a:rPr>
              <a:t>IRS is when a + b &gt; 1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1734F6-2943-539D-B7F7-6BE72EA0FACF}"/>
              </a:ext>
            </a:extLst>
          </p:cNvPr>
          <p:cNvSpPr txBox="1"/>
          <p:nvPr/>
        </p:nvSpPr>
        <p:spPr>
          <a:xfrm>
            <a:off x="5410200" y="1099066"/>
            <a:ext cx="231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S" b="1" dirty="0">
                <a:solidFill>
                  <a:srgbClr val="FF0000"/>
                </a:solidFill>
              </a:rPr>
              <a:t>CRS when a + b = 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58F985-B794-AF35-A3D4-C13FA307F434}"/>
              </a:ext>
            </a:extLst>
          </p:cNvPr>
          <p:cNvSpPr txBox="1"/>
          <p:nvPr/>
        </p:nvSpPr>
        <p:spPr>
          <a:xfrm>
            <a:off x="5715000" y="5105400"/>
            <a:ext cx="231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S" b="1" dirty="0">
                <a:solidFill>
                  <a:srgbClr val="FF0000"/>
                </a:solidFill>
              </a:rPr>
              <a:t>DRS when a + b &lt; 1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0051" name="Ink 40050">
                <a:extLst>
                  <a:ext uri="{FF2B5EF4-FFF2-40B4-BE49-F238E27FC236}">
                    <a16:creationId xmlns:a16="http://schemas.microsoft.com/office/drawing/2014/main" id="{EAF48E1E-1E7C-9935-F979-67ED73831544}"/>
                  </a:ext>
                </a:extLst>
              </p14:cNvPr>
              <p14:cNvContentPartPr/>
              <p14:nvPr/>
            </p14:nvContentPartPr>
            <p14:xfrm>
              <a:off x="7441560" y="3429300"/>
              <a:ext cx="360" cy="360"/>
            </p14:xfrm>
          </p:contentPart>
        </mc:Choice>
        <mc:Fallback xmlns="">
          <p:pic>
            <p:nvPicPr>
              <p:cNvPr id="40051" name="Ink 40050">
                <a:extLst>
                  <a:ext uri="{FF2B5EF4-FFF2-40B4-BE49-F238E27FC236}">
                    <a16:creationId xmlns:a16="http://schemas.microsoft.com/office/drawing/2014/main" id="{EAF48E1E-1E7C-9935-F979-67ED73831544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432560" y="342030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0269" name="Ink 40268">
                <a:extLst>
                  <a:ext uri="{FF2B5EF4-FFF2-40B4-BE49-F238E27FC236}">
                    <a16:creationId xmlns:a16="http://schemas.microsoft.com/office/drawing/2014/main" id="{1009C1E2-83F7-B409-D755-28DE1DABFBEE}"/>
                  </a:ext>
                </a:extLst>
              </p14:cNvPr>
              <p14:cNvContentPartPr/>
              <p14:nvPr/>
            </p14:nvContentPartPr>
            <p14:xfrm>
              <a:off x="-1003320" y="200820"/>
              <a:ext cx="360" cy="360"/>
            </p14:xfrm>
          </p:contentPart>
        </mc:Choice>
        <mc:Fallback xmlns="">
          <p:pic>
            <p:nvPicPr>
              <p:cNvPr id="40269" name="Ink 40268">
                <a:extLst>
                  <a:ext uri="{FF2B5EF4-FFF2-40B4-BE49-F238E27FC236}">
                    <a16:creationId xmlns:a16="http://schemas.microsoft.com/office/drawing/2014/main" id="{1009C1E2-83F7-B409-D755-28DE1DABFBEE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-1011960" y="19218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88589E2-F92F-E436-AF0A-D4552B4DE537}"/>
                  </a:ext>
                </a:extLst>
              </p14:cNvPr>
              <p14:cNvContentPartPr/>
              <p14:nvPr/>
            </p14:nvContentPartPr>
            <p14:xfrm>
              <a:off x="468327" y="1072571"/>
              <a:ext cx="1014480" cy="478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88589E2-F92F-E436-AF0A-D4552B4DE537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59687" y="1063571"/>
                <a:ext cx="103212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7B50773-B8F3-7412-912B-542D9333B1F1}"/>
                  </a:ext>
                </a:extLst>
              </p14:cNvPr>
              <p14:cNvContentPartPr/>
              <p14:nvPr/>
            </p14:nvContentPartPr>
            <p14:xfrm>
              <a:off x="4970127" y="1898771"/>
              <a:ext cx="849600" cy="216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7B50773-B8F3-7412-912B-542D9333B1F1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961487" y="1890131"/>
                <a:ext cx="867240" cy="39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84188" y="452439"/>
            <a:ext cx="7056437" cy="766762"/>
          </a:xfrm>
        </p:spPr>
        <p:txBody>
          <a:bodyPr/>
          <a:lstStyle/>
          <a:p>
            <a:pPr eaLnBrk="1" hangingPunct="1"/>
            <a:r>
              <a:rPr lang="en-US" altLang="da-D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Productivity Measurement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304740" y="1676400"/>
            <a:ext cx="8153460" cy="4572000"/>
          </a:xfrm>
        </p:spPr>
        <p:txBody>
          <a:bodyPr/>
          <a:lstStyle/>
          <a:p>
            <a:pPr eaLnBrk="1" hangingPunct="1"/>
            <a:r>
              <a:rPr lang="en-US" altLang="da-DK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Economic Productivity</a:t>
            </a:r>
          </a:p>
          <a:p>
            <a:pPr lvl="1" eaLnBrk="1" hangingPunct="1"/>
            <a:r>
              <a:rPr lang="en-US" altLang="da-DK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Productivity growth </a:t>
            </a:r>
            <a:r>
              <a:rPr lang="en-US" altLang="da-D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rate of change in output per unit of input.</a:t>
            </a:r>
          </a:p>
          <a:p>
            <a:pPr lvl="1" eaLnBrk="1" hangingPunct="1"/>
            <a:r>
              <a:rPr lang="en-US" altLang="da-DK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Labor productivity </a:t>
            </a:r>
            <a:r>
              <a:rPr lang="en-US" altLang="da-D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change in output per worker hour.</a:t>
            </a:r>
          </a:p>
          <a:p>
            <a:pPr eaLnBrk="1" hangingPunct="1"/>
            <a:r>
              <a:rPr lang="en-US" altLang="da-DK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Causes of Productivity Growth</a:t>
            </a:r>
          </a:p>
          <a:p>
            <a:pPr lvl="1" eaLnBrk="1" hangingPunct="1"/>
            <a:r>
              <a:rPr lang="en-US" altLang="da-DK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Efficiency gains </a:t>
            </a:r>
            <a:r>
              <a:rPr lang="en-US" altLang="da-D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reflect better input use.</a:t>
            </a:r>
          </a:p>
          <a:p>
            <a:pPr lvl="1" eaLnBrk="1" hangingPunct="1"/>
            <a:r>
              <a:rPr lang="en-US" altLang="da-DK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Capital deepening </a:t>
            </a:r>
            <a:r>
              <a:rPr lang="en-US" altLang="da-D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growth in the amount of capital workers have available for use.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2"/>
          </p:nvPr>
        </p:nvSpPr>
        <p:spPr>
          <a:xfrm rot="5400000">
            <a:off x="6795032" y="3263371"/>
            <a:ext cx="3859795" cy="228660"/>
          </a:xfrm>
        </p:spPr>
        <p:txBody>
          <a:bodyPr/>
          <a:lstStyle/>
          <a:p>
            <a:pPr>
              <a:defRPr/>
            </a:pPr>
            <a:r>
              <a:rPr lang="en-US" dirty="0"/>
              <a:t>© 2016  Cengage Learning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2941409-73B6-1DBC-18E1-00472F9F7443}"/>
                  </a:ext>
                </a:extLst>
              </p14:cNvPr>
              <p14:cNvContentPartPr/>
              <p14:nvPr/>
            </p14:nvContentPartPr>
            <p14:xfrm>
              <a:off x="5592240" y="1478100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2941409-73B6-1DBC-18E1-00472F9F744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83240" y="146946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FB39703-F366-ACBA-7B4C-D14611EF7D1C}"/>
                  </a:ext>
                </a:extLst>
              </p14:cNvPr>
              <p14:cNvContentPartPr/>
              <p14:nvPr/>
            </p14:nvContentPartPr>
            <p14:xfrm>
              <a:off x="1541487" y="1147811"/>
              <a:ext cx="3104640" cy="662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FB39703-F366-ACBA-7B4C-D14611EF7D1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532847" y="1139171"/>
                <a:ext cx="312228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D14E1B1-4A57-0674-FAC1-883C199D438A}"/>
                  </a:ext>
                </a:extLst>
              </p14:cNvPr>
              <p14:cNvContentPartPr/>
              <p14:nvPr/>
            </p14:nvContentPartPr>
            <p14:xfrm>
              <a:off x="-1102353" y="2436971"/>
              <a:ext cx="84240" cy="1933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D14E1B1-4A57-0674-FAC1-883C199D438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-1111353" y="2427971"/>
                <a:ext cx="101880" cy="2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F9D7625-6857-BF15-ECBE-48FE856C99DC}"/>
                  </a:ext>
                </a:extLst>
              </p14:cNvPr>
              <p14:cNvContentPartPr/>
              <p14:nvPr/>
            </p14:nvContentPartPr>
            <p14:xfrm>
              <a:off x="-1066713" y="2433371"/>
              <a:ext cx="101520" cy="1904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F9D7625-6857-BF15-ECBE-48FE856C99D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-1075713" y="2424731"/>
                <a:ext cx="119160" cy="2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E4B0BBE-12D7-B9DD-88A8-D0C4A1D7C511}"/>
                  </a:ext>
                </a:extLst>
              </p14:cNvPr>
              <p14:cNvContentPartPr/>
              <p14:nvPr/>
            </p14:nvContentPartPr>
            <p14:xfrm>
              <a:off x="-855393" y="2415011"/>
              <a:ext cx="153360" cy="1893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E4B0BBE-12D7-B9DD-88A8-D0C4A1D7C51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-864033" y="2406371"/>
                <a:ext cx="17100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12A7979-8095-70CB-3BE1-327E84F3CEFD}"/>
                  </a:ext>
                </a:extLst>
              </p14:cNvPr>
              <p14:cNvContentPartPr/>
              <p14:nvPr/>
            </p14:nvContentPartPr>
            <p14:xfrm>
              <a:off x="-808593" y="2472611"/>
              <a:ext cx="97200" cy="1548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12A7979-8095-70CB-3BE1-327E84F3CEF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-817593" y="2463611"/>
                <a:ext cx="11484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F90A094-89BD-8537-CF89-1276BDED22BB}"/>
                  </a:ext>
                </a:extLst>
              </p14:cNvPr>
              <p14:cNvContentPartPr/>
              <p14:nvPr/>
            </p14:nvContentPartPr>
            <p14:xfrm>
              <a:off x="-1466673" y="2691491"/>
              <a:ext cx="794160" cy="723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F90A094-89BD-8537-CF89-1276BDED22B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-1475313" y="2682851"/>
                <a:ext cx="81180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FCBD7AE-7A05-FFF9-4875-4E07878EE287}"/>
                  </a:ext>
                </a:extLst>
              </p14:cNvPr>
              <p14:cNvContentPartPr/>
              <p14:nvPr/>
            </p14:nvContentPartPr>
            <p14:xfrm>
              <a:off x="-1116753" y="2848091"/>
              <a:ext cx="48240" cy="1310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FCBD7AE-7A05-FFF9-4875-4E07878EE28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-1125753" y="2839451"/>
                <a:ext cx="6588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2C0D5F2-2D30-3E93-2BF2-FE999804AE78}"/>
                  </a:ext>
                </a:extLst>
              </p14:cNvPr>
              <p14:cNvContentPartPr/>
              <p14:nvPr/>
            </p14:nvContentPartPr>
            <p14:xfrm>
              <a:off x="-1128633" y="2849531"/>
              <a:ext cx="139680" cy="13608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2C0D5F2-2D30-3E93-2BF2-FE999804AE78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-1137273" y="2840891"/>
                <a:ext cx="15732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D3C0D24-3320-CD7E-0F3E-62073EC7EE59}"/>
                  </a:ext>
                </a:extLst>
              </p14:cNvPr>
              <p14:cNvContentPartPr/>
              <p14:nvPr/>
            </p14:nvContentPartPr>
            <p14:xfrm>
              <a:off x="-896433" y="2866811"/>
              <a:ext cx="70200" cy="14832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D3C0D24-3320-CD7E-0F3E-62073EC7EE5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-905433" y="2858171"/>
                <a:ext cx="87840" cy="165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60628D54-29A8-878F-ECD2-0150D6AC1FB6}"/>
              </a:ext>
            </a:extLst>
          </p:cNvPr>
          <p:cNvGrpSpPr/>
          <p:nvPr/>
        </p:nvGrpSpPr>
        <p:grpSpPr>
          <a:xfrm>
            <a:off x="249087" y="4804691"/>
            <a:ext cx="191880" cy="437040"/>
            <a:chOff x="249087" y="4804691"/>
            <a:chExt cx="191880" cy="437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4419E33-5B48-0BB0-0A8C-4D015F8AE9F5}"/>
                    </a:ext>
                  </a:extLst>
                </p14:cNvPr>
                <p14:cNvContentPartPr/>
                <p14:nvPr/>
              </p14:nvContentPartPr>
              <p14:xfrm>
                <a:off x="312447" y="4804691"/>
                <a:ext cx="70200" cy="3420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4419E33-5B48-0BB0-0A8C-4D015F8AE9F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03447" y="4796051"/>
                  <a:ext cx="8784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EFF89E4-F3D1-87D1-6881-40A20DF4C109}"/>
                    </a:ext>
                  </a:extLst>
                </p14:cNvPr>
                <p14:cNvContentPartPr/>
                <p14:nvPr/>
              </p14:nvContentPartPr>
              <p14:xfrm>
                <a:off x="249087" y="5221571"/>
                <a:ext cx="191880" cy="201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EFF89E4-F3D1-87D1-6881-40A20DF4C10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40087" y="5212931"/>
                  <a:ext cx="209520" cy="37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2E4E473-172F-C804-AC7E-F589857E2B0E}"/>
                  </a:ext>
                </a:extLst>
              </p14:cNvPr>
              <p14:cNvContentPartPr/>
              <p14:nvPr/>
            </p14:nvContentPartPr>
            <p14:xfrm>
              <a:off x="282927" y="5540531"/>
              <a:ext cx="252360" cy="3254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2E4E473-172F-C804-AC7E-F589857E2B0E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74287" y="5531891"/>
                <a:ext cx="270000" cy="34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9DD3DF3-EF71-EBB7-8886-9D47BC6FD71E}"/>
                  </a:ext>
                </a:extLst>
              </p14:cNvPr>
              <p14:cNvContentPartPr/>
              <p14:nvPr/>
            </p14:nvContentPartPr>
            <p14:xfrm>
              <a:off x="-1762233" y="5707211"/>
              <a:ext cx="12960" cy="24084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9DD3DF3-EF71-EBB7-8886-9D47BC6FD71E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-1770873" y="5698571"/>
                <a:ext cx="30600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731FAC0-416A-49A3-4E3E-F98755A32E6E}"/>
                  </a:ext>
                </a:extLst>
              </p14:cNvPr>
              <p14:cNvContentPartPr/>
              <p14:nvPr/>
            </p14:nvContentPartPr>
            <p14:xfrm>
              <a:off x="-1744593" y="5716571"/>
              <a:ext cx="168480" cy="24120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731FAC0-416A-49A3-4E3E-F98755A32E6E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-1753593" y="5707571"/>
                <a:ext cx="186120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7B08677B-C1F8-64C2-98E9-637FF59C347B}"/>
                  </a:ext>
                </a:extLst>
              </p14:cNvPr>
              <p14:cNvContentPartPr/>
              <p14:nvPr/>
            </p14:nvContentPartPr>
            <p14:xfrm>
              <a:off x="-1844313" y="6026891"/>
              <a:ext cx="299880" cy="3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7B08677B-C1F8-64C2-98E9-637FF59C347B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-1853313" y="6018251"/>
                <a:ext cx="31752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ED8DC6DB-831A-8A69-DE0B-03F70AE23F00}"/>
                  </a:ext>
                </a:extLst>
              </p14:cNvPr>
              <p14:cNvContentPartPr/>
              <p14:nvPr/>
            </p14:nvContentPartPr>
            <p14:xfrm>
              <a:off x="-1695633" y="6168731"/>
              <a:ext cx="150840" cy="2649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ED8DC6DB-831A-8A69-DE0B-03F70AE23F00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-1704633" y="6159731"/>
                <a:ext cx="168480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CCBB41A0-D9B7-65E8-106E-37B8C30C035E}"/>
                  </a:ext>
                </a:extLst>
              </p14:cNvPr>
              <p14:cNvContentPartPr/>
              <p14:nvPr/>
            </p14:nvContentPartPr>
            <p14:xfrm>
              <a:off x="-1919913" y="5491571"/>
              <a:ext cx="579960" cy="53712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CCBB41A0-D9B7-65E8-106E-37B8C30C035E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-1928553" y="5482931"/>
                <a:ext cx="597600" cy="55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85BA0F9-1D8B-4BE2-39A1-70B248125488}"/>
                  </a:ext>
                </a:extLst>
              </p14:cNvPr>
              <p14:cNvContentPartPr/>
              <p14:nvPr/>
            </p14:nvContentPartPr>
            <p14:xfrm>
              <a:off x="-1159233" y="5587331"/>
              <a:ext cx="7560" cy="25812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85BA0F9-1D8B-4BE2-39A1-70B248125488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-1168233" y="5578331"/>
                <a:ext cx="25200" cy="27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38F64393-EE9D-9460-68F9-A1EED5970072}"/>
                  </a:ext>
                </a:extLst>
              </p14:cNvPr>
              <p14:cNvContentPartPr/>
              <p14:nvPr/>
            </p14:nvContentPartPr>
            <p14:xfrm>
              <a:off x="-1212513" y="5584091"/>
              <a:ext cx="53640" cy="7524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38F64393-EE9D-9460-68F9-A1EED5970072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-1221513" y="5575451"/>
                <a:ext cx="7128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67C7947-C24C-CA87-D151-86E2C0610BFF}"/>
                  </a:ext>
                </a:extLst>
              </p14:cNvPr>
              <p14:cNvContentPartPr/>
              <p14:nvPr/>
            </p14:nvContentPartPr>
            <p14:xfrm>
              <a:off x="-1148433" y="5567891"/>
              <a:ext cx="44640" cy="10188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67C7947-C24C-CA87-D151-86E2C0610BFF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-1157433" y="5558891"/>
                <a:ext cx="6228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48D4D35E-0063-8E1F-C5EC-138D56F505A4}"/>
                  </a:ext>
                </a:extLst>
              </p14:cNvPr>
              <p14:cNvContentPartPr/>
              <p14:nvPr/>
            </p14:nvContentPartPr>
            <p14:xfrm>
              <a:off x="-1126833" y="5471411"/>
              <a:ext cx="151920" cy="9705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48D4D35E-0063-8E1F-C5EC-138D56F505A4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-1135833" y="5462771"/>
                <a:ext cx="169560" cy="9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6903BAA0-D6AD-3253-5D16-BB7E27076236}"/>
                  </a:ext>
                </a:extLst>
              </p14:cNvPr>
              <p14:cNvContentPartPr/>
              <p14:nvPr/>
            </p14:nvContentPartPr>
            <p14:xfrm>
              <a:off x="-2282433" y="5364491"/>
              <a:ext cx="205200" cy="122184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6903BAA0-D6AD-3253-5D16-BB7E27076236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-2291433" y="5355491"/>
                <a:ext cx="222840" cy="123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695FDA1-679B-A378-B84B-1344770AEB00}"/>
                  </a:ext>
                </a:extLst>
              </p14:cNvPr>
              <p14:cNvContentPartPr/>
              <p14:nvPr/>
            </p14:nvContentPartPr>
            <p14:xfrm>
              <a:off x="-731193" y="5690651"/>
              <a:ext cx="28800" cy="51480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695FDA1-679B-A378-B84B-1344770AEB00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-739833" y="5682011"/>
                <a:ext cx="46440" cy="53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05F67AB3-FFA0-A6E3-D7D4-94E4E93DB542}"/>
                  </a:ext>
                </a:extLst>
              </p14:cNvPr>
              <p14:cNvContentPartPr/>
              <p14:nvPr/>
            </p14:nvContentPartPr>
            <p14:xfrm>
              <a:off x="-759273" y="5672651"/>
              <a:ext cx="57240" cy="10512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05F67AB3-FFA0-A6E3-D7D4-94E4E93DB542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-768273" y="5664011"/>
                <a:ext cx="7488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F20629F8-5381-4F7D-9460-AF2A4A63C85E}"/>
                  </a:ext>
                </a:extLst>
              </p14:cNvPr>
              <p14:cNvContentPartPr/>
              <p14:nvPr/>
            </p14:nvContentPartPr>
            <p14:xfrm>
              <a:off x="-739473" y="5676611"/>
              <a:ext cx="108000" cy="15876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F20629F8-5381-4F7D-9460-AF2A4A63C85E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-748113" y="5667611"/>
                <a:ext cx="125640" cy="1764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2016 Cengage Learning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565B500-EDC0-1909-9DF2-3EED6499CD60}"/>
                  </a:ext>
                </a:extLst>
              </p14:cNvPr>
              <p14:cNvContentPartPr/>
              <p14:nvPr/>
            </p14:nvContentPartPr>
            <p14:xfrm>
              <a:off x="2653887" y="831011"/>
              <a:ext cx="2539080" cy="932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565B500-EDC0-1909-9DF2-3EED6499CD6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44887" y="822011"/>
                <a:ext cx="2556720" cy="110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7B70AFE2-8ED3-8259-EBBF-2005E68217BD}"/>
              </a:ext>
            </a:extLst>
          </p:cNvPr>
          <p:cNvGrpSpPr/>
          <p:nvPr/>
        </p:nvGrpSpPr>
        <p:grpSpPr>
          <a:xfrm>
            <a:off x="1406127" y="91931"/>
            <a:ext cx="953640" cy="359640"/>
            <a:chOff x="1406127" y="91931"/>
            <a:chExt cx="953640" cy="359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3204E53C-A717-2618-2F67-1E630D34A4D1}"/>
                    </a:ext>
                  </a:extLst>
                </p14:cNvPr>
                <p14:cNvContentPartPr/>
                <p14:nvPr/>
              </p14:nvContentPartPr>
              <p14:xfrm>
                <a:off x="2190207" y="124691"/>
                <a:ext cx="169560" cy="13212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3204E53C-A717-2618-2F67-1E630D34A4D1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181207" y="115691"/>
                  <a:ext cx="18720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D23CF2D-2BCD-1EA0-597D-C11F7899E988}"/>
                    </a:ext>
                  </a:extLst>
                </p14:cNvPr>
                <p14:cNvContentPartPr/>
                <p14:nvPr/>
              </p14:nvContentPartPr>
              <p14:xfrm>
                <a:off x="1714287" y="95891"/>
                <a:ext cx="408240" cy="35568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D23CF2D-2BCD-1EA0-597D-C11F7899E98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705287" y="87251"/>
                  <a:ext cx="42588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989EE49-54FC-1A8B-DBFD-169B1B3ECF62}"/>
                    </a:ext>
                  </a:extLst>
                </p14:cNvPr>
                <p14:cNvContentPartPr/>
                <p14:nvPr/>
              </p14:nvContentPartPr>
              <p14:xfrm>
                <a:off x="1866567" y="91931"/>
                <a:ext cx="360" cy="3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989EE49-54FC-1A8B-DBFD-169B1B3ECF62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857927" y="8329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B655EF8-5B7B-71CC-5647-AC3740568271}"/>
                    </a:ext>
                  </a:extLst>
                </p14:cNvPr>
                <p14:cNvContentPartPr/>
                <p14:nvPr/>
              </p14:nvContentPartPr>
              <p14:xfrm>
                <a:off x="1474167" y="281291"/>
                <a:ext cx="145800" cy="1375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B655EF8-5B7B-71CC-5647-AC374056827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465167" y="272291"/>
                  <a:ext cx="1634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F631C6D-48B4-E0BE-4A63-229DFFCB69A2}"/>
                    </a:ext>
                  </a:extLst>
                </p14:cNvPr>
                <p14:cNvContentPartPr/>
                <p14:nvPr/>
              </p14:nvContentPartPr>
              <p14:xfrm>
                <a:off x="1406127" y="102371"/>
                <a:ext cx="41040" cy="1933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F631C6D-48B4-E0BE-4A63-229DFFCB69A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397127" y="93731"/>
                  <a:ext cx="58680" cy="21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0ECE985-221F-8081-2237-896F6F5754CB}"/>
              </a:ext>
            </a:extLst>
          </p:cNvPr>
          <p:cNvGrpSpPr/>
          <p:nvPr/>
        </p:nvGrpSpPr>
        <p:grpSpPr>
          <a:xfrm>
            <a:off x="1035327" y="140171"/>
            <a:ext cx="170280" cy="178200"/>
            <a:chOff x="1035327" y="140171"/>
            <a:chExt cx="170280" cy="178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EAE8C04-3DDA-0C32-4641-D879B011EFCA}"/>
                    </a:ext>
                  </a:extLst>
                </p14:cNvPr>
                <p14:cNvContentPartPr/>
                <p14:nvPr/>
              </p14:nvContentPartPr>
              <p14:xfrm>
                <a:off x="1035327" y="174371"/>
                <a:ext cx="170280" cy="1440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EAE8C04-3DDA-0C32-4641-D879B011EFC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26327" y="165731"/>
                  <a:ext cx="1879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F46F516-9105-6352-4B78-D1DB9D43DC0A}"/>
                    </a:ext>
                  </a:extLst>
                </p14:cNvPr>
                <p14:cNvContentPartPr/>
                <p14:nvPr/>
              </p14:nvContentPartPr>
              <p14:xfrm>
                <a:off x="1045047" y="140171"/>
                <a:ext cx="44640" cy="3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F46F516-9105-6352-4B78-D1DB9D43DC0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36047" y="131531"/>
                  <a:ext cx="6228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976609BD-BAE3-C66B-EDDF-BE4F84AD209D}"/>
                  </a:ext>
                </a:extLst>
              </p14:cNvPr>
              <p14:cNvContentPartPr/>
              <p14:nvPr/>
            </p14:nvContentPartPr>
            <p14:xfrm>
              <a:off x="571647" y="24971"/>
              <a:ext cx="18000" cy="23364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976609BD-BAE3-C66B-EDDF-BE4F84AD209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63007" y="15971"/>
                <a:ext cx="35640" cy="251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6B75EAA6-DEB3-07E6-EC16-C52503C1C674}"/>
              </a:ext>
            </a:extLst>
          </p:cNvPr>
          <p:cNvGrpSpPr/>
          <p:nvPr/>
        </p:nvGrpSpPr>
        <p:grpSpPr>
          <a:xfrm>
            <a:off x="155847" y="-29749"/>
            <a:ext cx="248760" cy="688680"/>
            <a:chOff x="155847" y="-29749"/>
            <a:chExt cx="248760" cy="688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55B0FF2-CD55-AC94-979E-8851BBACE83F}"/>
                    </a:ext>
                  </a:extLst>
                </p14:cNvPr>
                <p14:cNvContentPartPr/>
                <p14:nvPr/>
              </p14:nvContentPartPr>
              <p14:xfrm>
                <a:off x="155847" y="-29749"/>
                <a:ext cx="248760" cy="6886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55B0FF2-CD55-AC94-979E-8851BBACE83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46847" y="-38389"/>
                  <a:ext cx="266400" cy="70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537F1C3-FA31-EDBC-8E0A-484A1EB0B2BF}"/>
                    </a:ext>
                  </a:extLst>
                </p14:cNvPr>
                <p14:cNvContentPartPr/>
                <p14:nvPr/>
              </p14:nvContentPartPr>
              <p14:xfrm>
                <a:off x="351687" y="486491"/>
                <a:ext cx="360" cy="3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537F1C3-FA31-EDBC-8E0A-484A1EB0B2B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42687" y="47785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A6E8577-D53B-CC47-D040-B77C28589862}"/>
                  </a:ext>
                </a:extLst>
              </p14:cNvPr>
              <p14:cNvContentPartPr/>
              <p14:nvPr/>
            </p14:nvContentPartPr>
            <p14:xfrm>
              <a:off x="6999087" y="968171"/>
              <a:ext cx="1087200" cy="684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A6E8577-D53B-CC47-D040-B77C2858986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990087" y="959171"/>
                <a:ext cx="110484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5FC0CB4-5153-81DA-4F44-7BE97A1179F4}"/>
                  </a:ext>
                </a:extLst>
              </p14:cNvPr>
              <p14:cNvContentPartPr/>
              <p14:nvPr/>
            </p14:nvContentPartPr>
            <p14:xfrm>
              <a:off x="8170887" y="182291"/>
              <a:ext cx="788760" cy="27468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5FC0CB4-5153-81DA-4F44-7BE97A1179F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161887" y="173291"/>
                <a:ext cx="806400" cy="29232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A31E3955-7638-3ECD-AF81-F0644D08BBB2}"/>
              </a:ext>
            </a:extLst>
          </p:cNvPr>
          <p:cNvGrpSpPr/>
          <p:nvPr/>
        </p:nvGrpSpPr>
        <p:grpSpPr>
          <a:xfrm>
            <a:off x="9325407" y="-56749"/>
            <a:ext cx="1891440" cy="612000"/>
            <a:chOff x="9325407" y="-56749"/>
            <a:chExt cx="1891440" cy="612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CC0A112-77E4-CE2E-0461-4386B35A5633}"/>
                    </a:ext>
                  </a:extLst>
                </p14:cNvPr>
                <p14:cNvContentPartPr/>
                <p14:nvPr/>
              </p14:nvContentPartPr>
              <p14:xfrm>
                <a:off x="11112447" y="63131"/>
                <a:ext cx="104400" cy="1929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CC0A112-77E4-CE2E-0461-4386B35A563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1103807" y="54491"/>
                  <a:ext cx="12204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110834D-105E-33FB-8724-B4284023B143}"/>
                    </a:ext>
                  </a:extLst>
                </p14:cNvPr>
                <p14:cNvContentPartPr/>
                <p14:nvPr/>
              </p14:nvContentPartPr>
              <p14:xfrm>
                <a:off x="10811847" y="37211"/>
                <a:ext cx="243720" cy="4075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110834D-105E-33FB-8724-B4284023B14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802847" y="28211"/>
                  <a:ext cx="261360" cy="42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AF2A5E5-C6EF-0FE0-EC4E-2A38B72CD015}"/>
                    </a:ext>
                  </a:extLst>
                </p14:cNvPr>
                <p14:cNvContentPartPr/>
                <p14:nvPr/>
              </p14:nvContentPartPr>
              <p14:xfrm>
                <a:off x="10889607" y="-56749"/>
                <a:ext cx="360" cy="3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AF2A5E5-C6EF-0FE0-EC4E-2A38B72CD01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0880607" y="-6538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72B8325-EF31-33A4-F3CB-A6D677840828}"/>
                    </a:ext>
                  </a:extLst>
                </p14:cNvPr>
                <p14:cNvContentPartPr/>
                <p14:nvPr/>
              </p14:nvContentPartPr>
              <p14:xfrm>
                <a:off x="10524927" y="194531"/>
                <a:ext cx="170640" cy="23580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72B8325-EF31-33A4-F3CB-A6D67784082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515927" y="185891"/>
                  <a:ext cx="18828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E77F8BB3-BF3A-CAE0-4611-3015CF7A50B0}"/>
                    </a:ext>
                  </a:extLst>
                </p14:cNvPr>
                <p14:cNvContentPartPr/>
                <p14:nvPr/>
              </p14:nvContentPartPr>
              <p14:xfrm>
                <a:off x="10486407" y="33611"/>
                <a:ext cx="34920" cy="1922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E77F8BB3-BF3A-CAE0-4611-3015CF7A50B0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477767" y="24971"/>
                  <a:ext cx="5256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FD00022-F788-F4F1-09AA-85E7C3E91A8B}"/>
                    </a:ext>
                  </a:extLst>
                </p14:cNvPr>
                <p14:cNvContentPartPr/>
                <p14:nvPr/>
              </p14:nvContentPartPr>
              <p14:xfrm>
                <a:off x="10304967" y="255731"/>
                <a:ext cx="104400" cy="572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FD00022-F788-F4F1-09AA-85E7C3E91A8B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296327" y="246731"/>
                  <a:ext cx="12204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5870D87-CA57-F1FA-FB51-5E8DC6717F18}"/>
                    </a:ext>
                  </a:extLst>
                </p14:cNvPr>
                <p14:cNvContentPartPr/>
                <p14:nvPr/>
              </p14:nvContentPartPr>
              <p14:xfrm>
                <a:off x="10315047" y="129011"/>
                <a:ext cx="66240" cy="129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5870D87-CA57-F1FA-FB51-5E8DC6717F18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306407" y="120011"/>
                  <a:ext cx="838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42B0E218-19D2-3208-2BF2-DE0A7B773191}"/>
                    </a:ext>
                  </a:extLst>
                </p14:cNvPr>
                <p14:cNvContentPartPr/>
                <p14:nvPr/>
              </p14:nvContentPartPr>
              <p14:xfrm>
                <a:off x="10113447" y="33251"/>
                <a:ext cx="48240" cy="3067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42B0E218-19D2-3208-2BF2-DE0A7B773191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104447" y="24611"/>
                  <a:ext cx="6588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9CA3E8A9-B82D-1C36-EB75-748A38B2E316}"/>
                    </a:ext>
                  </a:extLst>
                </p14:cNvPr>
                <p14:cNvContentPartPr/>
                <p14:nvPr/>
              </p14:nvContentPartPr>
              <p14:xfrm>
                <a:off x="9620247" y="135851"/>
                <a:ext cx="427680" cy="3315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9CA3E8A9-B82D-1C36-EB75-748A38B2E316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611607" y="126851"/>
                  <a:ext cx="44532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C9EE132-D1E2-19C6-BD52-1750E14D7D8E}"/>
                    </a:ext>
                  </a:extLst>
                </p14:cNvPr>
                <p14:cNvContentPartPr/>
                <p14:nvPr/>
              </p14:nvContentPartPr>
              <p14:xfrm>
                <a:off x="9699087" y="86171"/>
                <a:ext cx="70200" cy="2343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C9EE132-D1E2-19C6-BD52-1750E14D7D8E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690087" y="77531"/>
                  <a:ext cx="8784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F1600D9-0C46-CB59-139B-639EEAF3E0C6}"/>
                    </a:ext>
                  </a:extLst>
                </p14:cNvPr>
                <p14:cNvContentPartPr/>
                <p14:nvPr/>
              </p14:nvContentPartPr>
              <p14:xfrm>
                <a:off x="9844527" y="206411"/>
                <a:ext cx="360" cy="3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F1600D9-0C46-CB59-139B-639EEAF3E0C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835527" y="19777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6D81A2F-3DC9-742D-E89E-C3E0F6D142DD}"/>
                    </a:ext>
                  </a:extLst>
                </p14:cNvPr>
                <p14:cNvContentPartPr/>
                <p14:nvPr/>
              </p14:nvContentPartPr>
              <p14:xfrm>
                <a:off x="9325407" y="361571"/>
                <a:ext cx="263160" cy="19368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6D81A2F-3DC9-742D-E89E-C3E0F6D142D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316767" y="352931"/>
                  <a:ext cx="280800" cy="21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7A0E898-5862-1AA9-A853-31DA5DC7E9FF}"/>
              </a:ext>
            </a:extLst>
          </p:cNvPr>
          <p:cNvGrpSpPr/>
          <p:nvPr/>
        </p:nvGrpSpPr>
        <p:grpSpPr>
          <a:xfrm>
            <a:off x="9037767" y="2429411"/>
            <a:ext cx="471960" cy="184320"/>
            <a:chOff x="9037767" y="2429411"/>
            <a:chExt cx="471960" cy="184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F7332E4-4FBE-D377-3811-ACD9E9F2DB0D}"/>
                    </a:ext>
                  </a:extLst>
                </p14:cNvPr>
                <p14:cNvContentPartPr/>
                <p14:nvPr/>
              </p14:nvContentPartPr>
              <p14:xfrm>
                <a:off x="9037767" y="2507531"/>
                <a:ext cx="374760" cy="1116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F7332E4-4FBE-D377-3811-ACD9E9F2DB0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028767" y="2498531"/>
                  <a:ext cx="3924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840B9E4-5454-9C38-B166-D951A685A3B4}"/>
                    </a:ext>
                  </a:extLst>
                </p14:cNvPr>
                <p14:cNvContentPartPr/>
                <p14:nvPr/>
              </p14:nvContentPartPr>
              <p14:xfrm>
                <a:off x="9325767" y="2429411"/>
                <a:ext cx="183960" cy="18432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840B9E4-5454-9C38-B166-D951A685A3B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316767" y="2420771"/>
                  <a:ext cx="201600" cy="20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633BD4D-1675-8487-220D-17DAC9C52F11}"/>
              </a:ext>
            </a:extLst>
          </p:cNvPr>
          <p:cNvGrpSpPr/>
          <p:nvPr/>
        </p:nvGrpSpPr>
        <p:grpSpPr>
          <a:xfrm>
            <a:off x="9751647" y="2259491"/>
            <a:ext cx="1032480" cy="401760"/>
            <a:chOff x="9751647" y="2259491"/>
            <a:chExt cx="1032480" cy="401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CEE88DE2-CE01-0AC7-A1A8-3B0A6B9D30BD}"/>
                    </a:ext>
                  </a:extLst>
                </p14:cNvPr>
                <p14:cNvContentPartPr/>
                <p14:nvPr/>
              </p14:nvContentPartPr>
              <p14:xfrm>
                <a:off x="9751647" y="2299091"/>
                <a:ext cx="72720" cy="20700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CEE88DE2-CE01-0AC7-A1A8-3B0A6B9D30B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742647" y="2290091"/>
                  <a:ext cx="9036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5DE4889F-7AEE-A14E-38AA-589524C73F29}"/>
                    </a:ext>
                  </a:extLst>
                </p14:cNvPr>
                <p14:cNvContentPartPr/>
                <p14:nvPr/>
              </p14:nvContentPartPr>
              <p14:xfrm>
                <a:off x="9901407" y="2336891"/>
                <a:ext cx="360" cy="19152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5DE4889F-7AEE-A14E-38AA-589524C73F2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892407" y="2328251"/>
                  <a:ext cx="1800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3EBBA408-F1E3-4264-7E45-130C633B657C}"/>
                    </a:ext>
                  </a:extLst>
                </p14:cNvPr>
                <p14:cNvContentPartPr/>
                <p14:nvPr/>
              </p14:nvContentPartPr>
              <p14:xfrm>
                <a:off x="9855687" y="2292251"/>
                <a:ext cx="224280" cy="19764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3EBBA408-F1E3-4264-7E45-130C633B657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847047" y="2283251"/>
                  <a:ext cx="24192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CCF91F4E-6ECD-CE0A-34EA-0B32B09592CF}"/>
                    </a:ext>
                  </a:extLst>
                </p14:cNvPr>
                <p14:cNvContentPartPr/>
                <p14:nvPr/>
              </p14:nvContentPartPr>
              <p14:xfrm>
                <a:off x="10115967" y="2354891"/>
                <a:ext cx="6840" cy="26028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CCF91F4E-6ECD-CE0A-34EA-0B32B09592C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106967" y="2345891"/>
                  <a:ext cx="2448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1F58CEB7-CC24-0003-0212-1E21DF0D6BAB}"/>
                    </a:ext>
                  </a:extLst>
                </p14:cNvPr>
                <p14:cNvContentPartPr/>
                <p14:nvPr/>
              </p14:nvContentPartPr>
              <p14:xfrm>
                <a:off x="10128567" y="2352371"/>
                <a:ext cx="89640" cy="22860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1F58CEB7-CC24-0003-0212-1E21DF0D6BA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119927" y="2343371"/>
                  <a:ext cx="10728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C1193026-B4C1-28EA-6813-021309CCCEF6}"/>
                    </a:ext>
                  </a:extLst>
                </p14:cNvPr>
                <p14:cNvContentPartPr/>
                <p14:nvPr/>
              </p14:nvContentPartPr>
              <p14:xfrm>
                <a:off x="10135767" y="2555411"/>
                <a:ext cx="82800" cy="36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C1193026-B4C1-28EA-6813-021309CCCEF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126767" y="2546411"/>
                  <a:ext cx="1004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C6719E6-28B3-B426-16BB-4AC892D9E516}"/>
                    </a:ext>
                  </a:extLst>
                </p14:cNvPr>
                <p14:cNvContentPartPr/>
                <p14:nvPr/>
              </p14:nvContentPartPr>
              <p14:xfrm>
                <a:off x="10229367" y="2555411"/>
                <a:ext cx="22680" cy="8280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C6719E6-28B3-B426-16BB-4AC892D9E51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220727" y="2546411"/>
                  <a:ext cx="403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909201C2-DBE4-8192-3F61-A6460D37E74B}"/>
                    </a:ext>
                  </a:extLst>
                </p14:cNvPr>
                <p14:cNvContentPartPr/>
                <p14:nvPr/>
              </p14:nvContentPartPr>
              <p14:xfrm>
                <a:off x="10367247" y="2398091"/>
                <a:ext cx="114840" cy="21816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909201C2-DBE4-8192-3F61-A6460D37E74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358247" y="2389451"/>
                  <a:ext cx="13248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A7FF7764-F21F-D4C1-5FD0-7722EEA2CE4C}"/>
                    </a:ext>
                  </a:extLst>
                </p14:cNvPr>
                <p14:cNvContentPartPr/>
                <p14:nvPr/>
              </p14:nvContentPartPr>
              <p14:xfrm>
                <a:off x="10689807" y="2259491"/>
                <a:ext cx="18000" cy="31428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A7FF7764-F21F-D4C1-5FD0-7722EEA2CE4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681167" y="2250851"/>
                  <a:ext cx="3564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0463C2ED-0CA5-7C7B-65FE-8FBF79EC751A}"/>
                    </a:ext>
                  </a:extLst>
                </p14:cNvPr>
                <p14:cNvContentPartPr/>
                <p14:nvPr/>
              </p14:nvContentPartPr>
              <p14:xfrm>
                <a:off x="10614567" y="2540291"/>
                <a:ext cx="169560" cy="12096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0463C2ED-0CA5-7C7B-65FE-8FBF79EC751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605567" y="2531291"/>
                  <a:ext cx="187200" cy="13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4C1A7B25-611F-C40D-4F44-327AF8B48ED1}"/>
              </a:ext>
            </a:extLst>
          </p:cNvPr>
          <p:cNvGrpSpPr/>
          <p:nvPr/>
        </p:nvGrpSpPr>
        <p:grpSpPr>
          <a:xfrm>
            <a:off x="9031287" y="3033131"/>
            <a:ext cx="1369800" cy="291600"/>
            <a:chOff x="9031287" y="3033131"/>
            <a:chExt cx="1369800" cy="291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25AAF80A-52E4-056D-407D-67FF9C1C7C54}"/>
                    </a:ext>
                  </a:extLst>
                </p14:cNvPr>
                <p14:cNvContentPartPr/>
                <p14:nvPr/>
              </p14:nvContentPartPr>
              <p14:xfrm>
                <a:off x="9031287" y="3183611"/>
                <a:ext cx="169200" cy="684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25AAF80A-52E4-056D-407D-67FF9C1C7C5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022287" y="3174971"/>
                  <a:ext cx="1868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01113ECF-46D9-913E-6619-FE4F4E73B0B1}"/>
                    </a:ext>
                  </a:extLst>
                </p14:cNvPr>
                <p14:cNvContentPartPr/>
                <p14:nvPr/>
              </p14:nvContentPartPr>
              <p14:xfrm>
                <a:off x="9184287" y="3114131"/>
                <a:ext cx="60480" cy="12708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01113ECF-46D9-913E-6619-FE4F4E73B0B1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175287" y="3105131"/>
                  <a:ext cx="781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BE598987-2289-B320-BBB0-43DED4DE558E}"/>
                    </a:ext>
                  </a:extLst>
                </p14:cNvPr>
                <p14:cNvContentPartPr/>
                <p14:nvPr/>
              </p14:nvContentPartPr>
              <p14:xfrm>
                <a:off x="9446367" y="3060131"/>
                <a:ext cx="98640" cy="26460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BE598987-2289-B320-BBB0-43DED4DE558E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437727" y="3051131"/>
                  <a:ext cx="11628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EFC9CB2A-566A-BFD0-A0C0-A716C6B2FF42}"/>
                    </a:ext>
                  </a:extLst>
                </p14:cNvPr>
                <p14:cNvContentPartPr/>
                <p14:nvPr/>
              </p14:nvContentPartPr>
              <p14:xfrm>
                <a:off x="9628887" y="3108371"/>
                <a:ext cx="6840" cy="16884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EFC9CB2A-566A-BFD0-A0C0-A716C6B2FF4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620247" y="3099731"/>
                  <a:ext cx="244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771F342A-6CD1-EDF8-A352-8E754FFA5CF1}"/>
                    </a:ext>
                  </a:extLst>
                </p14:cNvPr>
                <p14:cNvContentPartPr/>
                <p14:nvPr/>
              </p14:nvContentPartPr>
              <p14:xfrm>
                <a:off x="9614487" y="3033131"/>
                <a:ext cx="195480" cy="24084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771F342A-6CD1-EDF8-A352-8E754FFA5CF1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605487" y="3024131"/>
                  <a:ext cx="21312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A8000ADB-FEE2-1ED8-0F43-58B1EC6519CA}"/>
                    </a:ext>
                  </a:extLst>
                </p14:cNvPr>
                <p14:cNvContentPartPr/>
                <p14:nvPr/>
              </p14:nvContentPartPr>
              <p14:xfrm>
                <a:off x="9958287" y="3107651"/>
                <a:ext cx="360" cy="11844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A8000ADB-FEE2-1ED8-0F43-58B1EC6519CA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949287" y="3099011"/>
                  <a:ext cx="180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F21518A3-B878-6768-4FD0-A4D8DBE58811}"/>
                    </a:ext>
                  </a:extLst>
                </p14:cNvPr>
                <p14:cNvContentPartPr/>
                <p14:nvPr/>
              </p14:nvContentPartPr>
              <p14:xfrm>
                <a:off x="10005087" y="3059771"/>
                <a:ext cx="68760" cy="16992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F21518A3-B878-6768-4FD0-A4D8DBE5881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996087" y="3050771"/>
                  <a:ext cx="864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7AE4E7CA-EA8A-0149-F82C-69124AC8D5B5}"/>
                    </a:ext>
                  </a:extLst>
                </p14:cNvPr>
                <p14:cNvContentPartPr/>
                <p14:nvPr/>
              </p14:nvContentPartPr>
              <p14:xfrm>
                <a:off x="9957927" y="3140771"/>
                <a:ext cx="94320" cy="684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7AE4E7CA-EA8A-0149-F82C-69124AC8D5B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949287" y="3132131"/>
                  <a:ext cx="1119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3C5336AC-5A91-2EFA-F7F1-CE632F73BB7A}"/>
                    </a:ext>
                  </a:extLst>
                </p14:cNvPr>
                <p14:cNvContentPartPr/>
                <p14:nvPr/>
              </p14:nvContentPartPr>
              <p14:xfrm>
                <a:off x="9977007" y="3058691"/>
                <a:ext cx="12960" cy="5724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3C5336AC-5A91-2EFA-F7F1-CE632F73BB7A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968367" y="3049691"/>
                  <a:ext cx="3060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C23F82D7-E502-980C-E310-DB70AD2BAE04}"/>
                    </a:ext>
                  </a:extLst>
                </p14:cNvPr>
                <p14:cNvContentPartPr/>
                <p14:nvPr/>
              </p14:nvContentPartPr>
              <p14:xfrm>
                <a:off x="10186167" y="3086771"/>
                <a:ext cx="214920" cy="19332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C23F82D7-E502-980C-E310-DB70AD2BAE0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177527" y="3078131"/>
                  <a:ext cx="232560" cy="21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73587FEF-986D-B99D-8275-A0708C21AD2F}"/>
              </a:ext>
            </a:extLst>
          </p:cNvPr>
          <p:cNvGrpSpPr/>
          <p:nvPr/>
        </p:nvGrpSpPr>
        <p:grpSpPr>
          <a:xfrm>
            <a:off x="10662447" y="2982371"/>
            <a:ext cx="143280" cy="357120"/>
            <a:chOff x="10662447" y="2982371"/>
            <a:chExt cx="143280" cy="357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B03DEB56-F3CF-65CA-0E16-5FACA5681C0A}"/>
                    </a:ext>
                  </a:extLst>
                </p14:cNvPr>
                <p14:cNvContentPartPr/>
                <p14:nvPr/>
              </p14:nvContentPartPr>
              <p14:xfrm>
                <a:off x="10737327" y="3017651"/>
                <a:ext cx="15480" cy="32184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B03DEB56-F3CF-65CA-0E16-5FACA5681C0A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728687" y="3009011"/>
                  <a:ext cx="3312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FE10A53F-F564-257F-CD4E-FCBB46826649}"/>
                    </a:ext>
                  </a:extLst>
                </p14:cNvPr>
                <p14:cNvContentPartPr/>
                <p14:nvPr/>
              </p14:nvContentPartPr>
              <p14:xfrm>
                <a:off x="10662447" y="2982371"/>
                <a:ext cx="82800" cy="9360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FE10A53F-F564-257F-CD4E-FCBB4682664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653447" y="2973371"/>
                  <a:ext cx="10044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4F4B1B45-A28F-FAA3-31EB-5BB8C54FCEBA}"/>
                    </a:ext>
                  </a:extLst>
                </p14:cNvPr>
                <p14:cNvContentPartPr/>
                <p14:nvPr/>
              </p14:nvContentPartPr>
              <p14:xfrm>
                <a:off x="10708527" y="2983451"/>
                <a:ext cx="97200" cy="9180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4F4B1B45-A28F-FAA3-31EB-5BB8C54FCEBA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699527" y="2974811"/>
                  <a:ext cx="114840" cy="10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0D59F4BA-C521-A11F-DAEF-7FC0155CACF4}"/>
              </a:ext>
            </a:extLst>
          </p:cNvPr>
          <p:cNvGrpSpPr/>
          <p:nvPr/>
        </p:nvGrpSpPr>
        <p:grpSpPr>
          <a:xfrm>
            <a:off x="9095007" y="3822611"/>
            <a:ext cx="190440" cy="152280"/>
            <a:chOff x="9095007" y="3822611"/>
            <a:chExt cx="190440" cy="152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73C7ACC4-D3B6-68BC-A1A4-4444B06FEA7A}"/>
                    </a:ext>
                  </a:extLst>
                </p14:cNvPr>
                <p14:cNvContentPartPr/>
                <p14:nvPr/>
              </p14:nvContentPartPr>
              <p14:xfrm>
                <a:off x="9095007" y="3898571"/>
                <a:ext cx="108000" cy="684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73C7ACC4-D3B6-68BC-A1A4-4444B06FEA7A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086367" y="3889931"/>
                  <a:ext cx="1256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34E4403A-399A-878A-755C-AEFDE7E1BD56}"/>
                    </a:ext>
                  </a:extLst>
                </p14:cNvPr>
                <p14:cNvContentPartPr/>
                <p14:nvPr/>
              </p14:nvContentPartPr>
              <p14:xfrm>
                <a:off x="9196527" y="3822611"/>
                <a:ext cx="88920" cy="15228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34E4403A-399A-878A-755C-AEFDE7E1BD5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187527" y="3813611"/>
                  <a:ext cx="106560" cy="16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F35734A7-32AB-1E52-2041-29AAAA08A159}"/>
              </a:ext>
            </a:extLst>
          </p:cNvPr>
          <p:cNvGrpSpPr/>
          <p:nvPr/>
        </p:nvGrpSpPr>
        <p:grpSpPr>
          <a:xfrm>
            <a:off x="9495687" y="3690491"/>
            <a:ext cx="671760" cy="339480"/>
            <a:chOff x="9495687" y="3690491"/>
            <a:chExt cx="671760" cy="339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4688AAC4-2F19-06A7-B191-5E68C064612F}"/>
                    </a:ext>
                  </a:extLst>
                </p14:cNvPr>
                <p14:cNvContentPartPr/>
                <p14:nvPr/>
              </p14:nvContentPartPr>
              <p14:xfrm>
                <a:off x="9498207" y="3776171"/>
                <a:ext cx="95400" cy="20664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4688AAC4-2F19-06A7-B191-5E68C064612F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489567" y="3767171"/>
                  <a:ext cx="11304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39C2C95B-13C1-81BB-50EC-1541F9AFED53}"/>
                    </a:ext>
                  </a:extLst>
                </p14:cNvPr>
                <p14:cNvContentPartPr/>
                <p14:nvPr/>
              </p14:nvContentPartPr>
              <p14:xfrm>
                <a:off x="9656607" y="3834131"/>
                <a:ext cx="360" cy="16416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39C2C95B-13C1-81BB-50EC-1541F9AFED53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647967" y="3825491"/>
                  <a:ext cx="1800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55CBF812-3ABC-D1FC-B3BB-E8E8544A40C4}"/>
                    </a:ext>
                  </a:extLst>
                </p14:cNvPr>
                <p14:cNvContentPartPr/>
                <p14:nvPr/>
              </p14:nvContentPartPr>
              <p14:xfrm>
                <a:off x="9656607" y="3807851"/>
                <a:ext cx="96120" cy="18036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55CBF812-3ABC-D1FC-B3BB-E8E8544A40C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647967" y="3799211"/>
                  <a:ext cx="11376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5AAADDB1-BDA7-8085-F436-71F56ECE63F1}"/>
                    </a:ext>
                  </a:extLst>
                </p14:cNvPr>
                <p14:cNvContentPartPr/>
                <p14:nvPr/>
              </p14:nvContentPartPr>
              <p14:xfrm>
                <a:off x="9833007" y="3787331"/>
                <a:ext cx="51120" cy="24264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5AAADDB1-BDA7-8085-F436-71F56ECE63F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824007" y="3778691"/>
                  <a:ext cx="6876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F58D7BAB-D97E-2FF7-3A0B-A687D668BCF8}"/>
                    </a:ext>
                  </a:extLst>
                </p14:cNvPr>
                <p14:cNvContentPartPr/>
                <p14:nvPr/>
              </p14:nvContentPartPr>
              <p14:xfrm>
                <a:off x="9898527" y="3799211"/>
                <a:ext cx="56880" cy="20160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F58D7BAB-D97E-2FF7-3A0B-A687D668BCF8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889527" y="3790211"/>
                  <a:ext cx="7452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F335B268-8B64-B135-81EF-2F006E575830}"/>
                    </a:ext>
                  </a:extLst>
                </p14:cNvPr>
                <p14:cNvContentPartPr/>
                <p14:nvPr/>
              </p14:nvContentPartPr>
              <p14:xfrm>
                <a:off x="9848487" y="3949691"/>
                <a:ext cx="100440" cy="828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F335B268-8B64-B135-81EF-2F006E575830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839487" y="3941051"/>
                  <a:ext cx="1180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ED69767E-0BBE-CFEE-E80D-F89EF8D9AD75}"/>
                    </a:ext>
                  </a:extLst>
                </p14:cNvPr>
                <p14:cNvContentPartPr/>
                <p14:nvPr/>
              </p14:nvContentPartPr>
              <p14:xfrm>
                <a:off x="10052967" y="3834131"/>
                <a:ext cx="114480" cy="16020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ED69767E-0BBE-CFEE-E80D-F89EF8D9AD75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044327" y="3825131"/>
                  <a:ext cx="1321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B10FA618-E6FB-2731-6DBE-AB1ACBD399C1}"/>
                    </a:ext>
                  </a:extLst>
                </p14:cNvPr>
                <p14:cNvContentPartPr/>
                <p14:nvPr/>
              </p14:nvContentPartPr>
              <p14:xfrm>
                <a:off x="9495687" y="3690491"/>
                <a:ext cx="651600" cy="36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B10FA618-E6FB-2731-6DBE-AB1ACBD399C1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487047" y="3681851"/>
                  <a:ext cx="66924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E92BCBC7-27F3-AC05-2CD6-8C2B03B73977}"/>
                  </a:ext>
                </a:extLst>
              </p14:cNvPr>
              <p14:cNvContentPartPr/>
              <p14:nvPr/>
            </p14:nvContentPartPr>
            <p14:xfrm>
              <a:off x="8122647" y="5341091"/>
              <a:ext cx="617760" cy="2376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E92BCBC7-27F3-AC05-2CD6-8C2B03B73977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8114007" y="5332091"/>
                <a:ext cx="635400" cy="4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39514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2016 Cengage Learning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4EA2102-01F3-1AD5-720E-B592B53456CD}"/>
                  </a:ext>
                </a:extLst>
              </p14:cNvPr>
              <p14:cNvContentPartPr/>
              <p14:nvPr/>
            </p14:nvContentPartPr>
            <p14:xfrm>
              <a:off x="86007" y="3350651"/>
              <a:ext cx="9637920" cy="35172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4EA2102-01F3-1AD5-720E-B592B53456C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007" y="3342011"/>
                <a:ext cx="9655560" cy="3534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6151C73C-2BA0-0B74-B07A-4C8F8ACE10E4}"/>
              </a:ext>
            </a:extLst>
          </p:cNvPr>
          <p:cNvGrpSpPr/>
          <p:nvPr/>
        </p:nvGrpSpPr>
        <p:grpSpPr>
          <a:xfrm>
            <a:off x="9428367" y="2732531"/>
            <a:ext cx="1660320" cy="752760"/>
            <a:chOff x="9428367" y="2732531"/>
            <a:chExt cx="1660320" cy="752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8E3897F-0773-820C-8067-43E70BD8F934}"/>
                    </a:ext>
                  </a:extLst>
                </p14:cNvPr>
                <p14:cNvContentPartPr/>
                <p14:nvPr/>
              </p14:nvContentPartPr>
              <p14:xfrm>
                <a:off x="9980607" y="3320411"/>
                <a:ext cx="127080" cy="1288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8E3897F-0773-820C-8067-43E70BD8F93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971967" y="3311411"/>
                  <a:ext cx="1447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D622D9C-5222-AEB4-45ED-0F5645ED79D8}"/>
                    </a:ext>
                  </a:extLst>
                </p14:cNvPr>
                <p14:cNvContentPartPr/>
                <p14:nvPr/>
              </p14:nvContentPartPr>
              <p14:xfrm>
                <a:off x="10177167" y="3272891"/>
                <a:ext cx="6840" cy="2066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D622D9C-5222-AEB4-45ED-0F5645ED79D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168167" y="3264251"/>
                  <a:ext cx="2448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EA33BF7-3C7D-6002-1E51-FF57B6FDC62A}"/>
                    </a:ext>
                  </a:extLst>
                </p14:cNvPr>
                <p14:cNvContentPartPr/>
                <p14:nvPr/>
              </p14:nvContentPartPr>
              <p14:xfrm>
                <a:off x="10222887" y="3275411"/>
                <a:ext cx="88920" cy="1785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EA33BF7-3C7D-6002-1E51-FF57B6FDC62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0213887" y="3266411"/>
                  <a:ext cx="10656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DAC4E45-3EFB-F0B4-899E-92ABA4E008A5}"/>
                    </a:ext>
                  </a:extLst>
                </p14:cNvPr>
                <p14:cNvContentPartPr/>
                <p14:nvPr/>
              </p14:nvContentPartPr>
              <p14:xfrm>
                <a:off x="10387407" y="3365051"/>
                <a:ext cx="145800" cy="68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DAC4E45-3EFB-F0B4-899E-92ABA4E008A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378767" y="3356411"/>
                  <a:ext cx="1634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D6429DB-D80D-BA5E-A751-8062376AB59E}"/>
                    </a:ext>
                  </a:extLst>
                </p14:cNvPr>
                <p14:cNvContentPartPr/>
                <p14:nvPr/>
              </p14:nvContentPartPr>
              <p14:xfrm>
                <a:off x="10453287" y="3286211"/>
                <a:ext cx="6840" cy="1933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D6429DB-D80D-BA5E-A751-8062376AB59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444287" y="3277571"/>
                  <a:ext cx="2448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269DB84-E0BC-F7DD-FF44-40413D29CA45}"/>
                    </a:ext>
                  </a:extLst>
                </p14:cNvPr>
                <p14:cNvContentPartPr/>
                <p14:nvPr/>
              </p14:nvContentPartPr>
              <p14:xfrm>
                <a:off x="10621407" y="3289091"/>
                <a:ext cx="164880" cy="1206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269DB84-E0BC-F7DD-FF44-40413D29CA4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612407" y="3280451"/>
                  <a:ext cx="1825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45FC71C-34C6-E090-DB3C-E5525C60819F}"/>
                    </a:ext>
                  </a:extLst>
                </p14:cNvPr>
                <p14:cNvContentPartPr/>
                <p14:nvPr/>
              </p14:nvContentPartPr>
              <p14:xfrm>
                <a:off x="10893927" y="3263891"/>
                <a:ext cx="194760" cy="2214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45FC71C-34C6-E090-DB3C-E5525C60819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885287" y="3254891"/>
                  <a:ext cx="21240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8D2A2F87-ED7A-F360-518F-9D3854D0CCA2}"/>
                    </a:ext>
                  </a:extLst>
                </p14:cNvPr>
                <p14:cNvContentPartPr/>
                <p14:nvPr/>
              </p14:nvContentPartPr>
              <p14:xfrm>
                <a:off x="9917967" y="2732531"/>
                <a:ext cx="217080" cy="27828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8D2A2F87-ED7A-F360-518F-9D3854D0CCA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909327" y="2723531"/>
                  <a:ext cx="23472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C4D12EB-C105-6AD3-BE44-1DD5972C1DAD}"/>
                    </a:ext>
                  </a:extLst>
                </p14:cNvPr>
                <p14:cNvContentPartPr/>
                <p14:nvPr/>
              </p14:nvContentPartPr>
              <p14:xfrm>
                <a:off x="9996447" y="2831891"/>
                <a:ext cx="106200" cy="22608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C4D12EB-C105-6AD3-BE44-1DD5972C1DAD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987447" y="2822891"/>
                  <a:ext cx="12384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68C2D98-B78C-B29B-C6E0-FE63668F46DC}"/>
                    </a:ext>
                  </a:extLst>
                </p14:cNvPr>
                <p14:cNvContentPartPr/>
                <p14:nvPr/>
              </p14:nvContentPartPr>
              <p14:xfrm>
                <a:off x="9831927" y="3116291"/>
                <a:ext cx="1055880" cy="147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68C2D98-B78C-B29B-C6E0-FE63668F46D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822927" y="3107291"/>
                  <a:ext cx="10735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3AC1F75-0CE2-87D0-28AD-EC7EE6C45487}"/>
                    </a:ext>
                  </a:extLst>
                </p14:cNvPr>
                <p14:cNvContentPartPr/>
                <p14:nvPr/>
              </p14:nvContentPartPr>
              <p14:xfrm>
                <a:off x="9691887" y="3109811"/>
                <a:ext cx="76320" cy="68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3AC1F75-0CE2-87D0-28AD-EC7EE6C4548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683247" y="3101171"/>
                  <a:ext cx="939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05B188D-1AAA-227A-20BD-87D001291052}"/>
                    </a:ext>
                  </a:extLst>
                </p14:cNvPr>
                <p14:cNvContentPartPr/>
                <p14:nvPr/>
              </p14:nvContentPartPr>
              <p14:xfrm>
                <a:off x="9710967" y="3192251"/>
                <a:ext cx="57240" cy="68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05B188D-1AAA-227A-20BD-87D00129105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701967" y="3183251"/>
                  <a:ext cx="748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AC84C74-B1CC-182C-38C1-22DA98B8958C}"/>
                    </a:ext>
                  </a:extLst>
                </p14:cNvPr>
                <p14:cNvContentPartPr/>
                <p14:nvPr/>
              </p14:nvContentPartPr>
              <p14:xfrm>
                <a:off x="9435927" y="3142211"/>
                <a:ext cx="132120" cy="16020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AC84C74-B1CC-182C-38C1-22DA98B8958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426927" y="3133571"/>
                  <a:ext cx="14976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0E68DB7-0D8F-76E2-2956-4AC9304A7112}"/>
                    </a:ext>
                  </a:extLst>
                </p14:cNvPr>
                <p14:cNvContentPartPr/>
                <p14:nvPr/>
              </p14:nvContentPartPr>
              <p14:xfrm>
                <a:off x="9428367" y="3186491"/>
                <a:ext cx="360" cy="9540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0E68DB7-0D8F-76E2-2956-4AC9304A711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419727" y="3177851"/>
                  <a:ext cx="18000" cy="113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BE1B865E-7A36-0542-5470-2A0534D44613}"/>
                  </a:ext>
                </a:extLst>
              </p14:cNvPr>
              <p14:cNvContentPartPr/>
              <p14:nvPr/>
            </p14:nvContentPartPr>
            <p14:xfrm>
              <a:off x="5629287" y="6028691"/>
              <a:ext cx="2503080" cy="4536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BE1B865E-7A36-0542-5470-2A0534D44613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620647" y="6019691"/>
                <a:ext cx="252072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7419AFF6-68A3-B26B-2EEC-D006B3ACCDEB}"/>
                  </a:ext>
                </a:extLst>
              </p14:cNvPr>
              <p14:cNvContentPartPr/>
              <p14:nvPr/>
            </p14:nvContentPartPr>
            <p14:xfrm>
              <a:off x="964407" y="6497411"/>
              <a:ext cx="2790360" cy="16848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7419AFF6-68A3-B26B-2EEC-D006B3ACCDEB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955767" y="6488411"/>
                <a:ext cx="280800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214AFD32-7244-C06E-A39C-B00E195AA430}"/>
                  </a:ext>
                </a:extLst>
              </p14:cNvPr>
              <p14:cNvContentPartPr/>
              <p14:nvPr/>
            </p14:nvContentPartPr>
            <p14:xfrm>
              <a:off x="-2476833" y="572171"/>
              <a:ext cx="360" cy="19584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214AFD32-7244-C06E-A39C-B00E195AA430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-2485473" y="563531"/>
                <a:ext cx="18000" cy="21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613A07E2-E829-E8E6-AB53-6C511B3BB200}"/>
                  </a:ext>
                </a:extLst>
              </p14:cNvPr>
              <p14:cNvContentPartPr/>
              <p14:nvPr/>
            </p14:nvContentPartPr>
            <p14:xfrm>
              <a:off x="-2345793" y="609251"/>
              <a:ext cx="118440" cy="15120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613A07E2-E829-E8E6-AB53-6C511B3BB200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-2354433" y="600611"/>
                <a:ext cx="13608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E5DE05AB-9322-4304-E671-40FA9AAE7ED1}"/>
                  </a:ext>
                </a:extLst>
              </p14:cNvPr>
              <p14:cNvContentPartPr/>
              <p14:nvPr/>
            </p14:nvContentPartPr>
            <p14:xfrm>
              <a:off x="-2218353" y="617891"/>
              <a:ext cx="88920" cy="11700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E5DE05AB-9322-4304-E671-40FA9AAE7ED1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-2226993" y="608891"/>
                <a:ext cx="10656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B3D85C37-3326-BF1B-D99A-BC829B87EA3D}"/>
                  </a:ext>
                </a:extLst>
              </p14:cNvPr>
              <p14:cNvContentPartPr/>
              <p14:nvPr/>
            </p14:nvContentPartPr>
            <p14:xfrm>
              <a:off x="-2081553" y="562451"/>
              <a:ext cx="109800" cy="13608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B3D85C37-3326-BF1B-D99A-BC829B87EA3D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-2090193" y="553451"/>
                <a:ext cx="12744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591EBC91-92F7-7E13-E7A9-6070786776AD}"/>
                  </a:ext>
                </a:extLst>
              </p14:cNvPr>
              <p14:cNvContentPartPr/>
              <p14:nvPr/>
            </p14:nvContentPartPr>
            <p14:xfrm>
              <a:off x="-2602473" y="902291"/>
              <a:ext cx="822600" cy="2412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591EBC91-92F7-7E13-E7A9-6070786776AD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-2611473" y="893291"/>
                <a:ext cx="84024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80ED37FD-99BF-C9CC-7112-C3D3B845406B}"/>
                  </a:ext>
                </a:extLst>
              </p14:cNvPr>
              <p14:cNvContentPartPr/>
              <p14:nvPr/>
            </p14:nvContentPartPr>
            <p14:xfrm>
              <a:off x="-2436513" y="1152131"/>
              <a:ext cx="150120" cy="36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80ED37FD-99BF-C9CC-7112-C3D3B845406B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-2445153" y="1143491"/>
                <a:ext cx="16776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4E77A342-8BE7-31AC-9C53-E3360AE90061}"/>
                  </a:ext>
                </a:extLst>
              </p14:cNvPr>
              <p14:cNvContentPartPr/>
              <p14:nvPr/>
            </p14:nvContentPartPr>
            <p14:xfrm>
              <a:off x="-2461713" y="1171571"/>
              <a:ext cx="130680" cy="16092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4E77A342-8BE7-31AC-9C53-E3360AE90061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-2470713" y="1162931"/>
                <a:ext cx="14832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FCDA8F49-C993-E525-6E75-2A03233C2A24}"/>
                  </a:ext>
                </a:extLst>
              </p14:cNvPr>
              <p14:cNvContentPartPr/>
              <p14:nvPr/>
            </p14:nvContentPartPr>
            <p14:xfrm>
              <a:off x="-2250753" y="1207571"/>
              <a:ext cx="68040" cy="10944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FCDA8F49-C993-E525-6E75-2A03233C2A24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-2259753" y="1198931"/>
                <a:ext cx="8568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01BFE36B-CABB-69DB-9798-4AEE8BC7C913}"/>
                  </a:ext>
                </a:extLst>
              </p14:cNvPr>
              <p14:cNvContentPartPr/>
              <p14:nvPr/>
            </p14:nvContentPartPr>
            <p14:xfrm>
              <a:off x="-2091993" y="1228091"/>
              <a:ext cx="63720" cy="14724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01BFE36B-CABB-69DB-9798-4AEE8BC7C913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-2100993" y="1219091"/>
                <a:ext cx="8136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3B3874C8-E5D2-825C-3AE3-759228B97A30}"/>
                  </a:ext>
                </a:extLst>
              </p14:cNvPr>
              <p14:cNvContentPartPr/>
              <p14:nvPr/>
            </p14:nvContentPartPr>
            <p14:xfrm>
              <a:off x="-1638753" y="816251"/>
              <a:ext cx="70200" cy="36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3B3874C8-E5D2-825C-3AE3-759228B97A30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-1647753" y="807611"/>
                <a:ext cx="8784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E4A37B33-1DF9-6AFF-B691-46C86AB34B1A}"/>
                  </a:ext>
                </a:extLst>
              </p14:cNvPr>
              <p14:cNvContentPartPr/>
              <p14:nvPr/>
            </p14:nvContentPartPr>
            <p14:xfrm>
              <a:off x="-1600953" y="892211"/>
              <a:ext cx="76320" cy="36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E4A37B33-1DF9-6AFF-B691-46C86AB34B1A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-1609593" y="883571"/>
                <a:ext cx="9396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64B4CED3-B831-46C1-4758-B9DE6B138C5A}"/>
                  </a:ext>
                </a:extLst>
              </p14:cNvPr>
              <p14:cNvContentPartPr/>
              <p14:nvPr/>
            </p14:nvContentPartPr>
            <p14:xfrm>
              <a:off x="-1317993" y="684131"/>
              <a:ext cx="154440" cy="20052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64B4CED3-B831-46C1-4758-B9DE6B138C5A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-1326633" y="675131"/>
                <a:ext cx="17208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88302071-E110-B782-9FE0-7724783F838E}"/>
                  </a:ext>
                </a:extLst>
              </p14:cNvPr>
              <p14:cNvContentPartPr/>
              <p14:nvPr/>
            </p14:nvContentPartPr>
            <p14:xfrm>
              <a:off x="-1348233" y="1008131"/>
              <a:ext cx="263880" cy="1908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88302071-E110-B782-9FE0-7724783F838E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-1357233" y="999131"/>
                <a:ext cx="28152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27A35B0E-0233-4958-BAD6-C47C270D3C66}"/>
                  </a:ext>
                </a:extLst>
              </p14:cNvPr>
              <p14:cNvContentPartPr/>
              <p14:nvPr/>
            </p14:nvContentPartPr>
            <p14:xfrm>
              <a:off x="-1184073" y="1213691"/>
              <a:ext cx="360" cy="31032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27A35B0E-0233-4958-BAD6-C47C270D3C66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-1193073" y="1204691"/>
                <a:ext cx="18000" cy="32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4665352B-C827-B383-163A-EF2A1781D7A9}"/>
                  </a:ext>
                </a:extLst>
              </p14:cNvPr>
              <p14:cNvContentPartPr/>
              <p14:nvPr/>
            </p14:nvContentPartPr>
            <p14:xfrm>
              <a:off x="-980673" y="686291"/>
              <a:ext cx="185400" cy="9540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4665352B-C827-B383-163A-EF2A1781D7A9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-989313" y="677291"/>
                <a:ext cx="20304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7CA1ED47-2440-6D25-29FC-C0A9891BC907}"/>
                  </a:ext>
                </a:extLst>
              </p14:cNvPr>
              <p14:cNvContentPartPr/>
              <p14:nvPr/>
            </p14:nvContentPartPr>
            <p14:xfrm>
              <a:off x="-723993" y="642371"/>
              <a:ext cx="99000" cy="10188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7CA1ED47-2440-6D25-29FC-C0A9891BC907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-732993" y="633371"/>
                <a:ext cx="11664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20DAB5C1-FB7B-7842-A0B3-726A77CEA661}"/>
                  </a:ext>
                </a:extLst>
              </p14:cNvPr>
              <p14:cNvContentPartPr/>
              <p14:nvPr/>
            </p14:nvContentPartPr>
            <p14:xfrm>
              <a:off x="-549393" y="676931"/>
              <a:ext cx="360" cy="10224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20DAB5C1-FB7B-7842-A0B3-726A77CEA661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-558033" y="667931"/>
                <a:ext cx="1800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D9CE86CA-2D53-C912-6485-DDBAA458362C}"/>
                  </a:ext>
                </a:extLst>
              </p14:cNvPr>
              <p14:cNvContentPartPr/>
              <p14:nvPr/>
            </p14:nvContentPartPr>
            <p14:xfrm>
              <a:off x="-549393" y="567851"/>
              <a:ext cx="360" cy="36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D9CE86CA-2D53-C912-6485-DDBAA458362C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-558033" y="55921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194BF942-730F-228E-96AB-AB38907E9826}"/>
                  </a:ext>
                </a:extLst>
              </p14:cNvPr>
              <p14:cNvContentPartPr/>
              <p14:nvPr/>
            </p14:nvContentPartPr>
            <p14:xfrm>
              <a:off x="-455433" y="561371"/>
              <a:ext cx="360" cy="19764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194BF942-730F-228E-96AB-AB38907E9826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-464073" y="552731"/>
                <a:ext cx="1800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33CC62F4-07CA-0084-E3A0-B0EFAE880035}"/>
                  </a:ext>
                </a:extLst>
              </p14:cNvPr>
              <p14:cNvContentPartPr/>
              <p14:nvPr/>
            </p14:nvContentPartPr>
            <p14:xfrm>
              <a:off x="-491793" y="618251"/>
              <a:ext cx="173520" cy="5292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33CC62F4-07CA-0084-E3A0-B0EFAE880035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-500793" y="609251"/>
                <a:ext cx="19116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930FDE63-7F4F-6D88-E0FB-803B53F9D526}"/>
                  </a:ext>
                </a:extLst>
              </p14:cNvPr>
              <p14:cNvContentPartPr/>
              <p14:nvPr/>
            </p14:nvContentPartPr>
            <p14:xfrm>
              <a:off x="-626793" y="1156091"/>
              <a:ext cx="392760" cy="39384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930FDE63-7F4F-6D88-E0FB-803B53F9D526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-635793" y="1147091"/>
                <a:ext cx="410400" cy="41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9533EBC2-B185-A740-D4F6-13C3C1673B35}"/>
                  </a:ext>
                </a:extLst>
              </p14:cNvPr>
              <p14:cNvContentPartPr/>
              <p14:nvPr/>
            </p14:nvContentPartPr>
            <p14:xfrm>
              <a:off x="-495753" y="1126931"/>
              <a:ext cx="137520" cy="19440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9533EBC2-B185-A740-D4F6-13C3C1673B35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-504393" y="1117931"/>
                <a:ext cx="155160" cy="21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B6AD5D72-31AE-9A10-125A-4ED74B803878}"/>
                  </a:ext>
                </a:extLst>
              </p14:cNvPr>
              <p14:cNvContentPartPr/>
              <p14:nvPr/>
            </p14:nvContentPartPr>
            <p14:xfrm>
              <a:off x="-1472793" y="1210091"/>
              <a:ext cx="102240" cy="14652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B6AD5D72-31AE-9A10-125A-4ED74B803878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-1481433" y="1201451"/>
                <a:ext cx="11988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B059B6D2-6B2C-9257-098C-587D0AEAEC85}"/>
                  </a:ext>
                </a:extLst>
              </p14:cNvPr>
              <p14:cNvContentPartPr/>
              <p14:nvPr/>
            </p14:nvContentPartPr>
            <p14:xfrm>
              <a:off x="-1438593" y="1198211"/>
              <a:ext cx="14040" cy="23472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B059B6D2-6B2C-9257-098C-587D0AEAEC85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-1447233" y="1189571"/>
                <a:ext cx="3168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D4D2DFED-717C-39F7-F1AB-B897D3C55711}"/>
                  </a:ext>
                </a:extLst>
              </p14:cNvPr>
              <p14:cNvContentPartPr/>
              <p14:nvPr/>
            </p14:nvContentPartPr>
            <p14:xfrm>
              <a:off x="-2470713" y="2905331"/>
              <a:ext cx="44280" cy="31572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D4D2DFED-717C-39F7-F1AB-B897D3C55711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-2479353" y="2896691"/>
                <a:ext cx="61920" cy="33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2366AE97-0D62-7610-D486-F18B9EB23D60}"/>
                  </a:ext>
                </a:extLst>
              </p14:cNvPr>
              <p14:cNvContentPartPr/>
              <p14:nvPr/>
            </p14:nvContentPartPr>
            <p14:xfrm>
              <a:off x="-2356233" y="2899211"/>
              <a:ext cx="168480" cy="28044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2366AE97-0D62-7610-D486-F18B9EB23D60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-2365233" y="2890211"/>
                <a:ext cx="186120" cy="29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98E96399-8E79-11D7-B271-0FF672FE7E47}"/>
                  </a:ext>
                </a:extLst>
              </p14:cNvPr>
              <p14:cNvContentPartPr/>
              <p14:nvPr/>
            </p14:nvContentPartPr>
            <p14:xfrm>
              <a:off x="-2152833" y="2957171"/>
              <a:ext cx="82800" cy="14616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98E96399-8E79-11D7-B271-0FF672FE7E47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-2161833" y="2948531"/>
                <a:ext cx="10044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8422609D-D984-41B3-6640-0BEB5062B80D}"/>
                  </a:ext>
                </a:extLst>
              </p14:cNvPr>
              <p14:cNvContentPartPr/>
              <p14:nvPr/>
            </p14:nvContentPartPr>
            <p14:xfrm>
              <a:off x="-1978953" y="2923331"/>
              <a:ext cx="82800" cy="15372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8422609D-D984-41B3-6640-0BEB5062B80D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-1987593" y="2914331"/>
                <a:ext cx="10044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A3A290DE-86F4-0C91-D1CF-E5BC7C8C2132}"/>
                  </a:ext>
                </a:extLst>
              </p14:cNvPr>
              <p14:cNvContentPartPr/>
              <p14:nvPr/>
            </p14:nvContentPartPr>
            <p14:xfrm>
              <a:off x="-2540913" y="3300251"/>
              <a:ext cx="601920" cy="4320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A3A290DE-86F4-0C91-D1CF-E5BC7C8C2132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-2549553" y="3291611"/>
                <a:ext cx="61956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5AC3B932-5381-F762-8975-C4657B3E39E2}"/>
                  </a:ext>
                </a:extLst>
              </p14:cNvPr>
              <p14:cNvContentPartPr/>
              <p14:nvPr/>
            </p14:nvContentPartPr>
            <p14:xfrm>
              <a:off x="-2241753" y="3484211"/>
              <a:ext cx="146160" cy="29700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5AC3B932-5381-F762-8975-C4657B3E39E2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-2250393" y="3475571"/>
                <a:ext cx="163800" cy="31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61C1EA00-C805-3DD9-16C6-A76AB314435A}"/>
                  </a:ext>
                </a:extLst>
              </p14:cNvPr>
              <p14:cNvContentPartPr/>
              <p14:nvPr/>
            </p14:nvContentPartPr>
            <p14:xfrm>
              <a:off x="-1996233" y="3671051"/>
              <a:ext cx="106200" cy="16380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61C1EA00-C805-3DD9-16C6-A76AB314435A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-2004873" y="3662051"/>
                <a:ext cx="12384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889BBA8C-7677-CBAA-7492-01DFEF4CFE02}"/>
                  </a:ext>
                </a:extLst>
              </p14:cNvPr>
              <p14:cNvContentPartPr/>
              <p14:nvPr/>
            </p14:nvContentPartPr>
            <p14:xfrm>
              <a:off x="-1842153" y="3626051"/>
              <a:ext cx="91800" cy="15228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889BBA8C-7677-CBAA-7492-01DFEF4CFE02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-1850793" y="3617411"/>
                <a:ext cx="10944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3AE52DA8-8691-B29B-B3AC-E3483C087F3A}"/>
                  </a:ext>
                </a:extLst>
              </p14:cNvPr>
              <p14:cNvContentPartPr/>
              <p14:nvPr/>
            </p14:nvContentPartPr>
            <p14:xfrm>
              <a:off x="-1943673" y="3316091"/>
              <a:ext cx="162000" cy="36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3AE52DA8-8691-B29B-B3AC-E3483C087F3A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-1952313" y="3307451"/>
                <a:ext cx="17964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BAAEBD8D-1EA1-6132-ACAA-11D31472BB39}"/>
                  </a:ext>
                </a:extLst>
              </p14:cNvPr>
              <p14:cNvContentPartPr/>
              <p14:nvPr/>
            </p14:nvContentPartPr>
            <p14:xfrm>
              <a:off x="-1299993" y="693851"/>
              <a:ext cx="119520" cy="19656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BAAEBD8D-1EA1-6132-ACAA-11D31472BB39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-1308633" y="685211"/>
                <a:ext cx="137160" cy="2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7DBD5E08-750A-E94A-772D-F9FF0C195B84}"/>
                  </a:ext>
                </a:extLst>
              </p14:cNvPr>
              <p14:cNvContentPartPr/>
              <p14:nvPr/>
            </p14:nvContentPartPr>
            <p14:xfrm>
              <a:off x="-1612833" y="3186491"/>
              <a:ext cx="162720" cy="36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7DBD5E08-750A-E94A-772D-F9FF0C195B84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-1621833" y="3177491"/>
                <a:ext cx="18036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370CCF02-4658-57F6-A65B-33388A4265F1}"/>
                  </a:ext>
                </a:extLst>
              </p14:cNvPr>
              <p14:cNvContentPartPr/>
              <p14:nvPr/>
            </p14:nvContentPartPr>
            <p14:xfrm>
              <a:off x="-1557753" y="3306371"/>
              <a:ext cx="137520" cy="36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370CCF02-4658-57F6-A65B-33388A4265F1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-1566753" y="3297731"/>
                <a:ext cx="15516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9C8667D1-5819-8C36-C087-383661277CD6}"/>
                  </a:ext>
                </a:extLst>
              </p14:cNvPr>
              <p14:cNvContentPartPr/>
              <p14:nvPr/>
            </p14:nvContentPartPr>
            <p14:xfrm>
              <a:off x="-1225833" y="2866811"/>
              <a:ext cx="154800" cy="27288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9C8667D1-5819-8C36-C087-383661277CD6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-1234473" y="2857811"/>
                <a:ext cx="172440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281132E7-2591-BED2-CC19-21987C2E8C26}"/>
                  </a:ext>
                </a:extLst>
              </p14:cNvPr>
              <p14:cNvContentPartPr/>
              <p14:nvPr/>
            </p14:nvContentPartPr>
            <p14:xfrm>
              <a:off x="-1039713" y="3066251"/>
              <a:ext cx="22680" cy="1620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281132E7-2591-BED2-CC19-21987C2E8C26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-1048353" y="3057611"/>
                <a:ext cx="4032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7008B6D3-161D-AAB4-8FE7-732CFFD9441E}"/>
                  </a:ext>
                </a:extLst>
              </p14:cNvPr>
              <p14:cNvContentPartPr/>
              <p14:nvPr/>
            </p14:nvContentPartPr>
            <p14:xfrm>
              <a:off x="-910113" y="2873291"/>
              <a:ext cx="63720" cy="16992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7008B6D3-161D-AAB4-8FE7-732CFFD9441E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-918753" y="2864291"/>
                <a:ext cx="8136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6AF2C143-0C02-E679-3427-7325AEB6EBCE}"/>
                  </a:ext>
                </a:extLst>
              </p14:cNvPr>
              <p14:cNvContentPartPr/>
              <p14:nvPr/>
            </p14:nvContentPartPr>
            <p14:xfrm>
              <a:off x="-855753" y="2976611"/>
              <a:ext cx="29160" cy="17820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6AF2C143-0C02-E679-3427-7325AEB6EBCE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-864393" y="2967971"/>
                <a:ext cx="4680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2426DC5C-7EE4-6A02-A549-E9A10C3AA359}"/>
                  </a:ext>
                </a:extLst>
              </p14:cNvPr>
              <p14:cNvContentPartPr/>
              <p14:nvPr/>
            </p14:nvContentPartPr>
            <p14:xfrm>
              <a:off x="-298113" y="721571"/>
              <a:ext cx="97920" cy="11880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2426DC5C-7EE4-6A02-A549-E9A10C3AA359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-307113" y="712571"/>
                <a:ext cx="11556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801F4D74-0DBE-56C3-0DA8-AC6A5FF17B3C}"/>
                  </a:ext>
                </a:extLst>
              </p14:cNvPr>
              <p14:cNvContentPartPr/>
              <p14:nvPr/>
            </p14:nvContentPartPr>
            <p14:xfrm>
              <a:off x="-627153" y="2971571"/>
              <a:ext cx="162000" cy="11520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801F4D74-0DBE-56C3-0DA8-AC6A5FF17B3C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-636153" y="2962931"/>
                <a:ext cx="17964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3AD47195-3AAA-50C5-7DD3-5B18004201E8}"/>
                  </a:ext>
                </a:extLst>
              </p14:cNvPr>
              <p14:cNvContentPartPr/>
              <p14:nvPr/>
            </p14:nvContentPartPr>
            <p14:xfrm>
              <a:off x="-465873" y="2915051"/>
              <a:ext cx="101520" cy="17820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3AD47195-3AAA-50C5-7DD3-5B18004201E8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-474513" y="2906411"/>
                <a:ext cx="11916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D1C7C0DA-B8DB-4ECD-D57B-281C369DBECA}"/>
                  </a:ext>
                </a:extLst>
              </p14:cNvPr>
              <p14:cNvContentPartPr/>
              <p14:nvPr/>
            </p14:nvContentPartPr>
            <p14:xfrm>
              <a:off x="-320073" y="2968691"/>
              <a:ext cx="27720" cy="11736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D1C7C0DA-B8DB-4ECD-D57B-281C369DBECA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-329073" y="2959691"/>
                <a:ext cx="4536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12DAB051-2E7C-5661-0434-F8C6F7367679}"/>
                  </a:ext>
                </a:extLst>
              </p14:cNvPr>
              <p14:cNvContentPartPr/>
              <p14:nvPr/>
            </p14:nvContentPartPr>
            <p14:xfrm>
              <a:off x="-327993" y="2780051"/>
              <a:ext cx="360" cy="36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12DAB051-2E7C-5661-0434-F8C6F7367679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-336633" y="277105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901C1D63-E6A9-132A-E61B-4B2EC9032C40}"/>
                  </a:ext>
                </a:extLst>
              </p14:cNvPr>
              <p14:cNvContentPartPr/>
              <p14:nvPr/>
            </p14:nvContentPartPr>
            <p14:xfrm>
              <a:off x="-245913" y="2779331"/>
              <a:ext cx="39240" cy="16884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901C1D63-E6A9-132A-E61B-4B2EC9032C40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-254913" y="2770691"/>
                <a:ext cx="5688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DD5B9135-3706-B03B-0B01-354213A9C355}"/>
                  </a:ext>
                </a:extLst>
              </p14:cNvPr>
              <p14:cNvContentPartPr/>
              <p14:nvPr/>
            </p14:nvContentPartPr>
            <p14:xfrm>
              <a:off x="-224313" y="2858891"/>
              <a:ext cx="44640" cy="2556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DD5B9135-3706-B03B-0B01-354213A9C355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-233313" y="2849891"/>
                <a:ext cx="6228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AC74F6F0-88D9-A25E-05AE-0D5DA8140ED7}"/>
                  </a:ext>
                </a:extLst>
              </p14:cNvPr>
              <p14:cNvContentPartPr/>
              <p14:nvPr/>
            </p14:nvContentPartPr>
            <p14:xfrm>
              <a:off x="-110553" y="2942051"/>
              <a:ext cx="51120" cy="4464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AC74F6F0-88D9-A25E-05AE-0D5DA8140ED7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-119193" y="2933051"/>
                <a:ext cx="6876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7AFB8955-32C3-4F87-3A81-848D35BE282B}"/>
                  </a:ext>
                </a:extLst>
              </p14:cNvPr>
              <p14:cNvContentPartPr/>
              <p14:nvPr/>
            </p14:nvContentPartPr>
            <p14:xfrm>
              <a:off x="-91473" y="2897771"/>
              <a:ext cx="54720" cy="11520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7AFB8955-32C3-4F87-3A81-848D35BE282B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-100113" y="2888771"/>
                <a:ext cx="7236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D3DE98CA-6B3D-F8B0-AE0D-26BAACC64A83}"/>
                  </a:ext>
                </a:extLst>
              </p14:cNvPr>
              <p14:cNvContentPartPr/>
              <p14:nvPr/>
            </p14:nvContentPartPr>
            <p14:xfrm>
              <a:off x="-261033" y="3254891"/>
              <a:ext cx="187200" cy="39204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D3DE98CA-6B3D-F8B0-AE0D-26BAACC64A83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-270033" y="3246251"/>
                <a:ext cx="204840" cy="40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56B7BA0F-B97A-76CC-C5F8-54562D78EC0F}"/>
                  </a:ext>
                </a:extLst>
              </p14:cNvPr>
              <p14:cNvContentPartPr/>
              <p14:nvPr/>
            </p14:nvContentPartPr>
            <p14:xfrm>
              <a:off x="-163113" y="3294851"/>
              <a:ext cx="42840" cy="13104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56B7BA0F-B97A-76CC-C5F8-54562D78EC0F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-172113" y="3286211"/>
                <a:ext cx="6048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AF6F9E47-241C-B660-7E79-80B78868AD33}"/>
                  </a:ext>
                </a:extLst>
              </p14:cNvPr>
              <p14:cNvContentPartPr/>
              <p14:nvPr/>
            </p14:nvContentPartPr>
            <p14:xfrm>
              <a:off x="-463713" y="3499331"/>
              <a:ext cx="98640" cy="14292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AF6F9E47-241C-B660-7E79-80B78868AD33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-472713" y="3490691"/>
                <a:ext cx="11628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DBB83C64-353A-8DF0-C09A-02AC6BB7F20C}"/>
                  </a:ext>
                </a:extLst>
              </p14:cNvPr>
              <p14:cNvContentPartPr/>
              <p14:nvPr/>
            </p14:nvContentPartPr>
            <p14:xfrm>
              <a:off x="-686553" y="3569171"/>
              <a:ext cx="186480" cy="19260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DBB83C64-353A-8DF0-C09A-02AC6BB7F20C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-695193" y="3560171"/>
                <a:ext cx="20412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7207E4C3-B36C-C9BF-DCE6-20CBD9F7A6F9}"/>
                  </a:ext>
                </a:extLst>
              </p14:cNvPr>
              <p14:cNvContentPartPr/>
              <p14:nvPr/>
            </p14:nvContentPartPr>
            <p14:xfrm>
              <a:off x="-783753" y="3389891"/>
              <a:ext cx="92880" cy="27252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7207E4C3-B36C-C9BF-DCE6-20CBD9F7A6F9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-792393" y="3380891"/>
                <a:ext cx="110520" cy="2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3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EEB1F26B-1363-D172-EA1D-1C7DF1706E35}"/>
                  </a:ext>
                </a:extLst>
              </p14:cNvPr>
              <p14:cNvContentPartPr/>
              <p14:nvPr/>
            </p14:nvContentPartPr>
            <p14:xfrm>
              <a:off x="-797073" y="3475571"/>
              <a:ext cx="55440" cy="11196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EEB1F26B-1363-D172-EA1D-1C7DF1706E35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-806073" y="3466931"/>
                <a:ext cx="7308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5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3B47EAB8-D6FF-11CD-D637-781ADA8CBBEF}"/>
                  </a:ext>
                </a:extLst>
              </p14:cNvPr>
              <p14:cNvContentPartPr/>
              <p14:nvPr/>
            </p14:nvContentPartPr>
            <p14:xfrm>
              <a:off x="-1040073" y="3621371"/>
              <a:ext cx="109800" cy="8784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3B47EAB8-D6FF-11CD-D637-781ADA8CBBEF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-1048713" y="3612371"/>
                <a:ext cx="12744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7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798AF9D1-EE03-451A-85B0-BB0E783CE47C}"/>
                  </a:ext>
                </a:extLst>
              </p14:cNvPr>
              <p14:cNvContentPartPr/>
              <p14:nvPr/>
            </p14:nvContentPartPr>
            <p14:xfrm>
              <a:off x="-2456313" y="4847171"/>
              <a:ext cx="123120" cy="196200"/>
            </p14:xfrm>
          </p:contentPart>
        </mc:Choice>
        <mc:Fallback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798AF9D1-EE03-451A-85B0-BB0E783CE47C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-2464953" y="4838531"/>
                <a:ext cx="14076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9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1528D051-029F-2687-44C8-8A2C456DB272}"/>
                  </a:ext>
                </a:extLst>
              </p14:cNvPr>
              <p14:cNvContentPartPr/>
              <p14:nvPr/>
            </p14:nvContentPartPr>
            <p14:xfrm>
              <a:off x="-2295393" y="4998731"/>
              <a:ext cx="360" cy="360"/>
            </p14:xfrm>
          </p:contentPart>
        </mc:Choice>
        <mc:Fallback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1528D051-029F-2687-44C8-8A2C456DB272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-2304393" y="498973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0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F590424E-4AA7-79E8-1273-BCBE86519A96}"/>
                  </a:ext>
                </a:extLst>
              </p14:cNvPr>
              <p14:cNvContentPartPr/>
              <p14:nvPr/>
            </p14:nvContentPartPr>
            <p14:xfrm>
              <a:off x="-2226993" y="4844651"/>
              <a:ext cx="124920" cy="97920"/>
            </p14:xfrm>
          </p:contentPart>
        </mc:Choice>
        <mc:Fallback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F590424E-4AA7-79E8-1273-BCBE86519A96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-2235993" y="4835651"/>
                <a:ext cx="14256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2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4E7E06DE-0EED-B51C-81A7-2A1AA59DCB59}"/>
                  </a:ext>
                </a:extLst>
              </p14:cNvPr>
              <p14:cNvContentPartPr/>
              <p14:nvPr/>
            </p14:nvContentPartPr>
            <p14:xfrm>
              <a:off x="-2164353" y="4897931"/>
              <a:ext cx="30240" cy="176760"/>
            </p14:xfrm>
          </p:contentPart>
        </mc:Choice>
        <mc:Fallback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4E7E06DE-0EED-B51C-81A7-2A1AA59DCB59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-2173353" y="4888931"/>
                <a:ext cx="4788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4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9CAED52A-7050-7E44-85D7-16D09F3DF656}"/>
                  </a:ext>
                </a:extLst>
              </p14:cNvPr>
              <p14:cNvContentPartPr/>
              <p14:nvPr/>
            </p14:nvContentPartPr>
            <p14:xfrm>
              <a:off x="-2088393" y="5023931"/>
              <a:ext cx="115200" cy="28080"/>
            </p14:xfrm>
          </p:contentPart>
        </mc:Choice>
        <mc:Fallback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9CAED52A-7050-7E44-85D7-16D09F3DF656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-2097033" y="5014931"/>
                <a:ext cx="13284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6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363327B8-C4CF-C374-CF0E-2ABDC13573A3}"/>
                  </a:ext>
                </a:extLst>
              </p14:cNvPr>
              <p14:cNvContentPartPr/>
              <p14:nvPr/>
            </p14:nvContentPartPr>
            <p14:xfrm>
              <a:off x="-1899393" y="4820891"/>
              <a:ext cx="163080" cy="240840"/>
            </p14:xfrm>
          </p:contentPart>
        </mc:Choice>
        <mc:Fallback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363327B8-C4CF-C374-CF0E-2ABDC13573A3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-1908393" y="4812251"/>
                <a:ext cx="180720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8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1A7ABF55-65D0-33E9-1EBF-F99CD1B6E114}"/>
                  </a:ext>
                </a:extLst>
              </p14:cNvPr>
              <p14:cNvContentPartPr/>
              <p14:nvPr/>
            </p14:nvContentPartPr>
            <p14:xfrm>
              <a:off x="-2484393" y="5185211"/>
              <a:ext cx="748080" cy="30960"/>
            </p14:xfrm>
          </p:contentPart>
        </mc:Choice>
        <mc:Fallback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1A7ABF55-65D0-33E9-1EBF-F99CD1B6E114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-2493393" y="5176571"/>
                <a:ext cx="76572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0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45C40C6A-D029-2158-DA90-CAED69FB0247}"/>
                  </a:ext>
                </a:extLst>
              </p14:cNvPr>
              <p14:cNvContentPartPr/>
              <p14:nvPr/>
            </p14:nvContentPartPr>
            <p14:xfrm>
              <a:off x="-2333553" y="5278811"/>
              <a:ext cx="340560" cy="218880"/>
            </p14:xfrm>
          </p:contentPart>
        </mc:Choice>
        <mc:Fallback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45C40C6A-D029-2158-DA90-CAED69FB0247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-2342193" y="5270171"/>
                <a:ext cx="35820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2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9EA3A633-5231-0840-98EA-EA9932ECCEE3}"/>
                  </a:ext>
                </a:extLst>
              </p14:cNvPr>
              <p14:cNvContentPartPr/>
              <p14:nvPr/>
            </p14:nvContentPartPr>
            <p14:xfrm>
              <a:off x="-1586553" y="5110691"/>
              <a:ext cx="119520" cy="36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9EA3A633-5231-0840-98EA-EA9932ECCEE3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-1595193" y="5101691"/>
                <a:ext cx="13716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4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1B890130-A165-560C-ED75-2F163EE85D4D}"/>
                  </a:ext>
                </a:extLst>
              </p14:cNvPr>
              <p14:cNvContentPartPr/>
              <p14:nvPr/>
            </p14:nvContentPartPr>
            <p14:xfrm>
              <a:off x="-1544073" y="5220851"/>
              <a:ext cx="113400" cy="7560"/>
            </p14:xfrm>
          </p:contentPart>
        </mc:Choice>
        <mc:Fallback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1B890130-A165-560C-ED75-2F163EE85D4D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-1552713" y="5212211"/>
                <a:ext cx="13104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6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C3FDDDB5-A9E4-56C9-4DE6-CE61675F2832}"/>
                  </a:ext>
                </a:extLst>
              </p14:cNvPr>
              <p14:cNvContentPartPr/>
              <p14:nvPr/>
            </p14:nvContentPartPr>
            <p14:xfrm>
              <a:off x="-1285593" y="4774811"/>
              <a:ext cx="208080" cy="354240"/>
            </p14:xfrm>
          </p:contentPart>
        </mc:Choice>
        <mc:Fallback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C3FDDDB5-A9E4-56C9-4DE6-CE61675F2832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-1294233" y="4766171"/>
                <a:ext cx="225720" cy="3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8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8BCE806E-4526-8351-624E-E13CE12806A7}"/>
                  </a:ext>
                </a:extLst>
              </p14:cNvPr>
              <p14:cNvContentPartPr/>
              <p14:nvPr/>
            </p14:nvContentPartPr>
            <p14:xfrm>
              <a:off x="-996513" y="4890731"/>
              <a:ext cx="70200" cy="214200"/>
            </p14:xfrm>
          </p:contentPart>
        </mc:Choice>
        <mc:Fallback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8BCE806E-4526-8351-624E-E13CE12806A7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-1005513" y="4881731"/>
                <a:ext cx="87840" cy="23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0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3DD92149-2FB4-23B5-3291-D1699824E73B}"/>
                  </a:ext>
                </a:extLst>
              </p14:cNvPr>
              <p14:cNvContentPartPr/>
              <p14:nvPr/>
            </p14:nvContentPartPr>
            <p14:xfrm>
              <a:off x="-762513" y="4717211"/>
              <a:ext cx="151560" cy="511920"/>
            </p14:xfrm>
          </p:contentPart>
        </mc:Choice>
        <mc:Fallback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3DD92149-2FB4-23B5-3291-D1699824E73B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-771513" y="4708571"/>
                <a:ext cx="169200" cy="52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2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83325AB8-54AC-C321-B7E9-93ECAA85E553}"/>
                  </a:ext>
                </a:extLst>
              </p14:cNvPr>
              <p14:cNvContentPartPr/>
              <p14:nvPr/>
            </p14:nvContentPartPr>
            <p14:xfrm>
              <a:off x="-768993" y="4813691"/>
              <a:ext cx="360" cy="360"/>
            </p14:xfrm>
          </p:contentPart>
        </mc:Choice>
        <mc:Fallback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83325AB8-54AC-C321-B7E9-93ECAA85E553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-777993" y="480505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3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9980D36D-BDD1-7A53-9A0D-D9BA8B2741C0}"/>
                  </a:ext>
                </a:extLst>
              </p14:cNvPr>
              <p14:cNvContentPartPr/>
              <p14:nvPr/>
            </p14:nvContentPartPr>
            <p14:xfrm>
              <a:off x="-630033" y="5085131"/>
              <a:ext cx="360" cy="360"/>
            </p14:xfrm>
          </p:contentPart>
        </mc:Choice>
        <mc:Fallback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9980D36D-BDD1-7A53-9A0D-D9BA8B2741C0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-638673" y="5076131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1" name="Group 110">
            <a:extLst>
              <a:ext uri="{FF2B5EF4-FFF2-40B4-BE49-F238E27FC236}">
                <a16:creationId xmlns:a16="http://schemas.microsoft.com/office/drawing/2014/main" id="{27C03A6E-D58C-3990-EB7B-38F35D0E60F4}"/>
              </a:ext>
            </a:extLst>
          </p:cNvPr>
          <p:cNvGrpSpPr/>
          <p:nvPr/>
        </p:nvGrpSpPr>
        <p:grpSpPr>
          <a:xfrm>
            <a:off x="8664447" y="524651"/>
            <a:ext cx="239040" cy="225720"/>
            <a:chOff x="8664447" y="524651"/>
            <a:chExt cx="239040" cy="225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D270AA68-F647-3DA6-E6CF-956CDBC87F45}"/>
                    </a:ext>
                  </a:extLst>
                </p14:cNvPr>
                <p14:cNvContentPartPr/>
                <p14:nvPr/>
              </p14:nvContentPartPr>
              <p14:xfrm>
                <a:off x="8664447" y="524651"/>
                <a:ext cx="41760" cy="22572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D270AA68-F647-3DA6-E6CF-956CDBC87F45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655807" y="516011"/>
                  <a:ext cx="5940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FD77A5F0-AD8D-CC52-8F8C-1ED46691DF00}"/>
                    </a:ext>
                  </a:extLst>
                </p14:cNvPr>
                <p14:cNvContentPartPr/>
                <p14:nvPr/>
              </p14:nvContentPartPr>
              <p14:xfrm>
                <a:off x="8820687" y="575771"/>
                <a:ext cx="82800" cy="14364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FD77A5F0-AD8D-CC52-8F8C-1ED46691DF00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812047" y="567131"/>
                  <a:ext cx="100440" cy="16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D61CD3EF-F822-AE4D-BAC3-C40FF6DEA507}"/>
              </a:ext>
            </a:extLst>
          </p:cNvPr>
          <p:cNvGrpSpPr/>
          <p:nvPr/>
        </p:nvGrpSpPr>
        <p:grpSpPr>
          <a:xfrm>
            <a:off x="7792527" y="367331"/>
            <a:ext cx="731520" cy="653040"/>
            <a:chOff x="7792527" y="367331"/>
            <a:chExt cx="731520" cy="653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88EC874A-A603-F031-FF21-AE0E3D448755}"/>
                    </a:ext>
                  </a:extLst>
                </p14:cNvPr>
                <p14:cNvContentPartPr/>
                <p14:nvPr/>
              </p14:nvContentPartPr>
              <p14:xfrm>
                <a:off x="7913487" y="504851"/>
                <a:ext cx="185040" cy="28512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88EC874A-A603-F031-FF21-AE0E3D448755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904487" y="495851"/>
                  <a:ext cx="20268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13236D1E-D903-42D6-9F76-DEC467BF0012}"/>
                    </a:ext>
                  </a:extLst>
                </p14:cNvPr>
                <p14:cNvContentPartPr/>
                <p14:nvPr/>
              </p14:nvContentPartPr>
              <p14:xfrm>
                <a:off x="8169087" y="608171"/>
                <a:ext cx="95400" cy="16488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13236D1E-D903-42D6-9F76-DEC467BF0012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160087" y="599531"/>
                  <a:ext cx="1130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21EEFC6E-3695-A655-8DFE-DF2AD6865ED9}"/>
                    </a:ext>
                  </a:extLst>
                </p14:cNvPr>
                <p14:cNvContentPartPr/>
                <p14:nvPr/>
              </p14:nvContentPartPr>
              <p14:xfrm>
                <a:off x="8408127" y="715091"/>
                <a:ext cx="115920" cy="684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21EEFC6E-3695-A655-8DFE-DF2AD6865ED9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399127" y="706091"/>
                  <a:ext cx="1335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9C04E38E-9E31-1990-7230-819AAC2905D5}"/>
                    </a:ext>
                  </a:extLst>
                </p14:cNvPr>
                <p14:cNvContentPartPr/>
                <p14:nvPr/>
              </p14:nvContentPartPr>
              <p14:xfrm>
                <a:off x="8465727" y="623651"/>
                <a:ext cx="360" cy="24660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9C04E38E-9E31-1990-7230-819AAC2905D5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457087" y="615011"/>
                  <a:ext cx="1800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796BB32B-2AF9-A37F-F740-B4F87A5E7CA5}"/>
                    </a:ext>
                  </a:extLst>
                </p14:cNvPr>
                <p14:cNvContentPartPr/>
                <p14:nvPr/>
              </p14:nvContentPartPr>
              <p14:xfrm>
                <a:off x="7792527" y="367331"/>
                <a:ext cx="186840" cy="65304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796BB32B-2AF9-A37F-F740-B4F87A5E7CA5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783527" y="358331"/>
                  <a:ext cx="204480" cy="670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8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8F2AA802-6C66-93CF-28EE-FE1326006F30}"/>
                  </a:ext>
                </a:extLst>
              </p14:cNvPr>
              <p14:cNvContentPartPr/>
              <p14:nvPr/>
            </p14:nvContentPartPr>
            <p14:xfrm>
              <a:off x="9050727" y="408011"/>
              <a:ext cx="97560" cy="504000"/>
            </p14:xfrm>
          </p:contentPart>
        </mc:Choice>
        <mc:Fallback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8F2AA802-6C66-93CF-28EE-FE1326006F30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9042087" y="399371"/>
                <a:ext cx="115200" cy="52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0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D0A4C6CC-23C0-2B7B-0C5B-E0E416F5A7EE}"/>
                  </a:ext>
                </a:extLst>
              </p14:cNvPr>
              <p14:cNvContentPartPr/>
              <p14:nvPr/>
            </p14:nvContentPartPr>
            <p14:xfrm>
              <a:off x="9341607" y="670811"/>
              <a:ext cx="200880" cy="360"/>
            </p14:xfrm>
          </p:contentPart>
        </mc:Choice>
        <mc:Fallback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D0A4C6CC-23C0-2B7B-0C5B-E0E416F5A7EE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9332607" y="662171"/>
                <a:ext cx="21852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2" name="Group 121">
            <a:extLst>
              <a:ext uri="{FF2B5EF4-FFF2-40B4-BE49-F238E27FC236}">
                <a16:creationId xmlns:a16="http://schemas.microsoft.com/office/drawing/2014/main" id="{54804162-6CB8-D76A-6F31-29F7ABE1E734}"/>
              </a:ext>
            </a:extLst>
          </p:cNvPr>
          <p:cNvGrpSpPr/>
          <p:nvPr/>
        </p:nvGrpSpPr>
        <p:grpSpPr>
          <a:xfrm>
            <a:off x="9739047" y="515651"/>
            <a:ext cx="336240" cy="207000"/>
            <a:chOff x="9739047" y="515651"/>
            <a:chExt cx="336240" cy="207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04F274F1-6A31-0C6F-8AB4-10620848FA88}"/>
                    </a:ext>
                  </a:extLst>
                </p14:cNvPr>
                <p14:cNvContentPartPr/>
                <p14:nvPr/>
              </p14:nvContentPartPr>
              <p14:xfrm>
                <a:off x="9739047" y="520331"/>
                <a:ext cx="114840" cy="15372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04F274F1-6A31-0C6F-8AB4-10620848FA88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9730047" y="511331"/>
                  <a:ext cx="1324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A672D8CC-9FCA-9565-BD7C-04FEC55692AD}"/>
                    </a:ext>
                  </a:extLst>
                </p14:cNvPr>
                <p14:cNvContentPartPr/>
                <p14:nvPr/>
              </p14:nvContentPartPr>
              <p14:xfrm>
                <a:off x="9913647" y="515651"/>
                <a:ext cx="161640" cy="20700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A672D8CC-9FCA-9565-BD7C-04FEC55692AD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9905007" y="506651"/>
                  <a:ext cx="179280" cy="22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C14B61B9-576C-37BF-F5B6-E7FA6D8F394F}"/>
              </a:ext>
            </a:extLst>
          </p:cNvPr>
          <p:cNvGrpSpPr/>
          <p:nvPr/>
        </p:nvGrpSpPr>
        <p:grpSpPr>
          <a:xfrm>
            <a:off x="8089167" y="936851"/>
            <a:ext cx="1894680" cy="495000"/>
            <a:chOff x="8089167" y="936851"/>
            <a:chExt cx="1894680" cy="495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3309778F-6C90-9C1F-2CA3-E6305F9FB02B}"/>
                    </a:ext>
                  </a:extLst>
                </p14:cNvPr>
                <p14:cNvContentPartPr/>
                <p14:nvPr/>
              </p14:nvContentPartPr>
              <p14:xfrm>
                <a:off x="8089167" y="936851"/>
                <a:ext cx="1894680" cy="8604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3309778F-6C90-9C1F-2CA3-E6305F9FB02B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8080167" y="928211"/>
                  <a:ext cx="191232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96458AB2-9C7A-6FC1-70BE-9828D6431168}"/>
                    </a:ext>
                  </a:extLst>
                </p14:cNvPr>
                <p14:cNvContentPartPr/>
                <p14:nvPr/>
              </p14:nvContentPartPr>
              <p14:xfrm>
                <a:off x="8519367" y="1124411"/>
                <a:ext cx="261720" cy="25200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96458AB2-9C7A-6FC1-70BE-9828D6431168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8510367" y="1115771"/>
                  <a:ext cx="27936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70E06540-8936-B53C-A761-F700425B05BA}"/>
                    </a:ext>
                  </a:extLst>
                </p14:cNvPr>
                <p14:cNvContentPartPr/>
                <p14:nvPr/>
              </p14:nvContentPartPr>
              <p14:xfrm>
                <a:off x="8844447" y="1125491"/>
                <a:ext cx="140040" cy="30636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70E06540-8936-B53C-A761-F700425B05BA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835447" y="1116851"/>
                  <a:ext cx="157680" cy="324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2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3D68EA76-76EA-224F-AF55-77F15B4E2EA7}"/>
                  </a:ext>
                </a:extLst>
              </p14:cNvPr>
              <p14:cNvContentPartPr/>
              <p14:nvPr/>
            </p14:nvContentPartPr>
            <p14:xfrm>
              <a:off x="9981327" y="960971"/>
              <a:ext cx="82800" cy="360"/>
            </p14:xfrm>
          </p:contentPart>
        </mc:Choice>
        <mc:Fallback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3D68EA76-76EA-224F-AF55-77F15B4E2EA7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9972687" y="952331"/>
                <a:ext cx="10044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4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35F64446-02BF-26E4-18FC-93A3D0563621}"/>
                  </a:ext>
                </a:extLst>
              </p14:cNvPr>
              <p14:cNvContentPartPr/>
              <p14:nvPr/>
            </p14:nvContentPartPr>
            <p14:xfrm>
              <a:off x="10508367" y="890051"/>
              <a:ext cx="104400" cy="360"/>
            </p14:xfrm>
          </p:contentPart>
        </mc:Choice>
        <mc:Fallback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35F64446-02BF-26E4-18FC-93A3D0563621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10499367" y="881051"/>
                <a:ext cx="12204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6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7365CFAE-903D-6BFC-1FBD-8E04CBB885D3}"/>
                  </a:ext>
                </a:extLst>
              </p14:cNvPr>
              <p14:cNvContentPartPr/>
              <p14:nvPr/>
            </p14:nvContentPartPr>
            <p14:xfrm>
              <a:off x="10522047" y="1040891"/>
              <a:ext cx="101520" cy="6840"/>
            </p14:xfrm>
          </p:contentPart>
        </mc:Choice>
        <mc:Fallback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7365CFAE-903D-6BFC-1FBD-8E04CBB885D3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10513407" y="1032251"/>
                <a:ext cx="11916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8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9F74E64C-D8A5-0768-8EC5-A78FFFA8C28F}"/>
                  </a:ext>
                </a:extLst>
              </p14:cNvPr>
              <p14:cNvContentPartPr/>
              <p14:nvPr/>
            </p14:nvContentPartPr>
            <p14:xfrm>
              <a:off x="10974567" y="596291"/>
              <a:ext cx="131760" cy="209880"/>
            </p14:xfrm>
          </p:contentPart>
        </mc:Choice>
        <mc:Fallback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9F74E64C-D8A5-0768-8EC5-A78FFFA8C28F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10965567" y="587291"/>
                <a:ext cx="149400" cy="227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0" name="Group 129">
            <a:extLst>
              <a:ext uri="{FF2B5EF4-FFF2-40B4-BE49-F238E27FC236}">
                <a16:creationId xmlns:a16="http://schemas.microsoft.com/office/drawing/2014/main" id="{91D059F9-3B4A-3FFD-C6EA-6C61B935892B}"/>
              </a:ext>
            </a:extLst>
          </p:cNvPr>
          <p:cNvGrpSpPr/>
          <p:nvPr/>
        </p:nvGrpSpPr>
        <p:grpSpPr>
          <a:xfrm>
            <a:off x="10876647" y="1017491"/>
            <a:ext cx="439200" cy="328320"/>
            <a:chOff x="10876647" y="1017491"/>
            <a:chExt cx="439200" cy="328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9E81A634-94D9-7056-0F72-016C9EA161CD}"/>
                    </a:ext>
                  </a:extLst>
                </p14:cNvPr>
                <p14:cNvContentPartPr/>
                <p14:nvPr/>
              </p14:nvContentPartPr>
              <p14:xfrm>
                <a:off x="10876647" y="1017491"/>
                <a:ext cx="290880" cy="1404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9E81A634-94D9-7056-0F72-016C9EA161CD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0867647" y="1008851"/>
                  <a:ext cx="3085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E9108441-C3A6-4702-0F9C-D11056499DAF}"/>
                    </a:ext>
                  </a:extLst>
                </p14:cNvPr>
                <p14:cNvContentPartPr/>
                <p14:nvPr/>
              </p14:nvContentPartPr>
              <p14:xfrm>
                <a:off x="10910127" y="1132331"/>
                <a:ext cx="237960" cy="19908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E9108441-C3A6-4702-0F9C-D11056499DAF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0901487" y="1123331"/>
                  <a:ext cx="25560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1670A1F5-5EA0-AE99-5E59-56ACB78328D2}"/>
                    </a:ext>
                  </a:extLst>
                </p14:cNvPr>
                <p14:cNvContentPartPr/>
                <p14:nvPr/>
              </p14:nvContentPartPr>
              <p14:xfrm>
                <a:off x="11214327" y="1119371"/>
                <a:ext cx="101520" cy="22644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1670A1F5-5EA0-AE99-5E59-56ACB78328D2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1205327" y="1110371"/>
                  <a:ext cx="119160" cy="244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6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D851C979-66DD-D031-0DB2-E76FC3BDD974}"/>
                  </a:ext>
                </a:extLst>
              </p14:cNvPr>
              <p14:cNvContentPartPr/>
              <p14:nvPr/>
            </p14:nvContentPartPr>
            <p14:xfrm>
              <a:off x="10464087" y="1780331"/>
              <a:ext cx="175320" cy="6840"/>
            </p14:xfrm>
          </p:contentPart>
        </mc:Choice>
        <mc:Fallback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D851C979-66DD-D031-0DB2-E76FC3BDD974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10455087" y="1771331"/>
                <a:ext cx="19296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8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25EFC5EF-ABAE-DBE6-52C4-D325D9F3EF7B}"/>
                  </a:ext>
                </a:extLst>
              </p14:cNvPr>
              <p14:cNvContentPartPr/>
              <p14:nvPr/>
            </p14:nvContentPartPr>
            <p14:xfrm>
              <a:off x="10461207" y="1985531"/>
              <a:ext cx="189360" cy="6840"/>
            </p14:xfrm>
          </p:contentPart>
        </mc:Choice>
        <mc:Fallback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25EFC5EF-ABAE-DBE6-52C4-D325D9F3EF7B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10452567" y="1976531"/>
                <a:ext cx="20700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0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59308F7D-31DC-18A2-4A07-3871A2C98460}"/>
                  </a:ext>
                </a:extLst>
              </p14:cNvPr>
              <p14:cNvContentPartPr/>
              <p14:nvPr/>
            </p14:nvContentPartPr>
            <p14:xfrm>
              <a:off x="10871247" y="1707971"/>
              <a:ext cx="209160" cy="315000"/>
            </p14:xfrm>
          </p:contentPart>
        </mc:Choice>
        <mc:Fallback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59308F7D-31DC-18A2-4A07-3871A2C98460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10862247" y="1698971"/>
                <a:ext cx="226800" cy="332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0" name="Group 139">
            <a:extLst>
              <a:ext uri="{FF2B5EF4-FFF2-40B4-BE49-F238E27FC236}">
                <a16:creationId xmlns:a16="http://schemas.microsoft.com/office/drawing/2014/main" id="{6127D532-3D6E-9B22-5915-4D357F395CBD}"/>
              </a:ext>
            </a:extLst>
          </p:cNvPr>
          <p:cNvGrpSpPr/>
          <p:nvPr/>
        </p:nvGrpSpPr>
        <p:grpSpPr>
          <a:xfrm>
            <a:off x="11123967" y="1680971"/>
            <a:ext cx="311040" cy="302760"/>
            <a:chOff x="11123967" y="1680971"/>
            <a:chExt cx="311040" cy="302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569B967C-4B99-EA2B-CEB3-920DE44E7CE2}"/>
                    </a:ext>
                  </a:extLst>
                </p14:cNvPr>
                <p14:cNvContentPartPr/>
                <p14:nvPr/>
              </p14:nvContentPartPr>
              <p14:xfrm>
                <a:off x="11123967" y="1775291"/>
                <a:ext cx="111240" cy="17028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569B967C-4B99-EA2B-CEB3-920DE44E7CE2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1115327" y="1766291"/>
                  <a:ext cx="12888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6538FCD5-5171-4141-9C14-2AD387DE1111}"/>
                    </a:ext>
                  </a:extLst>
                </p14:cNvPr>
                <p14:cNvContentPartPr/>
                <p14:nvPr/>
              </p14:nvContentPartPr>
              <p14:xfrm>
                <a:off x="11335287" y="1718051"/>
                <a:ext cx="75960" cy="24048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6538FCD5-5171-4141-9C14-2AD387DE1111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1326287" y="1709411"/>
                  <a:ext cx="9360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0009E16C-BB1C-1D5A-E7EB-9AE5A53D1E27}"/>
                    </a:ext>
                  </a:extLst>
                </p14:cNvPr>
                <p14:cNvContentPartPr/>
                <p14:nvPr/>
              </p14:nvContentPartPr>
              <p14:xfrm>
                <a:off x="11335287" y="1680971"/>
                <a:ext cx="360" cy="684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0009E16C-BB1C-1D5A-E7EB-9AE5A53D1E27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1326287" y="1671971"/>
                  <a:ext cx="180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F2E8E941-FB85-FDB7-C943-901F517EE9CC}"/>
                    </a:ext>
                  </a:extLst>
                </p14:cNvPr>
                <p14:cNvContentPartPr/>
                <p14:nvPr/>
              </p14:nvContentPartPr>
              <p14:xfrm>
                <a:off x="11434647" y="1983371"/>
                <a:ext cx="360" cy="36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F2E8E941-FB85-FDB7-C943-901F517EE9CC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1426007" y="197437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955707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2016 Cengage Learning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2BF7E616-9274-BBEC-904D-A8987695F7B0}"/>
              </a:ext>
            </a:extLst>
          </p:cNvPr>
          <p:cNvGrpSpPr/>
          <p:nvPr/>
        </p:nvGrpSpPr>
        <p:grpSpPr>
          <a:xfrm>
            <a:off x="-1834233" y="2328251"/>
            <a:ext cx="2296800" cy="3272400"/>
            <a:chOff x="-1834233" y="2328251"/>
            <a:chExt cx="2296800" cy="3272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6D8A1953-E5B1-8B6B-2640-A9C30DEA9E2F}"/>
                    </a:ext>
                  </a:extLst>
                </p14:cNvPr>
                <p14:cNvContentPartPr/>
                <p14:nvPr/>
              </p14:nvContentPartPr>
              <p14:xfrm>
                <a:off x="-1834233" y="2328251"/>
                <a:ext cx="2296800" cy="308916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6D8A1953-E5B1-8B6B-2640-A9C30DEA9E2F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-1842873" y="2319251"/>
                  <a:ext cx="2314440" cy="310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AF82C4B6-0EEE-CD27-1D6B-FC4EE993274C}"/>
                    </a:ext>
                  </a:extLst>
                </p14:cNvPr>
                <p14:cNvContentPartPr/>
                <p14:nvPr/>
              </p14:nvContentPartPr>
              <p14:xfrm>
                <a:off x="-434553" y="5269451"/>
                <a:ext cx="252000" cy="33120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AF82C4B6-0EEE-CD27-1D6B-FC4EE993274C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-443193" y="5260451"/>
                  <a:ext cx="269640" cy="34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CDB358A-3922-63EF-9B8D-E3BE6E408B0A}"/>
              </a:ext>
            </a:extLst>
          </p:cNvPr>
          <p:cNvGrpSpPr/>
          <p:nvPr/>
        </p:nvGrpSpPr>
        <p:grpSpPr>
          <a:xfrm>
            <a:off x="3230967" y="4755371"/>
            <a:ext cx="1747440" cy="419040"/>
            <a:chOff x="3230967" y="4755371"/>
            <a:chExt cx="1747440" cy="419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064D029-84AD-2B1F-59F4-B0079EA3B402}"/>
                    </a:ext>
                  </a:extLst>
                </p14:cNvPr>
                <p14:cNvContentPartPr/>
                <p14:nvPr/>
              </p14:nvContentPartPr>
              <p14:xfrm>
                <a:off x="3230967" y="4761131"/>
                <a:ext cx="360" cy="33588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064D029-84AD-2B1F-59F4-B0079EA3B40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222327" y="4752491"/>
                  <a:ext cx="1800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4F06F00-8161-418F-0B59-5D216296E159}"/>
                    </a:ext>
                  </a:extLst>
                </p14:cNvPr>
                <p14:cNvContentPartPr/>
                <p14:nvPr/>
              </p14:nvContentPartPr>
              <p14:xfrm>
                <a:off x="3313407" y="4950851"/>
                <a:ext cx="145800" cy="1526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4F06F00-8161-418F-0B59-5D216296E15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304767" y="4942211"/>
                  <a:ext cx="1634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E391EB3-1DD9-EC4A-D27D-AFC74CEF8CD9}"/>
                    </a:ext>
                  </a:extLst>
                </p14:cNvPr>
                <p14:cNvContentPartPr/>
                <p14:nvPr/>
              </p14:nvContentPartPr>
              <p14:xfrm>
                <a:off x="3583767" y="4796051"/>
                <a:ext cx="258840" cy="3124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E391EB3-1DD9-EC4A-D27D-AFC74CEF8CD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575127" y="4787051"/>
                  <a:ext cx="27648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1C5AF53-A6EE-E7A5-6BB9-EEB8C3032847}"/>
                    </a:ext>
                  </a:extLst>
                </p14:cNvPr>
                <p14:cNvContentPartPr/>
                <p14:nvPr/>
              </p14:nvContentPartPr>
              <p14:xfrm>
                <a:off x="3715167" y="5006291"/>
                <a:ext cx="146880" cy="1681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1C5AF53-A6EE-E7A5-6BB9-EEB8C303284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706527" y="4997651"/>
                  <a:ext cx="1645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C2E5143-972D-E9A5-F582-374DD3D95833}"/>
                    </a:ext>
                  </a:extLst>
                </p14:cNvPr>
                <p14:cNvContentPartPr/>
                <p14:nvPr/>
              </p14:nvContentPartPr>
              <p14:xfrm>
                <a:off x="4033407" y="4987931"/>
                <a:ext cx="132120" cy="68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C2E5143-972D-E9A5-F582-374DD3D9583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024407" y="4979291"/>
                  <a:ext cx="1497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38F6E56-A7DC-BA9C-643C-CAE397959204}"/>
                    </a:ext>
                  </a:extLst>
                </p14:cNvPr>
                <p14:cNvContentPartPr/>
                <p14:nvPr/>
              </p14:nvContentPartPr>
              <p14:xfrm>
                <a:off x="4013247" y="5072171"/>
                <a:ext cx="127080" cy="68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38F6E56-A7DC-BA9C-643C-CAE397959204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004247" y="5063171"/>
                  <a:ext cx="14472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BA732F4-0B83-E5FF-82DB-87EFD0985B0A}"/>
                    </a:ext>
                  </a:extLst>
                </p14:cNvPr>
                <p14:cNvContentPartPr/>
                <p14:nvPr/>
              </p14:nvContentPartPr>
              <p14:xfrm>
                <a:off x="4321047" y="4755371"/>
                <a:ext cx="16200" cy="2811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BA732F4-0B83-E5FF-82DB-87EFD0985B0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312407" y="4746731"/>
                  <a:ext cx="3384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7681300-B10D-0445-A2BA-642C43FE24CA}"/>
                    </a:ext>
                  </a:extLst>
                </p14:cNvPr>
                <p14:cNvContentPartPr/>
                <p14:nvPr/>
              </p14:nvContentPartPr>
              <p14:xfrm>
                <a:off x="4394127" y="4984331"/>
                <a:ext cx="101520" cy="17244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7681300-B10D-0445-A2BA-642C43FE24C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385127" y="4975331"/>
                  <a:ext cx="11916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C44D1C0-5739-FC63-6230-C084368980B3}"/>
                    </a:ext>
                  </a:extLst>
                </p14:cNvPr>
                <p14:cNvContentPartPr/>
                <p14:nvPr/>
              </p14:nvContentPartPr>
              <p14:xfrm>
                <a:off x="4642527" y="4829171"/>
                <a:ext cx="24480" cy="2581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C44D1C0-5739-FC63-6230-C084368980B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633527" y="4820531"/>
                  <a:ext cx="4212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61371F28-51AF-AAAA-91EE-AC55687A017A}"/>
                    </a:ext>
                  </a:extLst>
                </p14:cNvPr>
                <p14:cNvContentPartPr/>
                <p14:nvPr/>
              </p14:nvContentPartPr>
              <p14:xfrm>
                <a:off x="4664847" y="4832771"/>
                <a:ext cx="88920" cy="1882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61371F28-51AF-AAAA-91EE-AC55687A017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656207" y="4824131"/>
                  <a:ext cx="10656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6AF94E0-C712-04D4-51AE-0BB3B0C39945}"/>
                    </a:ext>
                  </a:extLst>
                </p14:cNvPr>
                <p14:cNvContentPartPr/>
                <p14:nvPr/>
              </p14:nvContentPartPr>
              <p14:xfrm>
                <a:off x="4659447" y="4976411"/>
                <a:ext cx="68760" cy="147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6AF94E0-C712-04D4-51AE-0BB3B0C3994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650807" y="4967411"/>
                  <a:ext cx="864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94E5B02-91FB-20E9-C47B-09622A52BB12}"/>
                    </a:ext>
                  </a:extLst>
                </p14:cNvPr>
                <p14:cNvContentPartPr/>
                <p14:nvPr/>
              </p14:nvContentPartPr>
              <p14:xfrm>
                <a:off x="4881567" y="4920611"/>
                <a:ext cx="96840" cy="3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94E5B02-91FB-20E9-C47B-09622A52BB1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872927" y="4911611"/>
                  <a:ext cx="1144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A8A690A-45B4-03C0-F85E-D86DE615CCC6}"/>
                    </a:ext>
                  </a:extLst>
                </p14:cNvPr>
                <p14:cNvContentPartPr/>
                <p14:nvPr/>
              </p14:nvContentPartPr>
              <p14:xfrm>
                <a:off x="4913247" y="4876331"/>
                <a:ext cx="26280" cy="1807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A8A690A-45B4-03C0-F85E-D86DE615CCC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904607" y="4867331"/>
                  <a:ext cx="43920" cy="19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078849E-825F-F8F3-8868-B051E18B1B43}"/>
              </a:ext>
            </a:extLst>
          </p:cNvPr>
          <p:cNvGrpSpPr/>
          <p:nvPr/>
        </p:nvGrpSpPr>
        <p:grpSpPr>
          <a:xfrm>
            <a:off x="5109447" y="4723331"/>
            <a:ext cx="939960" cy="328680"/>
            <a:chOff x="5109447" y="4723331"/>
            <a:chExt cx="939960" cy="328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65426BD-85CD-DF6A-A0CD-CB03DAA09ADB}"/>
                    </a:ext>
                  </a:extLst>
                </p14:cNvPr>
                <p14:cNvContentPartPr/>
                <p14:nvPr/>
              </p14:nvContentPartPr>
              <p14:xfrm>
                <a:off x="5109447" y="4862291"/>
                <a:ext cx="141120" cy="12492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65426BD-85CD-DF6A-A0CD-CB03DAA09AD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100447" y="4853291"/>
                  <a:ext cx="1587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0AC5ECE-07ED-CFF5-B376-4CC3F29BCF54}"/>
                    </a:ext>
                  </a:extLst>
                </p14:cNvPr>
                <p14:cNvContentPartPr/>
                <p14:nvPr/>
              </p14:nvContentPartPr>
              <p14:xfrm>
                <a:off x="5394207" y="4723331"/>
                <a:ext cx="360" cy="20664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0AC5ECE-07ED-CFF5-B376-4CC3F29BCF54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385567" y="4714691"/>
                  <a:ext cx="1800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6183518-02D2-F85E-144B-E5AC88DC2EC0}"/>
                    </a:ext>
                  </a:extLst>
                </p14:cNvPr>
                <p14:cNvContentPartPr/>
                <p14:nvPr/>
              </p14:nvContentPartPr>
              <p14:xfrm>
                <a:off x="5489247" y="4885331"/>
                <a:ext cx="151200" cy="16668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26183518-02D2-F85E-144B-E5AC88DC2EC0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480607" y="4876691"/>
                  <a:ext cx="16884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ABE703E-F3D3-68E1-1B55-7F590BD7375C}"/>
                    </a:ext>
                  </a:extLst>
                </p14:cNvPr>
                <p14:cNvContentPartPr/>
                <p14:nvPr/>
              </p14:nvContentPartPr>
              <p14:xfrm>
                <a:off x="5766087" y="4756451"/>
                <a:ext cx="6840" cy="17244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ABE703E-F3D3-68E1-1B55-7F590BD7375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757447" y="4747811"/>
                  <a:ext cx="2448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C7DCB4B8-F183-6D54-DB65-3AA456F72A5E}"/>
                    </a:ext>
                  </a:extLst>
                </p14:cNvPr>
                <p14:cNvContentPartPr/>
                <p14:nvPr/>
              </p14:nvContentPartPr>
              <p14:xfrm>
                <a:off x="5842407" y="4778771"/>
                <a:ext cx="207000" cy="19152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C7DCB4B8-F183-6D54-DB65-3AA456F72A5E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833767" y="4770131"/>
                  <a:ext cx="224640" cy="20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812D10F-5690-9095-152A-2EB026EACC47}"/>
              </a:ext>
            </a:extLst>
          </p:cNvPr>
          <p:cNvGrpSpPr/>
          <p:nvPr/>
        </p:nvGrpSpPr>
        <p:grpSpPr>
          <a:xfrm>
            <a:off x="6261447" y="4906571"/>
            <a:ext cx="240840" cy="210600"/>
            <a:chOff x="6261447" y="4906571"/>
            <a:chExt cx="240840" cy="210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7DA608A8-28B4-4A30-8579-4B105BD7AE20}"/>
                    </a:ext>
                  </a:extLst>
                </p14:cNvPr>
                <p14:cNvContentPartPr/>
                <p14:nvPr/>
              </p14:nvContentPartPr>
              <p14:xfrm>
                <a:off x="6261447" y="4968851"/>
                <a:ext cx="240840" cy="756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7DA608A8-28B4-4A30-8579-4B105BD7AE20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252447" y="4959851"/>
                  <a:ext cx="2584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A7AA10BC-E66E-F743-C3FF-078DB63DE2F8}"/>
                    </a:ext>
                  </a:extLst>
                </p14:cNvPr>
                <p14:cNvContentPartPr/>
                <p14:nvPr/>
              </p14:nvContentPartPr>
              <p14:xfrm>
                <a:off x="6345327" y="4906571"/>
                <a:ext cx="23400" cy="21060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A7AA10BC-E66E-F743-C3FF-078DB63DE2F8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336327" y="4897571"/>
                  <a:ext cx="41040" cy="228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EA345C9A-848E-6413-BDA9-498F544328F6}"/>
                  </a:ext>
                </a:extLst>
              </p14:cNvPr>
              <p14:cNvContentPartPr/>
              <p14:nvPr/>
            </p14:nvContentPartPr>
            <p14:xfrm>
              <a:off x="6568887" y="4780211"/>
              <a:ext cx="133200" cy="27972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EA345C9A-848E-6413-BDA9-498F544328F6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559887" y="4771211"/>
                <a:ext cx="150840" cy="297360"/>
              </a:xfrm>
              <a:prstGeom prst="rect">
                <a:avLst/>
              </a:prstGeom>
            </p:spPr>
          </p:pic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349FED2E-377F-3844-46E9-387F233600AF}"/>
              </a:ext>
            </a:extLst>
          </p:cNvPr>
          <p:cNvGrpSpPr/>
          <p:nvPr/>
        </p:nvGrpSpPr>
        <p:grpSpPr>
          <a:xfrm>
            <a:off x="6883527" y="4721531"/>
            <a:ext cx="452520" cy="415800"/>
            <a:chOff x="6883527" y="4721531"/>
            <a:chExt cx="452520" cy="415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15DB1B3A-220E-9B66-BD4A-7A3FE350191E}"/>
                    </a:ext>
                  </a:extLst>
                </p14:cNvPr>
                <p14:cNvContentPartPr/>
                <p14:nvPr/>
              </p14:nvContentPartPr>
              <p14:xfrm>
                <a:off x="6883527" y="4721531"/>
                <a:ext cx="11520" cy="37620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15DB1B3A-220E-9B66-BD4A-7A3FE350191E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874887" y="4712531"/>
                  <a:ext cx="29160" cy="39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4AF4C5D1-A9DC-8180-0D31-ABE898D7D3DE}"/>
                    </a:ext>
                  </a:extLst>
                </p14:cNvPr>
                <p14:cNvContentPartPr/>
                <p14:nvPr/>
              </p14:nvContentPartPr>
              <p14:xfrm>
                <a:off x="6946887" y="4989731"/>
                <a:ext cx="86040" cy="11556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4AF4C5D1-A9DC-8180-0D31-ABE898D7D3DE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938247" y="4980731"/>
                  <a:ext cx="10368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82E9F22-79E1-E3E5-85BB-BDABB18299F9}"/>
                    </a:ext>
                  </a:extLst>
                </p14:cNvPr>
                <p14:cNvContentPartPr/>
                <p14:nvPr/>
              </p14:nvContentPartPr>
              <p14:xfrm>
                <a:off x="7180167" y="4833851"/>
                <a:ext cx="155880" cy="30348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82E9F22-79E1-E3E5-85BB-BDABB18299F9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171527" y="4824851"/>
                  <a:ext cx="173520" cy="321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594397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2016 Cengage Learning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26078FC-DB33-1D91-44B7-80BCEE3C76E7}"/>
                  </a:ext>
                </a:extLst>
              </p14:cNvPr>
              <p14:cNvContentPartPr/>
              <p14:nvPr/>
            </p14:nvContentPartPr>
            <p14:xfrm>
              <a:off x="4048887" y="3565571"/>
              <a:ext cx="1287000" cy="475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26078FC-DB33-1D91-44B7-80BCEE3C76E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39887" y="3556931"/>
                <a:ext cx="130464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D0CB0BC-3F73-69EB-8B57-B04A59FC1424}"/>
                  </a:ext>
                </a:extLst>
              </p14:cNvPr>
              <p14:cNvContentPartPr/>
              <p14:nvPr/>
            </p14:nvContentPartPr>
            <p14:xfrm>
              <a:off x="4476567" y="4781291"/>
              <a:ext cx="425880" cy="442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D0CB0BC-3F73-69EB-8B57-B04A59FC142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67567" y="4772651"/>
                <a:ext cx="44352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9704C6E-F79A-4B78-67AA-5F626FF9ACB9}"/>
                  </a:ext>
                </a:extLst>
              </p14:cNvPr>
              <p14:cNvContentPartPr/>
              <p14:nvPr/>
            </p14:nvContentPartPr>
            <p14:xfrm>
              <a:off x="4192887" y="6074051"/>
              <a:ext cx="453600" cy="133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9704C6E-F79A-4B78-67AA-5F626FF9ACB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183887" y="6065051"/>
                <a:ext cx="471240" cy="30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918946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2016 Cengage Learning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4DE6AE1-0A1B-7BB3-9886-1909A291BF87}"/>
                  </a:ext>
                </a:extLst>
              </p14:cNvPr>
              <p14:cNvContentPartPr/>
              <p14:nvPr/>
            </p14:nvContentPartPr>
            <p14:xfrm>
              <a:off x="4735047" y="4771211"/>
              <a:ext cx="1903680" cy="162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4DE6AE1-0A1B-7BB3-9886-1909A291BF8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26047" y="4762211"/>
                <a:ext cx="192132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C722B95-DA8F-1834-E5B3-6A6BDD0AA3C5}"/>
                  </a:ext>
                </a:extLst>
              </p14:cNvPr>
              <p14:cNvContentPartPr/>
              <p14:nvPr/>
            </p14:nvContentPartPr>
            <p14:xfrm>
              <a:off x="5016927" y="5584811"/>
              <a:ext cx="2831400" cy="554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C722B95-DA8F-1834-E5B3-6A6BDD0AA3C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08287" y="5575811"/>
                <a:ext cx="284904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E8110B9-27CD-4557-8B6F-D6B8A7BDE86E}"/>
                  </a:ext>
                </a:extLst>
              </p14:cNvPr>
              <p14:cNvContentPartPr/>
              <p14:nvPr/>
            </p14:nvContentPartPr>
            <p14:xfrm>
              <a:off x="4789407" y="6435131"/>
              <a:ext cx="3367440" cy="975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E8110B9-27CD-4557-8B6F-D6B8A7BDE86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780767" y="6426491"/>
                <a:ext cx="3385080" cy="115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657364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2016 Cengage Learning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FB294AA-84FC-2AB0-3ECD-349593A78FE5}"/>
              </a:ext>
            </a:extLst>
          </p:cNvPr>
          <p:cNvCxnSpPr/>
          <p:nvPr/>
        </p:nvCxnSpPr>
        <p:spPr>
          <a:xfrm>
            <a:off x="3276600" y="2133600"/>
            <a:ext cx="0" cy="4495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91C911B-D817-B81D-DA5D-4159CB620B5E}"/>
              </a:ext>
            </a:extLst>
          </p:cNvPr>
          <p:cNvCxnSpPr/>
          <p:nvPr/>
        </p:nvCxnSpPr>
        <p:spPr>
          <a:xfrm>
            <a:off x="5867400" y="2133600"/>
            <a:ext cx="0" cy="4495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6FEC4A7-534A-F086-E94A-6420D5B66AD8}"/>
              </a:ext>
            </a:extLst>
          </p:cNvPr>
          <p:cNvCxnSpPr/>
          <p:nvPr/>
        </p:nvCxnSpPr>
        <p:spPr>
          <a:xfrm>
            <a:off x="2362200" y="1447800"/>
            <a:ext cx="4495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EA7D798F-540B-D60B-8598-E7DCBE2A9C22}"/>
              </a:ext>
            </a:extLst>
          </p:cNvPr>
          <p:cNvGrpSpPr/>
          <p:nvPr/>
        </p:nvGrpSpPr>
        <p:grpSpPr>
          <a:xfrm>
            <a:off x="550767" y="4299971"/>
            <a:ext cx="124920" cy="310320"/>
            <a:chOff x="550767" y="4299971"/>
            <a:chExt cx="124920" cy="310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56B0C990-B81B-B318-1665-4804698FCA77}"/>
                    </a:ext>
                  </a:extLst>
                </p14:cNvPr>
                <p14:cNvContentPartPr/>
                <p14:nvPr/>
              </p14:nvContentPartPr>
              <p14:xfrm>
                <a:off x="550767" y="4339211"/>
                <a:ext cx="360" cy="27108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56B0C990-B81B-B318-1665-4804698FCA77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42127" y="4330211"/>
                  <a:ext cx="1800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C387721-1BE2-9B41-FB47-C59EF46AC007}"/>
                    </a:ext>
                  </a:extLst>
                </p14:cNvPr>
                <p14:cNvContentPartPr/>
                <p14:nvPr/>
              </p14:nvContentPartPr>
              <p14:xfrm>
                <a:off x="577767" y="4299971"/>
                <a:ext cx="97920" cy="22248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C387721-1BE2-9B41-FB47-C59EF46AC00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68767" y="4290971"/>
                  <a:ext cx="115560" cy="240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10CE660-46DF-FDB7-4789-969B1AEFBF81}"/>
                  </a:ext>
                </a:extLst>
              </p14:cNvPr>
              <p14:cNvContentPartPr/>
              <p14:nvPr/>
            </p14:nvContentPartPr>
            <p14:xfrm>
              <a:off x="2732007" y="6530891"/>
              <a:ext cx="160920" cy="24048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10CE660-46DF-FDB7-4789-969B1AEFBF8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23367" y="6521891"/>
                <a:ext cx="178560" cy="258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3B8D51B0-76F2-4144-1CFF-F0DA98357EE0}"/>
              </a:ext>
            </a:extLst>
          </p:cNvPr>
          <p:cNvGrpSpPr/>
          <p:nvPr/>
        </p:nvGrpSpPr>
        <p:grpSpPr>
          <a:xfrm>
            <a:off x="1753527" y="5942651"/>
            <a:ext cx="516600" cy="156600"/>
            <a:chOff x="1753527" y="5942651"/>
            <a:chExt cx="516600" cy="156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3883957-0A6D-B989-E43A-C0CE971F54C6}"/>
                    </a:ext>
                  </a:extLst>
                </p14:cNvPr>
                <p14:cNvContentPartPr/>
                <p14:nvPr/>
              </p14:nvContentPartPr>
              <p14:xfrm>
                <a:off x="1753527" y="5984411"/>
                <a:ext cx="505080" cy="482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3883957-0A6D-B989-E43A-C0CE971F54C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744887" y="5975411"/>
                  <a:ext cx="52272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CE4F013-39AA-B6FF-42ED-8F818DC4012C}"/>
                    </a:ext>
                  </a:extLst>
                </p14:cNvPr>
                <p14:cNvContentPartPr/>
                <p14:nvPr/>
              </p14:nvContentPartPr>
              <p14:xfrm>
                <a:off x="2177607" y="5942651"/>
                <a:ext cx="92520" cy="1566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CE4F013-39AA-B6FF-42ED-8F818DC4012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168607" y="5934011"/>
                  <a:ext cx="110160" cy="17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26F906E-44F8-7548-7320-D6C13DD75369}"/>
              </a:ext>
            </a:extLst>
          </p:cNvPr>
          <p:cNvGrpSpPr/>
          <p:nvPr/>
        </p:nvGrpSpPr>
        <p:grpSpPr>
          <a:xfrm>
            <a:off x="1187247" y="5000171"/>
            <a:ext cx="101520" cy="510480"/>
            <a:chOff x="1187247" y="5000171"/>
            <a:chExt cx="101520" cy="510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B507EE2-D284-54BE-912A-AA47212F2B8D}"/>
                    </a:ext>
                  </a:extLst>
                </p14:cNvPr>
                <p14:cNvContentPartPr/>
                <p14:nvPr/>
              </p14:nvContentPartPr>
              <p14:xfrm>
                <a:off x="1236927" y="5000171"/>
                <a:ext cx="7560" cy="51048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B507EE2-D284-54BE-912A-AA47212F2B8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227927" y="4991171"/>
                  <a:ext cx="25200" cy="52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6B5C5D3-9957-2A50-F138-76711D45F6D5}"/>
                    </a:ext>
                  </a:extLst>
                </p14:cNvPr>
                <p14:cNvContentPartPr/>
                <p14:nvPr/>
              </p14:nvContentPartPr>
              <p14:xfrm>
                <a:off x="1187247" y="5036891"/>
                <a:ext cx="51120" cy="320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6B5C5D3-9957-2A50-F138-76711D45F6D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178247" y="5028251"/>
                  <a:ext cx="687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69434E3-DB3C-590F-8A3D-047BEB0C484E}"/>
                    </a:ext>
                  </a:extLst>
                </p14:cNvPr>
                <p14:cNvContentPartPr/>
                <p14:nvPr/>
              </p14:nvContentPartPr>
              <p14:xfrm>
                <a:off x="1218567" y="5005211"/>
                <a:ext cx="70200" cy="511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69434E3-DB3C-590F-8A3D-047BEB0C484E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209927" y="4996571"/>
                  <a:ext cx="87840" cy="6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A5F5A4B-4913-B0B9-FE65-08F02AAA25D5}"/>
              </a:ext>
            </a:extLst>
          </p:cNvPr>
          <p:cNvGrpSpPr/>
          <p:nvPr/>
        </p:nvGrpSpPr>
        <p:grpSpPr>
          <a:xfrm>
            <a:off x="4357407" y="5985131"/>
            <a:ext cx="480240" cy="102600"/>
            <a:chOff x="4357407" y="5985131"/>
            <a:chExt cx="480240" cy="102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1A7FC9A-E031-ED9A-117D-535D15CE864C}"/>
                    </a:ext>
                  </a:extLst>
                </p14:cNvPr>
                <p14:cNvContentPartPr/>
                <p14:nvPr/>
              </p14:nvContentPartPr>
              <p14:xfrm>
                <a:off x="4357407" y="5997011"/>
                <a:ext cx="416160" cy="201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1A7FC9A-E031-ED9A-117D-535D15CE864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348407" y="5988371"/>
                  <a:ext cx="4338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B87C347D-44C0-7C24-E593-8BAF2A5A64DC}"/>
                    </a:ext>
                  </a:extLst>
                </p14:cNvPr>
                <p14:cNvContentPartPr/>
                <p14:nvPr/>
              </p14:nvContentPartPr>
              <p14:xfrm>
                <a:off x="4745127" y="5985131"/>
                <a:ext cx="92520" cy="1026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B87C347D-44C0-7C24-E593-8BAF2A5A64D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736127" y="5976491"/>
                  <a:ext cx="110160" cy="12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2002764-780B-EFCD-0240-76706A78962D}"/>
              </a:ext>
            </a:extLst>
          </p:cNvPr>
          <p:cNvGrpSpPr/>
          <p:nvPr/>
        </p:nvGrpSpPr>
        <p:grpSpPr>
          <a:xfrm>
            <a:off x="3797967" y="4937531"/>
            <a:ext cx="120600" cy="583560"/>
            <a:chOff x="3797967" y="4937531"/>
            <a:chExt cx="120600" cy="583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2B67A0C9-1C41-ADC3-11A9-1110077B7195}"/>
                    </a:ext>
                  </a:extLst>
                </p14:cNvPr>
                <p14:cNvContentPartPr/>
                <p14:nvPr/>
              </p14:nvContentPartPr>
              <p14:xfrm>
                <a:off x="3797967" y="4937531"/>
                <a:ext cx="63720" cy="5835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2B67A0C9-1C41-ADC3-11A9-1110077B719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788967" y="4928531"/>
                  <a:ext cx="81360" cy="60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76E055F-3AA6-EB38-F13D-6AAC2F4DC3F8}"/>
                    </a:ext>
                  </a:extLst>
                </p14:cNvPr>
                <p14:cNvContentPartPr/>
                <p14:nvPr/>
              </p14:nvContentPartPr>
              <p14:xfrm>
                <a:off x="3835767" y="4976411"/>
                <a:ext cx="82800" cy="6372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76E055F-3AA6-EB38-F13D-6AAC2F4DC3F8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827127" y="4967411"/>
                  <a:ext cx="100440" cy="81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1A8A7F65-0D0C-C2B7-B67E-ADA1500040D8}"/>
                  </a:ext>
                </a:extLst>
              </p14:cNvPr>
              <p14:cNvContentPartPr/>
              <p14:nvPr/>
            </p14:nvContentPartPr>
            <p14:xfrm>
              <a:off x="5526327" y="5424971"/>
              <a:ext cx="144000" cy="3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1A8A7F65-0D0C-C2B7-B67E-ADA1500040D8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517327" y="5416331"/>
                <a:ext cx="16164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61E8A3B6-C18E-4BFF-7E55-ECAB8C40F5E2}"/>
              </a:ext>
            </a:extLst>
          </p:cNvPr>
          <p:cNvGrpSpPr/>
          <p:nvPr/>
        </p:nvGrpSpPr>
        <p:grpSpPr>
          <a:xfrm>
            <a:off x="6974607" y="5980811"/>
            <a:ext cx="453240" cy="95400"/>
            <a:chOff x="6974607" y="5980811"/>
            <a:chExt cx="453240" cy="95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AAE57E5-396A-D6B7-6DBC-DAF657E3C94B}"/>
                    </a:ext>
                  </a:extLst>
                </p14:cNvPr>
                <p14:cNvContentPartPr/>
                <p14:nvPr/>
              </p14:nvContentPartPr>
              <p14:xfrm>
                <a:off x="6974607" y="6010691"/>
                <a:ext cx="440640" cy="338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AAE57E5-396A-D6B7-6DBC-DAF657E3C94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965607" y="6001691"/>
                  <a:ext cx="4582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B645580-0F2E-1E79-9116-B9C9AB96C8ED}"/>
                    </a:ext>
                  </a:extLst>
                </p14:cNvPr>
                <p14:cNvContentPartPr/>
                <p14:nvPr/>
              </p14:nvContentPartPr>
              <p14:xfrm>
                <a:off x="7351527" y="5980811"/>
                <a:ext cx="76320" cy="9540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B645580-0F2E-1E79-9116-B9C9AB96C8ED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342527" y="5972171"/>
                  <a:ext cx="93960" cy="11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141323A-7441-C89F-5C1C-273B3D570E0C}"/>
              </a:ext>
            </a:extLst>
          </p:cNvPr>
          <p:cNvGrpSpPr/>
          <p:nvPr/>
        </p:nvGrpSpPr>
        <p:grpSpPr>
          <a:xfrm>
            <a:off x="6478167" y="4955171"/>
            <a:ext cx="70200" cy="521280"/>
            <a:chOff x="6478167" y="4955171"/>
            <a:chExt cx="70200" cy="521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38B4528-6215-447B-929A-A2FA9654FE47}"/>
                    </a:ext>
                  </a:extLst>
                </p14:cNvPr>
                <p14:cNvContentPartPr/>
                <p14:nvPr/>
              </p14:nvContentPartPr>
              <p14:xfrm>
                <a:off x="6495087" y="4955171"/>
                <a:ext cx="27000" cy="52128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38B4528-6215-447B-929A-A2FA9654FE4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486087" y="4946171"/>
                  <a:ext cx="44640" cy="53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B9437A7-A972-175C-D8E3-8110747266C7}"/>
                    </a:ext>
                  </a:extLst>
                </p14:cNvPr>
                <p14:cNvContentPartPr/>
                <p14:nvPr/>
              </p14:nvContentPartPr>
              <p14:xfrm>
                <a:off x="6478167" y="4987931"/>
                <a:ext cx="32040" cy="3204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B9437A7-A972-175C-D8E3-8110747266C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469527" y="4979291"/>
                  <a:ext cx="496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DC1A23D-C4C8-AAFD-6B9A-FDCE613778D5}"/>
                    </a:ext>
                  </a:extLst>
                </p14:cNvPr>
                <p14:cNvContentPartPr/>
                <p14:nvPr/>
              </p14:nvContentPartPr>
              <p14:xfrm>
                <a:off x="6497247" y="4969211"/>
                <a:ext cx="51120" cy="7020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2DC1A23D-C4C8-AAFD-6B9A-FDCE613778D5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488247" y="4960211"/>
                  <a:ext cx="68760" cy="8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E53DC4D-A2A1-7933-D77C-AFC05C678EE3}"/>
              </a:ext>
            </a:extLst>
          </p:cNvPr>
          <p:cNvGrpSpPr/>
          <p:nvPr/>
        </p:nvGrpSpPr>
        <p:grpSpPr>
          <a:xfrm>
            <a:off x="4086687" y="1599251"/>
            <a:ext cx="767880" cy="488880"/>
            <a:chOff x="4086687" y="1599251"/>
            <a:chExt cx="767880" cy="488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3271C4D-E64E-03FB-E1D5-EF374C1320EF}"/>
                    </a:ext>
                  </a:extLst>
                </p14:cNvPr>
                <p14:cNvContentPartPr/>
                <p14:nvPr/>
              </p14:nvContentPartPr>
              <p14:xfrm>
                <a:off x="4086687" y="1599251"/>
                <a:ext cx="767880" cy="48888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3271C4D-E64E-03FB-E1D5-EF374C1320EF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078047" y="1590251"/>
                  <a:ext cx="785520" cy="50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11B27D95-634B-A07C-1A76-574BF7F588ED}"/>
                    </a:ext>
                  </a:extLst>
                </p14:cNvPr>
                <p14:cNvContentPartPr/>
                <p14:nvPr/>
              </p14:nvContentPartPr>
              <p14:xfrm>
                <a:off x="4259487" y="1787171"/>
                <a:ext cx="221040" cy="13500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11B27D95-634B-A07C-1A76-574BF7F588ED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250847" y="1778531"/>
                  <a:ext cx="2386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ACB2F499-D735-0B3A-E3FC-9D339CC8D5B1}"/>
                    </a:ext>
                  </a:extLst>
                </p14:cNvPr>
                <p14:cNvContentPartPr/>
                <p14:nvPr/>
              </p14:nvContentPartPr>
              <p14:xfrm>
                <a:off x="4363887" y="1710851"/>
                <a:ext cx="218160" cy="17856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ACB2F499-D735-0B3A-E3FC-9D339CC8D5B1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355247" y="1702211"/>
                  <a:ext cx="235800" cy="19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6592D06-9C2D-D63F-7922-6BACEAFB4CFB}"/>
              </a:ext>
            </a:extLst>
          </p:cNvPr>
          <p:cNvGrpSpPr/>
          <p:nvPr/>
        </p:nvGrpSpPr>
        <p:grpSpPr>
          <a:xfrm>
            <a:off x="6716847" y="1704731"/>
            <a:ext cx="464760" cy="484200"/>
            <a:chOff x="6716847" y="1704731"/>
            <a:chExt cx="464760" cy="484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5446CB4-37FF-CA72-2ECA-67C479713CEB}"/>
                    </a:ext>
                  </a:extLst>
                </p14:cNvPr>
                <p14:cNvContentPartPr/>
                <p14:nvPr/>
              </p14:nvContentPartPr>
              <p14:xfrm>
                <a:off x="6716847" y="1704731"/>
                <a:ext cx="464760" cy="48420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5446CB4-37FF-CA72-2ECA-67C479713CE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707847" y="1695731"/>
                  <a:ext cx="482400" cy="50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3826CF0-5976-3D40-FD4F-026B59980EE2}"/>
                    </a:ext>
                  </a:extLst>
                </p14:cNvPr>
                <p14:cNvContentPartPr/>
                <p14:nvPr/>
              </p14:nvContentPartPr>
              <p14:xfrm>
                <a:off x="6887847" y="1862771"/>
                <a:ext cx="206280" cy="18396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3826CF0-5976-3D40-FD4F-026B59980EE2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878847" y="1854131"/>
                  <a:ext cx="223920" cy="201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1FBCCAB8-C3FF-0354-E026-F9E9B787D232}"/>
                  </a:ext>
                </a:extLst>
              </p14:cNvPr>
              <p14:cNvContentPartPr/>
              <p14:nvPr/>
            </p14:nvContentPartPr>
            <p14:xfrm>
              <a:off x="7181247" y="1622651"/>
              <a:ext cx="375480" cy="11124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1FBCCAB8-C3FF-0354-E026-F9E9B787D232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172607" y="1613651"/>
                <a:ext cx="39312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453A1093-76D3-2D42-E75C-A3D7090798BC}"/>
                  </a:ext>
                </a:extLst>
              </p14:cNvPr>
              <p14:cNvContentPartPr/>
              <p14:nvPr/>
            </p14:nvContentPartPr>
            <p14:xfrm>
              <a:off x="1577127" y="1547411"/>
              <a:ext cx="390600" cy="54756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453A1093-76D3-2D42-E75C-A3D7090798BC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568487" y="1538411"/>
                <a:ext cx="408240" cy="56520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B880DE23-F45D-DB63-9BD7-33EF6BACF08B}"/>
              </a:ext>
            </a:extLst>
          </p:cNvPr>
          <p:cNvGrpSpPr/>
          <p:nvPr/>
        </p:nvGrpSpPr>
        <p:grpSpPr>
          <a:xfrm>
            <a:off x="1728687" y="1494851"/>
            <a:ext cx="441360" cy="313920"/>
            <a:chOff x="1728687" y="1494851"/>
            <a:chExt cx="441360" cy="313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AB1AD74B-531E-EFF9-E981-083C4819702D}"/>
                    </a:ext>
                  </a:extLst>
                </p14:cNvPr>
                <p14:cNvContentPartPr/>
                <p14:nvPr/>
              </p14:nvContentPartPr>
              <p14:xfrm>
                <a:off x="1728687" y="1633451"/>
                <a:ext cx="201600" cy="17532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AB1AD74B-531E-EFF9-E981-083C4819702D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720047" y="1624451"/>
                  <a:ext cx="21924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8C12F247-1816-9475-623B-7C8AB045464A}"/>
                    </a:ext>
                  </a:extLst>
                </p14:cNvPr>
                <p14:cNvContentPartPr/>
                <p14:nvPr/>
              </p14:nvContentPartPr>
              <p14:xfrm>
                <a:off x="1986087" y="1494851"/>
                <a:ext cx="183960" cy="14616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8C12F247-1816-9475-623B-7C8AB045464A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977087" y="1486211"/>
                  <a:ext cx="201600" cy="163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637324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 sz="4000"/>
              <a:t>Chapter 7 KEY CONCEPTS</a:t>
            </a:r>
          </a:p>
        </p:txBody>
      </p:sp>
      <p:sp>
        <p:nvSpPr>
          <p:cNvPr id="6148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457200" y="1524000"/>
            <a:ext cx="4648200" cy="4530725"/>
          </a:xfrm>
        </p:spPr>
        <p:txBody>
          <a:bodyPr rtlCol="0">
            <a:normAutofit fontScale="85000" lnSpcReduction="20000"/>
          </a:bodyPr>
          <a:lstStyle/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da-DK" sz="2000"/>
              <a:t>production function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da-DK" sz="2000"/>
              <a:t>discrete production function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da-DK" sz="2000"/>
              <a:t>continuous production function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da-DK" sz="2000"/>
              <a:t>returns to scale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da-DK" sz="2000"/>
              <a:t>returns to a factor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da-DK" sz="2000"/>
              <a:t>total product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da-DK" sz="2000"/>
              <a:t>marginal product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da-DK" sz="2000"/>
              <a:t>average product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da-DK" sz="2000"/>
              <a:t>law of diminishing returns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da-DK" sz="2000"/>
              <a:t>isoquant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da-DK" sz="2000"/>
              <a:t>technical efficiency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da-DK" sz="2000"/>
              <a:t>input substitution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da-DK" sz="2000"/>
              <a:t>marginal rate of technical substitution</a:t>
            </a:r>
          </a:p>
        </p:txBody>
      </p:sp>
      <p:sp>
        <p:nvSpPr>
          <p:cNvPr id="6149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648200" y="1295400"/>
            <a:ext cx="4038600" cy="4648200"/>
          </a:xfrm>
        </p:spPr>
        <p:txBody>
          <a:bodyPr rtlCol="0">
            <a:normAutofit fontScale="85000" lnSpcReduction="20000"/>
          </a:bodyPr>
          <a:lstStyle/>
          <a:p>
            <a:pPr marL="342906" indent="-342906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en-US" altLang="da-DK" sz="2000"/>
          </a:p>
          <a:p>
            <a:pPr marL="342906" indent="-342906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da-DK" sz="2000"/>
              <a:t>ridge lines</a:t>
            </a:r>
          </a:p>
          <a:p>
            <a:pPr marL="342906" indent="-342906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da-DK" sz="2000"/>
              <a:t>marginal revenue product</a:t>
            </a:r>
          </a:p>
          <a:p>
            <a:pPr marL="342906" indent="-342906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da-DK" sz="2000"/>
              <a:t>economic efficiency</a:t>
            </a:r>
          </a:p>
          <a:p>
            <a:pPr marL="342906" indent="-342906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da-DK" sz="2000"/>
              <a:t>net marginal revenue</a:t>
            </a:r>
          </a:p>
          <a:p>
            <a:pPr marL="342906" indent="-342906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da-DK" sz="2000"/>
              <a:t>isocost curve (or budget line)</a:t>
            </a:r>
          </a:p>
          <a:p>
            <a:pPr marL="342906" indent="-342906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da-DK" sz="2000"/>
              <a:t>expansion path</a:t>
            </a:r>
          </a:p>
          <a:p>
            <a:pPr marL="342906" indent="-342906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da-DK" sz="2000"/>
              <a:t> constant returns to scale</a:t>
            </a:r>
          </a:p>
          <a:p>
            <a:pPr marL="342906" indent="-342906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da-DK" sz="2000"/>
              <a:t>increasing returns to scale</a:t>
            </a:r>
          </a:p>
          <a:p>
            <a:pPr marL="342906" indent="-342906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da-DK" sz="2000"/>
              <a:t>decreasing returns to scale</a:t>
            </a:r>
          </a:p>
          <a:p>
            <a:pPr marL="342906" indent="-342906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da-DK" sz="2000"/>
              <a:t>output elasticity</a:t>
            </a:r>
          </a:p>
          <a:p>
            <a:pPr marL="342906" indent="-342906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da-DK" sz="2000"/>
              <a:t>power production function</a:t>
            </a:r>
          </a:p>
          <a:p>
            <a:pPr marL="342906" indent="-342906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da-DK" sz="2000"/>
              <a:t>productivity growth</a:t>
            </a:r>
          </a:p>
          <a:p>
            <a:pPr marL="342906" indent="-342906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da-DK" sz="2000"/>
              <a:t>efficiency gains</a:t>
            </a:r>
          </a:p>
          <a:p>
            <a:pPr marL="342906" indent="-342906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da-DK" sz="2000"/>
              <a:t>capital deepening</a:t>
            </a: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2"/>
          </p:nvPr>
        </p:nvSpPr>
        <p:spPr>
          <a:xfrm rot="5400000">
            <a:off x="6233335" y="3263371"/>
            <a:ext cx="3859795" cy="228660"/>
          </a:xfrm>
        </p:spPr>
        <p:txBody>
          <a:bodyPr/>
          <a:lstStyle/>
          <a:p>
            <a:pPr>
              <a:defRPr/>
            </a:pPr>
            <a:r>
              <a:rPr lang="en-US" dirty="0"/>
              <a:t>© 2016  Cengage Learning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 rot="5400000">
            <a:off x="6871493" y="2095723"/>
            <a:ext cx="3859213" cy="228600"/>
          </a:xfrm>
        </p:spPr>
        <p:txBody>
          <a:bodyPr/>
          <a:lstStyle/>
          <a:p>
            <a:pPr>
              <a:defRPr/>
            </a:pPr>
            <a:r>
              <a:rPr lang="en-US" dirty="0"/>
              <a:t>© 2016 Cengage Learning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762000"/>
            <a:ext cx="7834970" cy="57580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" y="304800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Run the regression to estimate the function of Q = A K</a:t>
            </a:r>
            <a:r>
              <a:rPr lang="el-GR" b="1" baseline="30000" dirty="0"/>
              <a:t>α</a:t>
            </a:r>
            <a:r>
              <a:rPr lang="en-US" b="1" dirty="0"/>
              <a:t> </a:t>
            </a:r>
            <a:r>
              <a:rPr lang="en-US" b="1" dirty="0" err="1"/>
              <a:t>L</a:t>
            </a:r>
            <a:r>
              <a:rPr lang="en-US" b="1" baseline="30000" dirty="0" err="1"/>
              <a:t>b</a:t>
            </a:r>
            <a:endParaRPr lang="en-US" b="1" baseline="30000" dirty="0"/>
          </a:p>
        </p:txBody>
      </p:sp>
    </p:spTree>
    <p:extLst>
      <p:ext uri="{BB962C8B-B14F-4D97-AF65-F5344CB8AC3E}">
        <p14:creationId xmlns:p14="http://schemas.microsoft.com/office/powerpoint/2010/main" val="26151647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15EA6F6-8AE5-3AC5-FC12-E6BE154DA33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 rot="5400000">
            <a:off x="6871493" y="2021738"/>
            <a:ext cx="3859213" cy="228600"/>
          </a:xfrm>
        </p:spPr>
        <p:txBody>
          <a:bodyPr/>
          <a:lstStyle/>
          <a:p>
            <a:pPr>
              <a:defRPr/>
            </a:pPr>
            <a:r>
              <a:rPr lang="en-US"/>
              <a:t>© 2016 Cengage Learning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C2C9CD0-15A0-BB0C-B88F-AAACBB4D01A1}"/>
                  </a:ext>
                </a:extLst>
              </p:cNvPr>
              <p:cNvSpPr txBox="1"/>
              <p:nvPr/>
            </p:nvSpPr>
            <p:spPr>
              <a:xfrm>
                <a:off x="208546" y="218463"/>
                <a:ext cx="8249653" cy="6124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PS" sz="2800" b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(1)Regression Results: Estimated Coefficients</a:t>
                </a:r>
                <a:r>
                  <a:rPr lang="en-P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endParaRPr lang="en-P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P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Constant term coefficient = antilog of 2.33 = 10.3</a:t>
                </a:r>
              </a:p>
              <a:p>
                <a:r>
                  <a:rPr lang="en-P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t-statistic = 8.56</a:t>
                </a:r>
              </a:p>
              <a:p>
                <a:endParaRPr lang="en-P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P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Capital coefficient (</a:t>
                </a:r>
                <a14:m>
                  <m:oMath xmlns:m="http://schemas.openxmlformats.org/officeDocument/2006/math">
                    <m:r>
                      <a:rPr lang="en-PS" sz="28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P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= 0.193</a:t>
                </a: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P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-statistic = 3.74</a:t>
                </a:r>
              </a:p>
              <a:p>
                <a:endParaRPr lang="en-P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P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Labor coefficient (</a:t>
                </a:r>
                <a14:m>
                  <m:oMath xmlns:m="http://schemas.openxmlformats.org/officeDocument/2006/math">
                    <m:r>
                      <a:rPr lang="en-P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𝟖𝟖</m:t>
                    </m:r>
                  </m:oMath>
                </a14:m>
                <a:endParaRPr lang="en-US" sz="2800" b="1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P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-statistic = 14.2</a:t>
                </a:r>
              </a:p>
              <a:p>
                <a:endParaRPr lang="en-P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P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P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P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0.976,  F-statistic = 143</a:t>
                </a:r>
              </a:p>
              <a:p>
                <a:endParaRPr lang="en-P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P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production equation: </a:t>
                </a:r>
                <a:r>
                  <a:rPr lang="en-PS" sz="2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 = 10.3 K </a:t>
                </a:r>
                <a:r>
                  <a:rPr lang="en-PS" sz="2800" b="1" i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0.193</a:t>
                </a:r>
                <a:r>
                  <a:rPr lang="en-PS" sz="2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</a:t>
                </a:r>
                <a:r>
                  <a:rPr lang="en-PS" sz="2800" b="1" i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0.88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C2C9CD0-15A0-BB0C-B88F-AAACBB4D01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546" y="218463"/>
                <a:ext cx="8249653" cy="6124754"/>
              </a:xfrm>
              <a:prstGeom prst="rect">
                <a:avLst/>
              </a:prstGeom>
              <a:blipFill>
                <a:blip r:embed="rId2"/>
                <a:stretch>
                  <a:fillRect l="-1538" t="-1035" b="-2070"/>
                </a:stretch>
              </a:blipFill>
            </p:spPr>
            <p:txBody>
              <a:bodyPr/>
              <a:lstStyle/>
              <a:p>
                <a:r>
                  <a:rPr lang="en-P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DC05040-7F05-AD84-0A06-41A4F7A3F947}"/>
                  </a:ext>
                </a:extLst>
              </p14:cNvPr>
              <p14:cNvContentPartPr/>
              <p14:nvPr/>
            </p14:nvContentPartPr>
            <p14:xfrm>
              <a:off x="6612807" y="1818491"/>
              <a:ext cx="72000" cy="3290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DC05040-7F05-AD84-0A06-41A4F7A3F94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03807" y="1809851"/>
                <a:ext cx="89640" cy="3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DCDD186-E3B6-5BCF-3E10-F19E1776BC7D}"/>
                  </a:ext>
                </a:extLst>
              </p14:cNvPr>
              <p14:cNvContentPartPr/>
              <p14:nvPr/>
            </p14:nvContentPartPr>
            <p14:xfrm>
              <a:off x="6694167" y="1800491"/>
              <a:ext cx="143640" cy="3448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DCDD186-E3B6-5BCF-3E10-F19E1776BC7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85527" y="1791851"/>
                <a:ext cx="161280" cy="36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080BD37-47DF-F5C4-407F-35BC4F532134}"/>
                  </a:ext>
                </a:extLst>
              </p14:cNvPr>
              <p14:cNvContentPartPr/>
              <p14:nvPr/>
            </p14:nvContentPartPr>
            <p14:xfrm>
              <a:off x="6658887" y="1985891"/>
              <a:ext cx="110520" cy="3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080BD37-47DF-F5C4-407F-35BC4F53213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650247" y="1977251"/>
                <a:ext cx="12816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DA79326-67AE-5A40-1995-5B110ED6BCDD}"/>
                  </a:ext>
                </a:extLst>
              </p14:cNvPr>
              <p14:cNvContentPartPr/>
              <p14:nvPr/>
            </p14:nvContentPartPr>
            <p14:xfrm>
              <a:off x="6938247" y="1960691"/>
              <a:ext cx="155520" cy="68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DA79326-67AE-5A40-1995-5B110ED6BCD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929247" y="1951691"/>
                <a:ext cx="17316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BDDB543-B9FF-69A5-9750-4A7593BBA9CD}"/>
                  </a:ext>
                </a:extLst>
              </p14:cNvPr>
              <p14:cNvContentPartPr/>
              <p14:nvPr/>
            </p14:nvContentPartPr>
            <p14:xfrm>
              <a:off x="6965247" y="2107211"/>
              <a:ext cx="175320" cy="68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BDDB543-B9FF-69A5-9750-4A7593BBA9C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956607" y="2098571"/>
                <a:ext cx="192960" cy="24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6999DE3C-55A1-5A71-8CCF-B5E6E0002585}"/>
              </a:ext>
            </a:extLst>
          </p:cNvPr>
          <p:cNvGrpSpPr/>
          <p:nvPr/>
        </p:nvGrpSpPr>
        <p:grpSpPr>
          <a:xfrm>
            <a:off x="7295727" y="1791131"/>
            <a:ext cx="509040" cy="356400"/>
            <a:chOff x="7295727" y="1791131"/>
            <a:chExt cx="509040" cy="356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357DBA7-4454-13A4-4B55-5AE7EEC62D99}"/>
                    </a:ext>
                  </a:extLst>
                </p14:cNvPr>
                <p14:cNvContentPartPr/>
                <p14:nvPr/>
              </p14:nvContentPartPr>
              <p14:xfrm>
                <a:off x="7295727" y="1841891"/>
                <a:ext cx="14760" cy="2156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357DBA7-4454-13A4-4B55-5AE7EEC62D9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287087" y="1832891"/>
                  <a:ext cx="3240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8F4916E-1768-7E2B-938F-C641FF6A958D}"/>
                    </a:ext>
                  </a:extLst>
                </p14:cNvPr>
                <p14:cNvContentPartPr/>
                <p14:nvPr/>
              </p14:nvContentPartPr>
              <p14:xfrm>
                <a:off x="7382487" y="1791131"/>
                <a:ext cx="86040" cy="3186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8F4916E-1768-7E2B-938F-C641FF6A958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373847" y="1782491"/>
                  <a:ext cx="10368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5939C98-261F-A2FA-F957-FDD8EAC5AA04}"/>
                    </a:ext>
                  </a:extLst>
                </p14:cNvPr>
                <p14:cNvContentPartPr/>
                <p14:nvPr/>
              </p14:nvContentPartPr>
              <p14:xfrm>
                <a:off x="7562847" y="2024051"/>
                <a:ext cx="360" cy="3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5939C98-261F-A2FA-F957-FDD8EAC5AA04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553847" y="201541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E82071A-ECD5-DC91-8927-1F555C9F65EE}"/>
                    </a:ext>
                  </a:extLst>
                </p14:cNvPr>
                <p14:cNvContentPartPr/>
                <p14:nvPr/>
              </p14:nvContentPartPr>
              <p14:xfrm>
                <a:off x="7594527" y="1865291"/>
                <a:ext cx="210240" cy="2822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E82071A-ECD5-DC91-8927-1F555C9F65E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585527" y="1856651"/>
                  <a:ext cx="22788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2495295-65B2-5A05-1865-B92D2D53F790}"/>
                    </a:ext>
                  </a:extLst>
                </p14:cNvPr>
                <p14:cNvContentPartPr/>
                <p14:nvPr/>
              </p14:nvContentPartPr>
              <p14:xfrm>
                <a:off x="7565367" y="2057891"/>
                <a:ext cx="360" cy="3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2495295-65B2-5A05-1865-B92D2D53F79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556727" y="204925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66418E4-C06F-F6B2-DD62-BA87EA719199}"/>
                  </a:ext>
                </a:extLst>
              </p14:cNvPr>
              <p14:cNvContentPartPr/>
              <p14:nvPr/>
            </p14:nvContentPartPr>
            <p14:xfrm>
              <a:off x="3894087" y="5578331"/>
              <a:ext cx="3607560" cy="97272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66418E4-C06F-F6B2-DD62-BA87EA719199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885087" y="5569691"/>
                <a:ext cx="3625200" cy="99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591387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5B651C2-5AF1-FF4C-8801-99258986778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 rot="5400000">
            <a:off x="6795293" y="2272507"/>
            <a:ext cx="3859213" cy="228600"/>
          </a:xfrm>
        </p:spPr>
        <p:txBody>
          <a:bodyPr/>
          <a:lstStyle/>
          <a:p>
            <a:pPr>
              <a:defRPr/>
            </a:pPr>
            <a:r>
              <a:rPr lang="en-US"/>
              <a:t>© 2016 Cengage Learning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6F2FC4D-1461-65E5-E029-A91AAA601B45}"/>
                  </a:ext>
                </a:extLst>
              </p:cNvPr>
              <p:cNvSpPr txBox="1"/>
              <p:nvPr/>
            </p:nvSpPr>
            <p:spPr>
              <a:xfrm>
                <a:off x="533400" y="473242"/>
                <a:ext cx="6809556" cy="56982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PS" sz="2400" b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 Regression Results</a:t>
                </a:r>
              </a:p>
              <a:p>
                <a:endParaRPr lang="en-P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P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PS" sz="24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Since </a:t>
                </a:r>
                <a14:m>
                  <m:oMath xmlns:m="http://schemas.openxmlformats.org/officeDocument/2006/math">
                    <m:r>
                      <a:rPr lang="en-PS" sz="24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PS" sz="24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0.193</m:t>
                    </m:r>
                  </m:oMath>
                </a14:m>
                <a:r>
                  <a:rPr lang="en-PS" sz="24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+ 0.88 = 1.073 &gt; 1, </a:t>
                </a:r>
              </a:p>
              <a:p>
                <a:r>
                  <a:rPr lang="en-PS" sz="24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production function exhibits IRS.</a:t>
                </a:r>
              </a:p>
              <a:p>
                <a:endParaRPr lang="en-P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P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P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MP</a:t>
                </a:r>
                <a:r>
                  <a:rPr lang="en-PS" sz="24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P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P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P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K</a:t>
                </a:r>
                <a14:m>
                  <m:oMath xmlns:m="http://schemas.openxmlformats.org/officeDocument/2006/math">
                    <m:r>
                      <a:rPr lang="en-PS" sz="2400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PS" sz="24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 </a:t>
                </a:r>
                <a:r>
                  <a:rPr lang="en-P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14:m>
                  <m:oMath xmlns:m="http://schemas.openxmlformats.org/officeDocument/2006/math">
                    <m:r>
                      <a:rPr lang="en-US" sz="2400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P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0.193(10.3) K</a:t>
                </a:r>
                <a:r>
                  <a:rPr lang="en-PS" sz="24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0.193-1 </a:t>
                </a:r>
                <a:r>
                  <a:rPr lang="en-P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PS" sz="24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0.88</a:t>
                </a:r>
                <a:r>
                  <a:rPr lang="en-P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</a:p>
              <a:p>
                <a:pPr algn="ctr"/>
                <a:r>
                  <a:rPr lang="en-PS" sz="24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MP</a:t>
                </a:r>
                <a:r>
                  <a:rPr lang="en-PS" sz="2400" b="1" baseline="-250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PS" sz="24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 K</a:t>
                </a:r>
                <a:r>
                  <a:rPr lang="en-PS" sz="2400" b="1" baseline="300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-0.807 </a:t>
                </a:r>
                <a:r>
                  <a:rPr lang="en-PS" sz="24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PS" sz="2400" b="1" baseline="300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0.88</a:t>
                </a:r>
                <a:r>
                  <a:rPr lang="en-PS" sz="24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PS" sz="2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PS" sz="24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𝑳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  <m:r>
                              <a:rPr lang="en-US" sz="24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  <m:r>
                              <a:rPr lang="en-US" sz="24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𝟖𝟖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PS" sz="24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𝑲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  <m:r>
                              <a:rPr lang="en-US" sz="24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  <m:r>
                              <a:rPr lang="en-US" sz="24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𝟖𝟎𝟕</m:t>
                            </m:r>
                          </m:sup>
                        </m:sSup>
                      </m:den>
                    </m:f>
                  </m:oMath>
                </a14:m>
                <a:endParaRPr lang="en-PS" sz="2400" b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P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P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P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MP</a:t>
                </a:r>
                <a:r>
                  <a:rPr lang="en-PS" sz="24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P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P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K</a:t>
                </a:r>
                <a14:m>
                  <m:oMath xmlns:m="http://schemas.openxmlformats.org/officeDocument/2006/math">
                    <m:r>
                      <a:rPr lang="en-PS" sz="2400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P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</a:t>
                </a:r>
                <a14:m>
                  <m:oMath xmlns:m="http://schemas.openxmlformats.org/officeDocument/2006/math">
                    <m:r>
                      <a:rPr lang="en-US" sz="2400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PS" sz="24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</a:t>
                </a:r>
                <a:r>
                  <a:rPr lang="en-P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0.88(10.3) K</a:t>
                </a:r>
                <a:r>
                  <a:rPr lang="en-PS" sz="24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0.193</a:t>
                </a:r>
                <a:r>
                  <a:rPr lang="en-P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PS" sz="24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0.88-1</a:t>
                </a:r>
                <a:r>
                  <a:rPr lang="en-P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</a:p>
              <a:p>
                <a:pPr algn="ctr"/>
                <a:r>
                  <a:rPr lang="en-P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PS" sz="24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MP</a:t>
                </a:r>
                <a:r>
                  <a:rPr lang="en-PS" sz="2400" b="1" baseline="-250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PS" sz="24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9 K</a:t>
                </a:r>
                <a:r>
                  <a:rPr lang="en-PS" sz="2400" b="1" baseline="300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0.193</a:t>
                </a:r>
                <a:r>
                  <a:rPr lang="en-PS" sz="24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</a:t>
                </a:r>
                <a:r>
                  <a:rPr lang="en-PS" sz="2400" b="1" baseline="300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-0.12</a:t>
                </a:r>
                <a:r>
                  <a:rPr lang="en-PS" sz="24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9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PS" sz="2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PS" sz="24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𝑲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  <m:r>
                              <a:rPr lang="en-US" sz="24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  <m:r>
                              <a:rPr lang="en-US" sz="24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𝟏𝟗𝟑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PS" sz="24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𝑳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  <m:r>
                              <a:rPr lang="en-US" sz="24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  <m:r>
                              <a:rPr lang="en-US" sz="24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𝟏𝟐</m:t>
                            </m:r>
                          </m:sup>
                        </m:sSup>
                      </m:den>
                    </m:f>
                  </m:oMath>
                </a14:m>
                <a:endParaRPr lang="en-P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P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6F2FC4D-1461-65E5-E029-A91AAA601B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473242"/>
                <a:ext cx="6809556" cy="5698227"/>
              </a:xfrm>
              <a:prstGeom prst="rect">
                <a:avLst/>
              </a:prstGeom>
              <a:blipFill>
                <a:blip r:embed="rId2"/>
                <a:stretch>
                  <a:fillRect l="-1490" t="-891" r="-372"/>
                </a:stretch>
              </a:blipFill>
            </p:spPr>
            <p:txBody>
              <a:bodyPr/>
              <a:lstStyle/>
              <a:p>
                <a:r>
                  <a:rPr lang="en-P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E4A9118C-FB9C-DA13-FCEF-230A158555E8}"/>
                  </a:ext>
                </a:extLst>
              </p14:cNvPr>
              <p14:cNvContentPartPr/>
              <p14:nvPr/>
            </p14:nvContentPartPr>
            <p14:xfrm>
              <a:off x="4702320" y="2590500"/>
              <a:ext cx="360" cy="3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E4A9118C-FB9C-DA13-FCEF-230A158555E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84320" y="25725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A1C9EDBD-0671-3128-3F99-908B1ABD9747}"/>
                  </a:ext>
                </a:extLst>
              </p14:cNvPr>
              <p14:cNvContentPartPr/>
              <p14:nvPr/>
            </p14:nvContentPartPr>
            <p14:xfrm>
              <a:off x="5450040" y="719580"/>
              <a:ext cx="360" cy="36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A1C9EDBD-0671-3128-3F99-908B1ABD974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432040" y="7019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3AF2F5EA-7BD2-1781-60E8-3FC4005654BC}"/>
                  </a:ext>
                </a:extLst>
              </p14:cNvPr>
              <p14:cNvContentPartPr/>
              <p14:nvPr/>
            </p14:nvContentPartPr>
            <p14:xfrm>
              <a:off x="7741080" y="2596260"/>
              <a:ext cx="360" cy="36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3AF2F5EA-7BD2-1781-60E8-3FC4005654B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23080" y="25782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0D33BA2-3C23-9BEA-1CB0-992EAB6FAD36}"/>
                  </a:ext>
                </a:extLst>
              </p14:cNvPr>
              <p14:cNvContentPartPr/>
              <p14:nvPr/>
            </p14:nvContentPartPr>
            <p14:xfrm>
              <a:off x="2157087" y="2396291"/>
              <a:ext cx="3743280" cy="1058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0D33BA2-3C23-9BEA-1CB0-992EAB6FAD3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148087" y="2387291"/>
                <a:ext cx="376092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C7BBDB4-2D84-31A1-B0C7-3DF2065E68F4}"/>
                  </a:ext>
                </a:extLst>
              </p14:cNvPr>
              <p14:cNvContentPartPr/>
              <p14:nvPr/>
            </p14:nvContentPartPr>
            <p14:xfrm>
              <a:off x="3953847" y="3397451"/>
              <a:ext cx="1163880" cy="435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C7BBDB4-2D84-31A1-B0C7-3DF2065E68F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944847" y="3388811"/>
                <a:ext cx="1181520" cy="61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924127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89592E3-A59B-2B3A-2116-D90ED9D41CD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 rot="5400000">
            <a:off x="6871493" y="2196307"/>
            <a:ext cx="3859213" cy="228600"/>
          </a:xfrm>
        </p:spPr>
        <p:txBody>
          <a:bodyPr/>
          <a:lstStyle/>
          <a:p>
            <a:pPr>
              <a:defRPr/>
            </a:pPr>
            <a:r>
              <a:rPr lang="en-US"/>
              <a:t>© 2016 Cengage Learning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2417A22-798D-080D-E26C-16EE9D2D1797}"/>
                  </a:ext>
                </a:extLst>
              </p:cNvPr>
              <p:cNvSpPr txBox="1"/>
              <p:nvPr/>
            </p:nvSpPr>
            <p:spPr>
              <a:xfrm>
                <a:off x="609600" y="1133018"/>
                <a:ext cx="7010400" cy="4591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PS" sz="2400" b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(3) MP</a:t>
                </a:r>
                <a:r>
                  <a:rPr lang="en-PS" sz="2400" b="1" u="sng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PS" sz="2400" b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MP</a:t>
                </a:r>
                <a:r>
                  <a:rPr lang="en-PS" sz="2400" b="1" u="sng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PS" sz="2400" b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K = 20 units and L = 30 units</a:t>
                </a:r>
              </a:p>
              <a:p>
                <a:pPr algn="just"/>
                <a:endParaRPr lang="en-P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P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MP</a:t>
                </a:r>
                <a:r>
                  <a:rPr lang="en-P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P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PS" sz="24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PS" sz="2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PS" sz="24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𝑳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  <m:r>
                              <a:rPr lang="en-US" sz="24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  <m:r>
                              <a:rPr lang="en-US" sz="24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𝟖𝟖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PS" sz="24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𝑲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  <m:r>
                              <a:rPr lang="en-US" sz="24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  <m:r>
                              <a:rPr lang="en-US" sz="24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𝟖𝟎𝟕</m:t>
                            </m:r>
                          </m:sup>
                        </m:sSup>
                      </m:den>
                    </m:f>
                  </m:oMath>
                </a14:m>
                <a:r>
                  <a:rPr lang="en-P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P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PS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PS" sz="2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𝟑𝟎</m:t>
                            </m:r>
                          </m:e>
                          <m:sup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𝟖𝟖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PS" sz="2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𝟐𝟎</m:t>
                            </m:r>
                          </m:e>
                          <m:sup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𝟖𝟎𝟕</m:t>
                            </m:r>
                          </m:sup>
                        </m:sSup>
                      </m:den>
                    </m:f>
                  </m:oMath>
                </a14:m>
                <a:r>
                  <a:rPr lang="en-P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PS" sz="24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PS" sz="2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𝟏𝟗</m:t>
                        </m:r>
                        <m: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𝟗𝟓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𝟏𝟏</m:t>
                        </m:r>
                        <m: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𝟐𝟐</m:t>
                        </m:r>
                      </m:den>
                    </m:f>
                  </m:oMath>
                </a14:m>
                <a:r>
                  <a:rPr lang="en-PS" sz="24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3.6 </a:t>
                </a:r>
                <a:r>
                  <a:rPr lang="en-P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units of output, meaning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P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hat with L held constant at 30 units, a one unit change in K would result in 3.5 unit-change in output.</a:t>
                </a:r>
              </a:p>
              <a:p>
                <a:pPr algn="just"/>
                <a:endParaRPr lang="en-P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P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MP</a:t>
                </a:r>
                <a:r>
                  <a:rPr lang="en-P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P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PS" sz="24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PS" sz="2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PS" sz="24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𝑲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  <m:r>
                              <a:rPr lang="en-US" sz="24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  <m:r>
                              <a:rPr lang="en-US" sz="24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𝟏𝟗𝟑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PS" sz="24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𝑳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  <m:r>
                              <a:rPr lang="en-US" sz="24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  <m:r>
                              <a:rPr lang="en-US" sz="24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P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P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PS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PS" sz="2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𝟐𝟎</m:t>
                            </m:r>
                          </m:e>
                          <m:sup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𝟏𝟗𝟑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PS" sz="2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𝟑𝟎</m:t>
                            </m:r>
                          </m:e>
                          <m:sup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P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PS" sz="24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PS" sz="2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𝟕𝟖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PS" sz="24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10.7 </a:t>
                </a:r>
                <a:r>
                  <a:rPr lang="en-P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units of output, meaning that with K held constant at 20 units, a one unit change in L would result in 10.7 unit-change in output.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2417A22-798D-080D-E26C-16EE9D2D17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133018"/>
                <a:ext cx="7010400" cy="4591963"/>
              </a:xfrm>
              <a:prstGeom prst="rect">
                <a:avLst/>
              </a:prstGeom>
              <a:blipFill>
                <a:blip r:embed="rId2"/>
                <a:stretch>
                  <a:fillRect l="-1449" t="-1105" r="-2536" b="-2210"/>
                </a:stretch>
              </a:blipFill>
            </p:spPr>
            <p:txBody>
              <a:bodyPr/>
              <a:lstStyle/>
              <a:p>
                <a:r>
                  <a:rPr lang="en-P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D4113B58-C8EC-B630-885D-068060287ECC}"/>
                  </a:ext>
                </a:extLst>
              </p14:cNvPr>
              <p14:cNvContentPartPr/>
              <p14:nvPr/>
            </p14:nvContentPartPr>
            <p14:xfrm>
              <a:off x="9209520" y="5227860"/>
              <a:ext cx="360" cy="36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D4113B58-C8EC-B630-885D-068060287EC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91520" y="52098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E072188-2DAD-449C-1B28-8DD249646186}"/>
                  </a:ext>
                </a:extLst>
              </p14:cNvPr>
              <p14:cNvContentPartPr/>
              <p14:nvPr/>
            </p14:nvContentPartPr>
            <p14:xfrm>
              <a:off x="3504927" y="1039811"/>
              <a:ext cx="979560" cy="6616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E072188-2DAD-449C-1B28-8DD24964618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96287" y="1031171"/>
                <a:ext cx="997200" cy="67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060767E-94AF-B944-66FC-81DD85A3A173}"/>
                  </a:ext>
                </a:extLst>
              </p14:cNvPr>
              <p14:cNvContentPartPr/>
              <p14:nvPr/>
            </p14:nvContentPartPr>
            <p14:xfrm>
              <a:off x="5716767" y="975371"/>
              <a:ext cx="884520" cy="8298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060767E-94AF-B944-66FC-81DD85A3A17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708127" y="966731"/>
                <a:ext cx="902160" cy="84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C4E0A28-BF48-1B09-8822-A2EC6508A61E}"/>
                  </a:ext>
                </a:extLst>
              </p14:cNvPr>
              <p14:cNvContentPartPr/>
              <p14:nvPr/>
            </p14:nvContentPartPr>
            <p14:xfrm>
              <a:off x="6035727" y="2442011"/>
              <a:ext cx="289440" cy="3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C4E0A28-BF48-1B09-8822-A2EC6508A61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027087" y="2433011"/>
                <a:ext cx="3070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B620C35-9C24-BC7C-5D55-F82B34C4CEC7}"/>
                  </a:ext>
                </a:extLst>
              </p14:cNvPr>
              <p14:cNvContentPartPr/>
              <p14:nvPr/>
            </p14:nvContentPartPr>
            <p14:xfrm>
              <a:off x="5971647" y="4467731"/>
              <a:ext cx="369360" cy="234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B620C35-9C24-BC7C-5D55-F82B34C4CEC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963007" y="4459091"/>
                <a:ext cx="38700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98506C4-185B-7FF5-71FC-DD1778549024}"/>
                  </a:ext>
                </a:extLst>
              </p14:cNvPr>
              <p14:cNvContentPartPr/>
              <p14:nvPr/>
            </p14:nvContentPartPr>
            <p14:xfrm>
              <a:off x="947847" y="238145"/>
              <a:ext cx="290880" cy="3877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98506C4-185B-7FF5-71FC-DD177854902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38847" y="229505"/>
                <a:ext cx="308520" cy="40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7DCD5D5-8DAD-6BAC-8CF0-F6A177B2D783}"/>
                  </a:ext>
                </a:extLst>
              </p14:cNvPr>
              <p14:cNvContentPartPr/>
              <p14:nvPr/>
            </p14:nvContentPartPr>
            <p14:xfrm>
              <a:off x="1095087" y="367745"/>
              <a:ext cx="181440" cy="2714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7DCD5D5-8DAD-6BAC-8CF0-F6A177B2D78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86087" y="358745"/>
                <a:ext cx="19908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C4D1387-4234-523A-1EEF-98B4DB509C4E}"/>
                  </a:ext>
                </a:extLst>
              </p14:cNvPr>
              <p14:cNvContentPartPr/>
              <p14:nvPr/>
            </p14:nvContentPartPr>
            <p14:xfrm>
              <a:off x="1515927" y="522545"/>
              <a:ext cx="131040" cy="3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C4D1387-4234-523A-1EEF-98B4DB509C4E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507287" y="513905"/>
                <a:ext cx="1486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BB2FF0A-1919-CCC4-EB86-6A616DB11C1D}"/>
                  </a:ext>
                </a:extLst>
              </p14:cNvPr>
              <p14:cNvContentPartPr/>
              <p14:nvPr/>
            </p14:nvContentPartPr>
            <p14:xfrm>
              <a:off x="1558047" y="604985"/>
              <a:ext cx="94320" cy="68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BB2FF0A-1919-CCC4-EB86-6A616DB11C1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549407" y="596345"/>
                <a:ext cx="111960" cy="24480"/>
              </a:xfrm>
              <a:prstGeom prst="rect">
                <a:avLst/>
              </a:prstGeom>
            </p:spPr>
          </p:pic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DC936656-BB28-B60F-C0AF-439694584937}"/>
              </a:ext>
            </a:extLst>
          </p:cNvPr>
          <p:cNvGrpSpPr/>
          <p:nvPr/>
        </p:nvGrpSpPr>
        <p:grpSpPr>
          <a:xfrm>
            <a:off x="1871247" y="57785"/>
            <a:ext cx="2750400" cy="590040"/>
            <a:chOff x="1871247" y="57785"/>
            <a:chExt cx="2750400" cy="590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1EB5FA3-A5C0-5239-D0AD-E194F0B3B52D}"/>
                    </a:ext>
                  </a:extLst>
                </p14:cNvPr>
                <p14:cNvContentPartPr/>
                <p14:nvPr/>
              </p14:nvContentPartPr>
              <p14:xfrm>
                <a:off x="1871247" y="285305"/>
                <a:ext cx="61560" cy="3441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1EB5FA3-A5C0-5239-D0AD-E194F0B3B52D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862247" y="276665"/>
                  <a:ext cx="7920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BBF31C4-6061-0121-B4E3-247BD603A8B1}"/>
                    </a:ext>
                  </a:extLst>
                </p14:cNvPr>
                <p14:cNvContentPartPr/>
                <p14:nvPr/>
              </p14:nvContentPartPr>
              <p14:xfrm>
                <a:off x="2063847" y="354785"/>
                <a:ext cx="124920" cy="2372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BBF31C4-6061-0121-B4E3-247BD603A8B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055207" y="346145"/>
                  <a:ext cx="14256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BBEFDF3-6A27-8D75-A98D-DF1F563B3E98}"/>
                    </a:ext>
                  </a:extLst>
                </p14:cNvPr>
                <p14:cNvContentPartPr/>
                <p14:nvPr/>
              </p14:nvContentPartPr>
              <p14:xfrm>
                <a:off x="2324847" y="511025"/>
                <a:ext cx="360" cy="3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BBEFDF3-6A27-8D75-A98D-DF1F563B3E98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316207" y="5020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A4174F3-68D0-9FE1-EC14-36016169C13A}"/>
                    </a:ext>
                  </a:extLst>
                </p14:cNvPr>
                <p14:cNvContentPartPr/>
                <p14:nvPr/>
              </p14:nvContentPartPr>
              <p14:xfrm>
                <a:off x="2399367" y="291785"/>
                <a:ext cx="137880" cy="2912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A4174F3-68D0-9FE1-EC14-36016169C13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390367" y="283145"/>
                  <a:ext cx="15552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4AF3004-D528-ECAA-9B07-F5199BDD0D44}"/>
                    </a:ext>
                  </a:extLst>
                </p14:cNvPr>
                <p14:cNvContentPartPr/>
                <p14:nvPr/>
              </p14:nvContentPartPr>
              <p14:xfrm>
                <a:off x="2721567" y="331025"/>
                <a:ext cx="6840" cy="3168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4AF3004-D528-ECAA-9B07-F5199BDD0D4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712567" y="322385"/>
                  <a:ext cx="2448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B2CEB2D-77FC-C5C1-FD15-F92AD7076541}"/>
                    </a:ext>
                  </a:extLst>
                </p14:cNvPr>
                <p14:cNvContentPartPr/>
                <p14:nvPr/>
              </p14:nvContentPartPr>
              <p14:xfrm>
                <a:off x="2798967" y="313745"/>
                <a:ext cx="108000" cy="2692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8B2CEB2D-77FC-C5C1-FD15-F92AD7076541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790327" y="304745"/>
                  <a:ext cx="12564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D42A124-04F9-0C96-5127-FA820A25E83D}"/>
                    </a:ext>
                  </a:extLst>
                </p14:cNvPr>
                <p14:cNvContentPartPr/>
                <p14:nvPr/>
              </p14:nvContentPartPr>
              <p14:xfrm>
                <a:off x="3043047" y="137345"/>
                <a:ext cx="85320" cy="1458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D42A124-04F9-0C96-5127-FA820A25E83D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034047" y="128345"/>
                  <a:ext cx="10296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46A50D6-9EBE-20D7-B9D7-555FF1CC29E5}"/>
                    </a:ext>
                  </a:extLst>
                </p14:cNvPr>
                <p14:cNvContentPartPr/>
                <p14:nvPr/>
              </p14:nvContentPartPr>
              <p14:xfrm>
                <a:off x="3193887" y="202505"/>
                <a:ext cx="360" cy="3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46A50D6-9EBE-20D7-B9D7-555FF1CC29E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185247" y="1935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5C503EC-3BD2-5D53-42D6-1A0A737746CF}"/>
                    </a:ext>
                  </a:extLst>
                </p14:cNvPr>
                <p14:cNvContentPartPr/>
                <p14:nvPr/>
              </p14:nvContentPartPr>
              <p14:xfrm>
                <a:off x="3311967" y="113225"/>
                <a:ext cx="6840" cy="1321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5C503EC-3BD2-5D53-42D6-1A0A737746C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303327" y="104225"/>
                  <a:ext cx="244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61B069FC-4C43-AE10-2C17-339D886A0615}"/>
                    </a:ext>
                  </a:extLst>
                </p14:cNvPr>
                <p14:cNvContentPartPr/>
                <p14:nvPr/>
              </p14:nvContentPartPr>
              <p14:xfrm>
                <a:off x="3422487" y="98465"/>
                <a:ext cx="109440" cy="3848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61B069FC-4C43-AE10-2C17-339D886A061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413487" y="89465"/>
                  <a:ext cx="127080" cy="40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D58EE2D-DE1E-3DB1-180E-A1E83AA1DB8D}"/>
                    </a:ext>
                  </a:extLst>
                </p14:cNvPr>
                <p14:cNvContentPartPr/>
                <p14:nvPr/>
              </p14:nvContentPartPr>
              <p14:xfrm>
                <a:off x="3587007" y="125105"/>
                <a:ext cx="81720" cy="2602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D58EE2D-DE1E-3DB1-180E-A1E83AA1DB8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578367" y="116465"/>
                  <a:ext cx="9936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C27B0F56-74A6-3271-C0C9-443BBC1C967A}"/>
                    </a:ext>
                  </a:extLst>
                </p14:cNvPr>
                <p14:cNvContentPartPr/>
                <p14:nvPr/>
              </p14:nvContentPartPr>
              <p14:xfrm>
                <a:off x="3864207" y="193865"/>
                <a:ext cx="146520" cy="33768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C27B0F56-74A6-3271-C0C9-443BBC1C967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855567" y="185225"/>
                  <a:ext cx="16416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13F8063-2B47-4A76-6AA4-BA6058D9E3D6}"/>
                    </a:ext>
                  </a:extLst>
                </p14:cNvPr>
                <p14:cNvContentPartPr/>
                <p14:nvPr/>
              </p14:nvContentPartPr>
              <p14:xfrm>
                <a:off x="4041687" y="69665"/>
                <a:ext cx="100440" cy="12600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13F8063-2B47-4A76-6AA4-BA6058D9E3D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032687" y="61025"/>
                  <a:ext cx="1180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F0B4404-52B0-5469-AE03-0531CE440BC5}"/>
                    </a:ext>
                  </a:extLst>
                </p14:cNvPr>
                <p14:cNvContentPartPr/>
                <p14:nvPr/>
              </p14:nvContentPartPr>
              <p14:xfrm>
                <a:off x="4263807" y="170825"/>
                <a:ext cx="360" cy="3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F0B4404-52B0-5469-AE03-0531CE440BC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254807" y="1621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D7D8ED21-D345-2C12-A4A6-C103F923C90E}"/>
                    </a:ext>
                  </a:extLst>
                </p14:cNvPr>
                <p14:cNvContentPartPr/>
                <p14:nvPr/>
              </p14:nvContentPartPr>
              <p14:xfrm>
                <a:off x="4387287" y="57785"/>
                <a:ext cx="83520" cy="19944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D7D8ED21-D345-2C12-A4A6-C103F923C90E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378647" y="49145"/>
                  <a:ext cx="10116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BF24DD69-E1A4-9BCB-CC89-F1C9E57F1136}"/>
                    </a:ext>
                  </a:extLst>
                </p14:cNvPr>
                <p14:cNvContentPartPr/>
                <p14:nvPr/>
              </p14:nvContentPartPr>
              <p14:xfrm>
                <a:off x="4570527" y="64985"/>
                <a:ext cx="51120" cy="19296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BF24DD69-E1A4-9BCB-CC89-F1C9E57F1136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561887" y="55985"/>
                  <a:ext cx="68760" cy="210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4E85043A-7CF5-0CFC-D5E7-B886298922BB}"/>
                  </a:ext>
                </a:extLst>
              </p14:cNvPr>
              <p14:cNvContentPartPr/>
              <p14:nvPr/>
            </p14:nvContentPartPr>
            <p14:xfrm>
              <a:off x="-2610753" y="1501025"/>
              <a:ext cx="12600" cy="23940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4E85043A-7CF5-0CFC-D5E7-B886298922BB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-2619753" y="1492385"/>
                <a:ext cx="3024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FD9FCA5A-3E45-B550-E88B-D1B3CFFAE025}"/>
                  </a:ext>
                </a:extLst>
              </p14:cNvPr>
              <p14:cNvContentPartPr/>
              <p14:nvPr/>
            </p14:nvContentPartPr>
            <p14:xfrm>
              <a:off x="-2596353" y="1492025"/>
              <a:ext cx="122400" cy="25668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FD9FCA5A-3E45-B550-E88B-D1B3CFFAE025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-2605353" y="1483385"/>
                <a:ext cx="140040" cy="27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65D40C63-0095-063C-6452-D3FFF04055AF}"/>
                  </a:ext>
                </a:extLst>
              </p14:cNvPr>
              <p14:cNvContentPartPr/>
              <p14:nvPr/>
            </p14:nvContentPartPr>
            <p14:xfrm>
              <a:off x="-2423193" y="1499585"/>
              <a:ext cx="6840" cy="21708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65D40C63-0095-063C-6452-D3FFF04055AF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-2432193" y="1490945"/>
                <a:ext cx="2448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487B85A0-4D37-75FB-E678-8FA5A7EBFA4E}"/>
                  </a:ext>
                </a:extLst>
              </p14:cNvPr>
              <p14:cNvContentPartPr/>
              <p14:nvPr/>
            </p14:nvContentPartPr>
            <p14:xfrm>
              <a:off x="-2417073" y="1417505"/>
              <a:ext cx="132120" cy="14328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487B85A0-4D37-75FB-E678-8FA5A7EBFA4E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-2425713" y="1408865"/>
                <a:ext cx="14976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B498C56F-17F6-8438-5C1B-0D8F5FB6571C}"/>
                  </a:ext>
                </a:extLst>
              </p14:cNvPr>
              <p14:cNvContentPartPr/>
              <p14:nvPr/>
            </p14:nvContentPartPr>
            <p14:xfrm>
              <a:off x="-2278833" y="1667705"/>
              <a:ext cx="44640" cy="10944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B498C56F-17F6-8438-5C1B-0D8F5FB6571C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-2287833" y="1658705"/>
                <a:ext cx="6228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43E9378E-FC38-74A3-68BE-32B298AB949E}"/>
                  </a:ext>
                </a:extLst>
              </p14:cNvPr>
              <p14:cNvContentPartPr/>
              <p14:nvPr/>
            </p14:nvContentPartPr>
            <p14:xfrm>
              <a:off x="-2694633" y="1941665"/>
              <a:ext cx="550080" cy="1296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43E9378E-FC38-74A3-68BE-32B298AB949E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-2703273" y="1932665"/>
                <a:ext cx="56772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006F23BB-33DA-5F57-6697-92F05AEFE5B2}"/>
                  </a:ext>
                </a:extLst>
              </p14:cNvPr>
              <p14:cNvContentPartPr/>
              <p14:nvPr/>
            </p14:nvContentPartPr>
            <p14:xfrm>
              <a:off x="-2671593" y="2043545"/>
              <a:ext cx="16200" cy="18612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006F23BB-33DA-5F57-6697-92F05AEFE5B2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-2680593" y="2034545"/>
                <a:ext cx="3384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191745C6-C457-27AF-8370-0C4E55C2AD53}"/>
                  </a:ext>
                </a:extLst>
              </p14:cNvPr>
              <p14:cNvContentPartPr/>
              <p14:nvPr/>
            </p14:nvContentPartPr>
            <p14:xfrm>
              <a:off x="-2655753" y="2038145"/>
              <a:ext cx="125280" cy="22968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191745C6-C457-27AF-8370-0C4E55C2AD53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-2664393" y="2029505"/>
                <a:ext cx="14292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903426B6-BC0C-7B01-4BC2-6AD73C6F65F6}"/>
                  </a:ext>
                </a:extLst>
              </p14:cNvPr>
              <p14:cNvContentPartPr/>
              <p14:nvPr/>
            </p14:nvContentPartPr>
            <p14:xfrm>
              <a:off x="-2476113" y="2073425"/>
              <a:ext cx="9000" cy="26640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903426B6-BC0C-7B01-4BC2-6AD73C6F65F6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-2484753" y="2064785"/>
                <a:ext cx="26640" cy="28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2B0EB5F7-6444-23CD-F068-B5A26DBA23F7}"/>
                  </a:ext>
                </a:extLst>
              </p14:cNvPr>
              <p14:cNvContentPartPr/>
              <p14:nvPr/>
            </p14:nvContentPartPr>
            <p14:xfrm>
              <a:off x="-2485833" y="2075945"/>
              <a:ext cx="116640" cy="13212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2B0EB5F7-6444-23CD-F068-B5A26DBA23F7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-2494473" y="2066945"/>
                <a:ext cx="13428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62476D89-6AF3-C38A-31BD-F1EC1FC255C4}"/>
                  </a:ext>
                </a:extLst>
              </p14:cNvPr>
              <p14:cNvContentPartPr/>
              <p14:nvPr/>
            </p14:nvContentPartPr>
            <p14:xfrm>
              <a:off x="-2323113" y="2273225"/>
              <a:ext cx="3600" cy="15696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62476D89-6AF3-C38A-31BD-F1EC1FC255C4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-2331753" y="2264225"/>
                <a:ext cx="2124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7C9DA785-3A4B-DD4A-80FA-A02B04330DF8}"/>
                  </a:ext>
                </a:extLst>
              </p14:cNvPr>
              <p14:cNvContentPartPr/>
              <p14:nvPr/>
            </p14:nvContentPartPr>
            <p14:xfrm>
              <a:off x="-2323833" y="2311385"/>
              <a:ext cx="99720" cy="13248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7C9DA785-3A4B-DD4A-80FA-A02B04330DF8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-2332833" y="2302745"/>
                <a:ext cx="11736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B9EB002A-78E9-12A5-83A6-70750FC3E2D0}"/>
                  </a:ext>
                </a:extLst>
              </p14:cNvPr>
              <p14:cNvContentPartPr/>
              <p14:nvPr/>
            </p14:nvContentPartPr>
            <p14:xfrm>
              <a:off x="-1993353" y="1879385"/>
              <a:ext cx="101520" cy="1296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B9EB002A-78E9-12A5-83A6-70750FC3E2D0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-2002353" y="1870385"/>
                <a:ext cx="11916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3C1FC9A8-2F3B-9329-A870-2814F540BE73}"/>
                  </a:ext>
                </a:extLst>
              </p14:cNvPr>
              <p14:cNvContentPartPr/>
              <p14:nvPr/>
            </p14:nvContentPartPr>
            <p14:xfrm>
              <a:off x="-1943313" y="1986665"/>
              <a:ext cx="66240" cy="2016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3C1FC9A8-2F3B-9329-A870-2814F540BE73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-1952313" y="1977665"/>
                <a:ext cx="8388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C9DD723A-4738-E082-92CA-E81C6ED59F82}"/>
                  </a:ext>
                </a:extLst>
              </p14:cNvPr>
              <p14:cNvContentPartPr/>
              <p14:nvPr/>
            </p14:nvContentPartPr>
            <p14:xfrm>
              <a:off x="-1446513" y="1506425"/>
              <a:ext cx="32760" cy="21600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C9DD723A-4738-E082-92CA-E81C6ED59F82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-1455513" y="1497785"/>
                <a:ext cx="5040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C88E3E53-5CB7-5FA5-BF08-8AAF2A67018C}"/>
                  </a:ext>
                </a:extLst>
              </p14:cNvPr>
              <p14:cNvContentPartPr/>
              <p14:nvPr/>
            </p14:nvContentPartPr>
            <p14:xfrm>
              <a:off x="-1358673" y="1535225"/>
              <a:ext cx="95400" cy="19836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C88E3E53-5CB7-5FA5-BF08-8AAF2A67018C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-1367313" y="1526225"/>
                <a:ext cx="11304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29ED262E-6479-D4D7-5C66-38768C7B13B0}"/>
                  </a:ext>
                </a:extLst>
              </p14:cNvPr>
              <p14:cNvContentPartPr/>
              <p14:nvPr/>
            </p14:nvContentPartPr>
            <p14:xfrm>
              <a:off x="-1209633" y="1704785"/>
              <a:ext cx="360" cy="36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29ED262E-6479-D4D7-5C66-38768C7B13B0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-1218633" y="169614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A5C6644A-9AB6-6FDB-0977-6DA6ABEB1DD3}"/>
                  </a:ext>
                </a:extLst>
              </p14:cNvPr>
              <p14:cNvContentPartPr/>
              <p14:nvPr/>
            </p14:nvContentPartPr>
            <p14:xfrm>
              <a:off x="-1171833" y="1548905"/>
              <a:ext cx="106920" cy="17352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A5C6644A-9AB6-6FDB-0977-6DA6ABEB1DD3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-1180473" y="1539905"/>
                <a:ext cx="12456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EDFA94A2-664C-656D-C70B-C136B6706F07}"/>
                  </a:ext>
                </a:extLst>
              </p14:cNvPr>
              <p14:cNvContentPartPr/>
              <p14:nvPr/>
            </p14:nvContentPartPr>
            <p14:xfrm>
              <a:off x="-1128273" y="1657625"/>
              <a:ext cx="91800" cy="36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EDFA94A2-664C-656D-C70B-C136B6706F07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-1137273" y="1648985"/>
                <a:ext cx="10944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7BB7CD56-7180-F7AC-0C66-10254EFAB905}"/>
                  </a:ext>
                </a:extLst>
              </p14:cNvPr>
              <p14:cNvContentPartPr/>
              <p14:nvPr/>
            </p14:nvContentPartPr>
            <p14:xfrm>
              <a:off x="-1423833" y="1841225"/>
              <a:ext cx="404640" cy="3060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7BB7CD56-7180-F7AC-0C66-10254EFAB905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-1432473" y="1832585"/>
                <a:ext cx="42228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FB34530D-91D7-1784-70CD-E84A835C6C87}"/>
                  </a:ext>
                </a:extLst>
              </p14:cNvPr>
              <p14:cNvContentPartPr/>
              <p14:nvPr/>
            </p14:nvContentPartPr>
            <p14:xfrm>
              <a:off x="-1492953" y="2051825"/>
              <a:ext cx="171720" cy="24336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FB34530D-91D7-1784-70CD-E84A835C6C87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-1501593" y="2043185"/>
                <a:ext cx="18936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9214D075-D324-767A-5824-F646C5AADCBA}"/>
                  </a:ext>
                </a:extLst>
              </p14:cNvPr>
              <p14:cNvContentPartPr/>
              <p14:nvPr/>
            </p14:nvContentPartPr>
            <p14:xfrm>
              <a:off x="-1296393" y="2288705"/>
              <a:ext cx="360" cy="36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9214D075-D324-767A-5824-F646C5AADCBA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-1305393" y="227970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0B8D1D62-B029-44CA-3D95-58C29FA076FC}"/>
                  </a:ext>
                </a:extLst>
              </p14:cNvPr>
              <p14:cNvContentPartPr/>
              <p14:nvPr/>
            </p14:nvContentPartPr>
            <p14:xfrm>
              <a:off x="-1180833" y="2093585"/>
              <a:ext cx="37080" cy="20556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0B8D1D62-B029-44CA-3D95-58C29FA076FC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-1189833" y="2084585"/>
                <a:ext cx="54720" cy="22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E1358211-15E7-7EAA-AF50-B172F5FD85D5}"/>
                  </a:ext>
                </a:extLst>
              </p14:cNvPr>
              <p14:cNvContentPartPr/>
              <p14:nvPr/>
            </p14:nvContentPartPr>
            <p14:xfrm>
              <a:off x="-1187313" y="2194025"/>
              <a:ext cx="63720" cy="10800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E1358211-15E7-7EAA-AF50-B172F5FD85D5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-1195953" y="2185385"/>
                <a:ext cx="8136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9756A0E2-8307-30E8-D6D8-9895D2B8BAB5}"/>
                  </a:ext>
                </a:extLst>
              </p14:cNvPr>
              <p14:cNvContentPartPr/>
              <p14:nvPr/>
            </p14:nvContentPartPr>
            <p14:xfrm>
              <a:off x="-1767993" y="2851385"/>
              <a:ext cx="96840" cy="756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9756A0E2-8307-30E8-D6D8-9895D2B8BAB5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-1776633" y="2842745"/>
                <a:ext cx="11448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EA083B78-6EC7-EED8-E1A8-7D4B0111F966}"/>
                  </a:ext>
                </a:extLst>
              </p14:cNvPr>
              <p14:cNvContentPartPr/>
              <p14:nvPr/>
            </p14:nvContentPartPr>
            <p14:xfrm>
              <a:off x="-1766193" y="2966225"/>
              <a:ext cx="97920" cy="684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EA083B78-6EC7-EED8-E1A8-7D4B0111F966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-1775193" y="2957225"/>
                <a:ext cx="11556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C4A42393-ED86-3133-D211-471AD32CADE9}"/>
                  </a:ext>
                </a:extLst>
              </p14:cNvPr>
              <p14:cNvContentPartPr/>
              <p14:nvPr/>
            </p14:nvContentPartPr>
            <p14:xfrm>
              <a:off x="-1436073" y="2637545"/>
              <a:ext cx="145080" cy="23832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C4A42393-ED86-3133-D211-471AD32CADE9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-1444713" y="2628905"/>
                <a:ext cx="162720" cy="25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D7BA1F95-B393-4FE9-60F0-E049E1B0389A}"/>
                  </a:ext>
                </a:extLst>
              </p14:cNvPr>
              <p14:cNvContentPartPr/>
              <p14:nvPr/>
            </p14:nvContentPartPr>
            <p14:xfrm>
              <a:off x="-1220073" y="2849225"/>
              <a:ext cx="360" cy="36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D7BA1F95-B393-4FE9-60F0-E049E1B0389A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-1229073" y="284058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2EA865B6-B452-41D7-FC87-7563A824D8F4}"/>
                  </a:ext>
                </a:extLst>
              </p14:cNvPr>
              <p14:cNvContentPartPr/>
              <p14:nvPr/>
            </p14:nvContentPartPr>
            <p14:xfrm>
              <a:off x="-1135833" y="2664185"/>
              <a:ext cx="101880" cy="27864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2EA865B6-B452-41D7-FC87-7563A824D8F4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-1144473" y="2655185"/>
                <a:ext cx="119520" cy="29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45DB8CCD-3351-E831-E9B4-867BE3A87245}"/>
                  </a:ext>
                </a:extLst>
              </p14:cNvPr>
              <p14:cNvContentPartPr/>
              <p14:nvPr/>
            </p14:nvContentPartPr>
            <p14:xfrm>
              <a:off x="-1058793" y="2712785"/>
              <a:ext cx="19440" cy="6372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45DB8CCD-3351-E831-E9B4-867BE3A87245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-1067793" y="2703785"/>
                <a:ext cx="3708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AC3C021B-8E6C-326E-CD21-102A234998CA}"/>
                  </a:ext>
                </a:extLst>
              </p14:cNvPr>
              <p14:cNvContentPartPr/>
              <p14:nvPr/>
            </p14:nvContentPartPr>
            <p14:xfrm>
              <a:off x="-989313" y="2668505"/>
              <a:ext cx="138600" cy="22968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AC3C021B-8E6C-326E-CD21-102A234998CA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-997953" y="2659505"/>
                <a:ext cx="15624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99AFC2B6-414E-5C27-156E-2BDE7F3A7D73}"/>
                  </a:ext>
                </a:extLst>
              </p14:cNvPr>
              <p14:cNvContentPartPr/>
              <p14:nvPr/>
            </p14:nvContentPartPr>
            <p14:xfrm>
              <a:off x="-966273" y="2788385"/>
              <a:ext cx="179280" cy="6552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99AFC2B6-414E-5C27-156E-2BDE7F3A7D73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-975273" y="2779745"/>
                <a:ext cx="19692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75F0192D-B7CF-F2EA-2CE3-D54A95841234}"/>
                  </a:ext>
                </a:extLst>
              </p14:cNvPr>
              <p14:cNvContentPartPr/>
              <p14:nvPr/>
            </p14:nvContentPartPr>
            <p14:xfrm>
              <a:off x="-1555233" y="2510105"/>
              <a:ext cx="858240" cy="77976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75F0192D-B7CF-F2EA-2CE3-D54A95841234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-1564233" y="2501105"/>
                <a:ext cx="875880" cy="79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A74EF2A7-384B-954F-94AC-0CB627D6EF0E}"/>
                  </a:ext>
                </a:extLst>
              </p14:cNvPr>
              <p14:cNvContentPartPr/>
              <p14:nvPr/>
            </p14:nvContentPartPr>
            <p14:xfrm>
              <a:off x="-2589153" y="4039745"/>
              <a:ext cx="329760" cy="27864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A74EF2A7-384B-954F-94AC-0CB627D6EF0E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-2597793" y="4031105"/>
                <a:ext cx="347400" cy="29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8E586664-F639-8FFF-AFBB-98FDAE2066DD}"/>
                  </a:ext>
                </a:extLst>
              </p14:cNvPr>
              <p14:cNvContentPartPr/>
              <p14:nvPr/>
            </p14:nvContentPartPr>
            <p14:xfrm>
              <a:off x="-2694993" y="4396505"/>
              <a:ext cx="362880" cy="1404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8E586664-F639-8FFF-AFBB-98FDAE2066DD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-2703993" y="4387865"/>
                <a:ext cx="38052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80761AFD-B126-A0D6-5D96-54573DDC18AD}"/>
                  </a:ext>
                </a:extLst>
              </p14:cNvPr>
              <p14:cNvContentPartPr/>
              <p14:nvPr/>
            </p14:nvContentPartPr>
            <p14:xfrm>
              <a:off x="-2603913" y="4607825"/>
              <a:ext cx="260640" cy="28008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80761AFD-B126-A0D6-5D96-54573DDC18AD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-2612553" y="4599185"/>
                <a:ext cx="278280" cy="29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CD2DCAB8-49FF-1B3D-6736-52E7D89E6070}"/>
                  </a:ext>
                </a:extLst>
              </p14:cNvPr>
              <p14:cNvContentPartPr/>
              <p14:nvPr/>
            </p14:nvContentPartPr>
            <p14:xfrm>
              <a:off x="-2023953" y="4321625"/>
              <a:ext cx="70200" cy="36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CD2DCAB8-49FF-1B3D-6736-52E7D89E6070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-2032953" y="4312625"/>
                <a:ext cx="8784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09E6E67A-4887-9A6D-8310-22CF37347193}"/>
                  </a:ext>
                </a:extLst>
              </p14:cNvPr>
              <p14:cNvContentPartPr/>
              <p14:nvPr/>
            </p14:nvContentPartPr>
            <p14:xfrm>
              <a:off x="-2061033" y="4424585"/>
              <a:ext cx="100440" cy="1476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09E6E67A-4887-9A6D-8310-22CF37347193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-2069673" y="4415585"/>
                <a:ext cx="11808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9035B39E-0A68-F924-D7A0-00563349B572}"/>
                  </a:ext>
                </a:extLst>
              </p14:cNvPr>
              <p14:cNvContentPartPr/>
              <p14:nvPr/>
            </p14:nvContentPartPr>
            <p14:xfrm>
              <a:off x="-1767633" y="4051625"/>
              <a:ext cx="190800" cy="27108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9035B39E-0A68-F924-D7A0-00563349B572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-1776273" y="4042625"/>
                <a:ext cx="208440" cy="2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4A4B8613-22D3-0DC7-1C95-DDB317B5D298}"/>
                  </a:ext>
                </a:extLst>
              </p14:cNvPr>
              <p14:cNvContentPartPr/>
              <p14:nvPr/>
            </p14:nvContentPartPr>
            <p14:xfrm>
              <a:off x="-1563513" y="4244585"/>
              <a:ext cx="360" cy="36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4A4B8613-22D3-0DC7-1C95-DDB317B5D298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-1572153" y="423594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5CC8657A-C161-B9AE-60B4-313750297133}"/>
                  </a:ext>
                </a:extLst>
              </p14:cNvPr>
              <p14:cNvContentPartPr/>
              <p14:nvPr/>
            </p14:nvContentPartPr>
            <p14:xfrm>
              <a:off x="-1468473" y="4035785"/>
              <a:ext cx="81360" cy="29556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5CC8657A-C161-B9AE-60B4-313750297133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-1477473" y="4026785"/>
                <a:ext cx="99000" cy="31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1977C8EF-9B7A-F098-3B07-67FA93CFAD61}"/>
                  </a:ext>
                </a:extLst>
              </p14:cNvPr>
              <p14:cNvContentPartPr/>
              <p14:nvPr/>
            </p14:nvContentPartPr>
            <p14:xfrm>
              <a:off x="-1333473" y="4097705"/>
              <a:ext cx="78120" cy="23256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1977C8EF-9B7A-F098-3B07-67FA93CFAD61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-1342473" y="4089065"/>
                <a:ext cx="95760" cy="25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6E6AF121-6691-D812-E51D-5A8D196E1A7F}"/>
                  </a:ext>
                </a:extLst>
              </p14:cNvPr>
              <p14:cNvContentPartPr/>
              <p14:nvPr/>
            </p14:nvContentPartPr>
            <p14:xfrm>
              <a:off x="-1312953" y="4241345"/>
              <a:ext cx="108000" cy="1944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6E6AF121-6691-D812-E51D-5A8D196E1A7F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-1321593" y="4232345"/>
                <a:ext cx="12564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DF926826-A84E-D4B1-B661-2ACC448253B2}"/>
                  </a:ext>
                </a:extLst>
              </p14:cNvPr>
              <p14:cNvContentPartPr/>
              <p14:nvPr/>
            </p14:nvContentPartPr>
            <p14:xfrm>
              <a:off x="-2545593" y="5506025"/>
              <a:ext cx="78840" cy="19080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DF926826-A84E-D4B1-B661-2ACC448253B2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-2554233" y="5497385"/>
                <a:ext cx="9648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0B3AFBB7-91C4-B1D6-741B-0A885E1D573C}"/>
                  </a:ext>
                </a:extLst>
              </p14:cNvPr>
              <p14:cNvContentPartPr/>
              <p14:nvPr/>
            </p14:nvContentPartPr>
            <p14:xfrm>
              <a:off x="-2421753" y="5659025"/>
              <a:ext cx="147600" cy="2124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0B3AFBB7-91C4-B1D6-741B-0A885E1D573C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-2430393" y="5650385"/>
                <a:ext cx="16524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C81E4301-A172-446B-B306-9E28B5D8C894}"/>
                  </a:ext>
                </a:extLst>
              </p14:cNvPr>
              <p14:cNvContentPartPr/>
              <p14:nvPr/>
            </p14:nvContentPartPr>
            <p14:xfrm>
              <a:off x="-2374953" y="5738585"/>
              <a:ext cx="137520" cy="1476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C81E4301-A172-446B-B306-9E28B5D8C894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-2383593" y="5729945"/>
                <a:ext cx="15516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AA8D8639-15AB-768B-C33A-06ADE6706CFF}"/>
                  </a:ext>
                </a:extLst>
              </p14:cNvPr>
              <p14:cNvContentPartPr/>
              <p14:nvPr/>
            </p14:nvContentPartPr>
            <p14:xfrm>
              <a:off x="-1983273" y="5497025"/>
              <a:ext cx="45000" cy="31572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AA8D8639-15AB-768B-C33A-06ADE6706CFF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-1992273" y="5488385"/>
                <a:ext cx="62640" cy="33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FDC3747B-1C9B-175C-9EA0-D498733BEBC4}"/>
                  </a:ext>
                </a:extLst>
              </p14:cNvPr>
              <p14:cNvContentPartPr/>
              <p14:nvPr/>
            </p14:nvContentPartPr>
            <p14:xfrm>
              <a:off x="-1871313" y="5502065"/>
              <a:ext cx="82440" cy="31212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FDC3747B-1C9B-175C-9EA0-D498733BEBC4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-1879953" y="5493065"/>
                <a:ext cx="100080" cy="32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3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EDEC478A-2CF8-8FB2-A712-9CB2942F6AB3}"/>
                  </a:ext>
                </a:extLst>
              </p14:cNvPr>
              <p14:cNvContentPartPr/>
              <p14:nvPr/>
            </p14:nvContentPartPr>
            <p14:xfrm>
              <a:off x="-2264073" y="5264105"/>
              <a:ext cx="288360" cy="19728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EDEC478A-2CF8-8FB2-A712-9CB2942F6AB3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-2272713" y="5255465"/>
                <a:ext cx="30600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5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50A6645B-C92B-0AD3-0082-EF0FB12668B9}"/>
                  </a:ext>
                </a:extLst>
              </p14:cNvPr>
              <p14:cNvContentPartPr/>
              <p14:nvPr/>
            </p14:nvContentPartPr>
            <p14:xfrm>
              <a:off x="-2195313" y="5192105"/>
              <a:ext cx="48960" cy="24300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50A6645B-C92B-0AD3-0082-EF0FB12668B9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-2204313" y="5183105"/>
                <a:ext cx="6660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7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9CBCFD80-FB2E-DDF4-FD2E-B22803856A6A}"/>
                  </a:ext>
                </a:extLst>
              </p14:cNvPr>
              <p14:cNvContentPartPr/>
              <p14:nvPr/>
            </p14:nvContentPartPr>
            <p14:xfrm>
              <a:off x="-2933313" y="6255905"/>
              <a:ext cx="239760" cy="174960"/>
            </p14:xfrm>
          </p:contentPart>
        </mc:Choice>
        <mc:Fallback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9CBCFD80-FB2E-DDF4-FD2E-B22803856A6A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-2941953" y="6246905"/>
                <a:ext cx="25740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9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1D2938D8-B143-3705-ABF4-DB808EADCC7E}"/>
                  </a:ext>
                </a:extLst>
              </p14:cNvPr>
              <p14:cNvContentPartPr/>
              <p14:nvPr/>
            </p14:nvContentPartPr>
            <p14:xfrm>
              <a:off x="-2556753" y="6287585"/>
              <a:ext cx="146520" cy="360"/>
            </p14:xfrm>
          </p:contentPart>
        </mc:Choice>
        <mc:Fallback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1D2938D8-B143-3705-ABF4-DB808EADCC7E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-2565393" y="6278585"/>
                <a:ext cx="16416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1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13DDD8C6-BC76-78E2-A77F-C166E1A3A756}"/>
                  </a:ext>
                </a:extLst>
              </p14:cNvPr>
              <p14:cNvContentPartPr/>
              <p14:nvPr/>
            </p14:nvContentPartPr>
            <p14:xfrm>
              <a:off x="-2518233" y="6395225"/>
              <a:ext cx="57240" cy="360"/>
            </p14:xfrm>
          </p:contentPart>
        </mc:Choice>
        <mc:Fallback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13DDD8C6-BC76-78E2-A77F-C166E1A3A756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-2527233" y="6386585"/>
                <a:ext cx="748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3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A75B0FFF-50F0-3DC7-6D96-7B4D3C6D2F19}"/>
                  </a:ext>
                </a:extLst>
              </p14:cNvPr>
              <p14:cNvContentPartPr/>
              <p14:nvPr/>
            </p14:nvContentPartPr>
            <p14:xfrm>
              <a:off x="-2138793" y="6129905"/>
              <a:ext cx="124560" cy="198360"/>
            </p14:xfrm>
          </p:contentPart>
        </mc:Choice>
        <mc:Fallback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A75B0FFF-50F0-3DC7-6D96-7B4D3C6D2F19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-2147793" y="6120905"/>
                <a:ext cx="1422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5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3974BBB0-4801-7858-3913-A91ADE14C490}"/>
                  </a:ext>
                </a:extLst>
              </p14:cNvPr>
              <p14:cNvContentPartPr/>
              <p14:nvPr/>
            </p14:nvContentPartPr>
            <p14:xfrm>
              <a:off x="-1963833" y="6112985"/>
              <a:ext cx="108000" cy="261720"/>
            </p14:xfrm>
          </p:contentPart>
        </mc:Choice>
        <mc:Fallback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3974BBB0-4801-7858-3913-A91ADE14C490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-1972833" y="6104345"/>
                <a:ext cx="125640" cy="2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7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9C38902F-3450-4A52-1315-18D2179D4AFC}"/>
                  </a:ext>
                </a:extLst>
              </p14:cNvPr>
              <p14:cNvContentPartPr/>
              <p14:nvPr/>
            </p14:nvContentPartPr>
            <p14:xfrm>
              <a:off x="-1794273" y="6368225"/>
              <a:ext cx="360" cy="360"/>
            </p14:xfrm>
          </p:contentPart>
        </mc:Choice>
        <mc:Fallback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9C38902F-3450-4A52-1315-18D2179D4AFC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-1802913" y="635922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8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01BF1ED9-D0E0-FD03-876C-CF4FA16FCE62}"/>
                  </a:ext>
                </a:extLst>
              </p14:cNvPr>
              <p14:cNvContentPartPr/>
              <p14:nvPr/>
            </p14:nvContentPartPr>
            <p14:xfrm>
              <a:off x="-1682313" y="6173465"/>
              <a:ext cx="86400" cy="278280"/>
            </p14:xfrm>
          </p:contentPart>
        </mc:Choice>
        <mc:Fallback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01BF1ED9-D0E0-FD03-876C-CF4FA16FCE62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-1691313" y="6164465"/>
                <a:ext cx="104040" cy="29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0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D86C21FD-C800-B92D-69AE-FD7A2A669F84}"/>
                  </a:ext>
                </a:extLst>
              </p14:cNvPr>
              <p14:cNvContentPartPr/>
              <p14:nvPr/>
            </p14:nvContentPartPr>
            <p14:xfrm>
              <a:off x="-1615353" y="6293705"/>
              <a:ext cx="63720" cy="6840"/>
            </p14:xfrm>
          </p:contentPart>
        </mc:Choice>
        <mc:Fallback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D86C21FD-C800-B92D-69AE-FD7A2A669F84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-1624353" y="6284705"/>
                <a:ext cx="8136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2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B61271E5-2A0D-D5E0-E3C5-FDFFBA8A7235}"/>
                  </a:ext>
                </a:extLst>
              </p14:cNvPr>
              <p14:cNvContentPartPr/>
              <p14:nvPr/>
            </p14:nvContentPartPr>
            <p14:xfrm>
              <a:off x="-2373513" y="6029465"/>
              <a:ext cx="104400" cy="10908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B61271E5-2A0D-D5E0-E3C5-FDFFBA8A7235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-2382513" y="6020825"/>
                <a:ext cx="12204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4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9462BA21-69F1-A4B5-903D-F720E3EB4066}"/>
                  </a:ext>
                </a:extLst>
              </p14:cNvPr>
              <p14:cNvContentPartPr/>
              <p14:nvPr/>
            </p14:nvContentPartPr>
            <p14:xfrm>
              <a:off x="-2331753" y="5998865"/>
              <a:ext cx="20160" cy="150120"/>
            </p14:xfrm>
          </p:contentPart>
        </mc:Choice>
        <mc:Fallback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9462BA21-69F1-A4B5-903D-F720E3EB4066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-2340753" y="5989865"/>
                <a:ext cx="37800" cy="167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938970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7A44D-CAFD-BC1D-280E-26DA54CDF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264319"/>
            <a:ext cx="7212012" cy="690562"/>
          </a:xfrm>
        </p:spPr>
        <p:txBody>
          <a:bodyPr/>
          <a:lstStyle/>
          <a:p>
            <a:r>
              <a:rPr lang="en-P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Three Important Relationships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8A2AD-24ED-0F99-26DB-6144448FD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71600"/>
            <a:ext cx="7696200" cy="4876800"/>
          </a:xfrm>
        </p:spPr>
        <p:txBody>
          <a:bodyPr/>
          <a:lstStyle/>
          <a:p>
            <a:pPr algn="just"/>
            <a:r>
              <a:rPr lang="en-P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Generally, a specified rate of output can be produced using different combinations of K and L. That is we are assuming some substitutability between labor and capital (or between factors of production).</a:t>
            </a:r>
          </a:p>
          <a:p>
            <a:pPr algn="just"/>
            <a:r>
              <a:rPr lang="en-P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concepts of returns to scale (IRS, CRS and DRS) refers to changes in output when </a:t>
            </a:r>
            <a:r>
              <a:rPr lang="en-P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en-P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factors of production are varied proportionately.</a:t>
            </a:r>
          </a:p>
          <a:p>
            <a:pPr algn="just"/>
            <a:r>
              <a:rPr lang="en-P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Returns to a factor of production refers to changes in production associated with changes in that factor only while </a:t>
            </a:r>
            <a:r>
              <a:rPr lang="en-PS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holding other factors of production constant</a:t>
            </a:r>
            <a:r>
              <a:rPr lang="en-P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usually resulting in diminishing margianl returns or productivity.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DDA599-F1A3-31A2-F726-ED40D634334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 rot="5400000">
            <a:off x="6871493" y="2291809"/>
            <a:ext cx="3859213" cy="228600"/>
          </a:xfrm>
        </p:spPr>
        <p:txBody>
          <a:bodyPr/>
          <a:lstStyle/>
          <a:p>
            <a:pPr>
              <a:defRPr/>
            </a:pPr>
            <a:r>
              <a:rPr lang="en-US" dirty="0"/>
              <a:t>© 2016 Cengage Learning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F853564-C23F-04E3-B75A-A772BD14CCE6}"/>
                  </a:ext>
                </a:extLst>
              </p14:cNvPr>
              <p14:cNvContentPartPr/>
              <p14:nvPr/>
            </p14:nvContentPartPr>
            <p14:xfrm>
              <a:off x="2222607" y="974291"/>
              <a:ext cx="2501280" cy="759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F853564-C23F-04E3-B75A-A772BD14CCE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13967" y="965291"/>
                <a:ext cx="251892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31AE3C8-472F-2E36-DCBE-8218F4F151EC}"/>
                  </a:ext>
                </a:extLst>
              </p14:cNvPr>
              <p14:cNvContentPartPr/>
              <p14:nvPr/>
            </p14:nvContentPartPr>
            <p14:xfrm>
              <a:off x="-1634073" y="1535171"/>
              <a:ext cx="367560" cy="5590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31AE3C8-472F-2E36-DCBE-8218F4F151E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1642713" y="1526531"/>
                <a:ext cx="385200" cy="57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69FDC33-BAE4-9BC0-D99B-7E537DC9E6A4}"/>
                  </a:ext>
                </a:extLst>
              </p14:cNvPr>
              <p14:cNvContentPartPr/>
              <p14:nvPr/>
            </p14:nvContentPartPr>
            <p14:xfrm>
              <a:off x="4109367" y="3776891"/>
              <a:ext cx="1027800" cy="180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69FDC33-BAE4-9BC0-D99B-7E537DC9E6A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00367" y="3767891"/>
                <a:ext cx="104544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258B90C-BBA4-0974-9C83-D27002A9DBEA}"/>
                  </a:ext>
                </a:extLst>
              </p14:cNvPr>
              <p14:cNvContentPartPr/>
              <p14:nvPr/>
            </p14:nvContentPartPr>
            <p14:xfrm>
              <a:off x="6220047" y="3721811"/>
              <a:ext cx="1137600" cy="162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258B90C-BBA4-0974-9C83-D27002A9DBE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211407" y="3712811"/>
                <a:ext cx="115524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B969A6C-D39F-EE75-9C5E-930A463145DE}"/>
                  </a:ext>
                </a:extLst>
              </p14:cNvPr>
              <p14:cNvContentPartPr/>
              <p14:nvPr/>
            </p14:nvContentPartPr>
            <p14:xfrm>
              <a:off x="3651087" y="5745011"/>
              <a:ext cx="2795400" cy="345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B969A6C-D39F-EE75-9C5E-930A463145D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642447" y="5736011"/>
                <a:ext cx="281304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3878A89-939C-AE37-4C12-CBE46AC8564D}"/>
                  </a:ext>
                </a:extLst>
              </p14:cNvPr>
              <p14:cNvContentPartPr/>
              <p14:nvPr/>
            </p14:nvContentPartPr>
            <p14:xfrm>
              <a:off x="-2530113" y="2564771"/>
              <a:ext cx="4320" cy="1364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3878A89-939C-AE37-4C12-CBE46AC8564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-2539113" y="2556131"/>
                <a:ext cx="2196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0FC07D8-98D1-7450-1786-36ADA60DBE20}"/>
                  </a:ext>
                </a:extLst>
              </p14:cNvPr>
              <p14:cNvContentPartPr/>
              <p14:nvPr/>
            </p14:nvContentPartPr>
            <p14:xfrm>
              <a:off x="-2554953" y="2528771"/>
              <a:ext cx="259200" cy="22212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0FC07D8-98D1-7450-1786-36ADA60DBE2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-2563953" y="2519771"/>
                <a:ext cx="27684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4D9D1F8-326D-EFB1-583B-4F0AF8AE28A8}"/>
                  </a:ext>
                </a:extLst>
              </p14:cNvPr>
              <p14:cNvContentPartPr/>
              <p14:nvPr/>
            </p14:nvContentPartPr>
            <p14:xfrm>
              <a:off x="-2283513" y="2565491"/>
              <a:ext cx="29160" cy="14472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4D9D1F8-326D-EFB1-583B-4F0AF8AE28A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-2292513" y="2556851"/>
                <a:ext cx="4680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601A9A7-06B7-B20B-C6A9-3CACF2D1D217}"/>
                  </a:ext>
                </a:extLst>
              </p14:cNvPr>
              <p14:cNvContentPartPr/>
              <p14:nvPr/>
            </p14:nvContentPartPr>
            <p14:xfrm>
              <a:off x="-2289993" y="2467571"/>
              <a:ext cx="103320" cy="12600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601A9A7-06B7-B20B-C6A9-3CACF2D1D21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-2298633" y="2458931"/>
                <a:ext cx="12096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586202F2-665F-E077-AA0D-2EB722C3D001}"/>
                  </a:ext>
                </a:extLst>
              </p14:cNvPr>
              <p14:cNvContentPartPr/>
              <p14:nvPr/>
            </p14:nvContentPartPr>
            <p14:xfrm>
              <a:off x="-2192793" y="2655491"/>
              <a:ext cx="80640" cy="11340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586202F2-665F-E077-AA0D-2EB722C3D001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-2201433" y="2646491"/>
                <a:ext cx="9828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0CE0D8BD-284D-BD37-B41C-6B5411687DF9}"/>
                  </a:ext>
                </a:extLst>
              </p14:cNvPr>
              <p14:cNvContentPartPr/>
              <p14:nvPr/>
            </p14:nvContentPartPr>
            <p14:xfrm>
              <a:off x="-2537673" y="3029531"/>
              <a:ext cx="458640" cy="684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0CE0D8BD-284D-BD37-B41C-6B5411687DF9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-2546673" y="3020531"/>
                <a:ext cx="47628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9316FF1-B2C8-45B6-47E0-B4FF3E22AAA4}"/>
                  </a:ext>
                </a:extLst>
              </p14:cNvPr>
              <p14:cNvContentPartPr/>
              <p14:nvPr/>
            </p14:nvContentPartPr>
            <p14:xfrm>
              <a:off x="-2544153" y="3219611"/>
              <a:ext cx="102960" cy="2660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9316FF1-B2C8-45B6-47E0-B4FF3E22AAA4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-2553153" y="3210971"/>
                <a:ext cx="120600" cy="28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06C17AE0-B352-7DC9-183C-10FDB6C1D98E}"/>
                  </a:ext>
                </a:extLst>
              </p14:cNvPr>
              <p14:cNvContentPartPr/>
              <p14:nvPr/>
            </p14:nvContentPartPr>
            <p14:xfrm>
              <a:off x="-2511753" y="3254531"/>
              <a:ext cx="243720" cy="1393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06C17AE0-B352-7DC9-183C-10FDB6C1D98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-2520753" y="3245891"/>
                <a:ext cx="26136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41FB5E43-127B-266B-CA45-B483DDB71E1E}"/>
                  </a:ext>
                </a:extLst>
              </p14:cNvPr>
              <p14:cNvContentPartPr/>
              <p14:nvPr/>
            </p14:nvContentPartPr>
            <p14:xfrm>
              <a:off x="-2220153" y="3263531"/>
              <a:ext cx="36360" cy="2541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41FB5E43-127B-266B-CA45-B483DDB71E1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-2229153" y="3254891"/>
                <a:ext cx="54000" cy="27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7864DB0-9666-5299-5D22-3AC88B094BEE}"/>
                  </a:ext>
                </a:extLst>
              </p14:cNvPr>
              <p14:cNvContentPartPr/>
              <p14:nvPr/>
            </p14:nvContentPartPr>
            <p14:xfrm>
              <a:off x="-2223753" y="3207011"/>
              <a:ext cx="136080" cy="15372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7864DB0-9666-5299-5D22-3AC88B094BE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-2232753" y="3198011"/>
                <a:ext cx="15372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080F64F5-6F05-3F39-AE53-D2319203C73F}"/>
                  </a:ext>
                </a:extLst>
              </p14:cNvPr>
              <p14:cNvContentPartPr/>
              <p14:nvPr/>
            </p14:nvContentPartPr>
            <p14:xfrm>
              <a:off x="-2124033" y="3427331"/>
              <a:ext cx="26640" cy="18648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080F64F5-6F05-3F39-AE53-D2319203C73F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-2133033" y="3418331"/>
                <a:ext cx="44280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69A3921B-CC4F-A300-9F2D-F70AAE654161}"/>
                  </a:ext>
                </a:extLst>
              </p14:cNvPr>
              <p14:cNvContentPartPr/>
              <p14:nvPr/>
            </p14:nvContentPartPr>
            <p14:xfrm>
              <a:off x="-2069313" y="3379451"/>
              <a:ext cx="129600" cy="19692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69A3921B-CC4F-A300-9F2D-F70AAE654161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-2077953" y="3370811"/>
                <a:ext cx="147240" cy="2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83BE5A86-166E-3F14-CFAF-47E4B3312816}"/>
                  </a:ext>
                </a:extLst>
              </p14:cNvPr>
              <p14:cNvContentPartPr/>
              <p14:nvPr/>
            </p14:nvContentPartPr>
            <p14:xfrm>
              <a:off x="-1778433" y="2861051"/>
              <a:ext cx="114120" cy="360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83BE5A86-166E-3F14-CFAF-47E4B3312816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-1787073" y="2852051"/>
                <a:ext cx="13176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3EF1E05F-74B3-6488-0790-08C40E70D4DD}"/>
                  </a:ext>
                </a:extLst>
              </p14:cNvPr>
              <p14:cNvContentPartPr/>
              <p14:nvPr/>
            </p14:nvContentPartPr>
            <p14:xfrm>
              <a:off x="-1784913" y="2987411"/>
              <a:ext cx="127080" cy="1008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3EF1E05F-74B3-6488-0790-08C40E70D4DD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-1793553" y="2978771"/>
                <a:ext cx="14472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09B43515-9225-E487-1AF9-6C3CC7034A16}"/>
                  </a:ext>
                </a:extLst>
              </p14:cNvPr>
              <p14:cNvContentPartPr/>
              <p14:nvPr/>
            </p14:nvContentPartPr>
            <p14:xfrm>
              <a:off x="-1443273" y="2582051"/>
              <a:ext cx="152280" cy="14004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09B43515-9225-E487-1AF9-6C3CC7034A16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-1451913" y="2573411"/>
                <a:ext cx="16992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85CC3E02-F095-BE77-B543-4D8E0D2A0114}"/>
                  </a:ext>
                </a:extLst>
              </p14:cNvPr>
              <p14:cNvContentPartPr/>
              <p14:nvPr/>
            </p14:nvContentPartPr>
            <p14:xfrm>
              <a:off x="-1452993" y="2829011"/>
              <a:ext cx="223560" cy="129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85CC3E02-F095-BE77-B543-4D8E0D2A0114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-1461993" y="2820371"/>
                <a:ext cx="24120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BD7AF477-177D-3E72-BEC6-D2BB0149D7D2}"/>
                  </a:ext>
                </a:extLst>
              </p14:cNvPr>
              <p14:cNvContentPartPr/>
              <p14:nvPr/>
            </p14:nvContentPartPr>
            <p14:xfrm>
              <a:off x="-1370193" y="3010091"/>
              <a:ext cx="122400" cy="10656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BD7AF477-177D-3E72-BEC6-D2BB0149D7D2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-1379193" y="3001451"/>
                <a:ext cx="14004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4F08F41C-92CA-4C9C-0369-0136F3CECB4E}"/>
                  </a:ext>
                </a:extLst>
              </p14:cNvPr>
              <p14:cNvContentPartPr/>
              <p14:nvPr/>
            </p14:nvContentPartPr>
            <p14:xfrm>
              <a:off x="-2782113" y="4375571"/>
              <a:ext cx="69480" cy="5601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4F08F41C-92CA-4C9C-0369-0136F3CECB4E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-2791113" y="4366571"/>
                <a:ext cx="87120" cy="57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B91FD20C-FA60-AA57-CF32-231715D4873A}"/>
                  </a:ext>
                </a:extLst>
              </p14:cNvPr>
              <p14:cNvContentPartPr/>
              <p14:nvPr/>
            </p14:nvContentPartPr>
            <p14:xfrm>
              <a:off x="-2701113" y="4467731"/>
              <a:ext cx="226800" cy="51732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B91FD20C-FA60-AA57-CF32-231715D4873A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-2709753" y="4458731"/>
                <a:ext cx="244440" cy="53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4F8BE494-1F2F-FD2B-4241-CE48A6172F5F}"/>
                  </a:ext>
                </a:extLst>
              </p14:cNvPr>
              <p14:cNvContentPartPr/>
              <p14:nvPr/>
            </p14:nvContentPartPr>
            <p14:xfrm>
              <a:off x="-2269113" y="4702451"/>
              <a:ext cx="145800" cy="684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4F8BE494-1F2F-FD2B-4241-CE48A6172F5F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-2278113" y="4693811"/>
                <a:ext cx="16344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110DF2FE-1BA7-539D-F63B-E887492E0186}"/>
                  </a:ext>
                </a:extLst>
              </p14:cNvPr>
              <p14:cNvContentPartPr/>
              <p14:nvPr/>
            </p14:nvContentPartPr>
            <p14:xfrm>
              <a:off x="-2187753" y="4800011"/>
              <a:ext cx="114480" cy="36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110DF2FE-1BA7-539D-F63B-E887492E0186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-2196753" y="4791371"/>
                <a:ext cx="13212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D9A846C7-3ECF-A881-1B9D-FA18E2045F54}"/>
                  </a:ext>
                </a:extLst>
              </p14:cNvPr>
              <p14:cNvContentPartPr/>
              <p14:nvPr/>
            </p14:nvContentPartPr>
            <p14:xfrm>
              <a:off x="-1833873" y="4508051"/>
              <a:ext cx="169560" cy="16416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D9A846C7-3ECF-A881-1B9D-FA18E2045F54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-1842513" y="4499411"/>
                <a:ext cx="187200" cy="1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EBB801F4-D118-C220-E0FA-FA6CCBE3C5D7}"/>
                  </a:ext>
                </a:extLst>
              </p14:cNvPr>
              <p14:cNvContentPartPr/>
              <p14:nvPr/>
            </p14:nvContentPartPr>
            <p14:xfrm>
              <a:off x="-1572153" y="4467731"/>
              <a:ext cx="177840" cy="11664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EBB801F4-D118-C220-E0FA-FA6CCBE3C5D7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-1580793" y="4458731"/>
                <a:ext cx="19548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A274DDF4-EB18-D488-1529-4005F91936E6}"/>
                  </a:ext>
                </a:extLst>
              </p14:cNvPr>
              <p14:cNvContentPartPr/>
              <p14:nvPr/>
            </p14:nvContentPartPr>
            <p14:xfrm>
              <a:off x="-1896153" y="4761491"/>
              <a:ext cx="510120" cy="4212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A274DDF4-EB18-D488-1529-4005F91936E6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-1905153" y="4752491"/>
                <a:ext cx="52776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AF1B9C50-2BF0-F672-FF2A-84A0266E56EE}"/>
                  </a:ext>
                </a:extLst>
              </p14:cNvPr>
              <p14:cNvContentPartPr/>
              <p14:nvPr/>
            </p14:nvContentPartPr>
            <p14:xfrm>
              <a:off x="-1829913" y="4908011"/>
              <a:ext cx="177840" cy="32004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AF1B9C50-2BF0-F672-FF2A-84A0266E56EE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-1838913" y="4899371"/>
                <a:ext cx="195480" cy="33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772E671B-D469-B419-7B4F-38E6CC1978CC}"/>
                  </a:ext>
                </a:extLst>
              </p14:cNvPr>
              <p14:cNvContentPartPr/>
              <p14:nvPr/>
            </p14:nvContentPartPr>
            <p14:xfrm>
              <a:off x="-1593753" y="4961651"/>
              <a:ext cx="207000" cy="21312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772E671B-D469-B419-7B4F-38E6CC1978CC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-1602393" y="4953011"/>
                <a:ext cx="22464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83BF55DE-7201-0599-10F4-D580E4F5146F}"/>
                  </a:ext>
                </a:extLst>
              </p14:cNvPr>
              <p14:cNvContentPartPr/>
              <p14:nvPr/>
            </p14:nvContentPartPr>
            <p14:xfrm>
              <a:off x="-1126113" y="4324091"/>
              <a:ext cx="226080" cy="52236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83BF55DE-7201-0599-10F4-D580E4F5146F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-1134753" y="4315451"/>
                <a:ext cx="243720" cy="54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BEA8ECEE-08AC-24A5-69AC-8A744A80B72C}"/>
                  </a:ext>
                </a:extLst>
              </p14:cNvPr>
              <p14:cNvContentPartPr/>
              <p14:nvPr/>
            </p14:nvContentPartPr>
            <p14:xfrm>
              <a:off x="-3000633" y="3970931"/>
              <a:ext cx="2615040" cy="156528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BEA8ECEE-08AC-24A5-69AC-8A744A80B72C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-3009633" y="3962291"/>
                <a:ext cx="2632680" cy="158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D33A0587-6BDC-D3C1-DFCA-101C7761495B}"/>
                  </a:ext>
                </a:extLst>
              </p14:cNvPr>
              <p14:cNvContentPartPr/>
              <p14:nvPr/>
            </p14:nvContentPartPr>
            <p14:xfrm>
              <a:off x="-2814153" y="5994491"/>
              <a:ext cx="235800" cy="31032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D33A0587-6BDC-D3C1-DFCA-101C7761495B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-2823153" y="5985491"/>
                <a:ext cx="253440" cy="32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19DD48A7-CB11-5E58-D9FF-C28856700A0F}"/>
                  </a:ext>
                </a:extLst>
              </p14:cNvPr>
              <p14:cNvContentPartPr/>
              <p14:nvPr/>
            </p14:nvContentPartPr>
            <p14:xfrm>
              <a:off x="-2667273" y="6228851"/>
              <a:ext cx="130320" cy="16632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19DD48A7-CB11-5E58-D9FF-C28856700A0F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-2676273" y="6219851"/>
                <a:ext cx="14796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DB17E61C-729A-FDD7-9A62-C9C68DC04872}"/>
                  </a:ext>
                </a:extLst>
              </p14:cNvPr>
              <p14:cNvContentPartPr/>
              <p14:nvPr/>
            </p14:nvContentPartPr>
            <p14:xfrm>
              <a:off x="-2406273" y="6217691"/>
              <a:ext cx="113400" cy="684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DB17E61C-729A-FDD7-9A62-C9C68DC04872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-2415273" y="6209051"/>
                <a:ext cx="13104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DB5D9F96-3BD0-FDB4-EEBE-5748F6439CBB}"/>
                  </a:ext>
                </a:extLst>
              </p14:cNvPr>
              <p14:cNvContentPartPr/>
              <p14:nvPr/>
            </p14:nvContentPartPr>
            <p14:xfrm>
              <a:off x="-2352633" y="6363851"/>
              <a:ext cx="103680" cy="1944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DB5D9F96-3BD0-FDB4-EEBE-5748F6439CBB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-2361273" y="6354851"/>
                <a:ext cx="12132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185549F7-37CC-950A-7013-2E323C4AA4A0}"/>
                  </a:ext>
                </a:extLst>
              </p14:cNvPr>
              <p14:cNvContentPartPr/>
              <p14:nvPr/>
            </p14:nvContentPartPr>
            <p14:xfrm>
              <a:off x="-2071473" y="6153611"/>
              <a:ext cx="42120" cy="32184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185549F7-37CC-950A-7013-2E323C4AA4A0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-2080113" y="6144971"/>
                <a:ext cx="59760" cy="33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6E72F18E-CBA6-EB11-7449-57421305CC58}"/>
                  </a:ext>
                </a:extLst>
              </p14:cNvPr>
              <p14:cNvContentPartPr/>
              <p14:nvPr/>
            </p14:nvContentPartPr>
            <p14:xfrm>
              <a:off x="-2020353" y="6106451"/>
              <a:ext cx="127440" cy="36828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6E72F18E-CBA6-EB11-7449-57421305CC58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-2029353" y="6097451"/>
                <a:ext cx="145080" cy="38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11C1CECC-B5FC-9BB6-C78C-76FC439AB044}"/>
                  </a:ext>
                </a:extLst>
              </p14:cNvPr>
              <p14:cNvContentPartPr/>
              <p14:nvPr/>
            </p14:nvContentPartPr>
            <p14:xfrm>
              <a:off x="-2058153" y="6384011"/>
              <a:ext cx="130320" cy="684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11C1CECC-B5FC-9BB6-C78C-76FC439AB044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-2067153" y="6375371"/>
                <a:ext cx="14796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94D1071B-9621-C9EC-5798-0D10B390E642}"/>
                  </a:ext>
                </a:extLst>
              </p14:cNvPr>
              <p14:cNvContentPartPr/>
              <p14:nvPr/>
            </p14:nvContentPartPr>
            <p14:xfrm>
              <a:off x="-1780233" y="6107171"/>
              <a:ext cx="18000" cy="31104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94D1071B-9621-C9EC-5798-0D10B390E642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-1789233" y="6098531"/>
                <a:ext cx="35640" cy="32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4406901A-0B6E-4AE4-51F7-FAC89AE259A7}"/>
                  </a:ext>
                </a:extLst>
              </p14:cNvPr>
              <p14:cNvContentPartPr/>
              <p14:nvPr/>
            </p14:nvContentPartPr>
            <p14:xfrm>
              <a:off x="-1739913" y="6116891"/>
              <a:ext cx="132840" cy="26100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4406901A-0B6E-4AE4-51F7-FAC89AE259A7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-1748553" y="6108251"/>
                <a:ext cx="15048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ABB2AF6D-20A7-D1AB-DF14-65BE091CE62F}"/>
                  </a:ext>
                </a:extLst>
              </p14:cNvPr>
              <p14:cNvContentPartPr/>
              <p14:nvPr/>
            </p14:nvContentPartPr>
            <p14:xfrm>
              <a:off x="-1686993" y="5891891"/>
              <a:ext cx="147600" cy="12960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ABB2AF6D-20A7-D1AB-DF14-65BE091CE62F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-1695993" y="5882891"/>
                <a:ext cx="16524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B153BCF6-F52A-644D-C10E-E7B418FE2D85}"/>
                  </a:ext>
                </a:extLst>
              </p14:cNvPr>
              <p14:cNvContentPartPr/>
              <p14:nvPr/>
            </p14:nvContentPartPr>
            <p14:xfrm>
              <a:off x="-1409073" y="6143891"/>
              <a:ext cx="148320" cy="25416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B153BCF6-F52A-644D-C10E-E7B418FE2D85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-1418073" y="6135251"/>
                <a:ext cx="165960" cy="27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10F21BF0-313E-63B9-AAFB-73346D1ED594}"/>
                  </a:ext>
                </a:extLst>
              </p14:cNvPr>
              <p14:cNvContentPartPr/>
              <p14:nvPr/>
            </p14:nvContentPartPr>
            <p14:xfrm>
              <a:off x="-1354713" y="5848691"/>
              <a:ext cx="114480" cy="20556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10F21BF0-313E-63B9-AAFB-73346D1ED594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-1363353" y="5839691"/>
                <a:ext cx="132120" cy="22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87447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 eaLnBrk="1" hangingPunct="1"/>
            <a:r>
              <a:rPr lang="en-US" altLang="da-DK"/>
              <a:t>Production Functions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marL="342906" indent="-342906" defTabSz="457207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da-DK" sz="2800"/>
              <a:t>Properties of Production Functions</a:t>
            </a:r>
          </a:p>
          <a:p>
            <a:pPr marL="742962" lvl="1" indent="-285755" defTabSz="457207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da-DK" sz="2400"/>
              <a:t>Determined by technology, equipment and input prices.</a:t>
            </a:r>
          </a:p>
          <a:p>
            <a:pPr marL="742962" lvl="1" indent="-285755" defTabSz="457207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da-DK" sz="2400"/>
              <a:t>Discrete functions are lumpy.</a:t>
            </a:r>
          </a:p>
          <a:p>
            <a:pPr marL="742962" lvl="1" indent="-285755" defTabSz="457207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da-DK" sz="2400"/>
              <a:t>Continuous functions employ inputs in small increments.</a:t>
            </a:r>
          </a:p>
          <a:p>
            <a:pPr marL="342906" indent="-342906" defTabSz="457207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da-DK" sz="2800"/>
              <a:t>Returns to Scale and Returns to a Factor</a:t>
            </a:r>
          </a:p>
          <a:p>
            <a:pPr marL="742962" lvl="1" indent="-285755" defTabSz="457207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da-DK" sz="2400"/>
              <a:t>Returns to scale measure output effect of increasing </a:t>
            </a:r>
            <a:r>
              <a:rPr lang="en-US" altLang="da-DK" sz="2400" i="1"/>
              <a:t>all</a:t>
            </a:r>
            <a:r>
              <a:rPr lang="en-US" altLang="da-DK" sz="2400"/>
              <a:t> inputs.</a:t>
            </a:r>
          </a:p>
          <a:p>
            <a:pPr marL="742962" lvl="1" indent="-285755" defTabSz="457207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da-DK" sz="2400"/>
              <a:t>Returns to a factor measure output effect of increasing </a:t>
            </a:r>
            <a:r>
              <a:rPr lang="en-US" altLang="da-DK" sz="2400" i="1"/>
              <a:t>one</a:t>
            </a:r>
            <a:r>
              <a:rPr lang="en-US" altLang="da-DK" sz="2400"/>
              <a:t> input.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2"/>
          </p:nvPr>
        </p:nvSpPr>
        <p:spPr>
          <a:xfrm rot="5400000">
            <a:off x="6233335" y="3263371"/>
            <a:ext cx="3859795" cy="228660"/>
          </a:xfrm>
        </p:spPr>
        <p:txBody>
          <a:bodyPr/>
          <a:lstStyle/>
          <a:p>
            <a:pPr>
              <a:defRPr/>
            </a:pPr>
            <a:r>
              <a:rPr lang="en-US" dirty="0"/>
              <a:t>© 2016  Cengage Learning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81000"/>
            <a:ext cx="5419725" cy="611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69"/>
          <p:cNvSpPr>
            <a:spLocks noGrp="1" noChangeArrowheads="1"/>
          </p:cNvSpPr>
          <p:nvPr>
            <p:ph type="ftr" sz="quarter" idx="11"/>
          </p:nvPr>
        </p:nvSpPr>
        <p:spPr>
          <a:xfrm rot="5400000">
            <a:off x="6233335" y="3263371"/>
            <a:ext cx="3859795" cy="228660"/>
          </a:xfrm>
        </p:spPr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>
                    <a:lumMod val="65000"/>
                  </a:schemeClr>
                </a:solidFill>
              </a:rPr>
              <a:t>© 2016 Cengage Learning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 sz="4000"/>
              <a:t>Total, Marginal, and Average Product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da-DK"/>
              <a:t>Total Product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da-DK"/>
              <a:t>Total product is whole output.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da-DK"/>
              <a:t>Marginal product is the change in output caused by increasing any input X.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da-DK"/>
              <a:t>If MP</a:t>
            </a:r>
            <a:r>
              <a:rPr lang="en-US" altLang="da-DK" baseline="-25000"/>
              <a:t>X</a:t>
            </a:r>
            <a:r>
              <a:rPr lang="en-US" altLang="da-DK"/>
              <a:t>=</a:t>
            </a:r>
            <a:r>
              <a:rPr lang="en-US" altLang="da-DK">
                <a:cs typeface="Tahoma" pitchFamily="34" charset="0"/>
              </a:rPr>
              <a:t>∂Q/∂X&gt; 0, total product is rising.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da-DK"/>
              <a:t>If MP</a:t>
            </a:r>
            <a:r>
              <a:rPr lang="en-US" altLang="da-DK" baseline="-25000"/>
              <a:t>X</a:t>
            </a:r>
            <a:r>
              <a:rPr lang="en-US" altLang="da-DK"/>
              <a:t>=</a:t>
            </a:r>
            <a:r>
              <a:rPr lang="en-US" altLang="da-DK">
                <a:cs typeface="Tahoma" pitchFamily="34" charset="0"/>
              </a:rPr>
              <a:t>∂Q/∂X&lt; 0, total product is falling (rare).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da-DK">
                <a:cs typeface="Tahoma" pitchFamily="34" charset="0"/>
              </a:rPr>
              <a:t>Average product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da-DK">
                <a:cs typeface="Tahoma" pitchFamily="34" charset="0"/>
              </a:rPr>
              <a:t>AP</a:t>
            </a:r>
            <a:r>
              <a:rPr lang="en-US" altLang="da-DK" baseline="-25000">
                <a:cs typeface="Tahoma" pitchFamily="34" charset="0"/>
              </a:rPr>
              <a:t>X</a:t>
            </a:r>
            <a:r>
              <a:rPr lang="en-US" altLang="da-DK">
                <a:cs typeface="Tahoma" pitchFamily="34" charset="0"/>
              </a:rPr>
              <a:t>=Q/X.</a:t>
            </a:r>
          </a:p>
          <a:p>
            <a:pPr lvl="1" eaLnBrk="1" hangingPunct="1">
              <a:lnSpc>
                <a:spcPct val="90000"/>
              </a:lnSpc>
            </a:pPr>
            <a:endParaRPr lang="en-US" altLang="da-DK"/>
          </a:p>
          <a:p>
            <a:pPr eaLnBrk="1" hangingPunct="1">
              <a:lnSpc>
                <a:spcPct val="90000"/>
              </a:lnSpc>
            </a:pPr>
            <a:endParaRPr lang="en-US" altLang="da-DK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2"/>
          </p:nvPr>
        </p:nvSpPr>
        <p:spPr>
          <a:xfrm rot="5400000">
            <a:off x="6233335" y="3263371"/>
            <a:ext cx="3859795" cy="228660"/>
          </a:xfrm>
        </p:spPr>
        <p:txBody>
          <a:bodyPr/>
          <a:lstStyle/>
          <a:p>
            <a:pPr>
              <a:defRPr/>
            </a:pPr>
            <a:r>
              <a:rPr lang="en-US" dirty="0"/>
              <a:t>© 2016  Cengage Learning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81000"/>
            <a:ext cx="3943350" cy="596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69"/>
          <p:cNvSpPr>
            <a:spLocks noGrp="1" noChangeArrowheads="1"/>
          </p:cNvSpPr>
          <p:nvPr>
            <p:ph type="ftr" sz="quarter" idx="11"/>
          </p:nvPr>
        </p:nvSpPr>
        <p:spPr>
          <a:xfrm rot="5400000">
            <a:off x="6233335" y="3263371"/>
            <a:ext cx="3859795" cy="228660"/>
          </a:xfrm>
        </p:spPr>
        <p:txBody>
          <a:bodyPr/>
          <a:lstStyle/>
          <a:p>
            <a:pPr>
              <a:defRPr/>
            </a:pPr>
            <a:r>
              <a:rPr lang="en-US" sz="1000" dirty="0">
                <a:solidFill>
                  <a:schemeClr val="tx1">
                    <a:lumMod val="65000"/>
                  </a:schemeClr>
                </a:solidFill>
              </a:rPr>
              <a:t>© 2016 Cengage Learning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1"/>
            <a:ext cx="7467599" cy="609600"/>
          </a:xfrm>
        </p:spPr>
        <p:txBody>
          <a:bodyPr/>
          <a:lstStyle/>
          <a:p>
            <a:pPr eaLnBrk="1" hangingPunct="1"/>
            <a:r>
              <a:rPr lang="en-US" altLang="da-DK" sz="2800" b="1" dirty="0"/>
              <a:t>Law of Diminishing Returns to a Factor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1" y="1143000"/>
                <a:ext cx="8077200" cy="5105400"/>
              </a:xfrm>
            </p:spPr>
            <p:txBody>
              <a:bodyPr/>
              <a:lstStyle/>
              <a:p>
                <a:pPr eaLnBrk="1" hangingPunct="1"/>
                <a:r>
                  <a:rPr lang="en-US" altLang="da-DK" dirty="0"/>
                  <a:t>Returns to a Factor</a:t>
                </a:r>
              </a:p>
              <a:p>
                <a:pPr lvl="1" eaLnBrk="1" hangingPunct="1"/>
                <a:r>
                  <a:rPr lang="en-US" altLang="da-DK" dirty="0"/>
                  <a:t>Shows what happens to MP</a:t>
                </a:r>
                <a:r>
                  <a:rPr lang="en-US" altLang="da-DK" baseline="-25000" dirty="0"/>
                  <a:t>X</a:t>
                </a:r>
                <a:r>
                  <a:rPr lang="en-US" altLang="da-DK" dirty="0"/>
                  <a:t> as input X usage grows.</a:t>
                </a:r>
              </a:p>
              <a:p>
                <a:pPr lvl="2" eaLnBrk="1" hangingPunct="1"/>
                <a:r>
                  <a:rPr lang="en-US" altLang="da-DK" dirty="0"/>
                  <a:t>MP</a:t>
                </a:r>
                <a:r>
                  <a:rPr lang="en-US" altLang="da-DK" baseline="-25000" dirty="0"/>
                  <a:t>X</a:t>
                </a:r>
                <a:r>
                  <a:rPr lang="en-US" altLang="da-DK" dirty="0">
                    <a:cs typeface="Tahoma" pitchFamily="34" charset="0"/>
                  </a:rPr>
                  <a:t>&gt; 0 is common.</a:t>
                </a:r>
              </a:p>
              <a:p>
                <a:pPr lvl="2" eaLnBrk="1" hangingPunct="1"/>
                <a:r>
                  <a:rPr lang="en-US" altLang="da-DK" dirty="0"/>
                  <a:t>MP</a:t>
                </a:r>
                <a:r>
                  <a:rPr lang="en-US" altLang="da-DK" baseline="-25000" dirty="0"/>
                  <a:t>X</a:t>
                </a:r>
                <a:r>
                  <a:rPr lang="en-US" altLang="da-DK" dirty="0">
                    <a:cs typeface="Tahoma" pitchFamily="34" charset="0"/>
                  </a:rPr>
                  <a:t>&lt; 0 implies irrational input use (rare).</a:t>
                </a:r>
                <a:endParaRPr lang="en-US" altLang="da-DK" dirty="0"/>
              </a:p>
              <a:p>
                <a:pPr eaLnBrk="1" hangingPunct="1"/>
                <a:r>
                  <a:rPr lang="en-US" altLang="da-DK" dirty="0"/>
                  <a:t>Diminishing Returns to a Factor Concept</a:t>
                </a:r>
              </a:p>
              <a:p>
                <a:pPr lvl="1" eaLnBrk="1" hangingPunct="1"/>
                <a:r>
                  <a:rPr lang="en-US" altLang="da-DK" dirty="0"/>
                  <a:t>MP</a:t>
                </a:r>
                <a:r>
                  <a:rPr lang="en-US" altLang="da-DK" baseline="-25000" dirty="0"/>
                  <a:t>X</a:t>
                </a:r>
                <a:r>
                  <a:rPr lang="en-US" altLang="da-DK" dirty="0"/>
                  <a:t> shrinks as X usage grows, </a:t>
                </a:r>
                <a:r>
                  <a:rPr lang="en-US" altLang="da-DK" dirty="0">
                    <a:cs typeface="Tahoma" pitchFamily="34" charset="0"/>
                  </a:rPr>
                  <a:t>∂</a:t>
                </a:r>
                <a:r>
                  <a:rPr lang="en-US" altLang="da-DK" baseline="30000" dirty="0">
                    <a:cs typeface="Tahoma" pitchFamily="34" charset="0"/>
                  </a:rPr>
                  <a:t>2</a:t>
                </a:r>
                <a:r>
                  <a:rPr lang="en-US" altLang="da-DK" dirty="0">
                    <a:cs typeface="Tahoma" pitchFamily="34" charset="0"/>
                  </a:rPr>
                  <a:t>Q/∂X</a:t>
                </a:r>
                <a:r>
                  <a:rPr lang="en-US" altLang="da-DK" baseline="30000" dirty="0">
                    <a:cs typeface="Tahoma" pitchFamily="34" charset="0"/>
                  </a:rPr>
                  <a:t>2</a:t>
                </a:r>
                <a:r>
                  <a:rPr lang="en-US" altLang="da-DK" dirty="0">
                    <a:cs typeface="Tahoma" pitchFamily="34" charset="0"/>
                  </a:rPr>
                  <a:t>&lt; 0</a:t>
                </a:r>
                <a:r>
                  <a:rPr lang="en-US" altLang="da-DK" dirty="0"/>
                  <a:t>.</a:t>
                </a:r>
              </a:p>
              <a:p>
                <a:pPr lvl="1" eaLnBrk="1" hangingPunct="1"/>
                <a:r>
                  <a:rPr lang="en-US" altLang="da-DK" dirty="0"/>
                  <a:t>If MP</a:t>
                </a:r>
                <a:r>
                  <a:rPr lang="en-US" altLang="da-DK" baseline="-25000" dirty="0"/>
                  <a:t>X</a:t>
                </a:r>
                <a:r>
                  <a:rPr lang="en-US" altLang="da-DK" dirty="0"/>
                  <a:t> grew with use of X, there would be no limit to input usage.</a:t>
                </a:r>
              </a:p>
              <a:p>
                <a:pPr eaLnBrk="1" hangingPunct="1"/>
                <a:r>
                  <a:rPr lang="en-US" altLang="da-DK" dirty="0"/>
                  <a:t>AP</a:t>
                </a:r>
                <a:r>
                  <a:rPr lang="en-US" altLang="da-DK" baseline="-25000" dirty="0"/>
                  <a:t>L</a:t>
                </a:r>
                <a:r>
                  <a:rPr lang="en-US" altLang="da-DK" dirty="0"/>
                  <a:t> = Q/L</a:t>
                </a:r>
              </a:p>
              <a:p>
                <a:pPr lvl="1" eaLnBrk="1" hangingPunct="1"/>
                <a:r>
                  <a:rPr lang="en-US" altLang="da-DK" dirty="0"/>
                  <a:t>When MP</a:t>
                </a:r>
                <a:r>
                  <a:rPr lang="en-US" altLang="da-DK" baseline="-25000" dirty="0"/>
                  <a:t>L</a:t>
                </a:r>
                <a:r>
                  <a:rPr lang="en-US" altLang="da-DK" dirty="0"/>
                  <a:t> &gt; AP</a:t>
                </a:r>
                <a:r>
                  <a:rPr lang="en-US" altLang="da-DK" baseline="-25000" dirty="0"/>
                  <a:t>L</a:t>
                </a:r>
                <a:r>
                  <a:rPr lang="en-US" altLang="da-DK" dirty="0"/>
                  <a:t>, AP</a:t>
                </a:r>
                <a:r>
                  <a:rPr lang="en-US" altLang="da-DK" baseline="-25000" dirty="0"/>
                  <a:t>L</a:t>
                </a:r>
                <a:r>
                  <a:rPr lang="en-US" altLang="da-DK" dirty="0"/>
                  <a:t> will increase.</a:t>
                </a:r>
              </a:p>
              <a:p>
                <a:pPr lvl="1" eaLnBrk="1" hangingPunct="1"/>
                <a:r>
                  <a:rPr lang="en-US" altLang="da-DK" dirty="0"/>
                  <a:t>When MP</a:t>
                </a:r>
                <a:r>
                  <a:rPr lang="en-US" altLang="da-DK" baseline="-25000" dirty="0"/>
                  <a:t>L</a:t>
                </a:r>
                <a:r>
                  <a:rPr lang="en-US" altLang="da-DK" dirty="0"/>
                  <a:t> = AP</a:t>
                </a:r>
                <a:r>
                  <a:rPr lang="en-US" altLang="da-DK" baseline="-25000" dirty="0"/>
                  <a:t>L</a:t>
                </a:r>
                <a:r>
                  <a:rPr lang="en-US" altLang="da-DK" dirty="0"/>
                  <a:t>, AP</a:t>
                </a:r>
                <a:r>
                  <a:rPr lang="en-US" altLang="da-DK" baseline="-25000" dirty="0"/>
                  <a:t>L</a:t>
                </a:r>
                <a:r>
                  <a:rPr lang="en-US" altLang="da-DK" dirty="0"/>
                  <a:t> is at its maximum.</a:t>
                </a:r>
              </a:p>
              <a:p>
                <a:pPr lvl="1" eaLnBrk="1" hangingPunct="1"/>
                <a:r>
                  <a:rPr lang="en-US" altLang="da-DK" dirty="0"/>
                  <a:t>When MP</a:t>
                </a:r>
                <a:r>
                  <a:rPr lang="en-US" altLang="da-DK" baseline="-25000" dirty="0"/>
                  <a:t>L</a:t>
                </a:r>
                <a:r>
                  <a:rPr lang="en-US" altLang="da-DK" dirty="0"/>
                  <a:t> &lt; APL, AP</a:t>
                </a:r>
                <a:r>
                  <a:rPr lang="en-US" altLang="da-DK" baseline="-25000" dirty="0"/>
                  <a:t>L</a:t>
                </a:r>
                <a:r>
                  <a:rPr lang="en-US" altLang="da-DK" dirty="0"/>
                  <a:t> will decrease.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da-DK" dirty="0"/>
                  <a:t>▶️ </a:t>
                </a:r>
                <a:r>
                  <a:rPr lang="en-US" altLang="da-DK" b="1" dirty="0"/>
                  <a:t>Output Elasticity = </a:t>
                </a:r>
                <a14:m>
                  <m:oMath xmlns:m="http://schemas.openxmlformats.org/officeDocument/2006/math">
                    <m:r>
                      <a:rPr lang="en-US" altLang="da-DK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altLang="da-DK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𝑸</m:t>
                    </m:r>
                    <m:r>
                      <a:rPr lang="en-US" altLang="da-DK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%/∆</m:t>
                    </m:r>
                    <m:r>
                      <a:rPr lang="en-US" altLang="da-DK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𝑳</m:t>
                    </m:r>
                  </m:oMath>
                </a14:m>
                <a:r>
                  <a:rPr lang="en-US" altLang="da-DK" b="1" dirty="0"/>
                  <a:t> = MP</a:t>
                </a:r>
                <a:r>
                  <a:rPr lang="en-US" altLang="da-DK" b="1" baseline="-25000" dirty="0"/>
                  <a:t>L</a:t>
                </a:r>
                <a:r>
                  <a:rPr lang="en-US" altLang="da-DK" b="1" dirty="0"/>
                  <a:t>/AP</a:t>
                </a:r>
                <a:r>
                  <a:rPr lang="en-US" altLang="da-DK" b="1" baseline="-25000" dirty="0"/>
                  <a:t>L</a:t>
                </a:r>
              </a:p>
            </p:txBody>
          </p:sp>
        </mc:Choice>
        <mc:Fallback xmlns="">
          <p:sp>
            <p:nvSpPr>
              <p:cNvPr id="28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1" y="1143000"/>
                <a:ext cx="8077200" cy="5105400"/>
              </a:xfrm>
              <a:blipFill>
                <a:blip r:embed="rId2"/>
                <a:stretch>
                  <a:fillRect l="-786" t="-744"/>
                </a:stretch>
              </a:blipFill>
            </p:spPr>
            <p:txBody>
              <a:bodyPr/>
              <a:lstStyle/>
              <a:p>
                <a:r>
                  <a:rPr lang="en-P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69"/>
          <p:cNvSpPr>
            <a:spLocks noGrp="1" noChangeArrowheads="1"/>
          </p:cNvSpPr>
          <p:nvPr>
            <p:ph type="ftr" sz="quarter" idx="12"/>
          </p:nvPr>
        </p:nvSpPr>
        <p:spPr>
          <a:xfrm rot="5400000">
            <a:off x="6871232" y="3314670"/>
            <a:ext cx="3859795" cy="228660"/>
          </a:xfrm>
        </p:spPr>
        <p:txBody>
          <a:bodyPr/>
          <a:lstStyle/>
          <a:p>
            <a:pPr>
              <a:defRPr/>
            </a:pPr>
            <a:r>
              <a:rPr lang="en-US" dirty="0"/>
              <a:t>© 2016  Cengage Learning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4775</TotalTime>
  <Words>1996</Words>
  <Application>Microsoft Macintosh PowerPoint</Application>
  <PresentationFormat>On-screen Show (4:3)</PresentationFormat>
  <Paragraphs>314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3" baseType="lpstr">
      <vt:lpstr>Arial</vt:lpstr>
      <vt:lpstr>Cambria Math</vt:lpstr>
      <vt:lpstr>Century Gothic</vt:lpstr>
      <vt:lpstr>Symbol</vt:lpstr>
      <vt:lpstr>Tahoma</vt:lpstr>
      <vt:lpstr>Times New Roman</vt:lpstr>
      <vt:lpstr>Wingdings</vt:lpstr>
      <vt:lpstr>Wingdings 3</vt:lpstr>
      <vt:lpstr>Ion</vt:lpstr>
      <vt:lpstr>MANAGERIAL ECONOMICS 14th Edition</vt:lpstr>
      <vt:lpstr>Production Analysis and Compensation Policy</vt:lpstr>
      <vt:lpstr>Chapter 7 OVERVIEW  </vt:lpstr>
      <vt:lpstr>Chapter 7 KEY CONCEPTS</vt:lpstr>
      <vt:lpstr>Production Functions</vt:lpstr>
      <vt:lpstr>PowerPoint Presentation</vt:lpstr>
      <vt:lpstr>Total, Marginal, and Average Product</vt:lpstr>
      <vt:lpstr>PowerPoint Presentation</vt:lpstr>
      <vt:lpstr>Law of Diminishing Returns to a Factor</vt:lpstr>
      <vt:lpstr>PowerPoint Presentation</vt:lpstr>
      <vt:lpstr>Three Stages of Production but only Stage II is Economical</vt:lpstr>
      <vt:lpstr>Input Combination Choice</vt:lpstr>
      <vt:lpstr>PowerPoint Presentation</vt:lpstr>
      <vt:lpstr>Marginal Rate of Technical Substitution (MRTS)</vt:lpstr>
      <vt:lpstr>PowerPoint Presentation</vt:lpstr>
      <vt:lpstr>Marginal Revenue Product and Optimal Employment</vt:lpstr>
      <vt:lpstr>Optimal Use of One Variable Input</vt:lpstr>
      <vt:lpstr>Optimal Use of One Variable Input</vt:lpstr>
      <vt:lpstr>Optimal Use of One Variable Input</vt:lpstr>
      <vt:lpstr>Another Example: TP &amp; MP, TR, MRP Function for L for   Q = 100K 0.5L0.5, K = 4, and P = $2</vt:lpstr>
      <vt:lpstr>PowerPoint Presentation</vt:lpstr>
      <vt:lpstr>Optimal Combination of Multiple Inputs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Optimal Levels of Multiple Inputs</vt:lpstr>
      <vt:lpstr>Returns to Scale</vt:lpstr>
      <vt:lpstr>PowerPoint Presentation</vt:lpstr>
      <vt:lpstr>PowerPoint Presentation</vt:lpstr>
      <vt:lpstr>Productivity Measurement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Three Important Relationships</vt:lpstr>
    </vt:vector>
  </TitlesOfParts>
  <Company>CBS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MANAGERIAL ECONOMICS 13th Edition</dc:title>
  <dc:creator>Eric Bentzen</dc:creator>
  <cp:lastModifiedBy>ms670824</cp:lastModifiedBy>
  <cp:revision>56</cp:revision>
  <dcterms:created xsi:type="dcterms:W3CDTF">2005-06-15T15:53:37Z</dcterms:created>
  <dcterms:modified xsi:type="dcterms:W3CDTF">2024-06-21T15:24:40Z</dcterms:modified>
</cp:coreProperties>
</file>