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Developing a Serious Game in Scratch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step-by-step guide with an example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8: Add a Timer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Implement a countdown timer to limit the time available for answering each question.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9: Display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 feedback based on player performance.</a:t>
            </a:r>
          </a:p>
          <a:p>
            <a:r>
              <a:t>For example, display 'Great Job!' if the score is high.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Enhancing the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 can expand the game by adding:</a:t>
            </a:r>
          </a:p>
          <a:p>
            <a:r>
              <a:t>1. Difficulty levels</a:t>
            </a:r>
          </a:p>
          <a:p>
            <a:r>
              <a:t>2. Lives system</a:t>
            </a:r>
          </a:p>
          <a:p>
            <a:r>
              <a:t>3. Leaderboard</a:t>
            </a:r>
          </a:p>
          <a:p>
            <a:r>
              <a:t>4. Multiplayer options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Define the Educational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Choose the subject matter or learning outcome.</a:t>
            </a:r>
          </a:p>
          <a:p>
            <a:r>
              <a:t>Example: Math Quiz Game for practicing multiplication.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Game Concept and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Think about how the game will work.</a:t>
            </a:r>
          </a:p>
          <a:p>
            <a:r>
              <a:t>Example: Player answers multiplication questions within a time limit.</a:t>
            </a:r>
          </a:p>
          <a:p>
            <a:r>
              <a:t>Each correct answer gives points, while incorrect answers subtract points.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Set Up the Scratch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You’ll need:</a:t>
            </a:r>
          </a:p>
          <a:p>
            <a:r>
              <a:t>1. Sprites (e.g., teacher, question box)</a:t>
            </a:r>
          </a:p>
          <a:p>
            <a:r>
              <a:t>2. Backdrops (e.g., classroom)</a:t>
            </a:r>
          </a:p>
          <a:p>
            <a:r>
              <a:t>3. Variables (e.g., score, time, question)</a:t>
            </a:r>
          </a:p>
          <a:p>
            <a:r>
              <a:t>4. Sounds (optional)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4: Create Sprites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sprites to represent characters or objects in the game:</a:t>
            </a:r>
          </a:p>
          <a:p>
            <a:r>
              <a:t>Example: Teacher sprite to ask questions, Question Box sprite for displaying the question.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Define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 variables for game logic, such as:</a:t>
            </a:r>
          </a:p>
          <a:p>
            <a:r>
              <a:t>1. score</a:t>
            </a:r>
          </a:p>
          <a:p>
            <a:r>
              <a:t>2. time</a:t>
            </a:r>
          </a:p>
          <a:p>
            <a:r>
              <a:t>3. question</a:t>
            </a:r>
          </a:p>
          <a:p>
            <a:r>
              <a:t>4. correctAnswer</a:t>
            </a:r>
          </a:p>
          <a:p>
            <a:r>
              <a:t>5. playerAnswer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6: Program the Game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event-driven programming to control the game:</a:t>
            </a:r>
          </a:p>
          <a:p>
            <a:r>
              <a:t>Example: Trigger blocks of code when a sprite is clicked or a key is pressed.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Multiplication Quiz Game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Game Setup:</a:t>
            </a:r>
          </a:p>
          <a:p>
            <a:r>
              <a:t>Set score to 0, time to 60.</a:t>
            </a:r>
          </a:p>
          <a:p>
            <a:r>
              <a:t>Generate random multiplication questions and display them.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7: Check Player’s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Compare the player’s input with the correct answer.</a:t>
            </a:r>
          </a:p>
          <a:p>
            <a:r>
              <a:t>Update score for correct or incorrect answers.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1659</Words>
  <Application>WPS Presentation</Application>
  <PresentationFormat>On-screen Show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Developing a Serious Game in Scratch</vt:lpstr>
      <vt:lpstr>Step 1: Define the Educational Goal</vt:lpstr>
      <vt:lpstr>Step 2: Game Concept and Mechanics</vt:lpstr>
      <vt:lpstr>Step 3: Set Up the Scratch Project</vt:lpstr>
      <vt:lpstr>Step 4: Create Sprites</vt:lpstr>
      <vt:lpstr>Step 5: Define Variables</vt:lpstr>
      <vt:lpstr>Step 6: Program the Game Logic</vt:lpstr>
      <vt:lpstr>Example: Multiplication Quiz Game Code</vt:lpstr>
      <vt:lpstr>Step 7: Check Player’s Answer</vt:lpstr>
      <vt:lpstr>Step 8: Add a Timer</vt:lpstr>
      <vt:lpstr>Step 9: Display Feedback</vt:lpstr>
      <vt:lpstr>Enhancing the Game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2</cp:revision>
  <dcterms:created xsi:type="dcterms:W3CDTF">2013-01-27T09:14:00Z</dcterms:created>
  <dcterms:modified xsi:type="dcterms:W3CDTF">2024-10-02T01:17:45Z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1814207FDB3A4A96A6F31A0EF327F595_13</vt:lpwstr>
  </property>
  <property fmtid="{D5CDD505-2E9C-101B-9397-08002B2CF9AE}" pid="3" name="KSOProductBuildVer">
    <vt:lpwstr>1033-12.2.0.18283</vt:lpwstr>
  </property>
</Properties>
</file>