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049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27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581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843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675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314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885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419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725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138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406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69245-D221-4A47-9009-25F5F5921106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CED-1870-4E18-9ADF-26CAEDC069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26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GENS133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الفيتامينات ومصادرها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2834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الفيتامينات وانواعها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 smtClean="0"/>
              <a:t>تذوب في الماء</a:t>
            </a:r>
          </a:p>
          <a:p>
            <a:pPr lvl="1"/>
            <a:r>
              <a:rPr lang="ar-SA" dirty="0" smtClean="0"/>
              <a:t>يستخدم الجسم حاجته ويتخلص من الفائض</a:t>
            </a:r>
          </a:p>
          <a:p>
            <a:pPr lvl="1"/>
            <a:r>
              <a:rPr lang="ar-SA" dirty="0" smtClean="0"/>
              <a:t>يتم تخزين جزء بسيط جدا منها</a:t>
            </a:r>
          </a:p>
          <a:p>
            <a:pPr algn="r"/>
            <a:endParaRPr lang="ar-SA" dirty="0"/>
          </a:p>
          <a:p>
            <a:pPr algn="r"/>
            <a:r>
              <a:rPr lang="ar-SA" dirty="0" smtClean="0"/>
              <a:t>تذوب في الدهون</a:t>
            </a:r>
          </a:p>
          <a:p>
            <a:pPr lvl="1"/>
            <a:r>
              <a:rPr lang="ar-SA" dirty="0" smtClean="0"/>
              <a:t>يتم تخزينها في الخلايا الدهنية في الجسم</a:t>
            </a:r>
          </a:p>
          <a:p>
            <a:pPr lvl="1"/>
            <a:r>
              <a:rPr lang="ar-SA" dirty="0" smtClean="0"/>
              <a:t>الفائض يتم تخزينه حتى لو لم يكن هنالك حاجة له</a:t>
            </a:r>
          </a:p>
          <a:p>
            <a:pPr lvl="1"/>
            <a:r>
              <a:rPr lang="ar-SA" dirty="0" smtClean="0"/>
              <a:t>تخزينها بشكل كبير قد يؤدي إلى التسمم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6639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فيتامينات ب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ثيامين (ب</a:t>
            </a:r>
            <a:r>
              <a:rPr lang="en-US" dirty="0" smtClean="0"/>
              <a:t>1</a:t>
            </a:r>
            <a:r>
              <a:rPr lang="ar-SA" dirty="0" smtClean="0"/>
              <a:t>)</a:t>
            </a:r>
          </a:p>
          <a:p>
            <a:r>
              <a:rPr lang="ar-SA" dirty="0" smtClean="0"/>
              <a:t> رايبوفلافين (ب</a:t>
            </a:r>
            <a:r>
              <a:rPr lang="en-US" dirty="0" smtClean="0"/>
              <a:t>2</a:t>
            </a:r>
            <a:r>
              <a:rPr lang="ar-SA" dirty="0" smtClean="0"/>
              <a:t>)</a:t>
            </a:r>
          </a:p>
          <a:p>
            <a:r>
              <a:rPr lang="ar-SA" dirty="0" smtClean="0"/>
              <a:t> نياسين (ب</a:t>
            </a:r>
            <a:r>
              <a:rPr lang="en-US" dirty="0" smtClean="0"/>
              <a:t>3</a:t>
            </a:r>
            <a:r>
              <a:rPr lang="ar-SA" dirty="0" smtClean="0"/>
              <a:t>)</a:t>
            </a:r>
          </a:p>
          <a:p>
            <a:r>
              <a:rPr lang="ar-SA" dirty="0" smtClean="0"/>
              <a:t> حامض البانتوثينك (ب</a:t>
            </a:r>
            <a:r>
              <a:rPr lang="en-US" dirty="0" smtClean="0"/>
              <a:t>5</a:t>
            </a:r>
            <a:r>
              <a:rPr lang="ar-SA" dirty="0" smtClean="0"/>
              <a:t>)</a:t>
            </a:r>
          </a:p>
          <a:p>
            <a:r>
              <a:rPr lang="ar-SA" dirty="0" smtClean="0"/>
              <a:t> فيتامين (ب</a:t>
            </a:r>
            <a:r>
              <a:rPr lang="en-US" dirty="0" smtClean="0"/>
              <a:t>(6</a:t>
            </a:r>
            <a:endParaRPr lang="en-US" dirty="0"/>
          </a:p>
          <a:p>
            <a:r>
              <a:rPr lang="ar-SA" dirty="0" smtClean="0"/>
              <a:t> بيوتين (ب</a:t>
            </a:r>
            <a:r>
              <a:rPr lang="en-US" dirty="0" smtClean="0"/>
              <a:t>7</a:t>
            </a:r>
            <a:r>
              <a:rPr lang="ar-SA" dirty="0" smtClean="0"/>
              <a:t>)</a:t>
            </a:r>
          </a:p>
          <a:p>
            <a:r>
              <a:rPr lang="ar-SA" dirty="0" smtClean="0"/>
              <a:t> حامض الفوليك (ب</a:t>
            </a:r>
            <a:r>
              <a:rPr lang="en-US" dirty="0" smtClean="0"/>
              <a:t>9</a:t>
            </a:r>
            <a:r>
              <a:rPr lang="ar-SA" dirty="0" smtClean="0"/>
              <a:t>)</a:t>
            </a:r>
          </a:p>
          <a:p>
            <a:r>
              <a:rPr lang="ar-SA" dirty="0" smtClean="0"/>
              <a:t> فيتامين ب</a:t>
            </a:r>
            <a:r>
              <a:rPr lang="en-US" dirty="0" smtClean="0"/>
              <a:t>12</a:t>
            </a: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44706"/>
            <a:ext cx="4134829" cy="2759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029" y="2568668"/>
            <a:ext cx="2857500" cy="2305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75" y="4368753"/>
            <a:ext cx="4399878" cy="243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34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نقاط مهمة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فيتامينات ب تدخل في عمليات الأيض لتساعد على إستخلاص الطاقة من الغذاء</a:t>
            </a:r>
          </a:p>
          <a:p>
            <a:r>
              <a:rPr lang="ar-SA" dirty="0" smtClean="0"/>
              <a:t>متواجدة في الغذاء الكامل مثل خبز الطابون وغيره وأقل بكثير في الغذاء المصنع كالخبز الأبيض</a:t>
            </a:r>
          </a:p>
          <a:p>
            <a:r>
              <a:rPr lang="ar-SA" dirty="0" smtClean="0"/>
              <a:t>حامض الفوليك مهم لإنقسام وتجديد الخلايا لذلك له أهمية كبرى في فترة الحمل</a:t>
            </a:r>
          </a:p>
          <a:p>
            <a:r>
              <a:rPr lang="ar-SA" dirty="0" smtClean="0"/>
              <a:t>حامض الفوليك أضا متواجد في الحمضيات</a:t>
            </a:r>
          </a:p>
          <a:p>
            <a:r>
              <a:rPr lang="ar-SA" dirty="0" smtClean="0"/>
              <a:t>فيتامين ب</a:t>
            </a:r>
            <a:r>
              <a:rPr lang="en-US" dirty="0" smtClean="0"/>
              <a:t>12</a:t>
            </a:r>
            <a:r>
              <a:rPr lang="ar-SA" dirty="0" smtClean="0"/>
              <a:t> فقط متواجد في المنتوجات اللحوم والمنتجات الحيوانية</a:t>
            </a:r>
          </a:p>
          <a:p>
            <a:r>
              <a:rPr lang="ar-SA" dirty="0" smtClean="0"/>
              <a:t>البيوتين (ب</a:t>
            </a:r>
            <a:r>
              <a:rPr lang="en-US" dirty="0" smtClean="0"/>
              <a:t>7</a:t>
            </a:r>
            <a:r>
              <a:rPr lang="ar-SA" dirty="0" smtClean="0"/>
              <a:t>) متواجد في البيض ولكن الجسم لا يستطيع إمتصاصه من البض النيء</a:t>
            </a:r>
          </a:p>
          <a:p>
            <a:r>
              <a:rPr lang="ar-SA" dirty="0" smtClean="0"/>
              <a:t>يتم تدعيم الخبز والمنتجات المختلفة أحيانا بفيتامينات ب لضمان الحصول عليها</a:t>
            </a:r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9291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فيتامين </a:t>
            </a:r>
            <a:r>
              <a:rPr lang="en-US" dirty="0" smtClean="0"/>
              <a:t>C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مهم لمقاومة المرض</a:t>
            </a:r>
          </a:p>
          <a:p>
            <a:r>
              <a:rPr lang="ar-SA" dirty="0" smtClean="0"/>
              <a:t>بناء أوتار (</a:t>
            </a:r>
            <a:r>
              <a:rPr lang="en-US" dirty="0" smtClean="0"/>
              <a:t>Tendons</a:t>
            </a:r>
            <a:r>
              <a:rPr lang="ar-SA" dirty="0" smtClean="0"/>
              <a:t>) ومرابط (</a:t>
            </a:r>
            <a:r>
              <a:rPr lang="en-US" dirty="0" smtClean="0"/>
              <a:t>Ligaments</a:t>
            </a:r>
            <a:r>
              <a:rPr lang="ar-SA" dirty="0" smtClean="0"/>
              <a:t>)  </a:t>
            </a:r>
          </a:p>
          <a:p>
            <a:r>
              <a:rPr lang="ar-SA" dirty="0" smtClean="0"/>
              <a:t>يحمي من الهرم</a:t>
            </a:r>
          </a:p>
          <a:p>
            <a:endParaRPr lang="ar-SA" dirty="0"/>
          </a:p>
          <a:p>
            <a:r>
              <a:rPr lang="ar-SA" dirty="0" smtClean="0"/>
              <a:t>مصادره</a:t>
            </a:r>
          </a:p>
          <a:p>
            <a:pPr lvl="1"/>
            <a:r>
              <a:rPr lang="ar-SA" dirty="0" smtClean="0"/>
              <a:t>هل تستطيع/ي أن تذكر مصادره؟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978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فيتامينات تذوب في الدهون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فيتامين </a:t>
            </a:r>
            <a:r>
              <a:rPr lang="en-US" dirty="0" smtClean="0"/>
              <a:t>A</a:t>
            </a:r>
            <a:r>
              <a:rPr lang="ar-SA" dirty="0" smtClean="0"/>
              <a:t>-يقوي مناعة الجسم، البصر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ar-SA" dirty="0" smtClean="0"/>
              <a:t>فيتامين </a:t>
            </a:r>
            <a:r>
              <a:rPr lang="en-US" dirty="0" smtClean="0"/>
              <a:t>D</a:t>
            </a:r>
            <a:r>
              <a:rPr lang="ar-SA" dirty="0" smtClean="0"/>
              <a:t>-بناء العظام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ar-SA" dirty="0" smtClean="0"/>
              <a:t>فيتامين </a:t>
            </a:r>
            <a:r>
              <a:rPr lang="en-US" dirty="0" smtClean="0"/>
              <a:t>K</a:t>
            </a:r>
            <a:r>
              <a:rPr lang="ar-SA" dirty="0" smtClean="0"/>
              <a:t>-تخثر الدم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ar-SA" dirty="0" smtClean="0"/>
              <a:t>فيتامين </a:t>
            </a:r>
            <a:r>
              <a:rPr lang="en-US" dirty="0" smtClean="0"/>
              <a:t>E</a:t>
            </a:r>
            <a:r>
              <a:rPr lang="ar-SA" dirty="0" smtClean="0"/>
              <a:t>- حماية خلايا الجسم من الهرم وكبر العمر</a:t>
            </a:r>
          </a:p>
          <a:p>
            <a:pPr marL="0" indent="0"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54245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مصادرها</a:t>
            </a:r>
            <a:endParaRPr lang="ar-SA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فيتامين </a:t>
            </a:r>
            <a:r>
              <a:rPr lang="en-US" dirty="0" smtClean="0"/>
              <a:t>A</a:t>
            </a:r>
          </a:p>
          <a:p>
            <a:pPr lvl="1"/>
            <a:r>
              <a:rPr lang="ar-SA" dirty="0" smtClean="0"/>
              <a:t>الخضراوات والخضراوات الورقية الخضراء</a:t>
            </a:r>
          </a:p>
          <a:p>
            <a:pPr lvl="1"/>
            <a:r>
              <a:rPr lang="ar-SA" dirty="0" smtClean="0"/>
              <a:t>الفواكه والخضار الملون</a:t>
            </a:r>
          </a:p>
          <a:p>
            <a:pPr lvl="1"/>
            <a:r>
              <a:rPr lang="ar-SA" dirty="0" smtClean="0"/>
              <a:t>السمك واللحوم</a:t>
            </a:r>
          </a:p>
          <a:p>
            <a:pPr lvl="1"/>
            <a:r>
              <a:rPr lang="ar-SA" dirty="0" smtClean="0"/>
              <a:t>الحليب والبيض</a:t>
            </a:r>
          </a:p>
          <a:p>
            <a:pPr lvl="1"/>
            <a:endParaRPr lang="ar-SA" dirty="0"/>
          </a:p>
          <a:p>
            <a:r>
              <a:rPr lang="ar-SA" dirty="0" smtClean="0"/>
              <a:t>فيتامين </a:t>
            </a:r>
            <a:r>
              <a:rPr lang="en-US" dirty="0" smtClean="0"/>
              <a:t>K</a:t>
            </a:r>
          </a:p>
          <a:p>
            <a:pPr lvl="1"/>
            <a:r>
              <a:rPr lang="ar-SA" dirty="0" smtClean="0"/>
              <a:t>يتم صناعته في البكتيريا المتواجدة في الأمعاء</a:t>
            </a:r>
          </a:p>
          <a:p>
            <a:pPr lvl="1"/>
            <a:r>
              <a:rPr lang="ar-SA" dirty="0" smtClean="0"/>
              <a:t>الخضراوات الورقية الخضراء</a:t>
            </a:r>
          </a:p>
          <a:p>
            <a:pPr lvl="1"/>
            <a:r>
              <a:rPr lang="ar-SA" smtClean="0"/>
              <a:t>الحذر عند تناولعه مع أدوية تمييع الدم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6206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مصادرها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فيتامين </a:t>
            </a:r>
            <a:r>
              <a:rPr lang="en-US" dirty="0" smtClean="0"/>
              <a:t>E</a:t>
            </a:r>
          </a:p>
          <a:p>
            <a:pPr lvl="1"/>
            <a:r>
              <a:rPr lang="ar-SA" dirty="0" smtClean="0"/>
              <a:t>الزيوت النباتية</a:t>
            </a:r>
          </a:p>
          <a:p>
            <a:pPr lvl="1"/>
            <a:r>
              <a:rPr lang="ar-SA" dirty="0" smtClean="0"/>
              <a:t>زيت السمك</a:t>
            </a:r>
          </a:p>
          <a:p>
            <a:pPr lvl="1"/>
            <a:r>
              <a:rPr lang="ar-SA" dirty="0" smtClean="0"/>
              <a:t>المكسرات</a:t>
            </a:r>
          </a:p>
          <a:p>
            <a:pPr lvl="1"/>
            <a:r>
              <a:rPr lang="ar-SA" dirty="0" smtClean="0"/>
              <a:t>أفوكادو</a:t>
            </a:r>
          </a:p>
          <a:p>
            <a:pPr lvl="1"/>
            <a:r>
              <a:rPr lang="ar-SA" dirty="0" smtClean="0"/>
              <a:t>البذور</a:t>
            </a:r>
          </a:p>
          <a:p>
            <a:pPr lvl="1"/>
            <a:endParaRPr lang="ar-SA" dirty="0"/>
          </a:p>
          <a:p>
            <a:r>
              <a:rPr lang="ar-SA" dirty="0" smtClean="0"/>
              <a:t>فيتامين </a:t>
            </a:r>
            <a:r>
              <a:rPr lang="en-US" dirty="0" smtClean="0"/>
              <a:t>D</a:t>
            </a:r>
          </a:p>
          <a:p>
            <a:pPr lvl="1"/>
            <a:r>
              <a:rPr lang="ar-SA" dirty="0" smtClean="0"/>
              <a:t>الحليب المدعم</a:t>
            </a:r>
          </a:p>
          <a:p>
            <a:pPr lvl="1"/>
            <a:r>
              <a:rPr lang="ar-SA" dirty="0" smtClean="0"/>
              <a:t>البيض، السالمون، الفطر، الأجبان</a:t>
            </a:r>
          </a:p>
          <a:p>
            <a:pPr lvl="1"/>
            <a:r>
              <a:rPr lang="ar-SA" dirty="0" smtClean="0"/>
              <a:t>الشمس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906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288</Words>
  <Application>Microsoft Office PowerPoint</Application>
  <PresentationFormat>مخصص</PresentationFormat>
  <Paragraphs>66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الفيتامينات ومصادرها</vt:lpstr>
      <vt:lpstr>الفيتامينات وانواعها</vt:lpstr>
      <vt:lpstr>فيتامينات ب</vt:lpstr>
      <vt:lpstr>نقاط مهمة</vt:lpstr>
      <vt:lpstr>فيتامين C</vt:lpstr>
      <vt:lpstr>فيتامينات تذوب في الدهون</vt:lpstr>
      <vt:lpstr>مصادرها</vt:lpstr>
      <vt:lpstr>مصادرها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الفيتامينات والمعادن ومصادرها</dc:title>
  <dc:creator>Mohanad M Kafri</dc:creator>
  <cp:lastModifiedBy>‏‏مستخدم Windows</cp:lastModifiedBy>
  <cp:revision>15</cp:revision>
  <dcterms:created xsi:type="dcterms:W3CDTF">2017-09-23T05:40:05Z</dcterms:created>
  <dcterms:modified xsi:type="dcterms:W3CDTF">2020-04-28T18:35:01Z</dcterms:modified>
</cp:coreProperties>
</file>