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33BB8-6C7A-4BE0-9B55-9EAC48D52EC6}" type="datetimeFigureOut">
              <a:rPr lang="en-US"/>
              <a:t>4/11/2019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7AA83-DE31-4E93-AB07-EF7FB05F667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1EF64-F73B-4314-BB6F-BC0937BBDF19}" type="datetimeFigureOut">
              <a:rPr lang="en-US"/>
              <a:t>4/11/2019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E2820-AFE1-45FA-949E-17BDB534E1D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B9702-7FBF-4720-8670-571C5E7EEDDE}" type="datetime1">
              <a:rPr lang="en-US"/>
              <a:t>4/11/2019</a:t>
            </a:fld>
            <a:endParaRPr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AEA-BBBB-4C9B-AB23-214EAA8AB789}" type="datetime1">
              <a:rPr lang="en-US"/>
              <a:t>4/11/2019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1CA30-F5CD-4CA0-B16A-349C6F830700}" type="datetime1">
              <a:rPr lang="en-US"/>
              <a:t>4/11/2019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48E-ABA0-4B58-B562-D1D7408067C4}" type="datetime1">
              <a:rPr lang="en-US"/>
              <a:t>4/11/2019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34C-8BD9-4B0C-893B-33834FAB227F}" type="datetime1">
              <a:rPr lang="en-US"/>
              <a:t>4/11/2019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87AA-CBCD-47F9-A04C-7106C508CDE4}" type="datetime1">
              <a:rPr lang="en-US"/>
              <a:t>4/11/2019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C9DD-75F5-4611-BA0B-CFB1A226639C}" type="datetime1">
              <a:rPr lang="en-US"/>
              <a:t>4/11/2019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F1F9-2D3D-4243-878F-D000C3F2A1C4}" type="datetime1">
              <a:rPr lang="en-US"/>
              <a:t>4/11/2019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CBE8-1824-4658-A8BB-BECFAEB7E35A}" type="datetime1">
              <a:rPr lang="en-US"/>
              <a:t>4/11/2019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CD17-C377-4DE5-9FCA-CC7471605C58}" type="datetime1">
              <a:rPr lang="en-US"/>
              <a:t>4/11/2019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9F02-BE96-4BAE-86A5-1FA60D24CAE2}" type="datetime1">
              <a:rPr lang="en-US"/>
              <a:t>4/11/2019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D3B9702-7FBF-4720-8670-571C5E7EEDDE}" type="datetime1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rgbClr val="AB3C19"/>
                </a:solidFill>
              </a:defRPr>
            </a:lvl1pPr>
          </a:lstStyle>
          <a:p>
            <a:fld id="{8FDBFFB2-86D9-4B8F-A59A-553A60B9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Storyboards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Here’s a list of questions to consider:</a:t>
            </a:r>
          </a:p>
          <a:p>
            <a:r>
              <a:rPr lang="en-US" dirty="0" smtClean="0"/>
              <a:t>What </a:t>
            </a:r>
            <a:r>
              <a:rPr lang="en-US" dirty="0"/>
              <a:t>can the game character do? Can he or she fly, swim, </a:t>
            </a:r>
            <a:r>
              <a:rPr lang="en-US" dirty="0" smtClean="0"/>
              <a:t>and teleport</a:t>
            </a:r>
            <a:r>
              <a:rPr lang="en-US" dirty="0"/>
              <a:t>?</a:t>
            </a:r>
          </a:p>
          <a:p>
            <a:r>
              <a:rPr lang="en-US" dirty="0" smtClean="0"/>
              <a:t>How </a:t>
            </a:r>
            <a:r>
              <a:rPr lang="en-US" dirty="0"/>
              <a:t>many different enemies will the hero fight?</a:t>
            </a:r>
          </a:p>
          <a:p>
            <a:r>
              <a:rPr lang="en-US" dirty="0" smtClean="0"/>
              <a:t>What </a:t>
            </a:r>
            <a:r>
              <a:rPr lang="en-US" dirty="0"/>
              <a:t>kind(s) of weapons are available?</a:t>
            </a:r>
          </a:p>
          <a:p>
            <a:r>
              <a:rPr lang="en-US" dirty="0" smtClean="0"/>
              <a:t>How </a:t>
            </a:r>
            <a:r>
              <a:rPr lang="en-US" dirty="0"/>
              <a:t>does the player get recreated?</a:t>
            </a:r>
          </a:p>
          <a:p>
            <a:r>
              <a:rPr lang="en-US" dirty="0" smtClean="0"/>
              <a:t>Can </a:t>
            </a:r>
            <a:r>
              <a:rPr lang="en-US" dirty="0"/>
              <a:t>more than one player play at once? If so, what are </a:t>
            </a:r>
            <a:r>
              <a:rPr lang="en-US" dirty="0" smtClean="0"/>
              <a:t>the consequences </a:t>
            </a:r>
            <a:r>
              <a:rPr lang="en-US" dirty="0"/>
              <a:t>of this?</a:t>
            </a:r>
          </a:p>
          <a:p>
            <a:r>
              <a:rPr lang="en-US" dirty="0" smtClean="0"/>
              <a:t>Will </a:t>
            </a:r>
            <a:r>
              <a:rPr lang="en-US" dirty="0"/>
              <a:t>the game’s perspective be a side view, top view, or </a:t>
            </a:r>
            <a:r>
              <a:rPr lang="en-US" dirty="0" smtClean="0"/>
              <a:t>first person and </a:t>
            </a:r>
            <a:r>
              <a:rPr lang="en-US" dirty="0"/>
              <a:t>full 3-D view?</a:t>
            </a:r>
          </a:p>
          <a:p>
            <a:r>
              <a:rPr lang="en-US" dirty="0" smtClean="0"/>
              <a:t>What </a:t>
            </a:r>
            <a:r>
              <a:rPr lang="en-US" dirty="0"/>
              <a:t>kind of sound track? Rock, rap, techno?</a:t>
            </a:r>
          </a:p>
          <a:p>
            <a:r>
              <a:rPr lang="en-US" dirty="0" smtClean="0"/>
              <a:t>What </a:t>
            </a:r>
            <a:r>
              <a:rPr lang="en-US" dirty="0"/>
              <a:t>is the personality of the main character?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090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create your own story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 the following scenario: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Tawfiq </a:t>
            </a:r>
            <a:r>
              <a:rPr lang="en-US" dirty="0"/>
              <a:t>went and got lunch at a local restaurant </a:t>
            </a:r>
            <a:r>
              <a:rPr lang="en-US" dirty="0" smtClean="0"/>
              <a:t>.This </a:t>
            </a:r>
            <a:r>
              <a:rPr lang="en-US" dirty="0"/>
              <a:t>was during El-</a:t>
            </a:r>
            <a:r>
              <a:rPr lang="en-US" dirty="0" err="1"/>
              <a:t>Clasico</a:t>
            </a:r>
            <a:r>
              <a:rPr lang="en-US" dirty="0"/>
              <a:t> madness, so </a:t>
            </a:r>
            <a:r>
              <a:rPr lang="en-US" dirty="0" smtClean="0"/>
              <a:t>he was </a:t>
            </a:r>
            <a:r>
              <a:rPr lang="en-US" dirty="0"/>
              <a:t>watching some football (soccer). He sat at </a:t>
            </a:r>
            <a:r>
              <a:rPr lang="en-US" dirty="0" smtClean="0"/>
              <a:t>the restaurant </a:t>
            </a:r>
            <a:r>
              <a:rPr lang="en-US" dirty="0"/>
              <a:t>and got chicken wings. He watched </a:t>
            </a:r>
            <a:r>
              <a:rPr lang="en-US" dirty="0" smtClean="0"/>
              <a:t>the game </a:t>
            </a:r>
            <a:r>
              <a:rPr lang="en-US" dirty="0"/>
              <a:t>and ate. He read the newspaper a bit too. </a:t>
            </a:r>
            <a:r>
              <a:rPr lang="en-US" dirty="0" smtClean="0"/>
              <a:t>The food </a:t>
            </a:r>
            <a:r>
              <a:rPr lang="en-US" dirty="0"/>
              <a:t>at </a:t>
            </a:r>
            <a:r>
              <a:rPr lang="en-US" dirty="0"/>
              <a:t> </a:t>
            </a:r>
            <a:r>
              <a:rPr lang="en-US" dirty="0" smtClean="0"/>
              <a:t>this local restaurant is </a:t>
            </a:r>
            <a:r>
              <a:rPr lang="en-US" dirty="0"/>
              <a:t>always good. The team </a:t>
            </a:r>
            <a:r>
              <a:rPr lang="en-US" dirty="0" smtClean="0"/>
              <a:t>he picked </a:t>
            </a:r>
            <a:r>
              <a:rPr lang="en-US" dirty="0"/>
              <a:t>(Real Madrid/Barcelona) won so that was </a:t>
            </a:r>
            <a:r>
              <a:rPr lang="en-US" dirty="0" smtClean="0"/>
              <a:t>also good</a:t>
            </a:r>
            <a:r>
              <a:rPr lang="en-US" dirty="0"/>
              <a:t>.”</a:t>
            </a:r>
          </a:p>
          <a:p>
            <a:r>
              <a:rPr lang="en-US" dirty="0" smtClean="0"/>
              <a:t>Turn </a:t>
            </a:r>
            <a:r>
              <a:rPr lang="en-US" dirty="0"/>
              <a:t>this scenario into a Storyboard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sure each group should come with its own scenario.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510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3" y="165088"/>
            <a:ext cx="9372600" cy="1200416"/>
          </a:xfrm>
        </p:spPr>
        <p:txBody>
          <a:bodyPr/>
          <a:lstStyle/>
          <a:p>
            <a:r>
              <a:rPr lang="fr-FR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8213" y="1365504"/>
            <a:ext cx="9372600" cy="434949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3F3F3F"/>
                </a:solidFill>
                <a:latin typeface="Calibri,Bold"/>
              </a:rPr>
              <a:t>Recall</a:t>
            </a:r>
          </a:p>
          <a:p>
            <a:r>
              <a:rPr lang="en-US" dirty="0" smtClean="0">
                <a:solidFill>
                  <a:srgbClr val="3F3F3F"/>
                </a:solidFill>
                <a:latin typeface="Calibri,Bold"/>
              </a:rPr>
              <a:t>Storyboards</a:t>
            </a:r>
          </a:p>
          <a:p>
            <a:r>
              <a:rPr lang="en-US" dirty="0" smtClean="0">
                <a:solidFill>
                  <a:srgbClr val="3F3F3F"/>
                </a:solidFill>
                <a:latin typeface="Calibri,Bold"/>
              </a:rPr>
              <a:t>Sketching (Watching video)</a:t>
            </a:r>
          </a:p>
          <a:p>
            <a:r>
              <a:rPr lang="en-US" dirty="0" smtClean="0">
                <a:solidFill>
                  <a:srgbClr val="3F3F3F"/>
                </a:solidFill>
                <a:latin typeface="Calibri,Bold"/>
              </a:rPr>
              <a:t>Story boards in games</a:t>
            </a:r>
          </a:p>
          <a:p>
            <a:r>
              <a:rPr lang="en-US" dirty="0" smtClean="0">
                <a:solidFill>
                  <a:srgbClr val="3F3F3F"/>
                </a:solidFill>
                <a:latin typeface="Calibri,Bold"/>
              </a:rPr>
              <a:t>Storyboarding example</a:t>
            </a:r>
          </a:p>
          <a:p>
            <a:r>
              <a:rPr lang="en-US" dirty="0" smtClean="0">
                <a:solidFill>
                  <a:srgbClr val="3F3F3F"/>
                </a:solidFill>
                <a:latin typeface="Calibri,Bold"/>
              </a:rPr>
              <a:t>Creating and considering the details</a:t>
            </a:r>
          </a:p>
          <a:p>
            <a:r>
              <a:rPr lang="en-US" dirty="0" smtClean="0">
                <a:solidFill>
                  <a:srgbClr val="3F3F3F"/>
                </a:solidFill>
                <a:latin typeface="Calibri,Bold"/>
              </a:rPr>
              <a:t>Activity : create a storyboard for your game.</a:t>
            </a:r>
          </a:p>
          <a:p>
            <a:endParaRPr lang="en-US" dirty="0">
              <a:solidFill>
                <a:srgbClr val="3F3F3F"/>
              </a:solidFill>
              <a:latin typeface="Calibri,Bold"/>
            </a:endParaRPr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(</a:t>
            </a:r>
            <a:r>
              <a:rPr lang="en-US" b="1" dirty="0"/>
              <a:t>The basic sequence of </a:t>
            </a:r>
            <a:r>
              <a:rPr lang="en-US" b="1" dirty="0" smtClean="0"/>
              <a:t>design phase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/>
              <a:t>Come up with an idea for a game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Playing games</a:t>
            </a:r>
          </a:p>
          <a:p>
            <a:pPr lvl="1"/>
            <a:r>
              <a:rPr lang="en-US" dirty="0" smtClean="0"/>
              <a:t>Brainstorming.</a:t>
            </a:r>
          </a:p>
          <a:p>
            <a:pPr lvl="1"/>
            <a:r>
              <a:rPr lang="en-US" dirty="0" smtClean="0"/>
              <a:t>Movies and videos</a:t>
            </a:r>
          </a:p>
          <a:p>
            <a:pPr lvl="1"/>
            <a:r>
              <a:rPr lang="en-US" dirty="0" smtClean="0"/>
              <a:t>Real-life games.</a:t>
            </a:r>
          </a:p>
          <a:p>
            <a:pPr lvl="1"/>
            <a:r>
              <a:rPr lang="en-US" dirty="0" smtClean="0"/>
              <a:t>Dreams and nightmares.</a:t>
            </a:r>
          </a:p>
          <a:p>
            <a:r>
              <a:rPr lang="en-US" dirty="0" smtClean="0"/>
              <a:t>Storytelling: tell your story.</a:t>
            </a:r>
          </a:p>
          <a:p>
            <a:r>
              <a:rPr lang="en-US" dirty="0"/>
              <a:t>Create </a:t>
            </a:r>
            <a:r>
              <a:rPr lang="en-US" b="1" dirty="0"/>
              <a:t>storyboards </a:t>
            </a:r>
            <a:r>
              <a:rPr lang="en-US" dirty="0"/>
              <a:t>and rough sketches of </a:t>
            </a:r>
            <a:r>
              <a:rPr lang="en-US" dirty="0" smtClean="0"/>
              <a:t>your game </a:t>
            </a:r>
            <a:r>
              <a:rPr lang="en-US" dirty="0"/>
              <a:t>world, the main characters, and the action.</a:t>
            </a:r>
          </a:p>
          <a:p>
            <a:r>
              <a:rPr lang="en-US" dirty="0" smtClean="0"/>
              <a:t> </a:t>
            </a:r>
            <a:r>
              <a:rPr lang="en-US" dirty="0"/>
              <a:t>List the details of your game and take </a:t>
            </a:r>
            <a:r>
              <a:rPr lang="en-US" dirty="0" smtClean="0"/>
              <a:t>into consideration </a:t>
            </a:r>
            <a:r>
              <a:rPr lang="en-US" dirty="0"/>
              <a:t>everything about the </a:t>
            </a:r>
            <a:r>
              <a:rPr lang="en-US" dirty="0" smtClean="0"/>
              <a:t>game “universe</a:t>
            </a:r>
            <a:r>
              <a:rPr lang="en-US" dirty="0"/>
              <a:t>.”</a:t>
            </a:r>
          </a:p>
          <a:p>
            <a:r>
              <a:rPr lang="en-US" dirty="0" smtClean="0"/>
              <a:t> </a:t>
            </a:r>
            <a:r>
              <a:rPr lang="en-US" dirty="0"/>
              <a:t>Finally, put these concepts all together </a:t>
            </a:r>
            <a:r>
              <a:rPr lang="en-US" dirty="0" smtClean="0"/>
              <a:t>into a </a:t>
            </a:r>
            <a:r>
              <a:rPr lang="en-US" b="1" dirty="0" smtClean="0"/>
              <a:t>design document.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57486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storyboard is a sketch of how to </a:t>
            </a:r>
            <a:r>
              <a:rPr lang="en-US" dirty="0" smtClean="0"/>
              <a:t>organize a </a:t>
            </a:r>
            <a:r>
              <a:rPr lang="en-US" dirty="0"/>
              <a:t>story and a list of its contents</a:t>
            </a:r>
            <a:r>
              <a:rPr lang="en-US" dirty="0" smtClean="0"/>
              <a:t>.</a:t>
            </a:r>
          </a:p>
          <a:p>
            <a:r>
              <a:rPr lang="en-US" dirty="0"/>
              <a:t>Used to:</a:t>
            </a:r>
          </a:p>
          <a:p>
            <a:pPr marL="45720" indent="0">
              <a:buNone/>
            </a:pPr>
            <a:r>
              <a:rPr lang="en-US" dirty="0" smtClean="0"/>
              <a:t>	– </a:t>
            </a:r>
            <a:r>
              <a:rPr lang="en-US" dirty="0"/>
              <a:t>Define the parameters of a story </a:t>
            </a:r>
            <a:r>
              <a:rPr lang="en-US" dirty="0" smtClean="0"/>
              <a:t>within available </a:t>
            </a:r>
            <a:r>
              <a:rPr lang="en-US" dirty="0"/>
              <a:t>resources and time.</a:t>
            </a:r>
          </a:p>
          <a:p>
            <a:pPr marL="45720" indent="0">
              <a:buNone/>
            </a:pPr>
            <a:r>
              <a:rPr lang="en-US" dirty="0" smtClean="0"/>
              <a:t>	– </a:t>
            </a:r>
            <a:r>
              <a:rPr lang="en-US" dirty="0"/>
              <a:t>Organize and focus a story.</a:t>
            </a:r>
          </a:p>
          <a:p>
            <a:pPr marL="45720" indent="0">
              <a:buNone/>
            </a:pPr>
            <a:r>
              <a:rPr lang="en-US" dirty="0" smtClean="0"/>
              <a:t>	– </a:t>
            </a:r>
            <a:r>
              <a:rPr lang="en-US" dirty="0"/>
              <a:t>Figure out what medium to use for each </a:t>
            </a:r>
            <a:r>
              <a:rPr lang="en-US" dirty="0" smtClean="0"/>
              <a:t>part of </a:t>
            </a:r>
            <a:r>
              <a:rPr lang="en-US" dirty="0"/>
              <a:t>the story</a:t>
            </a:r>
            <a:r>
              <a:rPr lang="en-US" dirty="0" smtClean="0"/>
              <a:t>.</a:t>
            </a:r>
          </a:p>
          <a:p>
            <a:r>
              <a:rPr lang="en-US" dirty="0"/>
              <a:t>Often used with scenarios, bringing more detail, and a chance to role play.</a:t>
            </a:r>
          </a:p>
          <a:p>
            <a:r>
              <a:rPr lang="en-US" dirty="0"/>
              <a:t> It is a series of sketches showing how a user might progress through a task</a:t>
            </a:r>
          </a:p>
          <a:p>
            <a:pPr marL="45720" indent="0">
              <a:buNone/>
            </a:pPr>
            <a:r>
              <a:rPr lang="en-US" dirty="0"/>
              <a:t> </a:t>
            </a:r>
            <a:r>
              <a:rPr lang="en-US" dirty="0" smtClean="0"/>
              <a:t>    using </a:t>
            </a:r>
            <a:r>
              <a:rPr lang="en-US" dirty="0"/>
              <a:t>the device/software/game.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353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Sketching is important to </a:t>
            </a:r>
            <a:r>
              <a:rPr lang="en-US" b="1" dirty="0"/>
              <a:t>low-fidelity </a:t>
            </a:r>
            <a:r>
              <a:rPr lang="en-US" dirty="0"/>
              <a:t>prototyping.</a:t>
            </a:r>
          </a:p>
          <a:p>
            <a:r>
              <a:rPr lang="en-US" dirty="0" smtClean="0"/>
              <a:t>Don’t </a:t>
            </a:r>
            <a:r>
              <a:rPr lang="en-US" dirty="0"/>
              <a:t>be inhibited about drawing ability. </a:t>
            </a:r>
            <a:r>
              <a:rPr lang="en-US" dirty="0" smtClean="0"/>
              <a:t>Practice simple </a:t>
            </a:r>
            <a:r>
              <a:rPr lang="en-US" dirty="0"/>
              <a:t>symbols.</a:t>
            </a:r>
          </a:p>
          <a:p>
            <a:r>
              <a:rPr lang="en-US" dirty="0" smtClean="0"/>
              <a:t>Example: Gas </a:t>
            </a:r>
            <a:r>
              <a:rPr lang="en-US" dirty="0"/>
              <a:t>station activity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4704" y="3001130"/>
            <a:ext cx="7180310" cy="298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504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Storyboards in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sequence of drawings </a:t>
            </a:r>
            <a:r>
              <a:rPr lang="en-US" dirty="0" smtClean="0"/>
              <a:t>that show </a:t>
            </a:r>
            <a:r>
              <a:rPr lang="en-US" dirty="0"/>
              <a:t>the </a:t>
            </a:r>
            <a:r>
              <a:rPr lang="en-US" b="1" dirty="0"/>
              <a:t>levels </a:t>
            </a:r>
            <a:r>
              <a:rPr lang="en-US" dirty="0"/>
              <a:t>of the game or </a:t>
            </a:r>
            <a:r>
              <a:rPr lang="en-US" dirty="0" smtClean="0"/>
              <a:t>the different </a:t>
            </a:r>
            <a:r>
              <a:rPr lang="en-US" b="1" dirty="0"/>
              <a:t>scenes </a:t>
            </a:r>
            <a:r>
              <a:rPr lang="en-US" dirty="0"/>
              <a:t>and </a:t>
            </a:r>
            <a:r>
              <a:rPr lang="en-US" b="1" dirty="0"/>
              <a:t>goals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8213" y="2481568"/>
            <a:ext cx="8656320" cy="277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114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Storyboards in Games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storyboard should include </a:t>
            </a:r>
            <a:r>
              <a:rPr lang="en-US" dirty="0" smtClean="0"/>
              <a:t>a paragraph </a:t>
            </a:r>
            <a:r>
              <a:rPr lang="en-US" dirty="0"/>
              <a:t>or two to describe what </a:t>
            </a:r>
            <a:r>
              <a:rPr lang="en-US" dirty="0" smtClean="0"/>
              <a:t>is going </a:t>
            </a:r>
            <a:r>
              <a:rPr lang="en-US" dirty="0"/>
              <a:t>on.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344" y="2206752"/>
            <a:ext cx="9131808" cy="313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45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story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Combination of video, text, still </a:t>
            </a:r>
            <a:r>
              <a:rPr lang="en-US" dirty="0" smtClean="0"/>
              <a:t>photos audio</a:t>
            </a:r>
            <a:r>
              <a:rPr lang="en-US" dirty="0"/>
              <a:t>, graphics and interactivity </a:t>
            </a:r>
            <a:r>
              <a:rPr lang="en-US" dirty="0" smtClean="0"/>
              <a:t>presented in </a:t>
            </a:r>
            <a:r>
              <a:rPr lang="en-US" dirty="0"/>
              <a:t>a nonlinear format.</a:t>
            </a:r>
          </a:p>
          <a:p>
            <a:r>
              <a:rPr lang="en-US" dirty="0" smtClean="0"/>
              <a:t> </a:t>
            </a:r>
            <a:r>
              <a:rPr lang="en-US" dirty="0"/>
              <a:t>Information in each medium should </a:t>
            </a:r>
            <a:r>
              <a:rPr lang="en-US" dirty="0" smtClean="0"/>
              <a:t>be complementary</a:t>
            </a:r>
            <a:r>
              <a:rPr lang="en-US" dirty="0"/>
              <a:t>, not redundant.</a:t>
            </a:r>
          </a:p>
          <a:p>
            <a:r>
              <a:rPr lang="en-US" dirty="0" smtClean="0"/>
              <a:t> </a:t>
            </a:r>
            <a:r>
              <a:rPr lang="en-US" dirty="0"/>
              <a:t>Storyboard should be put together with </a:t>
            </a:r>
            <a:r>
              <a:rPr lang="en-US" dirty="0" smtClean="0"/>
              <a:t>all those </a:t>
            </a:r>
            <a:r>
              <a:rPr lang="en-US" dirty="0"/>
              <a:t>elements in mind.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280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you create storyboards, you write </a:t>
            </a:r>
            <a:r>
              <a:rPr lang="en-US" dirty="0" smtClean="0"/>
              <a:t>the details </a:t>
            </a:r>
            <a:r>
              <a:rPr lang="en-US" dirty="0"/>
              <a:t>of the game design.</a:t>
            </a:r>
          </a:p>
          <a:p>
            <a:r>
              <a:rPr lang="en-US" dirty="0" smtClean="0"/>
              <a:t>This </a:t>
            </a:r>
            <a:r>
              <a:rPr lang="en-US" dirty="0"/>
              <a:t>stage is where the process gets </a:t>
            </a:r>
            <a:r>
              <a:rPr lang="en-US" dirty="0" smtClean="0"/>
              <a:t>complex• </a:t>
            </a:r>
            <a:r>
              <a:rPr lang="en-US" dirty="0"/>
              <a:t>You have to think of every possible detail </a:t>
            </a:r>
            <a:r>
              <a:rPr lang="en-US" dirty="0" smtClean="0"/>
              <a:t>and write </a:t>
            </a:r>
            <a:r>
              <a:rPr lang="en-US" dirty="0"/>
              <a:t>something about it</a:t>
            </a:r>
          </a:p>
          <a:p>
            <a:r>
              <a:rPr lang="en-US" dirty="0" smtClean="0"/>
              <a:t>If </a:t>
            </a:r>
            <a:r>
              <a:rPr lang="en-US" dirty="0"/>
              <a:t>you don’t program a specific detail, it’s </a:t>
            </a:r>
            <a:r>
              <a:rPr lang="en-US" dirty="0" smtClean="0"/>
              <a:t>not going </a:t>
            </a:r>
            <a:r>
              <a:rPr lang="en-US" dirty="0"/>
              <a:t>to happen.</a:t>
            </a:r>
          </a:p>
          <a:p>
            <a:r>
              <a:rPr lang="en-US" dirty="0" smtClean="0"/>
              <a:t>You </a:t>
            </a:r>
            <a:r>
              <a:rPr lang="en-US" dirty="0"/>
              <a:t>need to figure out all the rules and </a:t>
            </a:r>
            <a:r>
              <a:rPr lang="en-US" dirty="0" smtClean="0"/>
              <a:t>the structure </a:t>
            </a:r>
            <a:r>
              <a:rPr lang="en-US" dirty="0"/>
              <a:t>of the game.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733610"/>
      </p:ext>
    </p:extLst>
  </p:cSld>
  <p:clrMapOvr>
    <a:masterClrMapping/>
  </p:clrMapOvr>
</p:sld>
</file>

<file path=ppt/theme/theme1.xml><?xml version="1.0" encoding="utf-8"?>
<a:theme xmlns:a="http://schemas.openxmlformats.org/drawingml/2006/main" name="Children Playing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3461883.potx" id="{18737D51-7733-4200-B5C9-BF22CA2CE631}" vid="{40CEFE45-12FF-4454-86EB-59F04C858872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Children playing education presentation design (cartoon illustration, widescreen)</Template>
  <TotalTime>529</TotalTime>
  <Words>535</Words>
  <Application>Microsoft Office PowerPoint</Application>
  <PresentationFormat>Widescreen</PresentationFormat>
  <Paragraphs>63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Calibri,Bold</vt:lpstr>
      <vt:lpstr>Euphemia</vt:lpstr>
      <vt:lpstr>Wingdings</vt:lpstr>
      <vt:lpstr>Children Playing 16x9</vt:lpstr>
      <vt:lpstr>Storyboards</vt:lpstr>
      <vt:lpstr>Agenda</vt:lpstr>
      <vt:lpstr>Recall (The basic sequence of design phase)</vt:lpstr>
      <vt:lpstr>Storyboards</vt:lpstr>
      <vt:lpstr>Sketching</vt:lpstr>
      <vt:lpstr>Storyboards in Games</vt:lpstr>
      <vt:lpstr>Storyboards in Games </vt:lpstr>
      <vt:lpstr>Create a story board</vt:lpstr>
      <vt:lpstr>Details</vt:lpstr>
      <vt:lpstr>Details</vt:lpstr>
      <vt:lpstr>Activity create your own story board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to find Ideas</dc:title>
  <dc:creator>hafez ali</dc:creator>
  <cp:lastModifiedBy>hafez ali</cp:lastModifiedBy>
  <cp:revision>41</cp:revision>
  <dcterms:created xsi:type="dcterms:W3CDTF">2019-03-17T20:00:56Z</dcterms:created>
  <dcterms:modified xsi:type="dcterms:W3CDTF">2019-04-11T03:43:17Z</dcterms:modified>
</cp:coreProperties>
</file>