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1" r:id="rId5"/>
    <p:sldId id="265" r:id="rId6"/>
    <p:sldId id="263" r:id="rId7"/>
    <p:sldId id="264" r:id="rId8"/>
    <p:sldId id="267" r:id="rId9"/>
    <p:sldId id="266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howGuides="1">
      <p:cViewPr varScale="1">
        <p:scale>
          <a:sx n="87" d="100"/>
          <a:sy n="87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E4DC53-C853-4414-B466-83485312712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0646049A-4AA2-4019-AD66-4A38C9AE16DE}">
      <dgm:prSet phldrT="[Text]"/>
      <dgm:spPr/>
      <dgm:t>
        <a:bodyPr/>
        <a:lstStyle/>
        <a:p>
          <a:r>
            <a:rPr lang="en-US" dirty="0" smtClean="0"/>
            <a:t>Muscle contraction</a:t>
          </a:r>
          <a:endParaRPr lang="en-US" dirty="0"/>
        </a:p>
      </dgm:t>
    </dgm:pt>
    <dgm:pt modelId="{3DBC1200-8132-4369-85D3-CA3F442C1907}" type="parTrans" cxnId="{113CFBBB-7580-4085-9377-6681F2268E20}">
      <dgm:prSet/>
      <dgm:spPr/>
      <dgm:t>
        <a:bodyPr/>
        <a:lstStyle/>
        <a:p>
          <a:endParaRPr lang="en-US"/>
        </a:p>
      </dgm:t>
    </dgm:pt>
    <dgm:pt modelId="{EAF47924-9F0F-4BC4-9163-A58511FE1B8B}" type="sibTrans" cxnId="{113CFBBB-7580-4085-9377-6681F2268E20}">
      <dgm:prSet/>
      <dgm:spPr/>
      <dgm:t>
        <a:bodyPr/>
        <a:lstStyle/>
        <a:p>
          <a:endParaRPr lang="en-US" dirty="0"/>
        </a:p>
      </dgm:t>
    </dgm:pt>
    <dgm:pt modelId="{621FAA7C-50C8-42C8-93D0-7470A5370226}">
      <dgm:prSet phldrT="[Text]"/>
      <dgm:spPr/>
      <dgm:t>
        <a:bodyPr/>
        <a:lstStyle/>
        <a:p>
          <a:r>
            <a:rPr lang="en-US" dirty="0" smtClean="0"/>
            <a:t> Core Temperature</a:t>
          </a:r>
          <a:endParaRPr lang="en-US" dirty="0"/>
        </a:p>
      </dgm:t>
    </dgm:pt>
    <dgm:pt modelId="{AB138479-03CB-4479-8915-FA009193DBD0}" type="parTrans" cxnId="{BD4BCD6E-4504-46E2-BEDE-9780C017CD88}">
      <dgm:prSet/>
      <dgm:spPr/>
      <dgm:t>
        <a:bodyPr/>
        <a:lstStyle/>
        <a:p>
          <a:endParaRPr lang="en-US"/>
        </a:p>
      </dgm:t>
    </dgm:pt>
    <dgm:pt modelId="{4778477A-728F-4982-B0EC-110FF5F050C9}" type="sibTrans" cxnId="{BD4BCD6E-4504-46E2-BEDE-9780C017CD88}">
      <dgm:prSet/>
      <dgm:spPr/>
      <dgm:t>
        <a:bodyPr/>
        <a:lstStyle/>
        <a:p>
          <a:endParaRPr lang="en-US" dirty="0"/>
        </a:p>
      </dgm:t>
    </dgm:pt>
    <dgm:pt modelId="{A3DE9C68-94BE-4023-AA58-8720E1079F83}">
      <dgm:prSet phldrT="[Text]"/>
      <dgm:spPr/>
      <dgm:t>
        <a:bodyPr/>
        <a:lstStyle/>
        <a:p>
          <a:r>
            <a:rPr lang="en-US" dirty="0" smtClean="0"/>
            <a:t>Heat dissipation</a:t>
          </a:r>
          <a:endParaRPr lang="en-US" dirty="0"/>
        </a:p>
      </dgm:t>
    </dgm:pt>
    <dgm:pt modelId="{BDFF0626-4E7B-478E-AD93-D2C2F3A1383C}" type="parTrans" cxnId="{9BD297AC-0846-4106-AA62-FD2D0E9ED19E}">
      <dgm:prSet/>
      <dgm:spPr/>
      <dgm:t>
        <a:bodyPr/>
        <a:lstStyle/>
        <a:p>
          <a:endParaRPr lang="en-US"/>
        </a:p>
      </dgm:t>
    </dgm:pt>
    <dgm:pt modelId="{8C33F757-44A5-4EA9-80C8-3A9CFA70FC4F}" type="sibTrans" cxnId="{9BD297AC-0846-4106-AA62-FD2D0E9ED19E}">
      <dgm:prSet/>
      <dgm:spPr/>
      <dgm:t>
        <a:bodyPr/>
        <a:lstStyle/>
        <a:p>
          <a:endParaRPr lang="en-US"/>
        </a:p>
      </dgm:t>
    </dgm:pt>
    <dgm:pt modelId="{8446280E-99E7-4867-8D29-2ABC85960973}" type="pres">
      <dgm:prSet presAssocID="{70E4DC53-C853-4414-B466-83485312712D}" presName="linearFlow" presStyleCnt="0">
        <dgm:presLayoutVars>
          <dgm:resizeHandles val="exact"/>
        </dgm:presLayoutVars>
      </dgm:prSet>
      <dgm:spPr/>
    </dgm:pt>
    <dgm:pt modelId="{9608BE9F-CE88-45E0-951F-6BEFFBB18F6C}" type="pres">
      <dgm:prSet presAssocID="{0646049A-4AA2-4019-AD66-4A38C9AE16D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46E6EE-3EAC-441D-B110-B4DCE5721A6C}" type="pres">
      <dgm:prSet presAssocID="{EAF47924-9F0F-4BC4-9163-A58511FE1B8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BE00359-39EE-4107-B14B-3A72EA092E12}" type="pres">
      <dgm:prSet presAssocID="{EAF47924-9F0F-4BC4-9163-A58511FE1B8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B60C56A-F183-426E-8706-518CCD93C3E2}" type="pres">
      <dgm:prSet presAssocID="{621FAA7C-50C8-42C8-93D0-7470A537022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36DA0A-CE76-44B1-8159-4D845676E9E3}" type="pres">
      <dgm:prSet presAssocID="{4778477A-728F-4982-B0EC-110FF5F050C9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23F2986-C25D-40CC-9153-C91B46B095E0}" type="pres">
      <dgm:prSet presAssocID="{4778477A-728F-4982-B0EC-110FF5F050C9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36A58B6-C453-4A16-8792-A979E3BAA83B}" type="pres">
      <dgm:prSet presAssocID="{A3DE9C68-94BE-4023-AA58-8720E1079F8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3CFBBB-7580-4085-9377-6681F2268E20}" srcId="{70E4DC53-C853-4414-B466-83485312712D}" destId="{0646049A-4AA2-4019-AD66-4A38C9AE16DE}" srcOrd="0" destOrd="0" parTransId="{3DBC1200-8132-4369-85D3-CA3F442C1907}" sibTransId="{EAF47924-9F0F-4BC4-9163-A58511FE1B8B}"/>
    <dgm:cxn modelId="{BBB10526-28AB-4BEB-9542-812310A71739}" type="presOf" srcId="{A3DE9C68-94BE-4023-AA58-8720E1079F83}" destId="{736A58B6-C453-4A16-8792-A979E3BAA83B}" srcOrd="0" destOrd="0" presId="urn:microsoft.com/office/officeart/2005/8/layout/process2"/>
    <dgm:cxn modelId="{A199E67D-58A5-44E6-A33B-82D05EF84372}" type="presOf" srcId="{621FAA7C-50C8-42C8-93D0-7470A5370226}" destId="{5B60C56A-F183-426E-8706-518CCD93C3E2}" srcOrd="0" destOrd="0" presId="urn:microsoft.com/office/officeart/2005/8/layout/process2"/>
    <dgm:cxn modelId="{4E018EEE-A6C7-4477-BA93-4578F6FA76AF}" type="presOf" srcId="{EAF47924-9F0F-4BC4-9163-A58511FE1B8B}" destId="{4BE00359-39EE-4107-B14B-3A72EA092E12}" srcOrd="1" destOrd="0" presId="urn:microsoft.com/office/officeart/2005/8/layout/process2"/>
    <dgm:cxn modelId="{7EFE6022-DDEC-47C0-A7ED-C15229F0F81E}" type="presOf" srcId="{EAF47924-9F0F-4BC4-9163-A58511FE1B8B}" destId="{8446E6EE-3EAC-441D-B110-B4DCE5721A6C}" srcOrd="0" destOrd="0" presId="urn:microsoft.com/office/officeart/2005/8/layout/process2"/>
    <dgm:cxn modelId="{8621265C-917B-44EF-8DEF-E876F178C811}" type="presOf" srcId="{70E4DC53-C853-4414-B466-83485312712D}" destId="{8446280E-99E7-4867-8D29-2ABC85960973}" srcOrd="0" destOrd="0" presId="urn:microsoft.com/office/officeart/2005/8/layout/process2"/>
    <dgm:cxn modelId="{A0C0D18E-CCAA-4580-92A3-782F1F0B7C7F}" type="presOf" srcId="{4778477A-728F-4982-B0EC-110FF5F050C9}" destId="{AE36DA0A-CE76-44B1-8159-4D845676E9E3}" srcOrd="0" destOrd="0" presId="urn:microsoft.com/office/officeart/2005/8/layout/process2"/>
    <dgm:cxn modelId="{9BD297AC-0846-4106-AA62-FD2D0E9ED19E}" srcId="{70E4DC53-C853-4414-B466-83485312712D}" destId="{A3DE9C68-94BE-4023-AA58-8720E1079F83}" srcOrd="2" destOrd="0" parTransId="{BDFF0626-4E7B-478E-AD93-D2C2F3A1383C}" sibTransId="{8C33F757-44A5-4EA9-80C8-3A9CFA70FC4F}"/>
    <dgm:cxn modelId="{D7E9B00C-D1EB-45A1-9538-C2031182004D}" type="presOf" srcId="{0646049A-4AA2-4019-AD66-4A38C9AE16DE}" destId="{9608BE9F-CE88-45E0-951F-6BEFFBB18F6C}" srcOrd="0" destOrd="0" presId="urn:microsoft.com/office/officeart/2005/8/layout/process2"/>
    <dgm:cxn modelId="{FCBE5907-1952-4417-82CB-053C009E3B32}" type="presOf" srcId="{4778477A-728F-4982-B0EC-110FF5F050C9}" destId="{323F2986-C25D-40CC-9153-C91B46B095E0}" srcOrd="1" destOrd="0" presId="urn:microsoft.com/office/officeart/2005/8/layout/process2"/>
    <dgm:cxn modelId="{BD4BCD6E-4504-46E2-BEDE-9780C017CD88}" srcId="{70E4DC53-C853-4414-B466-83485312712D}" destId="{621FAA7C-50C8-42C8-93D0-7470A5370226}" srcOrd="1" destOrd="0" parTransId="{AB138479-03CB-4479-8915-FA009193DBD0}" sibTransId="{4778477A-728F-4982-B0EC-110FF5F050C9}"/>
    <dgm:cxn modelId="{B8D106A4-FD4A-4A86-8B76-5056325D894E}" type="presParOf" srcId="{8446280E-99E7-4867-8D29-2ABC85960973}" destId="{9608BE9F-CE88-45E0-951F-6BEFFBB18F6C}" srcOrd="0" destOrd="0" presId="urn:microsoft.com/office/officeart/2005/8/layout/process2"/>
    <dgm:cxn modelId="{82E097DC-A1D8-4A76-B782-DBCED83FA38D}" type="presParOf" srcId="{8446280E-99E7-4867-8D29-2ABC85960973}" destId="{8446E6EE-3EAC-441D-B110-B4DCE5721A6C}" srcOrd="1" destOrd="0" presId="urn:microsoft.com/office/officeart/2005/8/layout/process2"/>
    <dgm:cxn modelId="{2E09D648-F52C-4634-9893-E9CD4893CB5F}" type="presParOf" srcId="{8446E6EE-3EAC-441D-B110-B4DCE5721A6C}" destId="{4BE00359-39EE-4107-B14B-3A72EA092E12}" srcOrd="0" destOrd="0" presId="urn:microsoft.com/office/officeart/2005/8/layout/process2"/>
    <dgm:cxn modelId="{6498EC36-65E7-4572-A12A-79DB35577779}" type="presParOf" srcId="{8446280E-99E7-4867-8D29-2ABC85960973}" destId="{5B60C56A-F183-426E-8706-518CCD93C3E2}" srcOrd="2" destOrd="0" presId="urn:microsoft.com/office/officeart/2005/8/layout/process2"/>
    <dgm:cxn modelId="{80A29AB8-3CA5-4D77-8B41-1B40A69E7E20}" type="presParOf" srcId="{8446280E-99E7-4867-8D29-2ABC85960973}" destId="{AE36DA0A-CE76-44B1-8159-4D845676E9E3}" srcOrd="3" destOrd="0" presId="urn:microsoft.com/office/officeart/2005/8/layout/process2"/>
    <dgm:cxn modelId="{A6C42782-708C-40EC-A8FA-7DC52B4D76B7}" type="presParOf" srcId="{AE36DA0A-CE76-44B1-8159-4D845676E9E3}" destId="{323F2986-C25D-40CC-9153-C91B46B095E0}" srcOrd="0" destOrd="0" presId="urn:microsoft.com/office/officeart/2005/8/layout/process2"/>
    <dgm:cxn modelId="{73F17E2C-C490-4408-AC41-B4FDE5EEF01E}" type="presParOf" srcId="{8446280E-99E7-4867-8D29-2ABC85960973}" destId="{736A58B6-C453-4A16-8792-A979E3BAA83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E4DC53-C853-4414-B466-83485312712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0646049A-4AA2-4019-AD66-4A38C9AE16DE}">
      <dgm:prSet phldrT="[Text]"/>
      <dgm:spPr/>
      <dgm:t>
        <a:bodyPr/>
        <a:lstStyle/>
        <a:p>
          <a:r>
            <a:rPr lang="en-US" dirty="0" smtClean="0"/>
            <a:t>Muscle contraction</a:t>
          </a:r>
          <a:endParaRPr lang="en-US" dirty="0"/>
        </a:p>
      </dgm:t>
    </dgm:pt>
    <dgm:pt modelId="{3DBC1200-8132-4369-85D3-CA3F442C1907}" type="parTrans" cxnId="{113CFBBB-7580-4085-9377-6681F2268E20}">
      <dgm:prSet/>
      <dgm:spPr/>
      <dgm:t>
        <a:bodyPr/>
        <a:lstStyle/>
        <a:p>
          <a:endParaRPr lang="en-US"/>
        </a:p>
      </dgm:t>
    </dgm:pt>
    <dgm:pt modelId="{EAF47924-9F0F-4BC4-9163-A58511FE1B8B}" type="sibTrans" cxnId="{113CFBBB-7580-4085-9377-6681F2268E20}">
      <dgm:prSet/>
      <dgm:spPr/>
      <dgm:t>
        <a:bodyPr/>
        <a:lstStyle/>
        <a:p>
          <a:endParaRPr lang="en-US" dirty="0"/>
        </a:p>
      </dgm:t>
    </dgm:pt>
    <dgm:pt modelId="{621FAA7C-50C8-42C8-93D0-7470A5370226}">
      <dgm:prSet phldrT="[Text]"/>
      <dgm:spPr/>
      <dgm:t>
        <a:bodyPr/>
        <a:lstStyle/>
        <a:p>
          <a:r>
            <a:rPr lang="en-US" dirty="0" smtClean="0"/>
            <a:t> Core Temperature</a:t>
          </a:r>
          <a:endParaRPr lang="en-US" dirty="0"/>
        </a:p>
      </dgm:t>
    </dgm:pt>
    <dgm:pt modelId="{AB138479-03CB-4479-8915-FA009193DBD0}" type="parTrans" cxnId="{BD4BCD6E-4504-46E2-BEDE-9780C017CD88}">
      <dgm:prSet/>
      <dgm:spPr/>
      <dgm:t>
        <a:bodyPr/>
        <a:lstStyle/>
        <a:p>
          <a:endParaRPr lang="en-US"/>
        </a:p>
      </dgm:t>
    </dgm:pt>
    <dgm:pt modelId="{4778477A-728F-4982-B0EC-110FF5F050C9}" type="sibTrans" cxnId="{BD4BCD6E-4504-46E2-BEDE-9780C017CD88}">
      <dgm:prSet/>
      <dgm:spPr/>
      <dgm:t>
        <a:bodyPr/>
        <a:lstStyle/>
        <a:p>
          <a:endParaRPr lang="en-US" dirty="0"/>
        </a:p>
      </dgm:t>
    </dgm:pt>
    <dgm:pt modelId="{A3DE9C68-94BE-4023-AA58-8720E1079F83}">
      <dgm:prSet phldrT="[Text]"/>
      <dgm:spPr/>
      <dgm:t>
        <a:bodyPr/>
        <a:lstStyle/>
        <a:p>
          <a:r>
            <a:rPr lang="en-US" dirty="0" smtClean="0"/>
            <a:t>Minimize heat loss</a:t>
          </a:r>
          <a:endParaRPr lang="en-US" dirty="0"/>
        </a:p>
      </dgm:t>
    </dgm:pt>
    <dgm:pt modelId="{BDFF0626-4E7B-478E-AD93-D2C2F3A1383C}" type="parTrans" cxnId="{9BD297AC-0846-4106-AA62-FD2D0E9ED19E}">
      <dgm:prSet/>
      <dgm:spPr/>
      <dgm:t>
        <a:bodyPr/>
        <a:lstStyle/>
        <a:p>
          <a:endParaRPr lang="en-US"/>
        </a:p>
      </dgm:t>
    </dgm:pt>
    <dgm:pt modelId="{8C33F757-44A5-4EA9-80C8-3A9CFA70FC4F}" type="sibTrans" cxnId="{9BD297AC-0846-4106-AA62-FD2D0E9ED19E}">
      <dgm:prSet/>
      <dgm:spPr/>
      <dgm:t>
        <a:bodyPr/>
        <a:lstStyle/>
        <a:p>
          <a:endParaRPr lang="en-US"/>
        </a:p>
      </dgm:t>
    </dgm:pt>
    <dgm:pt modelId="{8446280E-99E7-4867-8D29-2ABC85960973}" type="pres">
      <dgm:prSet presAssocID="{70E4DC53-C853-4414-B466-83485312712D}" presName="linearFlow" presStyleCnt="0">
        <dgm:presLayoutVars>
          <dgm:resizeHandles val="exact"/>
        </dgm:presLayoutVars>
      </dgm:prSet>
      <dgm:spPr/>
    </dgm:pt>
    <dgm:pt modelId="{9608BE9F-CE88-45E0-951F-6BEFFBB18F6C}" type="pres">
      <dgm:prSet presAssocID="{0646049A-4AA2-4019-AD66-4A38C9AE16D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46E6EE-3EAC-441D-B110-B4DCE5721A6C}" type="pres">
      <dgm:prSet presAssocID="{EAF47924-9F0F-4BC4-9163-A58511FE1B8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BE00359-39EE-4107-B14B-3A72EA092E12}" type="pres">
      <dgm:prSet presAssocID="{EAF47924-9F0F-4BC4-9163-A58511FE1B8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B60C56A-F183-426E-8706-518CCD93C3E2}" type="pres">
      <dgm:prSet presAssocID="{621FAA7C-50C8-42C8-93D0-7470A537022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36DA0A-CE76-44B1-8159-4D845676E9E3}" type="pres">
      <dgm:prSet presAssocID="{4778477A-728F-4982-B0EC-110FF5F050C9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23F2986-C25D-40CC-9153-C91B46B095E0}" type="pres">
      <dgm:prSet presAssocID="{4778477A-728F-4982-B0EC-110FF5F050C9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36A58B6-C453-4A16-8792-A979E3BAA83B}" type="pres">
      <dgm:prSet presAssocID="{A3DE9C68-94BE-4023-AA58-8720E1079F8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3CFBBB-7580-4085-9377-6681F2268E20}" srcId="{70E4DC53-C853-4414-B466-83485312712D}" destId="{0646049A-4AA2-4019-AD66-4A38C9AE16DE}" srcOrd="0" destOrd="0" parTransId="{3DBC1200-8132-4369-85D3-CA3F442C1907}" sibTransId="{EAF47924-9F0F-4BC4-9163-A58511FE1B8B}"/>
    <dgm:cxn modelId="{FB47D330-4E48-40CD-BE46-CCF578DB40B4}" type="presOf" srcId="{A3DE9C68-94BE-4023-AA58-8720E1079F83}" destId="{736A58B6-C453-4A16-8792-A979E3BAA83B}" srcOrd="0" destOrd="0" presId="urn:microsoft.com/office/officeart/2005/8/layout/process2"/>
    <dgm:cxn modelId="{6CC7B9C4-DB59-41A2-ADFE-50D21D246EB2}" type="presOf" srcId="{4778477A-728F-4982-B0EC-110FF5F050C9}" destId="{AE36DA0A-CE76-44B1-8159-4D845676E9E3}" srcOrd="0" destOrd="0" presId="urn:microsoft.com/office/officeart/2005/8/layout/process2"/>
    <dgm:cxn modelId="{2F5AC1A1-B780-460F-A9CF-A604E8E18BA4}" type="presOf" srcId="{4778477A-728F-4982-B0EC-110FF5F050C9}" destId="{323F2986-C25D-40CC-9153-C91B46B095E0}" srcOrd="1" destOrd="0" presId="urn:microsoft.com/office/officeart/2005/8/layout/process2"/>
    <dgm:cxn modelId="{F9426109-7214-4CBE-A22E-708C8D5093DF}" type="presOf" srcId="{EAF47924-9F0F-4BC4-9163-A58511FE1B8B}" destId="{4BE00359-39EE-4107-B14B-3A72EA092E12}" srcOrd="1" destOrd="0" presId="urn:microsoft.com/office/officeart/2005/8/layout/process2"/>
    <dgm:cxn modelId="{4FC9F85F-45EC-4D7F-9E7D-914064E88286}" type="presOf" srcId="{70E4DC53-C853-4414-B466-83485312712D}" destId="{8446280E-99E7-4867-8D29-2ABC85960973}" srcOrd="0" destOrd="0" presId="urn:microsoft.com/office/officeart/2005/8/layout/process2"/>
    <dgm:cxn modelId="{9BD297AC-0846-4106-AA62-FD2D0E9ED19E}" srcId="{70E4DC53-C853-4414-B466-83485312712D}" destId="{A3DE9C68-94BE-4023-AA58-8720E1079F83}" srcOrd="2" destOrd="0" parTransId="{BDFF0626-4E7B-478E-AD93-D2C2F3A1383C}" sibTransId="{8C33F757-44A5-4EA9-80C8-3A9CFA70FC4F}"/>
    <dgm:cxn modelId="{149F3F1A-68E1-4CE5-9A72-11B9EE6E9961}" type="presOf" srcId="{621FAA7C-50C8-42C8-93D0-7470A5370226}" destId="{5B60C56A-F183-426E-8706-518CCD93C3E2}" srcOrd="0" destOrd="0" presId="urn:microsoft.com/office/officeart/2005/8/layout/process2"/>
    <dgm:cxn modelId="{934F6BCC-5ED2-4B5E-A7F8-4494C346C6B8}" type="presOf" srcId="{0646049A-4AA2-4019-AD66-4A38C9AE16DE}" destId="{9608BE9F-CE88-45E0-951F-6BEFFBB18F6C}" srcOrd="0" destOrd="0" presId="urn:microsoft.com/office/officeart/2005/8/layout/process2"/>
    <dgm:cxn modelId="{BD4BCD6E-4504-46E2-BEDE-9780C017CD88}" srcId="{70E4DC53-C853-4414-B466-83485312712D}" destId="{621FAA7C-50C8-42C8-93D0-7470A5370226}" srcOrd="1" destOrd="0" parTransId="{AB138479-03CB-4479-8915-FA009193DBD0}" sibTransId="{4778477A-728F-4982-B0EC-110FF5F050C9}"/>
    <dgm:cxn modelId="{1CD5A14E-3580-4A80-B1DF-9A95F857CFAA}" type="presOf" srcId="{EAF47924-9F0F-4BC4-9163-A58511FE1B8B}" destId="{8446E6EE-3EAC-441D-B110-B4DCE5721A6C}" srcOrd="0" destOrd="0" presId="urn:microsoft.com/office/officeart/2005/8/layout/process2"/>
    <dgm:cxn modelId="{AC9E3167-FB9B-439A-AFAE-E7F9FFA90664}" type="presParOf" srcId="{8446280E-99E7-4867-8D29-2ABC85960973}" destId="{9608BE9F-CE88-45E0-951F-6BEFFBB18F6C}" srcOrd="0" destOrd="0" presId="urn:microsoft.com/office/officeart/2005/8/layout/process2"/>
    <dgm:cxn modelId="{99A1ECFB-DF08-4A24-AFFD-5BA41EE0112A}" type="presParOf" srcId="{8446280E-99E7-4867-8D29-2ABC85960973}" destId="{8446E6EE-3EAC-441D-B110-B4DCE5721A6C}" srcOrd="1" destOrd="0" presId="urn:microsoft.com/office/officeart/2005/8/layout/process2"/>
    <dgm:cxn modelId="{7A8E2A10-A236-4C7F-A59B-FFA02C12632D}" type="presParOf" srcId="{8446E6EE-3EAC-441D-B110-B4DCE5721A6C}" destId="{4BE00359-39EE-4107-B14B-3A72EA092E12}" srcOrd="0" destOrd="0" presId="urn:microsoft.com/office/officeart/2005/8/layout/process2"/>
    <dgm:cxn modelId="{F518CD6B-3899-4176-93DC-0DAAA93F847C}" type="presParOf" srcId="{8446280E-99E7-4867-8D29-2ABC85960973}" destId="{5B60C56A-F183-426E-8706-518CCD93C3E2}" srcOrd="2" destOrd="0" presId="urn:microsoft.com/office/officeart/2005/8/layout/process2"/>
    <dgm:cxn modelId="{CE0F89BF-9F0F-4227-8721-C392925187F6}" type="presParOf" srcId="{8446280E-99E7-4867-8D29-2ABC85960973}" destId="{AE36DA0A-CE76-44B1-8159-4D845676E9E3}" srcOrd="3" destOrd="0" presId="urn:microsoft.com/office/officeart/2005/8/layout/process2"/>
    <dgm:cxn modelId="{CF27D78F-793F-422F-B1C7-2D360F2E306A}" type="presParOf" srcId="{AE36DA0A-CE76-44B1-8159-4D845676E9E3}" destId="{323F2986-C25D-40CC-9153-C91B46B095E0}" srcOrd="0" destOrd="0" presId="urn:microsoft.com/office/officeart/2005/8/layout/process2"/>
    <dgm:cxn modelId="{AEA1CB43-9BD0-4888-AADE-CE9904DDC0B7}" type="presParOf" srcId="{8446280E-99E7-4867-8D29-2ABC85960973}" destId="{736A58B6-C453-4A16-8792-A979E3BAA83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B8AF1C-EE79-49E3-B506-A4125A8B3B97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70FDDF-7B27-48FE-9FF8-4CB1A63D13E2}">
      <dgm:prSet phldrT="[Text]"/>
      <dgm:spPr/>
      <dgm:t>
        <a:bodyPr/>
        <a:lstStyle/>
        <a:p>
          <a:r>
            <a:rPr lang="en-US" dirty="0" smtClean="0"/>
            <a:t>Factors that determine sweat losses</a:t>
          </a:r>
          <a:endParaRPr lang="en-US" dirty="0"/>
        </a:p>
      </dgm:t>
    </dgm:pt>
    <dgm:pt modelId="{2B90CAEB-E23E-4406-8922-A076698F2C50}" type="parTrans" cxnId="{1D18C85E-CE5F-43A6-8F11-BE0E6D86EEBF}">
      <dgm:prSet/>
      <dgm:spPr/>
      <dgm:t>
        <a:bodyPr/>
        <a:lstStyle/>
        <a:p>
          <a:endParaRPr lang="en-US"/>
        </a:p>
      </dgm:t>
    </dgm:pt>
    <dgm:pt modelId="{B2761389-1168-4930-98F0-AC90E646EA2B}" type="sibTrans" cxnId="{1D18C85E-CE5F-43A6-8F11-BE0E6D86EEBF}">
      <dgm:prSet/>
      <dgm:spPr/>
      <dgm:t>
        <a:bodyPr/>
        <a:lstStyle/>
        <a:p>
          <a:endParaRPr lang="en-US"/>
        </a:p>
      </dgm:t>
    </dgm:pt>
    <dgm:pt modelId="{9783BA03-C482-456A-80B8-3A22FAF7302E}">
      <dgm:prSet phldrT="[Text]"/>
      <dgm:spPr/>
      <dgm:t>
        <a:bodyPr/>
        <a:lstStyle/>
        <a:p>
          <a:r>
            <a:rPr lang="en-US" dirty="0" smtClean="0"/>
            <a:t>Number of sweat glands</a:t>
          </a:r>
          <a:endParaRPr lang="en-US" dirty="0"/>
        </a:p>
      </dgm:t>
    </dgm:pt>
    <dgm:pt modelId="{30C9C0E7-A0E5-454F-8AE5-76001FC0BF51}" type="parTrans" cxnId="{2AA16853-5EE7-422D-A9CC-5DE17950664A}">
      <dgm:prSet/>
      <dgm:spPr/>
      <dgm:t>
        <a:bodyPr/>
        <a:lstStyle/>
        <a:p>
          <a:endParaRPr lang="en-US" dirty="0"/>
        </a:p>
      </dgm:t>
    </dgm:pt>
    <dgm:pt modelId="{A0D2E2BA-C94F-4EA8-892E-77619C0A4CE2}" type="sibTrans" cxnId="{2AA16853-5EE7-422D-A9CC-5DE17950664A}">
      <dgm:prSet/>
      <dgm:spPr/>
      <dgm:t>
        <a:bodyPr/>
        <a:lstStyle/>
        <a:p>
          <a:endParaRPr lang="en-US"/>
        </a:p>
      </dgm:t>
    </dgm:pt>
    <dgm:pt modelId="{06969831-67C4-4C7F-A636-0F25003C9635}">
      <dgm:prSet phldrT="[Text]"/>
      <dgm:spPr/>
      <dgm:t>
        <a:bodyPr/>
        <a:lstStyle/>
        <a:p>
          <a:r>
            <a:rPr lang="en-US" dirty="0" smtClean="0"/>
            <a:t>acclimation</a:t>
          </a:r>
          <a:endParaRPr lang="en-US" dirty="0"/>
        </a:p>
      </dgm:t>
    </dgm:pt>
    <dgm:pt modelId="{D2D1BC56-4C66-4E03-86BF-12A5E5E09C2A}" type="parTrans" cxnId="{981A06A6-2546-4239-BCBF-4901C87765CC}">
      <dgm:prSet/>
      <dgm:spPr/>
      <dgm:t>
        <a:bodyPr/>
        <a:lstStyle/>
        <a:p>
          <a:endParaRPr lang="en-US" dirty="0"/>
        </a:p>
      </dgm:t>
    </dgm:pt>
    <dgm:pt modelId="{1A392072-ED60-4E09-A759-0C8C43D2F4C1}" type="sibTrans" cxnId="{981A06A6-2546-4239-BCBF-4901C87765CC}">
      <dgm:prSet/>
      <dgm:spPr/>
      <dgm:t>
        <a:bodyPr/>
        <a:lstStyle/>
        <a:p>
          <a:endParaRPr lang="en-US"/>
        </a:p>
      </dgm:t>
    </dgm:pt>
    <dgm:pt modelId="{DECE0DEB-E86E-4F2F-8BAC-B96D0639D236}">
      <dgm:prSet phldrT="[Text]"/>
      <dgm:spPr/>
      <dgm:t>
        <a:bodyPr/>
        <a:lstStyle/>
        <a:p>
          <a:r>
            <a:rPr lang="en-US" dirty="0" smtClean="0"/>
            <a:t>Exercise duration</a:t>
          </a:r>
          <a:endParaRPr lang="en-US" dirty="0"/>
        </a:p>
      </dgm:t>
    </dgm:pt>
    <dgm:pt modelId="{59557A6F-240D-4B16-9559-F2DE43979F64}" type="parTrans" cxnId="{26ABBFD0-F601-4F2B-B7BF-054B0B286658}">
      <dgm:prSet/>
      <dgm:spPr/>
      <dgm:t>
        <a:bodyPr/>
        <a:lstStyle/>
        <a:p>
          <a:endParaRPr lang="en-US" dirty="0"/>
        </a:p>
      </dgm:t>
    </dgm:pt>
    <dgm:pt modelId="{0AB0F20D-C3A0-4356-8AEF-40A4373AE49B}" type="sibTrans" cxnId="{26ABBFD0-F601-4F2B-B7BF-054B0B286658}">
      <dgm:prSet/>
      <dgm:spPr/>
      <dgm:t>
        <a:bodyPr/>
        <a:lstStyle/>
        <a:p>
          <a:endParaRPr lang="en-US"/>
        </a:p>
      </dgm:t>
    </dgm:pt>
    <dgm:pt modelId="{4A9D6DE5-2755-474A-A178-A441E2D985E3}">
      <dgm:prSet/>
      <dgm:spPr/>
      <dgm:t>
        <a:bodyPr/>
        <a:lstStyle/>
        <a:p>
          <a:r>
            <a:rPr lang="en-US" dirty="0" smtClean="0"/>
            <a:t>Exercise intensity</a:t>
          </a:r>
          <a:endParaRPr lang="en-US" dirty="0"/>
        </a:p>
      </dgm:t>
    </dgm:pt>
    <dgm:pt modelId="{4C1BA678-888B-427E-8D16-64ECC85A52D7}" type="parTrans" cxnId="{DA8BF033-669C-46EF-B3A0-AC97CBE186CC}">
      <dgm:prSet/>
      <dgm:spPr/>
      <dgm:t>
        <a:bodyPr/>
        <a:lstStyle/>
        <a:p>
          <a:endParaRPr lang="en-US" dirty="0"/>
        </a:p>
      </dgm:t>
    </dgm:pt>
    <dgm:pt modelId="{F95BDDCA-E049-41C5-ADE0-4C1D156E9F31}" type="sibTrans" cxnId="{DA8BF033-669C-46EF-B3A0-AC97CBE186CC}">
      <dgm:prSet/>
      <dgm:spPr/>
      <dgm:t>
        <a:bodyPr/>
        <a:lstStyle/>
        <a:p>
          <a:endParaRPr lang="en-US"/>
        </a:p>
      </dgm:t>
    </dgm:pt>
    <dgm:pt modelId="{E6121171-35BC-48AB-A5F1-AC26BD5FC7FD}">
      <dgm:prSet/>
      <dgm:spPr/>
      <dgm:t>
        <a:bodyPr/>
        <a:lstStyle/>
        <a:p>
          <a:r>
            <a:rPr lang="en-US" dirty="0" smtClean="0"/>
            <a:t>Clothing </a:t>
          </a:r>
          <a:endParaRPr lang="en-US" dirty="0"/>
        </a:p>
      </dgm:t>
    </dgm:pt>
    <dgm:pt modelId="{31AB4687-DBC9-4BBF-AEF0-7549EBF51883}" type="parTrans" cxnId="{343A24B3-A62B-4566-995A-07B4D23DEF2C}">
      <dgm:prSet/>
      <dgm:spPr/>
      <dgm:t>
        <a:bodyPr/>
        <a:lstStyle/>
        <a:p>
          <a:endParaRPr lang="en-US" dirty="0"/>
        </a:p>
      </dgm:t>
    </dgm:pt>
    <dgm:pt modelId="{DC9A40D1-0EE5-468B-9B5F-DFD055D64B67}" type="sibTrans" cxnId="{343A24B3-A62B-4566-995A-07B4D23DEF2C}">
      <dgm:prSet/>
      <dgm:spPr/>
      <dgm:t>
        <a:bodyPr/>
        <a:lstStyle/>
        <a:p>
          <a:endParaRPr lang="en-US"/>
        </a:p>
      </dgm:t>
    </dgm:pt>
    <dgm:pt modelId="{6FE79921-75C8-427F-A9BD-0D719B66837B}">
      <dgm:prSet/>
      <dgm:spPr/>
      <dgm:t>
        <a:bodyPr/>
        <a:lstStyle/>
        <a:p>
          <a:r>
            <a:rPr lang="en-US" dirty="0" smtClean="0"/>
            <a:t>Weather conditions</a:t>
          </a:r>
          <a:endParaRPr lang="en-US" dirty="0"/>
        </a:p>
      </dgm:t>
    </dgm:pt>
    <dgm:pt modelId="{BF23C54D-3115-4628-A57B-D8DB33C4A638}" type="parTrans" cxnId="{1A1862C9-72A4-450A-98C6-271CB77C1E60}">
      <dgm:prSet/>
      <dgm:spPr/>
      <dgm:t>
        <a:bodyPr/>
        <a:lstStyle/>
        <a:p>
          <a:endParaRPr lang="en-US" dirty="0"/>
        </a:p>
      </dgm:t>
    </dgm:pt>
    <dgm:pt modelId="{BAEBD8F8-B542-407A-9610-10C57DB1909B}" type="sibTrans" cxnId="{1A1862C9-72A4-450A-98C6-271CB77C1E60}">
      <dgm:prSet/>
      <dgm:spPr/>
      <dgm:t>
        <a:bodyPr/>
        <a:lstStyle/>
        <a:p>
          <a:endParaRPr lang="en-US"/>
        </a:p>
      </dgm:t>
    </dgm:pt>
    <dgm:pt modelId="{3F0C9147-E880-4F52-9C96-78D560C68623}" type="pres">
      <dgm:prSet presAssocID="{01B8AF1C-EE79-49E3-B506-A4125A8B3B9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305E64-8B6F-4848-9BB2-4C5C70620F36}" type="pres">
      <dgm:prSet presAssocID="{1A70FDDF-7B27-48FE-9FF8-4CB1A63D13E2}" presName="centerShape" presStyleLbl="node0" presStyleIdx="0" presStyleCnt="1"/>
      <dgm:spPr/>
      <dgm:t>
        <a:bodyPr/>
        <a:lstStyle/>
        <a:p>
          <a:endParaRPr lang="en-US"/>
        </a:p>
      </dgm:t>
    </dgm:pt>
    <dgm:pt modelId="{026AEFD9-37ED-4D76-8315-5FCC1AD96000}" type="pres">
      <dgm:prSet presAssocID="{30C9C0E7-A0E5-454F-8AE5-76001FC0BF51}" presName="parTrans" presStyleLbl="bgSibTrans2D1" presStyleIdx="0" presStyleCnt="6"/>
      <dgm:spPr/>
      <dgm:t>
        <a:bodyPr/>
        <a:lstStyle/>
        <a:p>
          <a:endParaRPr lang="en-US"/>
        </a:p>
      </dgm:t>
    </dgm:pt>
    <dgm:pt modelId="{DCE83EC2-1324-4486-BE32-08AA3450E127}" type="pres">
      <dgm:prSet presAssocID="{9783BA03-C482-456A-80B8-3A22FAF7302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AD1E6B-2EF5-4C08-B2FB-F1DA13B2238C}" type="pres">
      <dgm:prSet presAssocID="{D2D1BC56-4C66-4E03-86BF-12A5E5E09C2A}" presName="parTrans" presStyleLbl="bgSibTrans2D1" presStyleIdx="1" presStyleCnt="6"/>
      <dgm:spPr/>
      <dgm:t>
        <a:bodyPr/>
        <a:lstStyle/>
        <a:p>
          <a:endParaRPr lang="en-US"/>
        </a:p>
      </dgm:t>
    </dgm:pt>
    <dgm:pt modelId="{728A4A1F-740D-47B3-B18A-62B4765C880D}" type="pres">
      <dgm:prSet presAssocID="{06969831-67C4-4C7F-A636-0F25003C963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FAAC3F-BA00-404D-9585-3A0D6B48D24C}" type="pres">
      <dgm:prSet presAssocID="{4C1BA678-888B-427E-8D16-64ECC85A52D7}" presName="parTrans" presStyleLbl="bgSibTrans2D1" presStyleIdx="2" presStyleCnt="6"/>
      <dgm:spPr/>
      <dgm:t>
        <a:bodyPr/>
        <a:lstStyle/>
        <a:p>
          <a:endParaRPr lang="en-US"/>
        </a:p>
      </dgm:t>
    </dgm:pt>
    <dgm:pt modelId="{9502845C-2DE2-4669-A43D-08706A190E59}" type="pres">
      <dgm:prSet presAssocID="{4A9D6DE5-2755-474A-A178-A441E2D985E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F7B6EE-08CF-416D-8FB2-45F5C5CB2ACA}" type="pres">
      <dgm:prSet presAssocID="{59557A6F-240D-4B16-9559-F2DE43979F64}" presName="parTrans" presStyleLbl="bgSibTrans2D1" presStyleIdx="3" presStyleCnt="6"/>
      <dgm:spPr/>
      <dgm:t>
        <a:bodyPr/>
        <a:lstStyle/>
        <a:p>
          <a:endParaRPr lang="en-US"/>
        </a:p>
      </dgm:t>
    </dgm:pt>
    <dgm:pt modelId="{5898485B-EE72-4F56-88BA-434B8D91A9AD}" type="pres">
      <dgm:prSet presAssocID="{DECE0DEB-E86E-4F2F-8BAC-B96D0639D23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ECC6F-4789-4C6D-BB5E-92C5D4DDAE1B}" type="pres">
      <dgm:prSet presAssocID="{BF23C54D-3115-4628-A57B-D8DB33C4A638}" presName="parTrans" presStyleLbl="bgSibTrans2D1" presStyleIdx="4" presStyleCnt="6"/>
      <dgm:spPr/>
      <dgm:t>
        <a:bodyPr/>
        <a:lstStyle/>
        <a:p>
          <a:endParaRPr lang="en-US"/>
        </a:p>
      </dgm:t>
    </dgm:pt>
    <dgm:pt modelId="{C8041A95-5B31-4384-A486-CF46B6DDA421}" type="pres">
      <dgm:prSet presAssocID="{6FE79921-75C8-427F-A9BD-0D719B66837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69BF3-BEE2-4A7A-A947-7EBAF82681A1}" type="pres">
      <dgm:prSet presAssocID="{31AB4687-DBC9-4BBF-AEF0-7549EBF51883}" presName="parTrans" presStyleLbl="bgSibTrans2D1" presStyleIdx="5" presStyleCnt="6"/>
      <dgm:spPr/>
      <dgm:t>
        <a:bodyPr/>
        <a:lstStyle/>
        <a:p>
          <a:endParaRPr lang="en-US"/>
        </a:p>
      </dgm:t>
    </dgm:pt>
    <dgm:pt modelId="{E2FD29E3-4FD3-49B9-A5EC-BF3BA32A4C4B}" type="pres">
      <dgm:prSet presAssocID="{E6121171-35BC-48AB-A5F1-AC26BD5FC7F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0FDD3-35F5-4042-9823-CED7EEA7CFDC}" type="presOf" srcId="{DECE0DEB-E86E-4F2F-8BAC-B96D0639D236}" destId="{5898485B-EE72-4F56-88BA-434B8D91A9AD}" srcOrd="0" destOrd="0" presId="urn:microsoft.com/office/officeart/2005/8/layout/radial4"/>
    <dgm:cxn modelId="{343A24B3-A62B-4566-995A-07B4D23DEF2C}" srcId="{1A70FDDF-7B27-48FE-9FF8-4CB1A63D13E2}" destId="{E6121171-35BC-48AB-A5F1-AC26BD5FC7FD}" srcOrd="5" destOrd="0" parTransId="{31AB4687-DBC9-4BBF-AEF0-7549EBF51883}" sibTransId="{DC9A40D1-0EE5-468B-9B5F-DFD055D64B67}"/>
    <dgm:cxn modelId="{2AA16853-5EE7-422D-A9CC-5DE17950664A}" srcId="{1A70FDDF-7B27-48FE-9FF8-4CB1A63D13E2}" destId="{9783BA03-C482-456A-80B8-3A22FAF7302E}" srcOrd="0" destOrd="0" parTransId="{30C9C0E7-A0E5-454F-8AE5-76001FC0BF51}" sibTransId="{A0D2E2BA-C94F-4EA8-892E-77619C0A4CE2}"/>
    <dgm:cxn modelId="{8C313BEE-F27F-4A8F-8389-E25B38EF697D}" type="presOf" srcId="{59557A6F-240D-4B16-9559-F2DE43979F64}" destId="{16F7B6EE-08CF-416D-8FB2-45F5C5CB2ACA}" srcOrd="0" destOrd="0" presId="urn:microsoft.com/office/officeart/2005/8/layout/radial4"/>
    <dgm:cxn modelId="{AF314D7D-9988-4BCC-AC6A-5A08C05B3CC7}" type="presOf" srcId="{E6121171-35BC-48AB-A5F1-AC26BD5FC7FD}" destId="{E2FD29E3-4FD3-49B9-A5EC-BF3BA32A4C4B}" srcOrd="0" destOrd="0" presId="urn:microsoft.com/office/officeart/2005/8/layout/radial4"/>
    <dgm:cxn modelId="{4FBED15A-5A1C-4886-9EF5-ACE3399E0FE3}" type="presOf" srcId="{BF23C54D-3115-4628-A57B-D8DB33C4A638}" destId="{0A0ECC6F-4789-4C6D-BB5E-92C5D4DDAE1B}" srcOrd="0" destOrd="0" presId="urn:microsoft.com/office/officeart/2005/8/layout/radial4"/>
    <dgm:cxn modelId="{DA8BF033-669C-46EF-B3A0-AC97CBE186CC}" srcId="{1A70FDDF-7B27-48FE-9FF8-4CB1A63D13E2}" destId="{4A9D6DE5-2755-474A-A178-A441E2D985E3}" srcOrd="2" destOrd="0" parTransId="{4C1BA678-888B-427E-8D16-64ECC85A52D7}" sibTransId="{F95BDDCA-E049-41C5-ADE0-4C1D156E9F31}"/>
    <dgm:cxn modelId="{590497A0-F461-470F-A47D-BF927ABC3852}" type="presOf" srcId="{31AB4687-DBC9-4BBF-AEF0-7549EBF51883}" destId="{DD069BF3-BEE2-4A7A-A947-7EBAF82681A1}" srcOrd="0" destOrd="0" presId="urn:microsoft.com/office/officeart/2005/8/layout/radial4"/>
    <dgm:cxn modelId="{A667FB6B-0542-47BF-8408-1FF1E9F261A9}" type="presOf" srcId="{06969831-67C4-4C7F-A636-0F25003C9635}" destId="{728A4A1F-740D-47B3-B18A-62B4765C880D}" srcOrd="0" destOrd="0" presId="urn:microsoft.com/office/officeart/2005/8/layout/radial4"/>
    <dgm:cxn modelId="{1A1862C9-72A4-450A-98C6-271CB77C1E60}" srcId="{1A70FDDF-7B27-48FE-9FF8-4CB1A63D13E2}" destId="{6FE79921-75C8-427F-A9BD-0D719B66837B}" srcOrd="4" destOrd="0" parTransId="{BF23C54D-3115-4628-A57B-D8DB33C4A638}" sibTransId="{BAEBD8F8-B542-407A-9610-10C57DB1909B}"/>
    <dgm:cxn modelId="{2D76F492-64C9-4E09-BCDC-6DC2D42177A7}" type="presOf" srcId="{01B8AF1C-EE79-49E3-B506-A4125A8B3B97}" destId="{3F0C9147-E880-4F52-9C96-78D560C68623}" srcOrd="0" destOrd="0" presId="urn:microsoft.com/office/officeart/2005/8/layout/radial4"/>
    <dgm:cxn modelId="{E0D4E286-B62C-4437-985D-3AC61D2526C5}" type="presOf" srcId="{6FE79921-75C8-427F-A9BD-0D719B66837B}" destId="{C8041A95-5B31-4384-A486-CF46B6DDA421}" srcOrd="0" destOrd="0" presId="urn:microsoft.com/office/officeart/2005/8/layout/radial4"/>
    <dgm:cxn modelId="{930D8603-A9F7-45EB-8D45-81896A0EFD72}" type="presOf" srcId="{D2D1BC56-4C66-4E03-86BF-12A5E5E09C2A}" destId="{D1AD1E6B-2EF5-4C08-B2FB-F1DA13B2238C}" srcOrd="0" destOrd="0" presId="urn:microsoft.com/office/officeart/2005/8/layout/radial4"/>
    <dgm:cxn modelId="{981A06A6-2546-4239-BCBF-4901C87765CC}" srcId="{1A70FDDF-7B27-48FE-9FF8-4CB1A63D13E2}" destId="{06969831-67C4-4C7F-A636-0F25003C9635}" srcOrd="1" destOrd="0" parTransId="{D2D1BC56-4C66-4E03-86BF-12A5E5E09C2A}" sibTransId="{1A392072-ED60-4E09-A759-0C8C43D2F4C1}"/>
    <dgm:cxn modelId="{1D18C85E-CE5F-43A6-8F11-BE0E6D86EEBF}" srcId="{01B8AF1C-EE79-49E3-B506-A4125A8B3B97}" destId="{1A70FDDF-7B27-48FE-9FF8-4CB1A63D13E2}" srcOrd="0" destOrd="0" parTransId="{2B90CAEB-E23E-4406-8922-A076698F2C50}" sibTransId="{B2761389-1168-4930-98F0-AC90E646EA2B}"/>
    <dgm:cxn modelId="{26ABBFD0-F601-4F2B-B7BF-054B0B286658}" srcId="{1A70FDDF-7B27-48FE-9FF8-4CB1A63D13E2}" destId="{DECE0DEB-E86E-4F2F-8BAC-B96D0639D236}" srcOrd="3" destOrd="0" parTransId="{59557A6F-240D-4B16-9559-F2DE43979F64}" sibTransId="{0AB0F20D-C3A0-4356-8AEF-40A4373AE49B}"/>
    <dgm:cxn modelId="{E2BBB682-3B15-4A89-8571-AC9F54CBE67A}" type="presOf" srcId="{4C1BA678-888B-427E-8D16-64ECC85A52D7}" destId="{45FAAC3F-BA00-404D-9585-3A0D6B48D24C}" srcOrd="0" destOrd="0" presId="urn:microsoft.com/office/officeart/2005/8/layout/radial4"/>
    <dgm:cxn modelId="{29729881-32FC-483A-BC5B-8629AF55828C}" type="presOf" srcId="{1A70FDDF-7B27-48FE-9FF8-4CB1A63D13E2}" destId="{E7305E64-8B6F-4848-9BB2-4C5C70620F36}" srcOrd="0" destOrd="0" presId="urn:microsoft.com/office/officeart/2005/8/layout/radial4"/>
    <dgm:cxn modelId="{BE119B27-1E96-44BF-8FB0-0D74E3843B7C}" type="presOf" srcId="{9783BA03-C482-456A-80B8-3A22FAF7302E}" destId="{DCE83EC2-1324-4486-BE32-08AA3450E127}" srcOrd="0" destOrd="0" presId="urn:microsoft.com/office/officeart/2005/8/layout/radial4"/>
    <dgm:cxn modelId="{FD9BC420-E28A-408D-8B40-DB6930BD3C39}" type="presOf" srcId="{30C9C0E7-A0E5-454F-8AE5-76001FC0BF51}" destId="{026AEFD9-37ED-4D76-8315-5FCC1AD96000}" srcOrd="0" destOrd="0" presId="urn:microsoft.com/office/officeart/2005/8/layout/radial4"/>
    <dgm:cxn modelId="{DCE46465-D9C8-4B7B-8F36-EDB436FDE8F7}" type="presOf" srcId="{4A9D6DE5-2755-474A-A178-A441E2D985E3}" destId="{9502845C-2DE2-4669-A43D-08706A190E59}" srcOrd="0" destOrd="0" presId="urn:microsoft.com/office/officeart/2005/8/layout/radial4"/>
    <dgm:cxn modelId="{36018DE7-DE6C-496D-999F-387C8B7B9EDB}" type="presParOf" srcId="{3F0C9147-E880-4F52-9C96-78D560C68623}" destId="{E7305E64-8B6F-4848-9BB2-4C5C70620F36}" srcOrd="0" destOrd="0" presId="urn:microsoft.com/office/officeart/2005/8/layout/radial4"/>
    <dgm:cxn modelId="{876203D0-6F40-4444-9D42-2F81177530EC}" type="presParOf" srcId="{3F0C9147-E880-4F52-9C96-78D560C68623}" destId="{026AEFD9-37ED-4D76-8315-5FCC1AD96000}" srcOrd="1" destOrd="0" presId="urn:microsoft.com/office/officeart/2005/8/layout/radial4"/>
    <dgm:cxn modelId="{0FA3DE2A-3C74-4EEF-90C8-12E6E789D974}" type="presParOf" srcId="{3F0C9147-E880-4F52-9C96-78D560C68623}" destId="{DCE83EC2-1324-4486-BE32-08AA3450E127}" srcOrd="2" destOrd="0" presId="urn:microsoft.com/office/officeart/2005/8/layout/radial4"/>
    <dgm:cxn modelId="{8780D1FA-8099-463B-8CA0-85C215F92058}" type="presParOf" srcId="{3F0C9147-E880-4F52-9C96-78D560C68623}" destId="{D1AD1E6B-2EF5-4C08-B2FB-F1DA13B2238C}" srcOrd="3" destOrd="0" presId="urn:microsoft.com/office/officeart/2005/8/layout/radial4"/>
    <dgm:cxn modelId="{A383DA2D-9F0E-47BE-932F-238EC7E52CCF}" type="presParOf" srcId="{3F0C9147-E880-4F52-9C96-78D560C68623}" destId="{728A4A1F-740D-47B3-B18A-62B4765C880D}" srcOrd="4" destOrd="0" presId="urn:microsoft.com/office/officeart/2005/8/layout/radial4"/>
    <dgm:cxn modelId="{48E5A963-32D1-46EE-B7B7-3938B82FD7E0}" type="presParOf" srcId="{3F0C9147-E880-4F52-9C96-78D560C68623}" destId="{45FAAC3F-BA00-404D-9585-3A0D6B48D24C}" srcOrd="5" destOrd="0" presId="urn:microsoft.com/office/officeart/2005/8/layout/radial4"/>
    <dgm:cxn modelId="{DB98AE95-F74C-4FA6-A8BA-B2B79AD54566}" type="presParOf" srcId="{3F0C9147-E880-4F52-9C96-78D560C68623}" destId="{9502845C-2DE2-4669-A43D-08706A190E59}" srcOrd="6" destOrd="0" presId="urn:microsoft.com/office/officeart/2005/8/layout/radial4"/>
    <dgm:cxn modelId="{FF559BAD-518A-4CED-8D17-BD380E895F75}" type="presParOf" srcId="{3F0C9147-E880-4F52-9C96-78D560C68623}" destId="{16F7B6EE-08CF-416D-8FB2-45F5C5CB2ACA}" srcOrd="7" destOrd="0" presId="urn:microsoft.com/office/officeart/2005/8/layout/radial4"/>
    <dgm:cxn modelId="{F586B2BC-529E-4B8F-B052-8D3E8934A3E3}" type="presParOf" srcId="{3F0C9147-E880-4F52-9C96-78D560C68623}" destId="{5898485B-EE72-4F56-88BA-434B8D91A9AD}" srcOrd="8" destOrd="0" presId="urn:microsoft.com/office/officeart/2005/8/layout/radial4"/>
    <dgm:cxn modelId="{91C9DFFD-08AD-45A5-8432-289B47340B14}" type="presParOf" srcId="{3F0C9147-E880-4F52-9C96-78D560C68623}" destId="{0A0ECC6F-4789-4C6D-BB5E-92C5D4DDAE1B}" srcOrd="9" destOrd="0" presId="urn:microsoft.com/office/officeart/2005/8/layout/radial4"/>
    <dgm:cxn modelId="{BF5B3E1A-C9F6-4AE6-9431-9B967BD34B3C}" type="presParOf" srcId="{3F0C9147-E880-4F52-9C96-78D560C68623}" destId="{C8041A95-5B31-4384-A486-CF46B6DDA421}" srcOrd="10" destOrd="0" presId="urn:microsoft.com/office/officeart/2005/8/layout/radial4"/>
    <dgm:cxn modelId="{FC324599-505F-4570-9A8E-FC7F3FD12F36}" type="presParOf" srcId="{3F0C9147-E880-4F52-9C96-78D560C68623}" destId="{DD069BF3-BEE2-4A7A-A947-7EBAF82681A1}" srcOrd="11" destOrd="0" presId="urn:microsoft.com/office/officeart/2005/8/layout/radial4"/>
    <dgm:cxn modelId="{4F774629-12F8-4769-A8C0-4FB10C9471DD}" type="presParOf" srcId="{3F0C9147-E880-4F52-9C96-78D560C68623}" destId="{E2FD29E3-4FD3-49B9-A5EC-BF3BA32A4C4B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B8AF1C-EE79-49E3-B506-A4125A8B3B97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70FDDF-7B27-48FE-9FF8-4CB1A63D13E2}">
      <dgm:prSet phldrT="[Text]"/>
      <dgm:spPr/>
      <dgm:t>
        <a:bodyPr/>
        <a:lstStyle/>
        <a:p>
          <a:pPr algn="ctr"/>
          <a:r>
            <a:rPr lang="en-US" dirty="0" smtClean="0"/>
            <a:t>Effect of dehydration on performance</a:t>
          </a:r>
          <a:endParaRPr lang="en-US" dirty="0"/>
        </a:p>
      </dgm:t>
    </dgm:pt>
    <dgm:pt modelId="{2B90CAEB-E23E-4406-8922-A076698F2C50}" type="parTrans" cxnId="{1D18C85E-CE5F-43A6-8F11-BE0E6D86EEBF}">
      <dgm:prSet/>
      <dgm:spPr/>
      <dgm:t>
        <a:bodyPr/>
        <a:lstStyle/>
        <a:p>
          <a:pPr algn="ctr"/>
          <a:endParaRPr lang="en-US"/>
        </a:p>
      </dgm:t>
    </dgm:pt>
    <dgm:pt modelId="{B2761389-1168-4930-98F0-AC90E646EA2B}" type="sibTrans" cxnId="{1D18C85E-CE5F-43A6-8F11-BE0E6D86EEBF}">
      <dgm:prSet/>
      <dgm:spPr/>
      <dgm:t>
        <a:bodyPr/>
        <a:lstStyle/>
        <a:p>
          <a:pPr algn="ctr"/>
          <a:endParaRPr lang="en-US"/>
        </a:p>
      </dgm:t>
    </dgm:pt>
    <dgm:pt modelId="{9783BA03-C482-456A-80B8-3A22FAF7302E}">
      <dgm:prSet phldrT="[Text]"/>
      <dgm:spPr/>
      <dgm:t>
        <a:bodyPr/>
        <a:lstStyle/>
        <a:p>
          <a:pPr algn="ctr"/>
          <a:r>
            <a:rPr lang="en-US" dirty="0" smtClean="0"/>
            <a:t>Reduction in blood volume</a:t>
          </a:r>
          <a:endParaRPr lang="en-US" dirty="0"/>
        </a:p>
      </dgm:t>
    </dgm:pt>
    <dgm:pt modelId="{30C9C0E7-A0E5-454F-8AE5-76001FC0BF51}" type="parTrans" cxnId="{2AA16853-5EE7-422D-A9CC-5DE17950664A}">
      <dgm:prSet/>
      <dgm:spPr/>
      <dgm:t>
        <a:bodyPr/>
        <a:lstStyle/>
        <a:p>
          <a:pPr algn="ctr"/>
          <a:endParaRPr lang="en-US" dirty="0"/>
        </a:p>
      </dgm:t>
    </dgm:pt>
    <dgm:pt modelId="{A0D2E2BA-C94F-4EA8-892E-77619C0A4CE2}" type="sibTrans" cxnId="{2AA16853-5EE7-422D-A9CC-5DE17950664A}">
      <dgm:prSet/>
      <dgm:spPr/>
      <dgm:t>
        <a:bodyPr/>
        <a:lstStyle/>
        <a:p>
          <a:pPr algn="ctr"/>
          <a:endParaRPr lang="en-US"/>
        </a:p>
      </dgm:t>
    </dgm:pt>
    <dgm:pt modelId="{06969831-67C4-4C7F-A636-0F25003C9635}">
      <dgm:prSet phldrT="[Text]"/>
      <dgm:spPr/>
      <dgm:t>
        <a:bodyPr/>
        <a:lstStyle/>
        <a:p>
          <a:pPr algn="ctr"/>
          <a:r>
            <a:rPr lang="en-US" dirty="0" smtClean="0"/>
            <a:t>Decreased skin blood flow</a:t>
          </a:r>
          <a:endParaRPr lang="en-US" dirty="0"/>
        </a:p>
      </dgm:t>
    </dgm:pt>
    <dgm:pt modelId="{D2D1BC56-4C66-4E03-86BF-12A5E5E09C2A}" type="parTrans" cxnId="{981A06A6-2546-4239-BCBF-4901C87765CC}">
      <dgm:prSet/>
      <dgm:spPr/>
      <dgm:t>
        <a:bodyPr/>
        <a:lstStyle/>
        <a:p>
          <a:pPr algn="ctr"/>
          <a:endParaRPr lang="en-US" dirty="0"/>
        </a:p>
      </dgm:t>
    </dgm:pt>
    <dgm:pt modelId="{1A392072-ED60-4E09-A759-0C8C43D2F4C1}" type="sibTrans" cxnId="{981A06A6-2546-4239-BCBF-4901C87765CC}">
      <dgm:prSet/>
      <dgm:spPr/>
      <dgm:t>
        <a:bodyPr/>
        <a:lstStyle/>
        <a:p>
          <a:pPr algn="ctr"/>
          <a:endParaRPr lang="en-US"/>
        </a:p>
      </dgm:t>
    </dgm:pt>
    <dgm:pt modelId="{DECE0DEB-E86E-4F2F-8BAC-B96D0639D236}">
      <dgm:prSet phldrT="[Text]"/>
      <dgm:spPr/>
      <dgm:t>
        <a:bodyPr/>
        <a:lstStyle/>
        <a:p>
          <a:pPr algn="ctr"/>
          <a:r>
            <a:rPr lang="en-US" dirty="0" smtClean="0"/>
            <a:t>Decreased heat dissipation</a:t>
          </a:r>
          <a:endParaRPr lang="en-US" dirty="0"/>
        </a:p>
      </dgm:t>
    </dgm:pt>
    <dgm:pt modelId="{59557A6F-240D-4B16-9559-F2DE43979F64}" type="parTrans" cxnId="{26ABBFD0-F601-4F2B-B7BF-054B0B286658}">
      <dgm:prSet/>
      <dgm:spPr/>
      <dgm:t>
        <a:bodyPr/>
        <a:lstStyle/>
        <a:p>
          <a:pPr algn="ctr"/>
          <a:endParaRPr lang="en-US" dirty="0"/>
        </a:p>
      </dgm:t>
    </dgm:pt>
    <dgm:pt modelId="{0AB0F20D-C3A0-4356-8AEF-40A4373AE49B}" type="sibTrans" cxnId="{26ABBFD0-F601-4F2B-B7BF-054B0B286658}">
      <dgm:prSet/>
      <dgm:spPr/>
      <dgm:t>
        <a:bodyPr/>
        <a:lstStyle/>
        <a:p>
          <a:pPr algn="ctr"/>
          <a:endParaRPr lang="en-US"/>
        </a:p>
      </dgm:t>
    </dgm:pt>
    <dgm:pt modelId="{4A9D6DE5-2755-474A-A178-A441E2D985E3}">
      <dgm:prSet/>
      <dgm:spPr/>
      <dgm:t>
        <a:bodyPr/>
        <a:lstStyle/>
        <a:p>
          <a:pPr algn="ctr"/>
          <a:r>
            <a:rPr lang="en-US" dirty="0" smtClean="0"/>
            <a:t>Decreased sweat rate</a:t>
          </a:r>
          <a:endParaRPr lang="en-US" dirty="0"/>
        </a:p>
      </dgm:t>
    </dgm:pt>
    <dgm:pt modelId="{4C1BA678-888B-427E-8D16-64ECC85A52D7}" type="parTrans" cxnId="{DA8BF033-669C-46EF-B3A0-AC97CBE186CC}">
      <dgm:prSet/>
      <dgm:spPr/>
      <dgm:t>
        <a:bodyPr/>
        <a:lstStyle/>
        <a:p>
          <a:pPr algn="ctr"/>
          <a:endParaRPr lang="en-US" dirty="0"/>
        </a:p>
      </dgm:t>
    </dgm:pt>
    <dgm:pt modelId="{F95BDDCA-E049-41C5-ADE0-4C1D156E9F31}" type="sibTrans" cxnId="{DA8BF033-669C-46EF-B3A0-AC97CBE186CC}">
      <dgm:prSet/>
      <dgm:spPr/>
      <dgm:t>
        <a:bodyPr/>
        <a:lstStyle/>
        <a:p>
          <a:pPr algn="ctr"/>
          <a:endParaRPr lang="en-US"/>
        </a:p>
      </dgm:t>
    </dgm:pt>
    <dgm:pt modelId="{E6121171-35BC-48AB-A5F1-AC26BD5FC7FD}">
      <dgm:prSet/>
      <dgm:spPr/>
      <dgm:t>
        <a:bodyPr/>
        <a:lstStyle/>
        <a:p>
          <a:pPr algn="ctr"/>
          <a:r>
            <a:rPr lang="en-US" dirty="0" smtClean="0"/>
            <a:t>Increased rate of muscle glycogen use</a:t>
          </a:r>
          <a:endParaRPr lang="en-US" dirty="0"/>
        </a:p>
      </dgm:t>
    </dgm:pt>
    <dgm:pt modelId="{31AB4687-DBC9-4BBF-AEF0-7549EBF51883}" type="parTrans" cxnId="{343A24B3-A62B-4566-995A-07B4D23DEF2C}">
      <dgm:prSet/>
      <dgm:spPr/>
      <dgm:t>
        <a:bodyPr/>
        <a:lstStyle/>
        <a:p>
          <a:pPr algn="ctr"/>
          <a:endParaRPr lang="en-US" dirty="0"/>
        </a:p>
      </dgm:t>
    </dgm:pt>
    <dgm:pt modelId="{DC9A40D1-0EE5-468B-9B5F-DFD055D64B67}" type="sibTrans" cxnId="{343A24B3-A62B-4566-995A-07B4D23DEF2C}">
      <dgm:prSet/>
      <dgm:spPr/>
      <dgm:t>
        <a:bodyPr/>
        <a:lstStyle/>
        <a:p>
          <a:pPr algn="ctr"/>
          <a:endParaRPr lang="en-US"/>
        </a:p>
      </dgm:t>
    </dgm:pt>
    <dgm:pt modelId="{6FE79921-75C8-427F-A9BD-0D719B66837B}">
      <dgm:prSet/>
      <dgm:spPr/>
      <dgm:t>
        <a:bodyPr/>
        <a:lstStyle/>
        <a:p>
          <a:pPr algn="ctr"/>
          <a:r>
            <a:rPr lang="en-US" dirty="0" smtClean="0"/>
            <a:t>Increased core temperature</a:t>
          </a:r>
          <a:endParaRPr lang="en-US" dirty="0"/>
        </a:p>
      </dgm:t>
    </dgm:pt>
    <dgm:pt modelId="{BF23C54D-3115-4628-A57B-D8DB33C4A638}" type="parTrans" cxnId="{1A1862C9-72A4-450A-98C6-271CB77C1E60}">
      <dgm:prSet/>
      <dgm:spPr/>
      <dgm:t>
        <a:bodyPr/>
        <a:lstStyle/>
        <a:p>
          <a:pPr algn="ctr"/>
          <a:endParaRPr lang="en-US" dirty="0"/>
        </a:p>
      </dgm:t>
    </dgm:pt>
    <dgm:pt modelId="{BAEBD8F8-B542-407A-9610-10C57DB1909B}" type="sibTrans" cxnId="{1A1862C9-72A4-450A-98C6-271CB77C1E60}">
      <dgm:prSet/>
      <dgm:spPr/>
      <dgm:t>
        <a:bodyPr/>
        <a:lstStyle/>
        <a:p>
          <a:pPr algn="ctr"/>
          <a:endParaRPr lang="en-US"/>
        </a:p>
      </dgm:t>
    </dgm:pt>
    <dgm:pt modelId="{3F0C9147-E880-4F52-9C96-78D560C68623}" type="pres">
      <dgm:prSet presAssocID="{01B8AF1C-EE79-49E3-B506-A4125A8B3B9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305E64-8B6F-4848-9BB2-4C5C70620F36}" type="pres">
      <dgm:prSet presAssocID="{1A70FDDF-7B27-48FE-9FF8-4CB1A63D13E2}" presName="centerShape" presStyleLbl="node0" presStyleIdx="0" presStyleCnt="1"/>
      <dgm:spPr/>
      <dgm:t>
        <a:bodyPr/>
        <a:lstStyle/>
        <a:p>
          <a:endParaRPr lang="en-US"/>
        </a:p>
      </dgm:t>
    </dgm:pt>
    <dgm:pt modelId="{026AEFD9-37ED-4D76-8315-5FCC1AD96000}" type="pres">
      <dgm:prSet presAssocID="{30C9C0E7-A0E5-454F-8AE5-76001FC0BF51}" presName="parTrans" presStyleLbl="bgSibTrans2D1" presStyleIdx="0" presStyleCnt="6"/>
      <dgm:spPr/>
      <dgm:t>
        <a:bodyPr/>
        <a:lstStyle/>
        <a:p>
          <a:endParaRPr lang="en-US"/>
        </a:p>
      </dgm:t>
    </dgm:pt>
    <dgm:pt modelId="{DCE83EC2-1324-4486-BE32-08AA3450E127}" type="pres">
      <dgm:prSet presAssocID="{9783BA03-C482-456A-80B8-3A22FAF7302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AD1E6B-2EF5-4C08-B2FB-F1DA13B2238C}" type="pres">
      <dgm:prSet presAssocID="{D2D1BC56-4C66-4E03-86BF-12A5E5E09C2A}" presName="parTrans" presStyleLbl="bgSibTrans2D1" presStyleIdx="1" presStyleCnt="6"/>
      <dgm:spPr/>
      <dgm:t>
        <a:bodyPr/>
        <a:lstStyle/>
        <a:p>
          <a:endParaRPr lang="en-US"/>
        </a:p>
      </dgm:t>
    </dgm:pt>
    <dgm:pt modelId="{728A4A1F-740D-47B3-B18A-62B4765C880D}" type="pres">
      <dgm:prSet presAssocID="{06969831-67C4-4C7F-A636-0F25003C963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FAAC3F-BA00-404D-9585-3A0D6B48D24C}" type="pres">
      <dgm:prSet presAssocID="{4C1BA678-888B-427E-8D16-64ECC85A52D7}" presName="parTrans" presStyleLbl="bgSibTrans2D1" presStyleIdx="2" presStyleCnt="6"/>
      <dgm:spPr/>
      <dgm:t>
        <a:bodyPr/>
        <a:lstStyle/>
        <a:p>
          <a:endParaRPr lang="en-US"/>
        </a:p>
      </dgm:t>
    </dgm:pt>
    <dgm:pt modelId="{9502845C-2DE2-4669-A43D-08706A190E59}" type="pres">
      <dgm:prSet presAssocID="{4A9D6DE5-2755-474A-A178-A441E2D985E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F7B6EE-08CF-416D-8FB2-45F5C5CB2ACA}" type="pres">
      <dgm:prSet presAssocID="{59557A6F-240D-4B16-9559-F2DE43979F64}" presName="parTrans" presStyleLbl="bgSibTrans2D1" presStyleIdx="3" presStyleCnt="6"/>
      <dgm:spPr/>
      <dgm:t>
        <a:bodyPr/>
        <a:lstStyle/>
        <a:p>
          <a:endParaRPr lang="en-US"/>
        </a:p>
      </dgm:t>
    </dgm:pt>
    <dgm:pt modelId="{5898485B-EE72-4F56-88BA-434B8D91A9AD}" type="pres">
      <dgm:prSet presAssocID="{DECE0DEB-E86E-4F2F-8BAC-B96D0639D23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ECC6F-4789-4C6D-BB5E-92C5D4DDAE1B}" type="pres">
      <dgm:prSet presAssocID="{BF23C54D-3115-4628-A57B-D8DB33C4A638}" presName="parTrans" presStyleLbl="bgSibTrans2D1" presStyleIdx="4" presStyleCnt="6"/>
      <dgm:spPr/>
      <dgm:t>
        <a:bodyPr/>
        <a:lstStyle/>
        <a:p>
          <a:endParaRPr lang="en-US"/>
        </a:p>
      </dgm:t>
    </dgm:pt>
    <dgm:pt modelId="{C8041A95-5B31-4384-A486-CF46B6DDA421}" type="pres">
      <dgm:prSet presAssocID="{6FE79921-75C8-427F-A9BD-0D719B66837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69BF3-BEE2-4A7A-A947-7EBAF82681A1}" type="pres">
      <dgm:prSet presAssocID="{31AB4687-DBC9-4BBF-AEF0-7549EBF51883}" presName="parTrans" presStyleLbl="bgSibTrans2D1" presStyleIdx="5" presStyleCnt="6"/>
      <dgm:spPr/>
      <dgm:t>
        <a:bodyPr/>
        <a:lstStyle/>
        <a:p>
          <a:endParaRPr lang="en-US"/>
        </a:p>
      </dgm:t>
    </dgm:pt>
    <dgm:pt modelId="{E2FD29E3-4FD3-49B9-A5EC-BF3BA32A4C4B}" type="pres">
      <dgm:prSet presAssocID="{E6121171-35BC-48AB-A5F1-AC26BD5FC7F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187C87-84EA-4FAF-BF97-A64DC9701D70}" type="presOf" srcId="{30C9C0E7-A0E5-454F-8AE5-76001FC0BF51}" destId="{026AEFD9-37ED-4D76-8315-5FCC1AD96000}" srcOrd="0" destOrd="0" presId="urn:microsoft.com/office/officeart/2005/8/layout/radial4"/>
    <dgm:cxn modelId="{8757EF3A-831C-4C9A-839E-B7770000AEF4}" type="presOf" srcId="{06969831-67C4-4C7F-A636-0F25003C9635}" destId="{728A4A1F-740D-47B3-B18A-62B4765C880D}" srcOrd="0" destOrd="0" presId="urn:microsoft.com/office/officeart/2005/8/layout/radial4"/>
    <dgm:cxn modelId="{343A24B3-A62B-4566-995A-07B4D23DEF2C}" srcId="{1A70FDDF-7B27-48FE-9FF8-4CB1A63D13E2}" destId="{E6121171-35BC-48AB-A5F1-AC26BD5FC7FD}" srcOrd="5" destOrd="0" parTransId="{31AB4687-DBC9-4BBF-AEF0-7549EBF51883}" sibTransId="{DC9A40D1-0EE5-468B-9B5F-DFD055D64B67}"/>
    <dgm:cxn modelId="{2AA16853-5EE7-422D-A9CC-5DE17950664A}" srcId="{1A70FDDF-7B27-48FE-9FF8-4CB1A63D13E2}" destId="{9783BA03-C482-456A-80B8-3A22FAF7302E}" srcOrd="0" destOrd="0" parTransId="{30C9C0E7-A0E5-454F-8AE5-76001FC0BF51}" sibTransId="{A0D2E2BA-C94F-4EA8-892E-77619C0A4CE2}"/>
    <dgm:cxn modelId="{05F11172-EABB-4A01-81D6-21250E9F75B8}" type="presOf" srcId="{4A9D6DE5-2755-474A-A178-A441E2D985E3}" destId="{9502845C-2DE2-4669-A43D-08706A190E59}" srcOrd="0" destOrd="0" presId="urn:microsoft.com/office/officeart/2005/8/layout/radial4"/>
    <dgm:cxn modelId="{DA8BF033-669C-46EF-B3A0-AC97CBE186CC}" srcId="{1A70FDDF-7B27-48FE-9FF8-4CB1A63D13E2}" destId="{4A9D6DE5-2755-474A-A178-A441E2D985E3}" srcOrd="2" destOrd="0" parTransId="{4C1BA678-888B-427E-8D16-64ECC85A52D7}" sibTransId="{F95BDDCA-E049-41C5-ADE0-4C1D156E9F31}"/>
    <dgm:cxn modelId="{1A1862C9-72A4-450A-98C6-271CB77C1E60}" srcId="{1A70FDDF-7B27-48FE-9FF8-4CB1A63D13E2}" destId="{6FE79921-75C8-427F-A9BD-0D719B66837B}" srcOrd="4" destOrd="0" parTransId="{BF23C54D-3115-4628-A57B-D8DB33C4A638}" sibTransId="{BAEBD8F8-B542-407A-9610-10C57DB1909B}"/>
    <dgm:cxn modelId="{0B59B622-DDD0-4E60-913C-9E4D22F91943}" type="presOf" srcId="{31AB4687-DBC9-4BBF-AEF0-7549EBF51883}" destId="{DD069BF3-BEE2-4A7A-A947-7EBAF82681A1}" srcOrd="0" destOrd="0" presId="urn:microsoft.com/office/officeart/2005/8/layout/radial4"/>
    <dgm:cxn modelId="{6C99041B-6C4E-4B81-86F6-1AD667DBFE6F}" type="presOf" srcId="{01B8AF1C-EE79-49E3-B506-A4125A8B3B97}" destId="{3F0C9147-E880-4F52-9C96-78D560C68623}" srcOrd="0" destOrd="0" presId="urn:microsoft.com/office/officeart/2005/8/layout/radial4"/>
    <dgm:cxn modelId="{3B1D8A8F-0AE0-4A8A-BD31-8E8202974629}" type="presOf" srcId="{E6121171-35BC-48AB-A5F1-AC26BD5FC7FD}" destId="{E2FD29E3-4FD3-49B9-A5EC-BF3BA32A4C4B}" srcOrd="0" destOrd="0" presId="urn:microsoft.com/office/officeart/2005/8/layout/radial4"/>
    <dgm:cxn modelId="{E6DC4A3E-E7E0-475F-9521-80219719DE7C}" type="presOf" srcId="{9783BA03-C482-456A-80B8-3A22FAF7302E}" destId="{DCE83EC2-1324-4486-BE32-08AA3450E127}" srcOrd="0" destOrd="0" presId="urn:microsoft.com/office/officeart/2005/8/layout/radial4"/>
    <dgm:cxn modelId="{E42F370D-BB5C-4199-A99C-CBA0CC78CF37}" type="presOf" srcId="{DECE0DEB-E86E-4F2F-8BAC-B96D0639D236}" destId="{5898485B-EE72-4F56-88BA-434B8D91A9AD}" srcOrd="0" destOrd="0" presId="urn:microsoft.com/office/officeart/2005/8/layout/radial4"/>
    <dgm:cxn modelId="{981A06A6-2546-4239-BCBF-4901C87765CC}" srcId="{1A70FDDF-7B27-48FE-9FF8-4CB1A63D13E2}" destId="{06969831-67C4-4C7F-A636-0F25003C9635}" srcOrd="1" destOrd="0" parTransId="{D2D1BC56-4C66-4E03-86BF-12A5E5E09C2A}" sibTransId="{1A392072-ED60-4E09-A759-0C8C43D2F4C1}"/>
    <dgm:cxn modelId="{1D18C85E-CE5F-43A6-8F11-BE0E6D86EEBF}" srcId="{01B8AF1C-EE79-49E3-B506-A4125A8B3B97}" destId="{1A70FDDF-7B27-48FE-9FF8-4CB1A63D13E2}" srcOrd="0" destOrd="0" parTransId="{2B90CAEB-E23E-4406-8922-A076698F2C50}" sibTransId="{B2761389-1168-4930-98F0-AC90E646EA2B}"/>
    <dgm:cxn modelId="{150EFB58-9A21-4F9A-81CE-E039F0B67ABE}" type="presOf" srcId="{4C1BA678-888B-427E-8D16-64ECC85A52D7}" destId="{45FAAC3F-BA00-404D-9585-3A0D6B48D24C}" srcOrd="0" destOrd="0" presId="urn:microsoft.com/office/officeart/2005/8/layout/radial4"/>
    <dgm:cxn modelId="{26ABBFD0-F601-4F2B-B7BF-054B0B286658}" srcId="{1A70FDDF-7B27-48FE-9FF8-4CB1A63D13E2}" destId="{DECE0DEB-E86E-4F2F-8BAC-B96D0639D236}" srcOrd="3" destOrd="0" parTransId="{59557A6F-240D-4B16-9559-F2DE43979F64}" sibTransId="{0AB0F20D-C3A0-4356-8AEF-40A4373AE49B}"/>
    <dgm:cxn modelId="{E6F09285-79A2-4827-AAF2-F16081236EEC}" type="presOf" srcId="{BF23C54D-3115-4628-A57B-D8DB33C4A638}" destId="{0A0ECC6F-4789-4C6D-BB5E-92C5D4DDAE1B}" srcOrd="0" destOrd="0" presId="urn:microsoft.com/office/officeart/2005/8/layout/radial4"/>
    <dgm:cxn modelId="{E9FAAED9-8390-4AC0-BC28-5C407229A5FE}" type="presOf" srcId="{D2D1BC56-4C66-4E03-86BF-12A5E5E09C2A}" destId="{D1AD1E6B-2EF5-4C08-B2FB-F1DA13B2238C}" srcOrd="0" destOrd="0" presId="urn:microsoft.com/office/officeart/2005/8/layout/radial4"/>
    <dgm:cxn modelId="{BF550750-3137-49D5-A474-8D79866A2614}" type="presOf" srcId="{59557A6F-240D-4B16-9559-F2DE43979F64}" destId="{16F7B6EE-08CF-416D-8FB2-45F5C5CB2ACA}" srcOrd="0" destOrd="0" presId="urn:microsoft.com/office/officeart/2005/8/layout/radial4"/>
    <dgm:cxn modelId="{CD24A3E4-F79E-4545-B47B-AA7877BAA536}" type="presOf" srcId="{6FE79921-75C8-427F-A9BD-0D719B66837B}" destId="{C8041A95-5B31-4384-A486-CF46B6DDA421}" srcOrd="0" destOrd="0" presId="urn:microsoft.com/office/officeart/2005/8/layout/radial4"/>
    <dgm:cxn modelId="{CBFAF3A3-34A3-4B9F-BBE6-ECF5728B74DC}" type="presOf" srcId="{1A70FDDF-7B27-48FE-9FF8-4CB1A63D13E2}" destId="{E7305E64-8B6F-4848-9BB2-4C5C70620F36}" srcOrd="0" destOrd="0" presId="urn:microsoft.com/office/officeart/2005/8/layout/radial4"/>
    <dgm:cxn modelId="{D411439D-DA9A-41EA-AE88-02AC87C7E70A}" type="presParOf" srcId="{3F0C9147-E880-4F52-9C96-78D560C68623}" destId="{E7305E64-8B6F-4848-9BB2-4C5C70620F36}" srcOrd="0" destOrd="0" presId="urn:microsoft.com/office/officeart/2005/8/layout/radial4"/>
    <dgm:cxn modelId="{D70A9A6B-A7C8-4F2F-9C0D-D44773743BF6}" type="presParOf" srcId="{3F0C9147-E880-4F52-9C96-78D560C68623}" destId="{026AEFD9-37ED-4D76-8315-5FCC1AD96000}" srcOrd="1" destOrd="0" presId="urn:microsoft.com/office/officeart/2005/8/layout/radial4"/>
    <dgm:cxn modelId="{0AA6591E-3726-409B-A901-424749425EB4}" type="presParOf" srcId="{3F0C9147-E880-4F52-9C96-78D560C68623}" destId="{DCE83EC2-1324-4486-BE32-08AA3450E127}" srcOrd="2" destOrd="0" presId="urn:microsoft.com/office/officeart/2005/8/layout/radial4"/>
    <dgm:cxn modelId="{2A81FA8D-087C-40FE-A3A6-FBE77622D55F}" type="presParOf" srcId="{3F0C9147-E880-4F52-9C96-78D560C68623}" destId="{D1AD1E6B-2EF5-4C08-B2FB-F1DA13B2238C}" srcOrd="3" destOrd="0" presId="urn:microsoft.com/office/officeart/2005/8/layout/radial4"/>
    <dgm:cxn modelId="{29100698-8CBD-4625-8D9E-5D8EE56FC868}" type="presParOf" srcId="{3F0C9147-E880-4F52-9C96-78D560C68623}" destId="{728A4A1F-740D-47B3-B18A-62B4765C880D}" srcOrd="4" destOrd="0" presId="urn:microsoft.com/office/officeart/2005/8/layout/radial4"/>
    <dgm:cxn modelId="{779DF5D6-82DB-474B-9BE5-23A1405B2E9A}" type="presParOf" srcId="{3F0C9147-E880-4F52-9C96-78D560C68623}" destId="{45FAAC3F-BA00-404D-9585-3A0D6B48D24C}" srcOrd="5" destOrd="0" presId="urn:microsoft.com/office/officeart/2005/8/layout/radial4"/>
    <dgm:cxn modelId="{6C449AD5-911D-43A6-9087-033A27D346FE}" type="presParOf" srcId="{3F0C9147-E880-4F52-9C96-78D560C68623}" destId="{9502845C-2DE2-4669-A43D-08706A190E59}" srcOrd="6" destOrd="0" presId="urn:microsoft.com/office/officeart/2005/8/layout/radial4"/>
    <dgm:cxn modelId="{EA55C92B-269F-4480-9FCD-1B3342231D63}" type="presParOf" srcId="{3F0C9147-E880-4F52-9C96-78D560C68623}" destId="{16F7B6EE-08CF-416D-8FB2-45F5C5CB2ACA}" srcOrd="7" destOrd="0" presId="urn:microsoft.com/office/officeart/2005/8/layout/radial4"/>
    <dgm:cxn modelId="{DE9088BC-E14E-4CA5-A845-0C99FC55E079}" type="presParOf" srcId="{3F0C9147-E880-4F52-9C96-78D560C68623}" destId="{5898485B-EE72-4F56-88BA-434B8D91A9AD}" srcOrd="8" destOrd="0" presId="urn:microsoft.com/office/officeart/2005/8/layout/radial4"/>
    <dgm:cxn modelId="{6A0C6043-859D-45DC-B14B-E885CDD3D8A0}" type="presParOf" srcId="{3F0C9147-E880-4F52-9C96-78D560C68623}" destId="{0A0ECC6F-4789-4C6D-BB5E-92C5D4DDAE1B}" srcOrd="9" destOrd="0" presId="urn:microsoft.com/office/officeart/2005/8/layout/radial4"/>
    <dgm:cxn modelId="{29819EB0-1174-49E4-84D0-077C677514A5}" type="presParOf" srcId="{3F0C9147-E880-4F52-9C96-78D560C68623}" destId="{C8041A95-5B31-4384-A486-CF46B6DDA421}" srcOrd="10" destOrd="0" presId="urn:microsoft.com/office/officeart/2005/8/layout/radial4"/>
    <dgm:cxn modelId="{BD852DBD-251F-4623-842B-566365128872}" type="presParOf" srcId="{3F0C9147-E880-4F52-9C96-78D560C68623}" destId="{DD069BF3-BEE2-4A7A-A947-7EBAF82681A1}" srcOrd="11" destOrd="0" presId="urn:microsoft.com/office/officeart/2005/8/layout/radial4"/>
    <dgm:cxn modelId="{5AEEDE7F-EBD6-4762-A933-738C78BAEA8D}" type="presParOf" srcId="{3F0C9147-E880-4F52-9C96-78D560C68623}" destId="{E2FD29E3-4FD3-49B9-A5EC-BF3BA32A4C4B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010547-490C-4746-B06A-3D1D4B0686F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26FEE2-D7D4-42E5-8718-03B2D962A83B}">
      <dgm:prSet phldrT="[Text]"/>
      <dgm:spPr/>
      <dgm:t>
        <a:bodyPr/>
        <a:lstStyle/>
        <a:p>
          <a:r>
            <a:rPr lang="en-US" dirty="0" smtClean="0"/>
            <a:t>Measure sweat rates of players?</a:t>
          </a:r>
          <a:endParaRPr lang="en-US" dirty="0"/>
        </a:p>
      </dgm:t>
    </dgm:pt>
    <dgm:pt modelId="{02179170-8F43-48DB-AA19-5329843E4FCB}" type="parTrans" cxnId="{1D746832-3EC6-4EB0-84AA-490C63C76A18}">
      <dgm:prSet/>
      <dgm:spPr/>
      <dgm:t>
        <a:bodyPr/>
        <a:lstStyle/>
        <a:p>
          <a:endParaRPr lang="en-US"/>
        </a:p>
      </dgm:t>
    </dgm:pt>
    <dgm:pt modelId="{FB6D26A1-AC0B-414A-8C8D-AF2A86AD76B2}" type="sibTrans" cxnId="{1D746832-3EC6-4EB0-84AA-490C63C76A18}">
      <dgm:prSet/>
      <dgm:spPr/>
      <dgm:t>
        <a:bodyPr/>
        <a:lstStyle/>
        <a:p>
          <a:endParaRPr lang="en-US"/>
        </a:p>
      </dgm:t>
    </dgm:pt>
    <dgm:pt modelId="{1B0B9C24-D05C-4320-9F28-61CC3C87437D}">
      <dgm:prSet phldrT="[Text]"/>
      <dgm:spPr/>
      <dgm:t>
        <a:bodyPr/>
        <a:lstStyle/>
        <a:p>
          <a:r>
            <a:rPr lang="en-US" dirty="0" smtClean="0"/>
            <a:t>Allow a maximum of 2% weight loss </a:t>
          </a:r>
          <a:endParaRPr lang="en-US" dirty="0"/>
        </a:p>
      </dgm:t>
    </dgm:pt>
    <dgm:pt modelId="{BBAF6047-EEF1-4FE4-93FD-F8A26E8812C8}" type="parTrans" cxnId="{DCD85D44-FE29-4AD8-9B24-7C014B262AE9}">
      <dgm:prSet/>
      <dgm:spPr/>
      <dgm:t>
        <a:bodyPr/>
        <a:lstStyle/>
        <a:p>
          <a:endParaRPr lang="en-US"/>
        </a:p>
      </dgm:t>
    </dgm:pt>
    <dgm:pt modelId="{C8E798D0-A0A2-493F-B5F3-BF41BD789D6B}" type="sibTrans" cxnId="{DCD85D44-FE29-4AD8-9B24-7C014B262AE9}">
      <dgm:prSet/>
      <dgm:spPr/>
      <dgm:t>
        <a:bodyPr/>
        <a:lstStyle/>
        <a:p>
          <a:endParaRPr lang="en-US"/>
        </a:p>
      </dgm:t>
    </dgm:pt>
    <dgm:pt modelId="{6E40DD3F-72ED-48D9-8883-25ED3EDE3CA3}">
      <dgm:prSet phldrT="[Text]"/>
      <dgm:spPr/>
      <dgm:t>
        <a:bodyPr/>
        <a:lstStyle/>
        <a:p>
          <a:r>
            <a:rPr lang="en-US" dirty="0" smtClean="0"/>
            <a:t>Consider if extra time is an option</a:t>
          </a:r>
          <a:endParaRPr lang="en-US" dirty="0"/>
        </a:p>
      </dgm:t>
    </dgm:pt>
    <dgm:pt modelId="{BD3D130B-DB76-4C14-9B8C-2C09D9C5CA09}" type="parTrans" cxnId="{1A5F38BB-70A3-4FA4-9F56-21EFE7617CC1}">
      <dgm:prSet/>
      <dgm:spPr/>
      <dgm:t>
        <a:bodyPr/>
        <a:lstStyle/>
        <a:p>
          <a:endParaRPr lang="en-US"/>
        </a:p>
      </dgm:t>
    </dgm:pt>
    <dgm:pt modelId="{143F6F6E-528A-497A-ACF2-23C2C99D801C}" type="sibTrans" cxnId="{1A5F38BB-70A3-4FA4-9F56-21EFE7617CC1}">
      <dgm:prSet/>
      <dgm:spPr/>
      <dgm:t>
        <a:bodyPr/>
        <a:lstStyle/>
        <a:p>
          <a:endParaRPr lang="en-US"/>
        </a:p>
      </dgm:t>
    </dgm:pt>
    <dgm:pt modelId="{0EE7167E-C71F-42F1-9169-D5449F207530}">
      <dgm:prSet phldrT="[Text]"/>
      <dgm:spPr/>
      <dgm:t>
        <a:bodyPr/>
        <a:lstStyle/>
        <a:p>
          <a:r>
            <a:rPr lang="en-US" dirty="0" smtClean="0"/>
            <a:t>Calculate drink volume to prevent 2% weight loss </a:t>
          </a:r>
          <a:endParaRPr lang="en-US" dirty="0"/>
        </a:p>
      </dgm:t>
    </dgm:pt>
    <dgm:pt modelId="{5CF95ADB-1C14-4F82-9310-6BE530C943A0}" type="parTrans" cxnId="{DC3E6AD3-71DA-4D50-BBF6-EA76B5256573}">
      <dgm:prSet/>
      <dgm:spPr/>
      <dgm:t>
        <a:bodyPr/>
        <a:lstStyle/>
        <a:p>
          <a:endParaRPr lang="en-US"/>
        </a:p>
      </dgm:t>
    </dgm:pt>
    <dgm:pt modelId="{3C833260-24BF-4232-B282-648DE1DF64B6}" type="sibTrans" cxnId="{DC3E6AD3-71DA-4D50-BBF6-EA76B5256573}">
      <dgm:prSet/>
      <dgm:spPr/>
      <dgm:t>
        <a:bodyPr/>
        <a:lstStyle/>
        <a:p>
          <a:endParaRPr lang="en-US"/>
        </a:p>
      </dgm:t>
    </dgm:pt>
    <dgm:pt modelId="{04D53FA1-5400-4D7C-AA0E-93613536A333}">
      <dgm:prSet phldrT="[Text]"/>
      <dgm:spPr/>
      <dgm:t>
        <a:bodyPr/>
        <a:lstStyle/>
        <a:p>
          <a:r>
            <a:rPr lang="en-US" b="0" i="0" dirty="0" smtClean="0"/>
            <a:t>Prepare drink with</a:t>
          </a:r>
        </a:p>
        <a:p>
          <a:r>
            <a:rPr lang="en-US" b="0" i="0" dirty="0" smtClean="0"/>
            <a:t>- carbohydrate, sodium, water </a:t>
          </a:r>
        </a:p>
      </dgm:t>
    </dgm:pt>
    <dgm:pt modelId="{67EF4CF1-41AB-4918-B0D7-647BC059B549}" type="parTrans" cxnId="{B0590578-49F2-4CC1-8BEB-0619AA34A560}">
      <dgm:prSet/>
      <dgm:spPr/>
      <dgm:t>
        <a:bodyPr/>
        <a:lstStyle/>
        <a:p>
          <a:endParaRPr lang="en-US"/>
        </a:p>
      </dgm:t>
    </dgm:pt>
    <dgm:pt modelId="{7FF44F40-4EDF-4249-A973-CA12B14AC11A}" type="sibTrans" cxnId="{B0590578-49F2-4CC1-8BEB-0619AA34A560}">
      <dgm:prSet/>
      <dgm:spPr/>
      <dgm:t>
        <a:bodyPr/>
        <a:lstStyle/>
        <a:p>
          <a:endParaRPr lang="en-US"/>
        </a:p>
      </dgm:t>
    </dgm:pt>
    <dgm:pt modelId="{019A94A2-068C-40EA-904B-83C724B7952D}">
      <dgm:prSet/>
      <dgm:spPr/>
      <dgm:t>
        <a:bodyPr/>
        <a:lstStyle/>
        <a:p>
          <a:r>
            <a:rPr lang="en-US" b="0" i="0" dirty="0" smtClean="0"/>
            <a:t>Consider different forms of drink delivery  (gel plus water for example).</a:t>
          </a:r>
          <a:endParaRPr lang="en-US" dirty="0"/>
        </a:p>
      </dgm:t>
    </dgm:pt>
    <dgm:pt modelId="{6C6DBB93-67C2-4BF0-8194-0BA9D63A1A10}" type="parTrans" cxnId="{9C431A39-D6A6-439B-8BCB-01DB70239A15}">
      <dgm:prSet/>
      <dgm:spPr/>
      <dgm:t>
        <a:bodyPr/>
        <a:lstStyle/>
        <a:p>
          <a:endParaRPr lang="en-US"/>
        </a:p>
      </dgm:t>
    </dgm:pt>
    <dgm:pt modelId="{D3CA1A21-EB77-4447-A2D8-C0C0D0EA1195}" type="sibTrans" cxnId="{9C431A39-D6A6-439B-8BCB-01DB70239A15}">
      <dgm:prSet/>
      <dgm:spPr/>
      <dgm:t>
        <a:bodyPr/>
        <a:lstStyle/>
        <a:p>
          <a:endParaRPr lang="en-US"/>
        </a:p>
      </dgm:t>
    </dgm:pt>
    <dgm:pt modelId="{CBB8ED2F-EE7C-42A3-B1D5-2240DC8185B9}" type="pres">
      <dgm:prSet presAssocID="{6D010547-490C-4746-B06A-3D1D4B0686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332F8D-E377-4EE3-892C-2D9569CC27B8}" type="pres">
      <dgm:prSet presAssocID="{8F26FEE2-D7D4-42E5-8718-03B2D962A83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9C413-8F68-4D72-BCBF-FEF80BE23A70}" type="pres">
      <dgm:prSet presAssocID="{FB6D26A1-AC0B-414A-8C8D-AF2A86AD76B2}" presName="sibTrans" presStyleCnt="0"/>
      <dgm:spPr/>
    </dgm:pt>
    <dgm:pt modelId="{1116FE3C-C0C9-4FD5-9DE6-8F93BB44C095}" type="pres">
      <dgm:prSet presAssocID="{1B0B9C24-D05C-4320-9F28-61CC3C87437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4EC664-E376-43A2-B71B-A804683D69EC}" type="pres">
      <dgm:prSet presAssocID="{C8E798D0-A0A2-493F-B5F3-BF41BD789D6B}" presName="sibTrans" presStyleCnt="0"/>
      <dgm:spPr/>
    </dgm:pt>
    <dgm:pt modelId="{DB4C08AA-C02D-43FC-B7A5-DD46133868F7}" type="pres">
      <dgm:prSet presAssocID="{6E40DD3F-72ED-48D9-8883-25ED3EDE3CA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2CE0D-9406-4DBC-9AEE-DAE394F4F1A2}" type="pres">
      <dgm:prSet presAssocID="{143F6F6E-528A-497A-ACF2-23C2C99D801C}" presName="sibTrans" presStyleCnt="0"/>
      <dgm:spPr/>
    </dgm:pt>
    <dgm:pt modelId="{D404DC4E-805E-411F-B1C1-C2CF0D56FC1F}" type="pres">
      <dgm:prSet presAssocID="{0EE7167E-C71F-42F1-9169-D5449F20753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45453-D725-4211-BF8A-8E42F3918B49}" type="pres">
      <dgm:prSet presAssocID="{3C833260-24BF-4232-B282-648DE1DF64B6}" presName="sibTrans" presStyleCnt="0"/>
      <dgm:spPr/>
    </dgm:pt>
    <dgm:pt modelId="{44549B78-DC59-4475-8D1A-FA59D7A9DB56}" type="pres">
      <dgm:prSet presAssocID="{04D53FA1-5400-4D7C-AA0E-93613536A33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49290C-04A4-47DD-A057-916F9918C334}" type="pres">
      <dgm:prSet presAssocID="{7FF44F40-4EDF-4249-A973-CA12B14AC11A}" presName="sibTrans" presStyleCnt="0"/>
      <dgm:spPr/>
    </dgm:pt>
    <dgm:pt modelId="{E38E8A6F-3608-4CB7-A51D-C8628D7CEB31}" type="pres">
      <dgm:prSet presAssocID="{019A94A2-068C-40EA-904B-83C724B7952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590578-49F2-4CC1-8BEB-0619AA34A560}" srcId="{6D010547-490C-4746-B06A-3D1D4B0686F6}" destId="{04D53FA1-5400-4D7C-AA0E-93613536A333}" srcOrd="4" destOrd="0" parTransId="{67EF4CF1-41AB-4918-B0D7-647BC059B549}" sibTransId="{7FF44F40-4EDF-4249-A973-CA12B14AC11A}"/>
    <dgm:cxn modelId="{D833159B-79D7-4489-9D98-82BBDEEC407E}" type="presOf" srcId="{0EE7167E-C71F-42F1-9169-D5449F207530}" destId="{D404DC4E-805E-411F-B1C1-C2CF0D56FC1F}" srcOrd="0" destOrd="0" presId="urn:microsoft.com/office/officeart/2005/8/layout/default#1"/>
    <dgm:cxn modelId="{B227A43B-F5F4-48C0-9DFE-CEAEE70B393B}" type="presOf" srcId="{1B0B9C24-D05C-4320-9F28-61CC3C87437D}" destId="{1116FE3C-C0C9-4FD5-9DE6-8F93BB44C095}" srcOrd="0" destOrd="0" presId="urn:microsoft.com/office/officeart/2005/8/layout/default#1"/>
    <dgm:cxn modelId="{31DAFA4B-7A1E-4A37-8C83-515195FCF9B5}" type="presOf" srcId="{04D53FA1-5400-4D7C-AA0E-93613536A333}" destId="{44549B78-DC59-4475-8D1A-FA59D7A9DB56}" srcOrd="0" destOrd="0" presId="urn:microsoft.com/office/officeart/2005/8/layout/default#1"/>
    <dgm:cxn modelId="{B3D91134-965B-4399-B7A2-7C0954C8620E}" type="presOf" srcId="{019A94A2-068C-40EA-904B-83C724B7952D}" destId="{E38E8A6F-3608-4CB7-A51D-C8628D7CEB31}" srcOrd="0" destOrd="0" presId="urn:microsoft.com/office/officeart/2005/8/layout/default#1"/>
    <dgm:cxn modelId="{9C431A39-D6A6-439B-8BCB-01DB70239A15}" srcId="{6D010547-490C-4746-B06A-3D1D4B0686F6}" destId="{019A94A2-068C-40EA-904B-83C724B7952D}" srcOrd="5" destOrd="0" parTransId="{6C6DBB93-67C2-4BF0-8194-0BA9D63A1A10}" sibTransId="{D3CA1A21-EB77-4447-A2D8-C0C0D0EA1195}"/>
    <dgm:cxn modelId="{AA47AF97-928D-4EC9-AE2F-2AAC4781292B}" type="presOf" srcId="{6D010547-490C-4746-B06A-3D1D4B0686F6}" destId="{CBB8ED2F-EE7C-42A3-B1D5-2240DC8185B9}" srcOrd="0" destOrd="0" presId="urn:microsoft.com/office/officeart/2005/8/layout/default#1"/>
    <dgm:cxn modelId="{DCD85D44-FE29-4AD8-9B24-7C014B262AE9}" srcId="{6D010547-490C-4746-B06A-3D1D4B0686F6}" destId="{1B0B9C24-D05C-4320-9F28-61CC3C87437D}" srcOrd="1" destOrd="0" parTransId="{BBAF6047-EEF1-4FE4-93FD-F8A26E8812C8}" sibTransId="{C8E798D0-A0A2-493F-B5F3-BF41BD789D6B}"/>
    <dgm:cxn modelId="{A6A9A02E-3E7A-4CCD-B995-83C67D94AD40}" type="presOf" srcId="{8F26FEE2-D7D4-42E5-8718-03B2D962A83B}" destId="{5B332F8D-E377-4EE3-892C-2D9569CC27B8}" srcOrd="0" destOrd="0" presId="urn:microsoft.com/office/officeart/2005/8/layout/default#1"/>
    <dgm:cxn modelId="{68170860-167C-4456-8B14-95F7576819A4}" type="presOf" srcId="{6E40DD3F-72ED-48D9-8883-25ED3EDE3CA3}" destId="{DB4C08AA-C02D-43FC-B7A5-DD46133868F7}" srcOrd="0" destOrd="0" presId="urn:microsoft.com/office/officeart/2005/8/layout/default#1"/>
    <dgm:cxn modelId="{1D746832-3EC6-4EB0-84AA-490C63C76A18}" srcId="{6D010547-490C-4746-B06A-3D1D4B0686F6}" destId="{8F26FEE2-D7D4-42E5-8718-03B2D962A83B}" srcOrd="0" destOrd="0" parTransId="{02179170-8F43-48DB-AA19-5329843E4FCB}" sibTransId="{FB6D26A1-AC0B-414A-8C8D-AF2A86AD76B2}"/>
    <dgm:cxn modelId="{1A5F38BB-70A3-4FA4-9F56-21EFE7617CC1}" srcId="{6D010547-490C-4746-B06A-3D1D4B0686F6}" destId="{6E40DD3F-72ED-48D9-8883-25ED3EDE3CA3}" srcOrd="2" destOrd="0" parTransId="{BD3D130B-DB76-4C14-9B8C-2C09D9C5CA09}" sibTransId="{143F6F6E-528A-497A-ACF2-23C2C99D801C}"/>
    <dgm:cxn modelId="{DC3E6AD3-71DA-4D50-BBF6-EA76B5256573}" srcId="{6D010547-490C-4746-B06A-3D1D4B0686F6}" destId="{0EE7167E-C71F-42F1-9169-D5449F207530}" srcOrd="3" destOrd="0" parTransId="{5CF95ADB-1C14-4F82-9310-6BE530C943A0}" sibTransId="{3C833260-24BF-4232-B282-648DE1DF64B6}"/>
    <dgm:cxn modelId="{23D21B16-FE32-42DE-B89D-4ABD113CBB46}" type="presParOf" srcId="{CBB8ED2F-EE7C-42A3-B1D5-2240DC8185B9}" destId="{5B332F8D-E377-4EE3-892C-2D9569CC27B8}" srcOrd="0" destOrd="0" presId="urn:microsoft.com/office/officeart/2005/8/layout/default#1"/>
    <dgm:cxn modelId="{275A6FB6-69C6-40BD-BF2D-FF64711E2D6D}" type="presParOf" srcId="{CBB8ED2F-EE7C-42A3-B1D5-2240DC8185B9}" destId="{9399C413-8F68-4D72-BCBF-FEF80BE23A70}" srcOrd="1" destOrd="0" presId="urn:microsoft.com/office/officeart/2005/8/layout/default#1"/>
    <dgm:cxn modelId="{291335D4-2E82-4028-A90D-0B30413C0AD3}" type="presParOf" srcId="{CBB8ED2F-EE7C-42A3-B1D5-2240DC8185B9}" destId="{1116FE3C-C0C9-4FD5-9DE6-8F93BB44C095}" srcOrd="2" destOrd="0" presId="urn:microsoft.com/office/officeart/2005/8/layout/default#1"/>
    <dgm:cxn modelId="{8DDA7135-E878-4637-BC50-8E163C13FEA6}" type="presParOf" srcId="{CBB8ED2F-EE7C-42A3-B1D5-2240DC8185B9}" destId="{4D4EC664-E376-43A2-B71B-A804683D69EC}" srcOrd="3" destOrd="0" presId="urn:microsoft.com/office/officeart/2005/8/layout/default#1"/>
    <dgm:cxn modelId="{0E314EC5-C9CE-4E6A-8F2E-9B8ED44949AB}" type="presParOf" srcId="{CBB8ED2F-EE7C-42A3-B1D5-2240DC8185B9}" destId="{DB4C08AA-C02D-43FC-B7A5-DD46133868F7}" srcOrd="4" destOrd="0" presId="urn:microsoft.com/office/officeart/2005/8/layout/default#1"/>
    <dgm:cxn modelId="{CC69A302-BB29-4C1A-B788-2F089F2DE8EF}" type="presParOf" srcId="{CBB8ED2F-EE7C-42A3-B1D5-2240DC8185B9}" destId="{0742CE0D-9406-4DBC-9AEE-DAE394F4F1A2}" srcOrd="5" destOrd="0" presId="urn:microsoft.com/office/officeart/2005/8/layout/default#1"/>
    <dgm:cxn modelId="{1E9661CC-36B2-4510-AC49-67CCB41A151F}" type="presParOf" srcId="{CBB8ED2F-EE7C-42A3-B1D5-2240DC8185B9}" destId="{D404DC4E-805E-411F-B1C1-C2CF0D56FC1F}" srcOrd="6" destOrd="0" presId="urn:microsoft.com/office/officeart/2005/8/layout/default#1"/>
    <dgm:cxn modelId="{7EBE4505-532E-4DB5-9AC0-163195D7CF88}" type="presParOf" srcId="{CBB8ED2F-EE7C-42A3-B1D5-2240DC8185B9}" destId="{BBD45453-D725-4211-BF8A-8E42F3918B49}" srcOrd="7" destOrd="0" presId="urn:microsoft.com/office/officeart/2005/8/layout/default#1"/>
    <dgm:cxn modelId="{2C054738-2B37-482C-A477-CB8973C56ADA}" type="presParOf" srcId="{CBB8ED2F-EE7C-42A3-B1D5-2240DC8185B9}" destId="{44549B78-DC59-4475-8D1A-FA59D7A9DB56}" srcOrd="8" destOrd="0" presId="urn:microsoft.com/office/officeart/2005/8/layout/default#1"/>
    <dgm:cxn modelId="{BC84D0EA-5B86-4896-AACA-2C6F91027464}" type="presParOf" srcId="{CBB8ED2F-EE7C-42A3-B1D5-2240DC8185B9}" destId="{D149290C-04A4-47DD-A057-916F9918C334}" srcOrd="9" destOrd="0" presId="urn:microsoft.com/office/officeart/2005/8/layout/default#1"/>
    <dgm:cxn modelId="{B33EC610-6D85-41D7-97D9-71129A500E7B}" type="presParOf" srcId="{CBB8ED2F-EE7C-42A3-B1D5-2240DC8185B9}" destId="{E38E8A6F-3608-4CB7-A51D-C8628D7CEB31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448277-9337-49D4-A7BE-57224B973A64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87509B-624B-43B7-9D1F-9777AC0B0EE8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Train in similar condition- least 60 min/day for 2 weeks (optimal)</a:t>
          </a:r>
          <a:endParaRPr lang="en-US" dirty="0">
            <a:solidFill>
              <a:schemeClr val="bg1"/>
            </a:solidFill>
          </a:endParaRPr>
        </a:p>
      </dgm:t>
    </dgm:pt>
    <dgm:pt modelId="{4C8CD1A2-FE10-48E0-9F61-EBF18F023B16}" type="parTrans" cxnId="{CA3C117B-C857-4B5A-B5F3-A5B59EE2240E}">
      <dgm:prSet/>
      <dgm:spPr/>
      <dgm:t>
        <a:bodyPr/>
        <a:lstStyle/>
        <a:p>
          <a:endParaRPr lang="en-US"/>
        </a:p>
      </dgm:t>
    </dgm:pt>
    <dgm:pt modelId="{823CAF8F-68BE-46F2-94A6-30121ED69FF3}" type="sibTrans" cxnId="{CA3C117B-C857-4B5A-B5F3-A5B59EE2240E}">
      <dgm:prSet/>
      <dgm:spPr/>
      <dgm:t>
        <a:bodyPr/>
        <a:lstStyle/>
        <a:p>
          <a:endParaRPr lang="en-US"/>
        </a:p>
      </dgm:t>
    </dgm:pt>
    <dgm:pt modelId="{C2EB7DEB-E0A4-4081-8CF1-93DC65684DF3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Measure sweat rates under similar conditions </a:t>
          </a:r>
          <a:endParaRPr lang="en-US" dirty="0">
            <a:solidFill>
              <a:schemeClr val="bg1"/>
            </a:solidFill>
          </a:endParaRPr>
        </a:p>
      </dgm:t>
    </dgm:pt>
    <dgm:pt modelId="{0B01FB5D-2307-4019-9457-E9158EBDC264}" type="parTrans" cxnId="{1FABA5B7-3692-4301-8AEA-1EA42794DB29}">
      <dgm:prSet/>
      <dgm:spPr/>
      <dgm:t>
        <a:bodyPr/>
        <a:lstStyle/>
        <a:p>
          <a:endParaRPr lang="en-US"/>
        </a:p>
      </dgm:t>
    </dgm:pt>
    <dgm:pt modelId="{227000DC-8FFD-40BE-9E41-B5E340F074DA}" type="sibTrans" cxnId="{1FABA5B7-3692-4301-8AEA-1EA42794DB29}">
      <dgm:prSet/>
      <dgm:spPr/>
      <dgm:t>
        <a:bodyPr/>
        <a:lstStyle/>
        <a:p>
          <a:endParaRPr lang="en-US"/>
        </a:p>
      </dgm:t>
    </dgm:pt>
    <dgm:pt modelId="{7C929014-FC25-4353-AB10-E4A25D92BB20}">
      <dgm:prSet phldrT="[Text]"/>
      <dgm:spPr/>
      <dgm:t>
        <a:bodyPr/>
        <a:lstStyle/>
        <a:p>
          <a:pPr rtl="0"/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Develop hydration strategies based on sweat rates</a:t>
          </a:r>
          <a:endParaRPr lang="en-US" dirty="0">
            <a:solidFill>
              <a:schemeClr val="bg1"/>
            </a:solidFill>
          </a:endParaRPr>
        </a:p>
      </dgm:t>
    </dgm:pt>
    <dgm:pt modelId="{2C151C8C-799C-48F7-A8FF-0EC5CD2CFA1F}" type="parTrans" cxnId="{1DDF985C-E9A5-4061-A0D0-215E7A73E9D6}">
      <dgm:prSet/>
      <dgm:spPr/>
      <dgm:t>
        <a:bodyPr/>
        <a:lstStyle/>
        <a:p>
          <a:endParaRPr lang="en-US"/>
        </a:p>
      </dgm:t>
    </dgm:pt>
    <dgm:pt modelId="{3C63B5E2-7A0C-4683-BDED-40D22D61292D}" type="sibTrans" cxnId="{1DDF985C-E9A5-4061-A0D0-215E7A73E9D6}">
      <dgm:prSet/>
      <dgm:spPr/>
      <dgm:t>
        <a:bodyPr/>
        <a:lstStyle/>
        <a:p>
          <a:endParaRPr lang="en-US"/>
        </a:p>
      </dgm:t>
    </dgm:pt>
    <dgm:pt modelId="{F5C460D8-30D3-47B1-8FA9-F89B03253313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Pre-cool (avoid major</a:t>
          </a:r>
          <a:r>
            <a:rPr kumimoji="0" lang="en-US" b="1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core temperature reduction)</a:t>
          </a:r>
          <a:endParaRPr lang="en-US" dirty="0">
            <a:solidFill>
              <a:schemeClr val="bg1"/>
            </a:solidFill>
          </a:endParaRPr>
        </a:p>
      </dgm:t>
    </dgm:pt>
    <dgm:pt modelId="{62DD9119-C78E-4DB1-86ED-20FA0683BA2C}" type="parTrans" cxnId="{F524353C-5EB4-41F9-A248-C76B81144822}">
      <dgm:prSet/>
      <dgm:spPr/>
      <dgm:t>
        <a:bodyPr/>
        <a:lstStyle/>
        <a:p>
          <a:endParaRPr lang="en-US"/>
        </a:p>
      </dgm:t>
    </dgm:pt>
    <dgm:pt modelId="{0485B07D-DE2D-4843-BD8D-AC46007A4F92}" type="sibTrans" cxnId="{F524353C-5EB4-41F9-A248-C76B81144822}">
      <dgm:prSet/>
      <dgm:spPr/>
      <dgm:t>
        <a:bodyPr/>
        <a:lstStyle/>
        <a:p>
          <a:endParaRPr lang="en-US"/>
        </a:p>
      </dgm:t>
    </dgm:pt>
    <dgm:pt modelId="{20A4D933-59D8-442B-B435-836073E5C73F}">
      <dgm:prSet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Avoid glycogen depletion</a:t>
          </a:r>
          <a:endParaRPr lang="en-US" dirty="0">
            <a:solidFill>
              <a:schemeClr val="bg1"/>
            </a:solidFill>
          </a:endParaRPr>
        </a:p>
      </dgm:t>
    </dgm:pt>
    <dgm:pt modelId="{5BE920C8-B73E-47D4-8325-0F93C90F3819}" type="parTrans" cxnId="{90228186-F440-48FA-9497-5C7382230D83}">
      <dgm:prSet/>
      <dgm:spPr/>
      <dgm:t>
        <a:bodyPr/>
        <a:lstStyle/>
        <a:p>
          <a:endParaRPr lang="en-US"/>
        </a:p>
      </dgm:t>
    </dgm:pt>
    <dgm:pt modelId="{C2D60F4E-4C3A-4BAC-9606-8990AF85E085}" type="sibTrans" cxnId="{90228186-F440-48FA-9497-5C7382230D83}">
      <dgm:prSet/>
      <dgm:spPr/>
      <dgm:t>
        <a:bodyPr/>
        <a:lstStyle/>
        <a:p>
          <a:endParaRPr lang="en-US"/>
        </a:p>
      </dgm:t>
    </dgm:pt>
    <dgm:pt modelId="{E9C29E58-A90C-43EA-9A93-DD11ACAB406B}" type="pres">
      <dgm:prSet presAssocID="{D6448277-9337-49D4-A7BE-57224B973A6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C49CE7-5C8F-438B-AF98-A0511CEE970B}" type="pres">
      <dgm:prSet presAssocID="{C287509B-624B-43B7-9D1F-9777AC0B0EE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3A400-82EC-4BD4-8EFC-DCA15BE8E598}" type="pres">
      <dgm:prSet presAssocID="{823CAF8F-68BE-46F2-94A6-30121ED69FF3}" presName="sibTrans" presStyleCnt="0"/>
      <dgm:spPr/>
    </dgm:pt>
    <dgm:pt modelId="{76C2F4F1-0E8C-4448-9EE0-9F40707CC0E6}" type="pres">
      <dgm:prSet presAssocID="{C2EB7DEB-E0A4-4081-8CF1-93DC65684DF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0301C-018B-4F94-AF0F-A16ED22D1DD6}" type="pres">
      <dgm:prSet presAssocID="{227000DC-8FFD-40BE-9E41-B5E340F074DA}" presName="sibTrans" presStyleCnt="0"/>
      <dgm:spPr/>
    </dgm:pt>
    <dgm:pt modelId="{9BF4CBB0-8C12-487A-B9B6-6C60CB1C23F1}" type="pres">
      <dgm:prSet presAssocID="{7C929014-FC25-4353-AB10-E4A25D92BB2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FF905-40D6-4E96-BB3C-CF4C205BF3BC}" type="pres">
      <dgm:prSet presAssocID="{3C63B5E2-7A0C-4683-BDED-40D22D61292D}" presName="sibTrans" presStyleCnt="0"/>
      <dgm:spPr/>
    </dgm:pt>
    <dgm:pt modelId="{7F41F1A9-BD77-41B5-9810-625AEC5769ED}" type="pres">
      <dgm:prSet presAssocID="{F5C460D8-30D3-47B1-8FA9-F89B0325331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10F8D2-582D-4355-83C1-5FE3B9E2A699}" type="pres">
      <dgm:prSet presAssocID="{0485B07D-DE2D-4843-BD8D-AC46007A4F92}" presName="sibTrans" presStyleCnt="0"/>
      <dgm:spPr/>
    </dgm:pt>
    <dgm:pt modelId="{6D730579-BE3B-41E2-B156-BB4BE784132E}" type="pres">
      <dgm:prSet presAssocID="{20A4D933-59D8-442B-B435-836073E5C73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228186-F440-48FA-9497-5C7382230D83}" srcId="{D6448277-9337-49D4-A7BE-57224B973A64}" destId="{20A4D933-59D8-442B-B435-836073E5C73F}" srcOrd="4" destOrd="0" parTransId="{5BE920C8-B73E-47D4-8325-0F93C90F3819}" sibTransId="{C2D60F4E-4C3A-4BAC-9606-8990AF85E085}"/>
    <dgm:cxn modelId="{4E733356-835E-4DA7-8474-48A120DBC48B}" type="presOf" srcId="{F5C460D8-30D3-47B1-8FA9-F89B03253313}" destId="{7F41F1A9-BD77-41B5-9810-625AEC5769ED}" srcOrd="0" destOrd="0" presId="urn:microsoft.com/office/officeart/2005/8/layout/default#2"/>
    <dgm:cxn modelId="{4E0E8C29-2D18-4384-A33C-F01B42E60B3C}" type="presOf" srcId="{20A4D933-59D8-442B-B435-836073E5C73F}" destId="{6D730579-BE3B-41E2-B156-BB4BE784132E}" srcOrd="0" destOrd="0" presId="urn:microsoft.com/office/officeart/2005/8/layout/default#2"/>
    <dgm:cxn modelId="{9D3B8555-3510-4423-B1D0-B6950F3641B4}" type="presOf" srcId="{C2EB7DEB-E0A4-4081-8CF1-93DC65684DF3}" destId="{76C2F4F1-0E8C-4448-9EE0-9F40707CC0E6}" srcOrd="0" destOrd="0" presId="urn:microsoft.com/office/officeart/2005/8/layout/default#2"/>
    <dgm:cxn modelId="{B257A9F8-152F-43AC-B8DC-808B2CCA8255}" type="presOf" srcId="{D6448277-9337-49D4-A7BE-57224B973A64}" destId="{E9C29E58-A90C-43EA-9A93-DD11ACAB406B}" srcOrd="0" destOrd="0" presId="urn:microsoft.com/office/officeart/2005/8/layout/default#2"/>
    <dgm:cxn modelId="{1DDF985C-E9A5-4061-A0D0-215E7A73E9D6}" srcId="{D6448277-9337-49D4-A7BE-57224B973A64}" destId="{7C929014-FC25-4353-AB10-E4A25D92BB20}" srcOrd="2" destOrd="0" parTransId="{2C151C8C-799C-48F7-A8FF-0EC5CD2CFA1F}" sibTransId="{3C63B5E2-7A0C-4683-BDED-40D22D61292D}"/>
    <dgm:cxn modelId="{CA3C117B-C857-4B5A-B5F3-A5B59EE2240E}" srcId="{D6448277-9337-49D4-A7BE-57224B973A64}" destId="{C287509B-624B-43B7-9D1F-9777AC0B0EE8}" srcOrd="0" destOrd="0" parTransId="{4C8CD1A2-FE10-48E0-9F61-EBF18F023B16}" sibTransId="{823CAF8F-68BE-46F2-94A6-30121ED69FF3}"/>
    <dgm:cxn modelId="{A9F50CAA-13A6-41DA-B0B6-B8D1DABD5C53}" type="presOf" srcId="{C287509B-624B-43B7-9D1F-9777AC0B0EE8}" destId="{48C49CE7-5C8F-438B-AF98-A0511CEE970B}" srcOrd="0" destOrd="0" presId="urn:microsoft.com/office/officeart/2005/8/layout/default#2"/>
    <dgm:cxn modelId="{1FABA5B7-3692-4301-8AEA-1EA42794DB29}" srcId="{D6448277-9337-49D4-A7BE-57224B973A64}" destId="{C2EB7DEB-E0A4-4081-8CF1-93DC65684DF3}" srcOrd="1" destOrd="0" parTransId="{0B01FB5D-2307-4019-9457-E9158EBDC264}" sibTransId="{227000DC-8FFD-40BE-9E41-B5E340F074DA}"/>
    <dgm:cxn modelId="{61E626D1-19E0-4262-8FCE-F1DAF6D7BA8A}" type="presOf" srcId="{7C929014-FC25-4353-AB10-E4A25D92BB20}" destId="{9BF4CBB0-8C12-487A-B9B6-6C60CB1C23F1}" srcOrd="0" destOrd="0" presId="urn:microsoft.com/office/officeart/2005/8/layout/default#2"/>
    <dgm:cxn modelId="{F524353C-5EB4-41F9-A248-C76B81144822}" srcId="{D6448277-9337-49D4-A7BE-57224B973A64}" destId="{F5C460D8-30D3-47B1-8FA9-F89B03253313}" srcOrd="3" destOrd="0" parTransId="{62DD9119-C78E-4DB1-86ED-20FA0683BA2C}" sibTransId="{0485B07D-DE2D-4843-BD8D-AC46007A4F92}"/>
    <dgm:cxn modelId="{01A07016-0DE1-489A-8009-5A6B834CB6B8}" type="presParOf" srcId="{E9C29E58-A90C-43EA-9A93-DD11ACAB406B}" destId="{48C49CE7-5C8F-438B-AF98-A0511CEE970B}" srcOrd="0" destOrd="0" presId="urn:microsoft.com/office/officeart/2005/8/layout/default#2"/>
    <dgm:cxn modelId="{8CC9E478-43D5-4283-95F1-795CFB6B0B77}" type="presParOf" srcId="{E9C29E58-A90C-43EA-9A93-DD11ACAB406B}" destId="{83A3A400-82EC-4BD4-8EFC-DCA15BE8E598}" srcOrd="1" destOrd="0" presId="urn:microsoft.com/office/officeart/2005/8/layout/default#2"/>
    <dgm:cxn modelId="{8B0334E5-6B47-405C-9DC2-395A6E206902}" type="presParOf" srcId="{E9C29E58-A90C-43EA-9A93-DD11ACAB406B}" destId="{76C2F4F1-0E8C-4448-9EE0-9F40707CC0E6}" srcOrd="2" destOrd="0" presId="urn:microsoft.com/office/officeart/2005/8/layout/default#2"/>
    <dgm:cxn modelId="{924D6069-B11A-4622-A7D0-CE97D6C8294F}" type="presParOf" srcId="{E9C29E58-A90C-43EA-9A93-DD11ACAB406B}" destId="{FAC0301C-018B-4F94-AF0F-A16ED22D1DD6}" srcOrd="3" destOrd="0" presId="urn:microsoft.com/office/officeart/2005/8/layout/default#2"/>
    <dgm:cxn modelId="{2B272BAA-C753-414B-8855-BA844675D897}" type="presParOf" srcId="{E9C29E58-A90C-43EA-9A93-DD11ACAB406B}" destId="{9BF4CBB0-8C12-487A-B9B6-6C60CB1C23F1}" srcOrd="4" destOrd="0" presId="urn:microsoft.com/office/officeart/2005/8/layout/default#2"/>
    <dgm:cxn modelId="{9536AD38-E85F-437F-A825-8C499E06E7B8}" type="presParOf" srcId="{E9C29E58-A90C-43EA-9A93-DD11ACAB406B}" destId="{440FF905-40D6-4E96-BB3C-CF4C205BF3BC}" srcOrd="5" destOrd="0" presId="urn:microsoft.com/office/officeart/2005/8/layout/default#2"/>
    <dgm:cxn modelId="{C014A8DC-0026-41DE-A9A6-ED83B503D6C1}" type="presParOf" srcId="{E9C29E58-A90C-43EA-9A93-DD11ACAB406B}" destId="{7F41F1A9-BD77-41B5-9810-625AEC5769ED}" srcOrd="6" destOrd="0" presId="urn:microsoft.com/office/officeart/2005/8/layout/default#2"/>
    <dgm:cxn modelId="{9D7EEF5A-EFB4-4125-A29E-4774C91DCB8D}" type="presParOf" srcId="{E9C29E58-A90C-43EA-9A93-DD11ACAB406B}" destId="{E310F8D2-582D-4355-83C1-5FE3B9E2A699}" srcOrd="7" destOrd="0" presId="urn:microsoft.com/office/officeart/2005/8/layout/default#2"/>
    <dgm:cxn modelId="{3E93110E-F17A-4E12-930D-359728909BEC}" type="presParOf" srcId="{E9C29E58-A90C-43EA-9A93-DD11ACAB406B}" destId="{6D730579-BE3B-41E2-B156-BB4BE784132E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8F7EA-D696-4E16-921D-2F2335392B5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F766B-2BC0-4279-AD1F-7E8F54BD24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4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F766B-2BC0-4279-AD1F-7E8F54BD24D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334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09C5F-377C-461A-8644-2B7FAF6C5F1B}" type="datetimeFigureOut">
              <a:rPr lang="en-US" smtClean="0"/>
              <a:pPr/>
              <a:t>12/14/2019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9E3A7-7444-48B5-9A6C-7F779EB2B80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effect of heat on performance-beating the heat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NUTD 337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Avoiding performance decrement in Heat- </a:t>
            </a:r>
            <a:r>
              <a:rPr lang="en-US" b="1" dirty="0" smtClean="0"/>
              <a:t>Avoid Dehydration…Drink</a:t>
            </a:r>
            <a:r>
              <a:rPr lang="en-US" dirty="0" smtClean="0"/>
              <a:t>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measure sweat rate</a:t>
            </a:r>
            <a:endParaRPr lang="en-US" dirty="0"/>
          </a:p>
        </p:txBody>
      </p:sp>
      <p:pic>
        <p:nvPicPr>
          <p:cNvPr id="4" name="Content Placeholder 3" descr="fm9WEB9BS87UUDeH_LUavpFAZePNIkaW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219200"/>
            <a:ext cx="7315200" cy="4976037"/>
          </a:xfrm>
        </p:spPr>
      </p:pic>
      <p:sp>
        <p:nvSpPr>
          <p:cNvPr id="5" name="Rectangle 4"/>
          <p:cNvSpPr/>
          <p:nvPr/>
        </p:nvSpPr>
        <p:spPr>
          <a:xfrm>
            <a:off x="2286000" y="6096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dirty="0"/>
              <a:t>Source: Jeukendrup. www.mysportscience.com</a:t>
            </a:r>
          </a:p>
          <a:p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Acclimation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Thermoregulation</a:t>
            </a:r>
          </a:p>
          <a:p>
            <a:r>
              <a:rPr lang="en-US" dirty="0" smtClean="0"/>
              <a:t>Effect of heat on performance</a:t>
            </a:r>
          </a:p>
          <a:p>
            <a:r>
              <a:rPr lang="en-US" dirty="0" smtClean="0"/>
              <a:t>Dehydration</a:t>
            </a:r>
          </a:p>
          <a:p>
            <a:r>
              <a:rPr lang="en-US" dirty="0" smtClean="0"/>
              <a:t>Drinking </a:t>
            </a:r>
          </a:p>
          <a:p>
            <a:r>
              <a:rPr lang="en-US" dirty="0" smtClean="0"/>
              <a:t>Measuring </a:t>
            </a:r>
            <a:r>
              <a:rPr lang="en-US" smtClean="0"/>
              <a:t>Sweat Rate </a:t>
            </a:r>
            <a:r>
              <a:rPr lang="en-US" dirty="0" smtClean="0"/>
              <a:t>&amp; Acclimation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Thermoregulation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Training in hot temperature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Training in cold temperature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133600" y="3810000"/>
            <a:ext cx="0" cy="304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62000" y="6211669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 prevent a  dangerous rise in core temperature the body dissipates heat</a:t>
            </a:r>
            <a:endParaRPr lang="en-US" b="1" dirty="0"/>
          </a:p>
        </p:txBody>
      </p:sp>
      <p:graphicFrame>
        <p:nvGraphicFramePr>
          <p:cNvPr id="15" name="Content Placeholder 6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flipV="1">
            <a:off x="6324600" y="3810000"/>
            <a:ext cx="0" cy="304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00600" y="6211669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 prevent a  dangerous fall in core temperature the body minimize heat loss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 Of Heat Dissipation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Conduction </a:t>
            </a:r>
          </a:p>
          <a:p>
            <a:pPr lvl="1"/>
            <a:r>
              <a:rPr lang="en-US" dirty="0" smtClean="0"/>
              <a:t>Direct transmission of heat (only 3% of heat loss)</a:t>
            </a:r>
          </a:p>
          <a:p>
            <a:r>
              <a:rPr lang="en-US" dirty="0" smtClean="0"/>
              <a:t>Convection</a:t>
            </a:r>
          </a:p>
          <a:p>
            <a:pPr lvl="1"/>
            <a:r>
              <a:rPr lang="en-US" dirty="0" smtClean="0"/>
              <a:t>Solid medium(human body) and a moving medium (water or air); If temperature is high heat is gained</a:t>
            </a:r>
          </a:p>
          <a:p>
            <a:r>
              <a:rPr lang="en-US" dirty="0" smtClean="0"/>
              <a:t>Radiation</a:t>
            </a:r>
          </a:p>
          <a:p>
            <a:pPr lvl="1"/>
            <a:r>
              <a:rPr lang="en-US" dirty="0" smtClean="0"/>
              <a:t>Emission of heat waves from one object and absorption by another (60% of heat loss)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Sweating </a:t>
            </a:r>
          </a:p>
          <a:p>
            <a:pPr lvl="1"/>
            <a:r>
              <a:rPr lang="en-US" dirty="0" smtClean="0"/>
              <a:t>Evaporation of sweat</a:t>
            </a:r>
          </a:p>
          <a:p>
            <a:pPr lvl="1"/>
            <a:r>
              <a:rPr lang="en-US" dirty="0" smtClean="0"/>
              <a:t>Cooling effect</a:t>
            </a:r>
          </a:p>
          <a:p>
            <a:pPr lvl="1"/>
            <a:r>
              <a:rPr lang="en-US" dirty="0" smtClean="0"/>
              <a:t>Through sweat glands</a:t>
            </a:r>
          </a:p>
          <a:p>
            <a:pPr lvl="2"/>
            <a:r>
              <a:rPr lang="en-US" dirty="0" smtClean="0"/>
              <a:t>2-4 million sweat glands</a:t>
            </a:r>
          </a:p>
          <a:p>
            <a:pPr lvl="1"/>
            <a:r>
              <a:rPr lang="en-US" dirty="0" smtClean="0"/>
              <a:t>Sweat is hypotonic </a:t>
            </a:r>
          </a:p>
          <a:p>
            <a:pPr lvl="2"/>
            <a:r>
              <a:rPr lang="en-US" dirty="0" smtClean="0"/>
              <a:t>Similar to plasma with no proteins</a:t>
            </a:r>
          </a:p>
          <a:p>
            <a:pPr lvl="2"/>
            <a:r>
              <a:rPr lang="en-US" dirty="0" smtClean="0"/>
              <a:t>Consists of Electrolytes and sodium</a:t>
            </a:r>
          </a:p>
          <a:p>
            <a:pPr lvl="1"/>
            <a:r>
              <a:rPr lang="en-US" dirty="0" smtClean="0"/>
              <a:t>Sweat rate</a:t>
            </a:r>
          </a:p>
          <a:p>
            <a:pPr lvl="2"/>
            <a:r>
              <a:rPr lang="en-US" dirty="0" smtClean="0"/>
              <a:t>0.5-2 Liter/hour (L/h)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That Affect Sweat Loss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77000" y="13716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Humidity reduces evaporative cooling of sweat!!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447800"/>
            <a:ext cx="2971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 capacity</a:t>
            </a:r>
          </a:p>
          <a:p>
            <a:r>
              <a:rPr lang="en-US" dirty="0" smtClean="0"/>
              <a:t>Lean tissue 0.83 Kcal/kg/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r>
              <a:rPr lang="en-US" dirty="0" smtClean="0"/>
              <a:t>Fat tissue 0.41 Kcal/kg/</a:t>
            </a:r>
            <a:r>
              <a:rPr lang="en-US" baseline="30000" dirty="0" smtClean="0"/>
              <a:t>o</a:t>
            </a:r>
            <a:r>
              <a:rPr lang="en-US" dirty="0" smtClean="0"/>
              <a:t>C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Hypothalamus Thermoregulation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5" name="Content Placeholder 4" descr="SMSQWvdMGuP4TCMj_fuv-M6Le7anB9Bj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590800" y="1447800"/>
            <a:ext cx="6553200" cy="4994498"/>
          </a:xfrm>
        </p:spPr>
      </p:pic>
      <p:sp>
        <p:nvSpPr>
          <p:cNvPr id="6" name="Rectangle 5"/>
          <p:cNvSpPr/>
          <p:nvPr/>
        </p:nvSpPr>
        <p:spPr>
          <a:xfrm>
            <a:off x="2895600" y="6396335"/>
            <a:ext cx="5715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dirty="0"/>
              <a:t>Source: Jeukendrup. www.mysportscience.com</a:t>
            </a:r>
          </a:p>
          <a:p>
            <a:pPr algn="ctr"/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225689"/>
            <a:ext cx="2743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hypothalamus when detecting a rise in body temperature increases blood flow to skin</a:t>
            </a:r>
          </a:p>
          <a:p>
            <a:r>
              <a:rPr lang="en-US" dirty="0" smtClean="0"/>
              <a:t>through vasodilatation to direct more blood to skin surface and increase heat loss from skin, it also activates sweat glands</a:t>
            </a:r>
          </a:p>
          <a:p>
            <a:r>
              <a:rPr lang="en-US" dirty="0" smtClean="0"/>
              <a:t>To increase evaporative cooling of sweat.  When body temperature falls the hypothalamus shuts off warming mechanism s causing </a:t>
            </a:r>
          </a:p>
          <a:p>
            <a:r>
              <a:rPr lang="en-US" dirty="0" smtClean="0"/>
              <a:t>vasoconstriction increasing blood flow to inner tissue instead and activating muscle shivering to generate heat.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UerMnm49uLBtzunr_N2HKh5r94_PAudA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385334" y="2133600"/>
            <a:ext cx="5758666" cy="4495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Stress &amp; Performance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Air Temperature and heat stress risk </a:t>
            </a:r>
          </a:p>
          <a:p>
            <a:pPr lvl="1"/>
            <a:r>
              <a:rPr lang="en-US" dirty="0" smtClean="0"/>
              <a:t>&lt;22</a:t>
            </a:r>
            <a:r>
              <a:rPr lang="en-US" baseline="30000" dirty="0" smtClean="0"/>
              <a:t>o</a:t>
            </a:r>
            <a:r>
              <a:rPr lang="en-US" dirty="0" smtClean="0"/>
              <a:t>C no risk</a:t>
            </a:r>
          </a:p>
          <a:p>
            <a:pPr lvl="1"/>
            <a:r>
              <a:rPr lang="en-US" dirty="0" smtClean="0"/>
              <a:t>22</a:t>
            </a:r>
            <a:r>
              <a:rPr lang="en-US" baseline="30000" dirty="0" smtClean="0"/>
              <a:t>o</a:t>
            </a:r>
            <a:r>
              <a:rPr lang="en-US" dirty="0" smtClean="0"/>
              <a:t>C-28</a:t>
            </a:r>
            <a:r>
              <a:rPr lang="en-US" baseline="30000" dirty="0" smtClean="0"/>
              <a:t>o</a:t>
            </a:r>
            <a:r>
              <a:rPr lang="en-US" dirty="0" smtClean="0"/>
              <a:t>C low risk </a:t>
            </a:r>
          </a:p>
          <a:p>
            <a:pPr lvl="1"/>
            <a:r>
              <a:rPr lang="en-US" dirty="0" smtClean="0"/>
              <a:t>&gt; 28</a:t>
            </a:r>
            <a:r>
              <a:rPr lang="en-US" baseline="30000" dirty="0" smtClean="0"/>
              <a:t>o</a:t>
            </a:r>
            <a:r>
              <a:rPr lang="en-US" dirty="0" smtClean="0"/>
              <a:t>C high risk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629599">
            <a:off x="232253" y="4120663"/>
            <a:ext cx="3521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For every 1</a:t>
            </a:r>
            <a:r>
              <a:rPr lang="en-US" b="1" baseline="30000" dirty="0" smtClean="0"/>
              <a:t>o</a:t>
            </a:r>
            <a:r>
              <a:rPr lang="en-US" b="1" dirty="0" smtClean="0"/>
              <a:t>C rise in skin temperature</a:t>
            </a:r>
            <a:r>
              <a:rPr lang="en-US" b="1" dirty="0" smtClean="0">
                <a:sym typeface="Wingdings" pitchFamily="2" charset="2"/>
              </a:rPr>
              <a:t> performance is reduced by 1.3%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20763720">
            <a:off x="807037" y="5440461"/>
            <a:ext cx="2228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Best marathon times </a:t>
            </a:r>
          </a:p>
          <a:p>
            <a:r>
              <a:rPr lang="en-US" b="1" dirty="0" smtClean="0"/>
              <a:t>achieved at 10-11 </a:t>
            </a:r>
            <a:r>
              <a:rPr lang="en-US" b="1" baseline="30000" dirty="0" smtClean="0"/>
              <a:t>o</a:t>
            </a:r>
            <a:r>
              <a:rPr lang="en-US" b="1" dirty="0" smtClean="0"/>
              <a:t>C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Heat Stress Types &amp; Their Management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041775" cy="4373563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en-US" dirty="0" smtClean="0"/>
              <a:t>3- Heat exhaustion and  4- </a:t>
            </a:r>
            <a:r>
              <a:rPr lang="en-US" dirty="0"/>
              <a:t>heat </a:t>
            </a:r>
            <a:r>
              <a:rPr lang="en-US" dirty="0" smtClean="0"/>
              <a:t>stroke management</a:t>
            </a:r>
            <a:endParaRPr lang="en-US" dirty="0"/>
          </a:p>
          <a:p>
            <a:pPr lvl="1" fontAlgn="base"/>
            <a:r>
              <a:rPr lang="en-US" b="1" dirty="0"/>
              <a:t>Immediately call for an ambulance or emergency services</a:t>
            </a:r>
          </a:p>
          <a:p>
            <a:pPr lvl="1" fontAlgn="base"/>
            <a:r>
              <a:rPr lang="en-US" b="1" dirty="0"/>
              <a:t>Lay the player down in the shade with legs elevated</a:t>
            </a:r>
          </a:p>
          <a:p>
            <a:pPr lvl="1" fontAlgn="base"/>
            <a:r>
              <a:rPr lang="en-US" b="1" dirty="0"/>
              <a:t>Undress the player as much as possible</a:t>
            </a:r>
          </a:p>
          <a:p>
            <a:pPr lvl="1" fontAlgn="base"/>
            <a:r>
              <a:rPr lang="en-US" b="1" dirty="0"/>
              <a:t>Poor water over the player and fan</a:t>
            </a:r>
          </a:p>
          <a:p>
            <a:pPr lvl="1" fontAlgn="base"/>
            <a:r>
              <a:rPr lang="en-US" b="1" dirty="0"/>
              <a:t>Cool by best means possible, water immersion, ice packs</a:t>
            </a:r>
          </a:p>
          <a:p>
            <a:pPr lvl="1" fontAlgn="base"/>
            <a:r>
              <a:rPr lang="en-US" b="1" dirty="0"/>
              <a:t>If patient is conscious give sips of water</a:t>
            </a:r>
          </a:p>
          <a:p>
            <a:pPr lvl="1" fontAlgn="base"/>
            <a:r>
              <a:rPr lang="en-US" b="1" dirty="0"/>
              <a:t>Monitor airways and breathing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4040188" cy="4373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1- Heat cramps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2- Heat Syncope Management</a:t>
            </a:r>
          </a:p>
          <a:p>
            <a:pPr lvl="1" fontAlgn="base"/>
            <a:r>
              <a:rPr lang="en-US" b="1" dirty="0" smtClean="0"/>
              <a:t>Remove </a:t>
            </a:r>
            <a:r>
              <a:rPr lang="en-US" b="1" dirty="0"/>
              <a:t>from training or competition</a:t>
            </a:r>
          </a:p>
          <a:p>
            <a:pPr lvl="1" fontAlgn="base"/>
            <a:r>
              <a:rPr lang="en-US" b="1" dirty="0"/>
              <a:t>Allow player to rest in shade, fan and spray water</a:t>
            </a:r>
          </a:p>
          <a:p>
            <a:pPr lvl="1" fontAlgn="base"/>
            <a:r>
              <a:rPr lang="en-US" b="1" dirty="0"/>
              <a:t>Loosen or remove clothing</a:t>
            </a:r>
          </a:p>
          <a:p>
            <a:pPr lvl="1" fontAlgn="base"/>
            <a:r>
              <a:rPr lang="en-US" b="1" dirty="0"/>
              <a:t>Provide sips of water</a:t>
            </a:r>
          </a:p>
          <a:p>
            <a:pPr lvl="1" fontAlgn="base"/>
            <a:r>
              <a:rPr lang="en-US" b="1" dirty="0"/>
              <a:t>Monitor temperature and check for mental confusion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Dehydration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685800" y="1981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29400" y="1066800"/>
            <a:ext cx="251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 </a:t>
            </a:r>
            <a:r>
              <a:rPr lang="en-US" b="1" dirty="0"/>
              <a:t>A</a:t>
            </a:r>
            <a:r>
              <a:rPr lang="en-US" b="1" dirty="0" smtClean="0"/>
              <a:t>t 2% body weight loss performance not affected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At &gt;2% body weight loss performance aspects are affected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447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Dehydration: normal body water content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Dehydration : dynamic loss of body water 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582</Words>
  <Application>Microsoft Office PowerPoint</Application>
  <PresentationFormat>On-screen Show (4:3)</PresentationFormat>
  <Paragraphs>113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The effect of heat on performance-beating the heat</vt:lpstr>
      <vt:lpstr>Topic covered</vt:lpstr>
      <vt:lpstr>Thermoregulation</vt:lpstr>
      <vt:lpstr>Mechanism Of Heat Dissipation</vt:lpstr>
      <vt:lpstr>Factors That Affect Sweat Loss</vt:lpstr>
      <vt:lpstr>Hypothalamus Thermoregulation</vt:lpstr>
      <vt:lpstr>Heat Stress &amp; Performance</vt:lpstr>
      <vt:lpstr>Heat Stress Types &amp; Their Management</vt:lpstr>
      <vt:lpstr>Effect Of Dehydration</vt:lpstr>
      <vt:lpstr>Avoiding performance decrement in Heat- Avoid Dehydration…Drink!</vt:lpstr>
      <vt:lpstr>How to measure sweat rate</vt:lpstr>
      <vt:lpstr>Acclimation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User</dc:creator>
  <cp:lastModifiedBy>Mohanad M Kafri</cp:lastModifiedBy>
  <cp:revision>33</cp:revision>
  <dcterms:created xsi:type="dcterms:W3CDTF">2019-01-29T08:51:12Z</dcterms:created>
  <dcterms:modified xsi:type="dcterms:W3CDTF">2019-12-14T10:26:50Z</dcterms:modified>
</cp:coreProperties>
</file>