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303" r:id="rId6"/>
    <p:sldId id="304" r:id="rId7"/>
    <p:sldId id="308" r:id="rId8"/>
    <p:sldId id="282" r:id="rId9"/>
    <p:sldId id="285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21" r:id="rId28"/>
    <p:sldId id="322" r:id="rId29"/>
    <p:sldId id="323" r:id="rId30"/>
    <p:sldId id="324" r:id="rId31"/>
    <p:sldId id="325" r:id="rId32"/>
    <p:sldId id="326" r:id="rId33"/>
    <p:sldId id="318" r:id="rId34"/>
    <p:sldId id="319" r:id="rId35"/>
    <p:sldId id="31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6C9CC-23EE-4BE0-8150-0D73D79767C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D2E43-D3D7-4179-AE35-C519626D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Symbol" panose="05050102010706020507" pitchFamily="18" charset="2"/>
              </a:rPr>
              <a:t>tc</a:t>
            </a:r>
            <a:r>
              <a:rPr lang="en-US" dirty="0"/>
              <a:t> is conversion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91D1-D34B-4858-B13D-887BAE57E7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9416-28E3-43B3-920F-98591C325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14DF7-BC5B-4314-A355-9A49E76A5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B19F6-D944-4436-B62A-380790F9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1FAB-B5B4-4D36-9D5A-6CF72E9D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AA8C-B784-4931-8A2B-DA743B56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C768-E87D-44B9-A0F5-9080BA5B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3F067-801C-4F00-A090-61DAEE91A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6C6F-ADF8-4368-88C4-744561D6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3444-2489-4777-9CBB-B3F4223F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AA67-5105-4CF8-BDA6-9936039B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46883-9E47-4F7E-87AE-A7E094EEF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E312D-6010-4DC4-8B74-D0C9681F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F96D-C598-4872-A1A3-F33E1D95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97943-3C56-4C1F-8E58-5B57DC04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A8509-22F9-4D76-9DFB-51B3E43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A2C1-B443-48DF-8052-BB106F5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D2F8E-9746-410E-8605-682A2376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4DCD-AD7D-47ED-83B4-1E2AAC77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1E85C-E8FB-4EDC-8BDE-A60F326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4247-49BF-4F37-BF54-35E2D7A0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6FDC-C129-4682-BEE4-AA5AA9F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EEDB-6316-437E-BC8A-5D7CB286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64315-92B9-4808-918E-AA8CC4E7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D43E-1344-4243-B93B-EB1BCBB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0324-9B62-4328-A5EE-70784EF0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7AC3-2030-4C9B-A019-5754DCDB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6742-84CA-429F-9F69-EFBD72883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82E6E-E567-47F2-AB15-7B7065708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8D160-169D-4E08-842D-D2627227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B4A9D-41D5-4684-9484-C7C321F6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B2D56-AAFE-46D0-B37C-0C42FD9A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D716-1DF8-4CCA-AA7E-4AB55DC2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5C4D3-9C00-424B-8F10-F3D3C6A7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1104A-747A-4572-B68F-77E1AFE5E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D3C57-9E42-4B44-B9FC-065745B27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3A994-9ADE-40CB-833F-0D280BD4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1537A-9D6B-4F99-9598-9E26F3B6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DA077-2521-429B-AA46-77F5AF89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29154-46FC-46EF-8CA2-C04AFE8F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44AD-021F-4B37-932E-C2765F26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5DF7E-0476-4AEE-A0F9-8E70CD2B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F9517-F0BE-413C-814F-DD8CBA0C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91D8A-D82A-4750-9881-469970AC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F5B20-3CD6-4A04-B265-CF445311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94E8A-8D8D-409E-94B8-1ACDBBA0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D989-F2EA-4D9E-A75C-236FB440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28DD-B7EB-48D0-BA56-DDFF8C6F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2733-F376-4B67-A96A-6BC197B4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FC38F-E6F7-4A5F-8AA1-EA07C3993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A661-A163-40B8-A6C9-51D547C8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C70E-CF64-4188-8396-EA3CF596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3291E-CB2A-4927-9780-C77F651F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39A1-51E8-48F9-9DAF-0ADCA23C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D3FCA-13EC-4823-8F69-767C44534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92689-EAF5-4A84-AD8F-37CFA7891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121EA-C7BB-47BB-AB83-87D751DB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CCDC4-8C2F-4BD9-88CE-B2B0C58F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300B8-2071-4237-BEA0-977F1B29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7C42-D21E-45E0-9147-C2561D67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D0AD-829F-472E-8744-7F0FEC5FA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B9463-1BD4-48C8-8308-8751F64F8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FE6-819F-4AFC-B0A7-FB901795921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167E7-78C6-4B49-A250-A92E0043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5A1E5-4120-4202-9DF3-FD6B272A5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F4BA-7100-4BD7-9CF7-316408570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circuits.com/technical-articles/low-pass-filter-a-pwm-signal-into-an-analog-voltage/" TargetMode="External"/><Relationship Id="rId2" Type="http://schemas.openxmlformats.org/officeDocument/2006/relationships/hyperlink" Target="http://sim.okawa-denshi.jp/en/PWMtool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B9E6-C48B-45B9-8CB6-59C4C887E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ADC and DAC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78194-0611-4BD6-BCC0-9E1D7CC95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Summery </a:t>
            </a:r>
          </a:p>
        </p:txBody>
      </p:sp>
    </p:spTree>
    <p:extLst>
      <p:ext uri="{BB962C8B-B14F-4D97-AF65-F5344CB8AC3E}">
        <p14:creationId xmlns:p14="http://schemas.microsoft.com/office/powerpoint/2010/main" val="150580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0" y="0"/>
            <a:ext cx="99536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3" y="0"/>
            <a:ext cx="99250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9" y="38100"/>
            <a:ext cx="100107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0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0"/>
            <a:ext cx="100012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7" y="0"/>
            <a:ext cx="9590042" cy="6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092" y="3383280"/>
            <a:ext cx="9536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http://sim.okawa-denshi.jp/en/PWMtool.php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08116" y="448881"/>
            <a:ext cx="8148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RC Low-pass Filter Design for PWM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377" y="1569609"/>
            <a:ext cx="984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Calculated peak-to-peak ripple voltage and settling time at a given PWM frequency and cut-off frequency or values of R and C.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45092" y="4551260"/>
            <a:ext cx="869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https://www.allaboutcircuits.com/technical-articles/low-pass-filter-a-pwm-signal-into-an-analog-voltage/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0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612" y="252939"/>
            <a:ext cx="7342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dirty="0">
                <a:solidFill>
                  <a:srgbClr val="E67E22"/>
                </a:solidFill>
                <a:effectLst/>
                <a:latin typeface="Sitka Banner" panose="02000505000000020004" pitchFamily="2" charset="0"/>
              </a:rPr>
              <a:t>How to adjust Arduino PWM frequencies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995" y="16100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E67E22"/>
                </a:solidFill>
                <a:effectLst/>
                <a:latin typeface="Sitka Banner" panose="02000505000000020004" pitchFamily="2" charset="0"/>
              </a:rPr>
              <a:t>Pins 5 and 6: controlled by Timer 0 in fast PWM mode (cycle length = 256)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993" y="2967169"/>
            <a:ext cx="720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Setting 	Divisor 	Frequency</a:t>
            </a:r>
          </a:p>
          <a:p>
            <a:r>
              <a:rPr lang="en-US" dirty="0"/>
              <a:t>0x01 	 	1 	 	62500</a:t>
            </a:r>
          </a:p>
          <a:p>
            <a:r>
              <a:rPr lang="en-US" dirty="0"/>
              <a:t>0x02  		8 	 	7812.5</a:t>
            </a:r>
          </a:p>
          <a:p>
            <a:r>
              <a:rPr lang="en-US" dirty="0"/>
              <a:t>0x03  		64 	 	976.5625   &lt;--DEFAULT</a:t>
            </a:r>
          </a:p>
          <a:p>
            <a:r>
              <a:rPr lang="en-US" dirty="0"/>
              <a:t>0x04 	 	256 	 	244.140625</a:t>
            </a:r>
          </a:p>
          <a:p>
            <a:r>
              <a:rPr lang="en-US" dirty="0"/>
              <a:t>0x05 	 	1024 	 	61.03515625</a:t>
            </a:r>
          </a:p>
          <a:p>
            <a:endParaRPr lang="en-US" dirty="0"/>
          </a:p>
          <a:p>
            <a:r>
              <a:rPr lang="en-US" dirty="0"/>
              <a:t>TCCR0B = (TCCR0B &amp; 0b11111000) | &lt;setting&gt;;</a:t>
            </a:r>
          </a:p>
        </p:txBody>
      </p:sp>
    </p:spTree>
    <p:extLst>
      <p:ext uri="{BB962C8B-B14F-4D97-AF65-F5344CB8AC3E}">
        <p14:creationId xmlns:p14="http://schemas.microsoft.com/office/powerpoint/2010/main" val="92123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6" y="93072"/>
            <a:ext cx="10271488" cy="60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6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8" y="0"/>
            <a:ext cx="9329601" cy="67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0" y="137703"/>
            <a:ext cx="9756049" cy="65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3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" y="787854"/>
            <a:ext cx="9947915" cy="51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89275"/>
            <a:ext cx="11038114" cy="69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6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5" y="0"/>
            <a:ext cx="9418864" cy="65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1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8" y="114436"/>
            <a:ext cx="9724889" cy="62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4" y="0"/>
            <a:ext cx="9698339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47586" cy="6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9" y="0"/>
            <a:ext cx="980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12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7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9" y="0"/>
            <a:ext cx="9033873" cy="68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22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8071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5" y="255527"/>
            <a:ext cx="10966584" cy="64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8" y="0"/>
            <a:ext cx="9671549" cy="436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3" y="4197123"/>
            <a:ext cx="10363954" cy="25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8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Bipolar ADC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5" y="1690688"/>
            <a:ext cx="11385250" cy="7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2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92" y="1325718"/>
            <a:ext cx="4513891" cy="3067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92" y="4634384"/>
            <a:ext cx="5488927" cy="1270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796" y="1325718"/>
            <a:ext cx="4020387" cy="803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92" y="5796501"/>
            <a:ext cx="9948039" cy="9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6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Time Consequences, Why S/H?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459480" cy="861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0152" y="1751979"/>
            <a:ext cx="221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Symbol" panose="05050102010706020507" pitchFamily="18" charset="2"/>
              </a:rPr>
              <a:t>t</a:t>
            </a:r>
            <a:r>
              <a:rPr lang="en-US" dirty="0" err="1"/>
              <a:t>c</a:t>
            </a:r>
            <a:r>
              <a:rPr lang="en-US" dirty="0"/>
              <a:t> is conversion time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81" y="4037580"/>
            <a:ext cx="2338731" cy="424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38" y="4869521"/>
            <a:ext cx="2146208" cy="756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24" y="2535500"/>
            <a:ext cx="10965819" cy="480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876" y="3016251"/>
            <a:ext cx="4705913" cy="968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769" y="5733143"/>
            <a:ext cx="2731331" cy="72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3" y="302215"/>
            <a:ext cx="9923689" cy="5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1437"/>
            <a:ext cx="97536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52412"/>
            <a:ext cx="94773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0" y="0"/>
            <a:ext cx="9686925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61523" y="6412468"/>
            <a:ext cx="384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https://prototyperobotics.com/steps/2</a:t>
            </a:r>
          </a:p>
        </p:txBody>
      </p:sp>
      <p:sp>
        <p:nvSpPr>
          <p:cNvPr id="4" name="Rectangle 3"/>
          <p:cNvSpPr/>
          <p:nvPr/>
        </p:nvSpPr>
        <p:spPr>
          <a:xfrm>
            <a:off x="5919788" y="1277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https://circuitdigest.com/microcontroller-projects/arduino-timer-tutorial</a:t>
            </a:r>
          </a:p>
        </p:txBody>
      </p:sp>
    </p:spTree>
    <p:extLst>
      <p:ext uri="{BB962C8B-B14F-4D97-AF65-F5344CB8AC3E}">
        <p14:creationId xmlns:p14="http://schemas.microsoft.com/office/powerpoint/2010/main" val="321611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" y="301398"/>
            <a:ext cx="99822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02" y="0"/>
            <a:ext cx="99822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18F3D9EC5F4788BBD7794933A4F6" ma:contentTypeVersion="9" ma:contentTypeDescription="Create a new document." ma:contentTypeScope="" ma:versionID="9c7e31d94b1e83861ea5a669225f5e98">
  <xsd:schema xmlns:xsd="http://www.w3.org/2001/XMLSchema" xmlns:xs="http://www.w3.org/2001/XMLSchema" xmlns:p="http://schemas.microsoft.com/office/2006/metadata/properties" xmlns:ns3="b418dfde-d119-4429-bad3-7af51b18d436" targetNamespace="http://schemas.microsoft.com/office/2006/metadata/properties" ma:root="true" ma:fieldsID="528956a1f7efea315f1ed4e34fdb03c9" ns3:_="">
    <xsd:import namespace="b418dfde-d119-4429-bad3-7af51b18d4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8dfde-d119-4429-bad3-7af51b18d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9A2C44-6612-4B5C-A499-36E0622EF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8dfde-d119-4429-bad3-7af51b18d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7C142-0E32-44E6-8B15-1B78DD5159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7E531-0ECD-42F5-9999-D691169DAB0D}">
  <ds:schemaRefs>
    <ds:schemaRef ds:uri="http://www.w3.org/XML/1998/namespace"/>
    <ds:schemaRef ds:uri="http://purl.org/dc/dcmitype/"/>
    <ds:schemaRef ds:uri="http://schemas.openxmlformats.org/package/2006/metadata/core-properties"/>
    <ds:schemaRef ds:uri="b418dfde-d119-4429-bad3-7af51b18d43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183</Words>
  <Application>Microsoft Office PowerPoint</Application>
  <PresentationFormat>Widescreen</PresentationFormat>
  <Paragraphs>23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Sitka Banner</vt:lpstr>
      <vt:lpstr>Symbol</vt:lpstr>
      <vt:lpstr>Times New Roman</vt:lpstr>
      <vt:lpstr>Office Theme</vt:lpstr>
      <vt:lpstr>ADC and DAC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on Bipolar ADC </vt:lpstr>
      <vt:lpstr>PowerPoint Presentation</vt:lpstr>
      <vt:lpstr>Conversion Time Consequences, Why S/H?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 and DAC</dc:title>
  <dc:creator>DELL</dc:creator>
  <cp:lastModifiedBy>WASEL GHANEM</cp:lastModifiedBy>
  <cp:revision>2</cp:revision>
  <dcterms:created xsi:type="dcterms:W3CDTF">2023-02-22T16:20:09Z</dcterms:created>
  <dcterms:modified xsi:type="dcterms:W3CDTF">2023-02-22T18:16:58Z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0x010100627018F3D9EC5F4788BBD7794933A4F6</vt:lpwstr>
  </property>
</Properties>
</file>