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59" r:id="rId5"/>
    <p:sldId id="263" r:id="rId6"/>
    <p:sldId id="262" r:id="rId7"/>
    <p:sldId id="266" r:id="rId8"/>
    <p:sldId id="265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6"/>
  </p:normalViewPr>
  <p:slideViewPr>
    <p:cSldViewPr snapToGrid="0" snapToObjects="1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10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2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8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75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0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5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3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7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1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94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6B98A5-68DE-4447-BA9C-9B638D0999FE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8C34DD-C11E-6742-8A1A-FBA96616274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62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E6254-D761-DB46-8A9B-71A44D9839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Assessment of Language in children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3D40D0-EC0D-BA43-BEE1-DE4AFA923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5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147"/>
            <a:ext cx="9720072" cy="1499616"/>
          </a:xfrm>
        </p:spPr>
        <p:txBody>
          <a:bodyPr/>
          <a:lstStyle/>
          <a:p>
            <a:r>
              <a:rPr lang="en-US" dirty="0"/>
              <a:t>Making a 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06763"/>
            <a:ext cx="9720073" cy="480259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A child with language disorder will show 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Delayed onset of language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Limited amount of language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Deficiencies in syntactic, semantic, and morphologic components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Deficient cognitive skills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Academic problems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Limited language comprehension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Poor listening skills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Limited conversational skills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Limited ability to narrate experiences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general inappropriate use of language</a:t>
            </a:r>
          </a:p>
        </p:txBody>
      </p:sp>
    </p:spTree>
    <p:extLst>
      <p:ext uri="{BB962C8B-B14F-4D97-AF65-F5344CB8AC3E}">
        <p14:creationId xmlns:p14="http://schemas.microsoft.com/office/powerpoint/2010/main" val="2242606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 </a:t>
            </a:r>
            <a:r>
              <a:rPr lang="en-US" dirty="0" err="1"/>
              <a:t>testsing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Things to consider when choosing a formal language test :</a:t>
            </a:r>
            <a:br>
              <a:rPr lang="en-US" dirty="0"/>
            </a:b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How old is the client?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What are the specific language concerns that need to be evaluated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What is the client’s ethnic background?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How much time is available to administer the test?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How well will the client be able to participate in testing?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Is an insurance company, employer, or other agency requiring a certain test?</a:t>
            </a:r>
          </a:p>
        </p:txBody>
      </p:sp>
    </p:spTree>
    <p:extLst>
      <p:ext uri="{BB962C8B-B14F-4D97-AF65-F5344CB8AC3E}">
        <p14:creationId xmlns:p14="http://schemas.microsoft.com/office/powerpoint/2010/main" val="144758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 language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Informal testing </a:t>
            </a:r>
            <a:r>
              <a:rPr lang="en-US" dirty="0"/>
              <a:t>allows  the clinician to </a:t>
            </a:r>
            <a:r>
              <a:rPr lang="en-US" b="1" dirty="0">
                <a:solidFill>
                  <a:srgbClr val="00B0F0"/>
                </a:solidFill>
              </a:rPr>
              <a:t>assess certain aspects of language more deeply </a:t>
            </a:r>
            <a:r>
              <a:rPr lang="en-US" dirty="0"/>
              <a:t>than formal tests, and it provides the opportunity to </a:t>
            </a:r>
            <a:r>
              <a:rPr lang="en-US" b="1" dirty="0">
                <a:solidFill>
                  <a:srgbClr val="00B0F0"/>
                </a:solidFill>
              </a:rPr>
              <a:t>view a client’s functional use of language in natural context. </a:t>
            </a:r>
          </a:p>
          <a:p>
            <a:endParaRPr lang="en-US" b="1" dirty="0">
              <a:solidFill>
                <a:srgbClr val="00B0F0"/>
              </a:solidFill>
            </a:endParaRPr>
          </a:p>
          <a:p>
            <a:r>
              <a:rPr lang="en-US" b="1" dirty="0">
                <a:solidFill>
                  <a:srgbClr val="00B0F0"/>
                </a:solidFill>
              </a:rPr>
              <a:t>Informal tasks </a:t>
            </a:r>
            <a:r>
              <a:rPr lang="en-US" dirty="0"/>
              <a:t>can be </a:t>
            </a:r>
            <a:r>
              <a:rPr lang="en-US" b="1" dirty="0">
                <a:solidFill>
                  <a:srgbClr val="00B0F0"/>
                </a:solidFill>
              </a:rPr>
              <a:t>receptively or expressively </a:t>
            </a:r>
            <a:r>
              <a:rPr lang="en-US" dirty="0"/>
              <a:t>based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37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/>
          <a:lstStyle/>
          <a:p>
            <a:r>
              <a:rPr lang="en-US" dirty="0"/>
              <a:t>Example informal tasks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99616"/>
            <a:ext cx="9720073" cy="4809744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Ask the child to follow verbal commands.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Naming and identifying objects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Naming items from a category, or identify a category when provided</a:t>
            </a:r>
          </a:p>
          <a:p>
            <a:r>
              <a:rPr lang="en-US" sz="8800" dirty="0"/>
              <a:t>examples.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Ask the child to describe similarities and differences of objects.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Ask the child to describe a picture, recount an event, or tell a short story.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800" dirty="0"/>
              <a:t>Engage in role-playing activities. For example, pretend to serve food at a restaurant; then reverse roles.</a:t>
            </a:r>
          </a:p>
        </p:txBody>
      </p:sp>
    </p:spTree>
    <p:extLst>
      <p:ext uri="{BB962C8B-B14F-4D97-AF65-F5344CB8AC3E}">
        <p14:creationId xmlns:p14="http://schemas.microsoft.com/office/powerpoint/2010/main" val="2160336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154291"/>
            <a:ext cx="9720072" cy="1499616"/>
          </a:xfrm>
        </p:spPr>
        <p:txBody>
          <a:bodyPr/>
          <a:lstStyle/>
          <a:p>
            <a:r>
              <a:rPr lang="en-US" dirty="0"/>
              <a:t>LANGUAGE SAMPLING AND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86759"/>
            <a:ext cx="9720073" cy="4522601"/>
          </a:xfrm>
        </p:spPr>
        <p:txBody>
          <a:bodyPr>
            <a:noAutofit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B0F0"/>
                </a:solidFill>
              </a:rPr>
              <a:t>good language sample </a:t>
            </a:r>
            <a:r>
              <a:rPr lang="en-US" dirty="0"/>
              <a:t>may provide the most useful information about :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Form of language: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Understanding of semantic intent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Language use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Rate of speaking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Sequencing</a:t>
            </a:r>
          </a:p>
        </p:txBody>
      </p:sp>
    </p:spTree>
    <p:extLst>
      <p:ext uri="{BB962C8B-B14F-4D97-AF65-F5344CB8AC3E}">
        <p14:creationId xmlns:p14="http://schemas.microsoft.com/office/powerpoint/2010/main" val="1017830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OF MORPHOLOGIC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examples activities to  of morphology both expressively and receptively?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6629" t="31264" r="11206" b="19234"/>
          <a:stretch/>
        </p:blipFill>
        <p:spPr>
          <a:xfrm>
            <a:off x="2473557" y="2914520"/>
            <a:ext cx="6821213" cy="3394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608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-311948"/>
            <a:ext cx="9720072" cy="1499616"/>
          </a:xfrm>
        </p:spPr>
        <p:txBody>
          <a:bodyPr/>
          <a:lstStyle/>
          <a:p>
            <a:r>
              <a:rPr lang="en-US" dirty="0"/>
              <a:t>Assessment of pragmatics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Example behaviors to examine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0173" t="19311" r="17145" b="8812"/>
          <a:stretch/>
        </p:blipFill>
        <p:spPr>
          <a:xfrm>
            <a:off x="5486401" y="933815"/>
            <a:ext cx="6947337" cy="592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324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0719"/>
            <a:ext cx="9720072" cy="1499616"/>
          </a:xfrm>
        </p:spPr>
        <p:txBody>
          <a:bodyPr/>
          <a:lstStyle/>
          <a:p>
            <a:r>
              <a:rPr lang="en-US" dirty="0"/>
              <a:t>ASSESSMENT OF SEMANTIC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97876"/>
            <a:ext cx="9720073" cy="49114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When assessing semantic skills, note the following: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Number of different words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Unusual use of words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Overgeneralizations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Undergeneralizations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Frequent use of empty words such as thing or that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Word-finding problems, such as circumlocutions, repetitions, and frequent pauses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Types of words (e.g., function, prepositions, negatives, descriptive)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Difficulty with word comprehension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Difficulty with sentence comprehension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Poor understanding of nonliteral forms (e.g., jokes)</a:t>
            </a:r>
          </a:p>
        </p:txBody>
      </p:sp>
    </p:spTree>
    <p:extLst>
      <p:ext uri="{BB962C8B-B14F-4D97-AF65-F5344CB8AC3E}">
        <p14:creationId xmlns:p14="http://schemas.microsoft.com/office/powerpoint/2010/main" val="207073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14084"/>
            <a:ext cx="9720072" cy="1499616"/>
          </a:xfrm>
        </p:spPr>
        <p:txBody>
          <a:bodyPr/>
          <a:lstStyle/>
          <a:p>
            <a:r>
              <a:rPr lang="en-US" dirty="0"/>
              <a:t>ASSESSMENT OF SYNTACTIC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114097"/>
            <a:ext cx="9720073" cy="51952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We should examine the class of words, type of phrases, and complexity of sentence structures the child is using. 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rgbClr val="00B0F0"/>
                </a:solidFill>
              </a:rPr>
              <a:t>Children with language impairments are likely to demonstrate: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Simple, less elaborate noun phrases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Shorter utterances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Limited range of sentence types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Overreliance on the S-V-O sentence structure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Lack of sentence complexity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Confusion with pronoun references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Misinterpretations of passive sentences</a:t>
            </a:r>
          </a:p>
        </p:txBody>
      </p:sp>
    </p:spTree>
    <p:extLst>
      <p:ext uri="{BB962C8B-B14F-4D97-AF65-F5344CB8AC3E}">
        <p14:creationId xmlns:p14="http://schemas.microsoft.com/office/powerpoint/2010/main" val="2725920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{7E9D161D-D744-FD4A-9401-1BD62CE70787}tf10001061</Template>
  <TotalTime>278</TotalTime>
  <Words>458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</vt:lpstr>
      <vt:lpstr>Wingdings 3</vt:lpstr>
      <vt:lpstr>Integral</vt:lpstr>
      <vt:lpstr>Assessment of Language in children II</vt:lpstr>
      <vt:lpstr>Formal language testsing </vt:lpstr>
      <vt:lpstr>Informal language assessment </vt:lpstr>
      <vt:lpstr>Example informal tasks </vt:lpstr>
      <vt:lpstr>LANGUAGE SAMPLING AND ANALYSIS</vt:lpstr>
      <vt:lpstr>ASSESSMENT OF MORPHOLOGIC SKILLS</vt:lpstr>
      <vt:lpstr>Assessment of pragmatics</vt:lpstr>
      <vt:lpstr>ASSESSMENT OF SEMANTIC SKILLS</vt:lpstr>
      <vt:lpstr>ASSESSMENT OF SYNTACTIC SKILLS</vt:lpstr>
      <vt:lpstr>Making a diagnosis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Language in children I</dc:title>
  <dc:creator>juhayna taha</dc:creator>
  <cp:lastModifiedBy>thair odeh</cp:lastModifiedBy>
  <cp:revision>22</cp:revision>
  <dcterms:created xsi:type="dcterms:W3CDTF">2019-11-11T15:10:45Z</dcterms:created>
  <dcterms:modified xsi:type="dcterms:W3CDTF">2025-01-20T16:31:19Z</dcterms:modified>
</cp:coreProperties>
</file>