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Lst>
  <p:sldSz cy="6858000" cx="9144000"/>
  <p:notesSz cx="6858000" cy="9144000"/>
  <p:embeddedFontLst>
    <p:embeddedFont>
      <p:font typeface="Teko"/>
      <p:regular r:id="rId83"/>
      <p:bold r:id="rId8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85" roundtripDataSignature="AMtx7mgwEpvgGN1mIxautA79qcQmVlzxv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84" Type="http://schemas.openxmlformats.org/officeDocument/2006/relationships/font" Target="fonts/Teko-bold.fntdata"/><Relationship Id="rId83" Type="http://schemas.openxmlformats.org/officeDocument/2006/relationships/font" Target="fonts/Teko-regular.fntdata"/><Relationship Id="rId42" Type="http://schemas.openxmlformats.org/officeDocument/2006/relationships/slide" Target="slides/slide37.xml"/><Relationship Id="rId41" Type="http://schemas.openxmlformats.org/officeDocument/2006/relationships/slide" Target="slides/slide36.xml"/><Relationship Id="rId85" Type="http://customschemas.google.com/relationships/presentationmetadata" Target="metadata"/><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31" Type="http://schemas.openxmlformats.org/officeDocument/2006/relationships/slide" Target="slides/slide26.xml"/><Relationship Id="rId75" Type="http://schemas.openxmlformats.org/officeDocument/2006/relationships/slide" Target="slides/slide70.xml"/><Relationship Id="rId30" Type="http://schemas.openxmlformats.org/officeDocument/2006/relationships/slide" Target="slides/slide25.xml"/><Relationship Id="rId74" Type="http://schemas.openxmlformats.org/officeDocument/2006/relationships/slide" Target="slides/slide69.xml"/><Relationship Id="rId33" Type="http://schemas.openxmlformats.org/officeDocument/2006/relationships/slide" Target="slides/slide28.xml"/><Relationship Id="rId77" Type="http://schemas.openxmlformats.org/officeDocument/2006/relationships/slide" Target="slides/slide72.xml"/><Relationship Id="rId32" Type="http://schemas.openxmlformats.org/officeDocument/2006/relationships/slide" Target="slides/slide27.xml"/><Relationship Id="rId76" Type="http://schemas.openxmlformats.org/officeDocument/2006/relationships/slide" Target="slides/slide71.xml"/><Relationship Id="rId35" Type="http://schemas.openxmlformats.org/officeDocument/2006/relationships/slide" Target="slides/slide30.xml"/><Relationship Id="rId79" Type="http://schemas.openxmlformats.org/officeDocument/2006/relationships/slide" Target="slides/slide74.xml"/><Relationship Id="rId34" Type="http://schemas.openxmlformats.org/officeDocument/2006/relationships/slide" Target="slides/slide29.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 name="Google Shape;104;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105" name="Google Shape;105;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6" name="Google Shape;176;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 name="Google Shape;183;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 name="Google Shape;190;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4" name="Google Shape;204;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Pot. Resistance increases, the amount of energy that must be converted to heat increases –it consumes supply power and may lead to pot. meltdown</a:t>
            </a:r>
            <a:endParaRPr/>
          </a:p>
        </p:txBody>
      </p:sp>
      <p:sp>
        <p:nvSpPr>
          <p:cNvPr id="205" name="Google Shape;205;p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3" name="Google Shape;213;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To prevent component melt-down, approach is sending the motor short pulses of current by varying the width and frequncy </a:t>
            </a:r>
            <a:endParaRPr/>
          </a:p>
        </p:txBody>
      </p:sp>
      <p:sp>
        <p:nvSpPr>
          <p:cNvPr id="214" name="Google Shape;214;p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2" name="Google Shape;222;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Double Pole Double Throw switch </a:t>
            </a:r>
            <a:endParaRPr/>
          </a:p>
        </p:txBody>
      </p:sp>
      <p:sp>
        <p:nvSpPr>
          <p:cNvPr id="223" name="Google Shape;223;p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231" name="Google Shape;231;p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6" name="Google Shape;246;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2" name="Google Shape;252;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8" name="Google Shape;258;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4" name="Google Shape;264;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0" name="Google Shape;270;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6" name="Google Shape;276;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2" name="Google Shape;282;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8" name="Google Shape;288;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5" name="Google Shape;295;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2" name="Google Shape;302;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2" name="Google Shape;312;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9" name="Google Shape;319;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6" name="Google Shape;326;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3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Arial"/>
                <a:ea typeface="Arial"/>
                <a:cs typeface="Arial"/>
                <a:sym typeface="Arial"/>
              </a:rPr>
              <a:t>‹#›</a:t>
            </a:fld>
            <a:endParaRPr>
              <a:latin typeface="Arial"/>
              <a:ea typeface="Arial"/>
              <a:cs typeface="Arial"/>
              <a:sym typeface="Arial"/>
            </a:endParaRPr>
          </a:p>
        </p:txBody>
      </p:sp>
      <p:sp>
        <p:nvSpPr>
          <p:cNvPr id="337" name="Google Shape;337;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38" name="Google Shape;338;p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3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4" name="Google Shape;344;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3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1" name="Google Shape;351;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3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8" name="Google Shape;358;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3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5" name="Google Shape;365;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3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2" name="Google Shape;372;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3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9" name="Google Shape;379;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 name="Google Shape;122;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4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5" name="Google Shape;385;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4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2" name="Google Shape;392;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4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9" name="Google Shape;399;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4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6" name="Google Shape;406;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4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3" name="Google Shape;413;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4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0" name="Google Shape;420;p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4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7" name="Google Shape;427;p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p4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4" name="Google Shape;434;p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p4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1" name="Google Shape;441;p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4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9" name="Google Shape;449;p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 name="Google Shape;129;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5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6" name="Google Shape;456;p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5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1" name="Google Shape;461;p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5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7" name="Google Shape;467;p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p5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3" name="Google Shape;473;p5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p5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0" name="Google Shape;480;p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p5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9" name="Google Shape;489;p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p5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6" name="Google Shape;496;p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p5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7" name="Google Shape;507;p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p5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4" name="Google Shape;514;p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p5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0" name="Google Shape;520;p5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p6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6" name="Google Shape;526;p6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p6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4" name="Google Shape;534;p6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p6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0" name="Google Shape;540;p6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p6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6" name="Google Shape;546;p6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p6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2" name="Google Shape;552;p6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p6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9" name="Google Shape;559;p6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p6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7" name="Google Shape;567;p6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p6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3" name="Google Shape;573;p6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p6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1" name="Google Shape;581;p6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p6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8" name="Google Shape;588;p6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 name="Google Shape;142;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p7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7" name="Google Shape;597;p7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p7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2" name="Google Shape;602;p7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p7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9" name="Google Shape;609;p7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To prevent two 1’s at the same time, XOR circuit is added to the input otherwise output is shorted to ground</a:t>
            </a:r>
            <a:endParaRPr/>
          </a:p>
        </p:txBody>
      </p:sp>
      <p:sp>
        <p:nvSpPr>
          <p:cNvPr id="610" name="Google Shape;610;p7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p7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7" name="Google Shape;617;p7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-Using computer (microcontroller) </a:t>
            </a:r>
            <a:endParaRPr/>
          </a:p>
          <a:p>
            <a:pPr indent="0" lvl="0" marL="0" rtl="0" algn="l">
              <a:spcBef>
                <a:spcPts val="0"/>
              </a:spcBef>
              <a:spcAft>
                <a:spcPts val="0"/>
              </a:spcAft>
              <a:buNone/>
            </a:pPr>
            <a:r>
              <a:rPr lang="en-US"/>
              <a:t>-Use simple circuits like CMOS 4017 decade counter (or 74194 TTL version) </a:t>
            </a:r>
            <a:endParaRPr/>
          </a:p>
          <a:p>
            <a:pPr indent="0" lvl="0" marL="0" rtl="0" algn="l">
              <a:spcBef>
                <a:spcPts val="0"/>
              </a:spcBef>
              <a:spcAft>
                <a:spcPts val="0"/>
              </a:spcAft>
              <a:buNone/>
            </a:pPr>
            <a:r>
              <a:rPr lang="en-US"/>
              <a:t>-Use CMOS 4027 dual JK flip flops. The CMOS 4070 XOR is used to step directional control </a:t>
            </a:r>
            <a:endParaRPr/>
          </a:p>
        </p:txBody>
      </p:sp>
      <p:sp>
        <p:nvSpPr>
          <p:cNvPr id="618" name="Google Shape;618;p7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p7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6" name="Google Shape;626;p7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Translator and driver could be in one IC. Classic stepper controller is Philips SAA1027 bipolar IC to drive four-phase steppers</a:t>
            </a:r>
            <a:endParaRPr/>
          </a:p>
        </p:txBody>
      </p:sp>
      <p:sp>
        <p:nvSpPr>
          <p:cNvPr id="627" name="Google Shape;627;p7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 name="Shape 632"/>
        <p:cNvGrpSpPr/>
        <p:nvPr/>
      </p:nvGrpSpPr>
      <p:grpSpPr>
        <a:xfrm>
          <a:off x="0" y="0"/>
          <a:ext cx="0" cy="0"/>
          <a:chOff x="0" y="0"/>
          <a:chExt cx="0" cy="0"/>
        </a:xfrm>
      </p:grpSpPr>
      <p:sp>
        <p:nvSpPr>
          <p:cNvPr id="633" name="Google Shape;633;p7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4" name="Google Shape;634;p7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9" name="Shape 639"/>
        <p:cNvGrpSpPr/>
        <p:nvPr/>
      </p:nvGrpSpPr>
      <p:grpSpPr>
        <a:xfrm>
          <a:off x="0" y="0"/>
          <a:ext cx="0" cy="0"/>
          <a:chOff x="0" y="0"/>
          <a:chExt cx="0" cy="0"/>
        </a:xfrm>
      </p:grpSpPr>
      <p:sp>
        <p:nvSpPr>
          <p:cNvPr id="640" name="Google Shape;640;p7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1" name="Google Shape;641;p7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642" name="Google Shape;642;p7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p7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9" name="Google Shape;649;p7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79"/>
          <p:cNvSpPr txBox="1"/>
          <p:nvPr>
            <p:ph idx="1" type="body"/>
          </p:nvPr>
        </p:nvSpPr>
        <p:spPr>
          <a:xfrm>
            <a:off x="457200" y="1481328"/>
            <a:ext cx="8229600" cy="4525963"/>
          </a:xfrm>
          <a:prstGeom prst="rect">
            <a:avLst/>
          </a:prstGeom>
          <a:noFill/>
          <a:ln>
            <a:noFill/>
          </a:ln>
        </p:spPr>
        <p:txBody>
          <a:bodyPr anchorCtr="0" anchor="t" bIns="45700" lIns="91425" spcFirstLastPara="1" rIns="91425" wrap="square" tIns="45700">
            <a:normAutofit/>
          </a:bodyPr>
          <a:lstStyle>
            <a:lvl1pPr indent="-306324" lvl="0" marL="457200" algn="l">
              <a:spcBef>
                <a:spcPts val="400"/>
              </a:spcBef>
              <a:spcAft>
                <a:spcPts val="0"/>
              </a:spcAft>
              <a:buSzPts val="1224"/>
              <a:buChar char="🞂"/>
              <a:defRPr/>
            </a:lvl1pPr>
            <a:lvl2pPr indent="-342900" lvl="1" marL="914400" algn="l">
              <a:spcBef>
                <a:spcPts val="324"/>
              </a:spcBef>
              <a:spcAft>
                <a:spcPts val="0"/>
              </a:spcAft>
              <a:buSzPts val="1800"/>
              <a:buChar char="◦"/>
              <a:defRPr/>
            </a:lvl2pPr>
            <a:lvl3pPr indent="-342900" lvl="2" marL="1371600" algn="l">
              <a:spcBef>
                <a:spcPts val="350"/>
              </a:spcBef>
              <a:spcAft>
                <a:spcPts val="0"/>
              </a:spcAft>
              <a:buSzPts val="1800"/>
              <a:buChar char="●"/>
              <a:defRPr/>
            </a:lvl3pPr>
            <a:lvl4pPr indent="-342900" lvl="3" marL="1828800" algn="l">
              <a:spcBef>
                <a:spcPts val="350"/>
              </a:spcBef>
              <a:spcAft>
                <a:spcPts val="0"/>
              </a:spcAft>
              <a:buSzPts val="1800"/>
              <a:buChar char="●"/>
              <a:defRPr/>
            </a:lvl4pPr>
            <a:lvl5pPr indent="-342900" lvl="4" marL="2286000" algn="l">
              <a:spcBef>
                <a:spcPts val="350"/>
              </a:spcBef>
              <a:spcAft>
                <a:spcPts val="0"/>
              </a:spcAft>
              <a:buSzPts val="1800"/>
              <a:buChar char="●"/>
              <a:defRPr/>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21" name="Google Shape;21;p79"/>
          <p:cNvSpPr txBox="1"/>
          <p:nvPr>
            <p:ph idx="10" type="dt"/>
          </p:nvPr>
        </p:nvSpPr>
        <p:spPr>
          <a:xfrm>
            <a:off x="6727032" y="6407944"/>
            <a:ext cx="1920240" cy="36576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79"/>
          <p:cNvSpPr txBox="1"/>
          <p:nvPr>
            <p:ph idx="11" type="ftr"/>
          </p:nvPr>
        </p:nvSpPr>
        <p:spPr>
          <a:xfrm>
            <a:off x="4380072" y="6407944"/>
            <a:ext cx="2350681"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79"/>
          <p:cNvSpPr txBox="1"/>
          <p:nvPr>
            <p:ph idx="12" type="sldNum"/>
          </p:nvPr>
        </p:nvSpPr>
        <p:spPr>
          <a:xfrm>
            <a:off x="8647272" y="6407944"/>
            <a:ext cx="365760" cy="3651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4" name="Google Shape;24;p7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0" name="Shape 90"/>
        <p:cNvGrpSpPr/>
        <p:nvPr/>
      </p:nvGrpSpPr>
      <p:grpSpPr>
        <a:xfrm>
          <a:off x="0" y="0"/>
          <a:ext cx="0" cy="0"/>
          <a:chOff x="0" y="0"/>
          <a:chExt cx="0" cy="0"/>
        </a:xfrm>
      </p:grpSpPr>
      <p:sp>
        <p:nvSpPr>
          <p:cNvPr id="91" name="Google Shape;91;p8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88"/>
          <p:cNvSpPr txBox="1"/>
          <p:nvPr>
            <p:ph idx="1" type="body"/>
          </p:nvPr>
        </p:nvSpPr>
        <p:spPr>
          <a:xfrm rot="5400000">
            <a:off x="2378965" y="-440435"/>
            <a:ext cx="4386071" cy="8229600"/>
          </a:xfrm>
          <a:prstGeom prst="rect">
            <a:avLst/>
          </a:prstGeom>
          <a:noFill/>
          <a:ln>
            <a:noFill/>
          </a:ln>
        </p:spPr>
        <p:txBody>
          <a:bodyPr anchorCtr="0" anchor="t" bIns="45700" lIns="91425" spcFirstLastPara="1" rIns="91425" wrap="square" tIns="45700">
            <a:normAutofit/>
          </a:bodyPr>
          <a:lstStyle>
            <a:lvl1pPr indent="-306324" lvl="0" marL="457200" algn="l">
              <a:spcBef>
                <a:spcPts val="400"/>
              </a:spcBef>
              <a:spcAft>
                <a:spcPts val="0"/>
              </a:spcAft>
              <a:buSzPts val="1224"/>
              <a:buChar char="🞂"/>
              <a:defRPr/>
            </a:lvl1pPr>
            <a:lvl2pPr indent="-342900" lvl="1" marL="914400" algn="l">
              <a:spcBef>
                <a:spcPts val="324"/>
              </a:spcBef>
              <a:spcAft>
                <a:spcPts val="0"/>
              </a:spcAft>
              <a:buSzPts val="1800"/>
              <a:buChar char="◦"/>
              <a:defRPr/>
            </a:lvl2pPr>
            <a:lvl3pPr indent="-342900" lvl="2" marL="1371600" algn="l">
              <a:spcBef>
                <a:spcPts val="350"/>
              </a:spcBef>
              <a:spcAft>
                <a:spcPts val="0"/>
              </a:spcAft>
              <a:buSzPts val="1800"/>
              <a:buChar char="●"/>
              <a:defRPr/>
            </a:lvl3pPr>
            <a:lvl4pPr indent="-342900" lvl="3" marL="1828800" algn="l">
              <a:spcBef>
                <a:spcPts val="350"/>
              </a:spcBef>
              <a:spcAft>
                <a:spcPts val="0"/>
              </a:spcAft>
              <a:buSzPts val="1800"/>
              <a:buChar char="●"/>
              <a:defRPr/>
            </a:lvl4pPr>
            <a:lvl5pPr indent="-342900" lvl="4" marL="2286000" algn="l">
              <a:spcBef>
                <a:spcPts val="350"/>
              </a:spcBef>
              <a:spcAft>
                <a:spcPts val="0"/>
              </a:spcAft>
              <a:buSzPts val="1800"/>
              <a:buChar char="●"/>
              <a:defRPr/>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93" name="Google Shape;93;p88"/>
          <p:cNvSpPr txBox="1"/>
          <p:nvPr>
            <p:ph idx="10" type="dt"/>
          </p:nvPr>
        </p:nvSpPr>
        <p:spPr>
          <a:xfrm>
            <a:off x="6727032" y="6407944"/>
            <a:ext cx="1920240" cy="36576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88"/>
          <p:cNvSpPr txBox="1"/>
          <p:nvPr>
            <p:ph idx="11" type="ftr"/>
          </p:nvPr>
        </p:nvSpPr>
        <p:spPr>
          <a:xfrm>
            <a:off x="4380072" y="6407944"/>
            <a:ext cx="2350681"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88"/>
          <p:cNvSpPr txBox="1"/>
          <p:nvPr>
            <p:ph idx="12" type="sldNum"/>
          </p:nvPr>
        </p:nvSpPr>
        <p:spPr>
          <a:xfrm>
            <a:off x="8647272" y="6407944"/>
            <a:ext cx="365760" cy="3651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6" name="Shape 96"/>
        <p:cNvGrpSpPr/>
        <p:nvPr/>
      </p:nvGrpSpPr>
      <p:grpSpPr>
        <a:xfrm>
          <a:off x="0" y="0"/>
          <a:ext cx="0" cy="0"/>
          <a:chOff x="0" y="0"/>
          <a:chExt cx="0" cy="0"/>
        </a:xfrm>
      </p:grpSpPr>
      <p:sp>
        <p:nvSpPr>
          <p:cNvPr id="97" name="Google Shape;97;p89"/>
          <p:cNvSpPr txBox="1"/>
          <p:nvPr>
            <p:ph type="title"/>
          </p:nvPr>
        </p:nvSpPr>
        <p:spPr>
          <a:xfrm rot="5400000">
            <a:off x="4936367" y="2182286"/>
            <a:ext cx="5592761" cy="177747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89"/>
          <p:cNvSpPr txBox="1"/>
          <p:nvPr>
            <p:ph idx="1" type="body"/>
          </p:nvPr>
        </p:nvSpPr>
        <p:spPr>
          <a:xfrm rot="5400000">
            <a:off x="823120" y="-91279"/>
            <a:ext cx="5592760" cy="6324600"/>
          </a:xfrm>
          <a:prstGeom prst="rect">
            <a:avLst/>
          </a:prstGeom>
          <a:noFill/>
          <a:ln>
            <a:noFill/>
          </a:ln>
        </p:spPr>
        <p:txBody>
          <a:bodyPr anchorCtr="0" anchor="t" bIns="45700" lIns="91425" spcFirstLastPara="1" rIns="91425" wrap="square" tIns="45700">
            <a:normAutofit/>
          </a:bodyPr>
          <a:lstStyle>
            <a:lvl1pPr indent="-306324" lvl="0" marL="457200" algn="l">
              <a:spcBef>
                <a:spcPts val="400"/>
              </a:spcBef>
              <a:spcAft>
                <a:spcPts val="0"/>
              </a:spcAft>
              <a:buSzPts val="1224"/>
              <a:buChar char="🞂"/>
              <a:defRPr/>
            </a:lvl1pPr>
            <a:lvl2pPr indent="-342900" lvl="1" marL="914400" algn="l">
              <a:spcBef>
                <a:spcPts val="324"/>
              </a:spcBef>
              <a:spcAft>
                <a:spcPts val="0"/>
              </a:spcAft>
              <a:buSzPts val="1800"/>
              <a:buChar char="◦"/>
              <a:defRPr/>
            </a:lvl2pPr>
            <a:lvl3pPr indent="-342900" lvl="2" marL="1371600" algn="l">
              <a:spcBef>
                <a:spcPts val="350"/>
              </a:spcBef>
              <a:spcAft>
                <a:spcPts val="0"/>
              </a:spcAft>
              <a:buSzPts val="1800"/>
              <a:buChar char="●"/>
              <a:defRPr/>
            </a:lvl3pPr>
            <a:lvl4pPr indent="-342900" lvl="3" marL="1828800" algn="l">
              <a:spcBef>
                <a:spcPts val="350"/>
              </a:spcBef>
              <a:spcAft>
                <a:spcPts val="0"/>
              </a:spcAft>
              <a:buSzPts val="1800"/>
              <a:buChar char="●"/>
              <a:defRPr/>
            </a:lvl4pPr>
            <a:lvl5pPr indent="-342900" lvl="4" marL="2286000" algn="l">
              <a:spcBef>
                <a:spcPts val="350"/>
              </a:spcBef>
              <a:spcAft>
                <a:spcPts val="0"/>
              </a:spcAft>
              <a:buSzPts val="1800"/>
              <a:buChar char="●"/>
              <a:defRPr/>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99" name="Google Shape;99;p89"/>
          <p:cNvSpPr txBox="1"/>
          <p:nvPr>
            <p:ph idx="10" type="dt"/>
          </p:nvPr>
        </p:nvSpPr>
        <p:spPr>
          <a:xfrm>
            <a:off x="6727032" y="6407944"/>
            <a:ext cx="1920240" cy="36576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89"/>
          <p:cNvSpPr txBox="1"/>
          <p:nvPr>
            <p:ph idx="11" type="ftr"/>
          </p:nvPr>
        </p:nvSpPr>
        <p:spPr>
          <a:xfrm>
            <a:off x="4380072" y="6407944"/>
            <a:ext cx="2350681"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89"/>
          <p:cNvSpPr txBox="1"/>
          <p:nvPr>
            <p:ph idx="12" type="sldNum"/>
          </p:nvPr>
        </p:nvSpPr>
        <p:spPr>
          <a:xfrm>
            <a:off x="8647272" y="6407944"/>
            <a:ext cx="365760" cy="3651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5" name="Shape 25"/>
        <p:cNvGrpSpPr/>
        <p:nvPr/>
      </p:nvGrpSpPr>
      <p:grpSpPr>
        <a:xfrm>
          <a:off x="0" y="0"/>
          <a:ext cx="0" cy="0"/>
          <a:chOff x="0" y="0"/>
          <a:chExt cx="0" cy="0"/>
        </a:xfrm>
      </p:grpSpPr>
      <p:sp>
        <p:nvSpPr>
          <p:cNvPr id="26" name="Google Shape;26;p80"/>
          <p:cNvSpPr/>
          <p:nvPr/>
        </p:nvSpPr>
        <p:spPr>
          <a:xfrm>
            <a:off x="-2" y="4664147"/>
            <a:ext cx="9151089" cy="0"/>
          </a:xfrm>
          <a:prstGeom prst="rtTriangle">
            <a:avLst/>
          </a:prstGeom>
          <a:gradFill>
            <a:gsLst>
              <a:gs pos="0">
                <a:srgbClr val="007795"/>
              </a:gs>
              <a:gs pos="55000">
                <a:srgbClr val="47BBE0"/>
              </a:gs>
              <a:gs pos="100000">
                <a:srgbClr val="007795"/>
              </a:gs>
            </a:gsLst>
            <a:lin ang="3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ucida Sans"/>
              <a:ea typeface="Lucida Sans"/>
              <a:cs typeface="Lucida Sans"/>
              <a:sym typeface="Lucida Sans"/>
            </a:endParaRPr>
          </a:p>
        </p:txBody>
      </p:sp>
      <p:sp>
        <p:nvSpPr>
          <p:cNvPr id="27" name="Google Shape;27;p80"/>
          <p:cNvSpPr txBox="1"/>
          <p:nvPr>
            <p:ph type="ctrTitle"/>
          </p:nvPr>
        </p:nvSpPr>
        <p:spPr>
          <a:xfrm>
            <a:off x="685800" y="1752601"/>
            <a:ext cx="7772400" cy="1829761"/>
          </a:xfrm>
          <a:prstGeom prst="rect">
            <a:avLst/>
          </a:prstGeom>
          <a:noFill/>
          <a:ln>
            <a:noFill/>
          </a:ln>
        </p:spPr>
        <p:txBody>
          <a:bodyPr anchorCtr="0" anchor="b" bIns="45700" lIns="91425" spcFirstLastPara="1" rIns="91425" wrap="square" tIns="45700">
            <a:normAutofit/>
          </a:bodyPr>
          <a:lstStyle>
            <a:lvl1pPr lvl="0" algn="r">
              <a:spcBef>
                <a:spcPts val="0"/>
              </a:spcBef>
              <a:spcAft>
                <a:spcPts val="0"/>
              </a:spcAft>
              <a:buClr>
                <a:schemeClr val="dk2"/>
              </a:buClr>
              <a:buSzPts val="4800"/>
              <a:buFont typeface="Lucida Sans"/>
              <a:buNone/>
              <a:defRPr b="1" sz="48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80"/>
          <p:cNvSpPr txBox="1"/>
          <p:nvPr>
            <p:ph idx="1" type="subTitle"/>
          </p:nvPr>
        </p:nvSpPr>
        <p:spPr>
          <a:xfrm>
            <a:off x="685800" y="3611607"/>
            <a:ext cx="7772400" cy="1199704"/>
          </a:xfrm>
          <a:prstGeom prst="rect">
            <a:avLst/>
          </a:prstGeom>
          <a:noFill/>
          <a:ln>
            <a:noFill/>
          </a:ln>
        </p:spPr>
        <p:txBody>
          <a:bodyPr anchorCtr="0" anchor="t" bIns="45700" lIns="45700" spcFirstLastPara="1" rIns="45700" wrap="square" tIns="45700">
            <a:normAutofit/>
          </a:bodyPr>
          <a:lstStyle>
            <a:lvl1pPr lvl="0" marR="64008" algn="r">
              <a:spcBef>
                <a:spcPts val="400"/>
              </a:spcBef>
              <a:spcAft>
                <a:spcPts val="0"/>
              </a:spcAft>
              <a:buSzPts val="1836"/>
              <a:buNone/>
              <a:defRPr>
                <a:solidFill>
                  <a:schemeClr val="dk2"/>
                </a:solidFill>
              </a:defRPr>
            </a:lvl1pPr>
            <a:lvl2pPr lvl="1" algn="ctr">
              <a:spcBef>
                <a:spcPts val="324"/>
              </a:spcBef>
              <a:spcAft>
                <a:spcPts val="0"/>
              </a:spcAft>
              <a:buSzPts val="1800"/>
              <a:buNone/>
              <a:defRPr/>
            </a:lvl2pPr>
            <a:lvl3pPr lvl="2" algn="ctr">
              <a:spcBef>
                <a:spcPts val="350"/>
              </a:spcBef>
              <a:spcAft>
                <a:spcPts val="0"/>
              </a:spcAft>
              <a:buSzPts val="1800"/>
              <a:buNone/>
              <a:defRPr/>
            </a:lvl3pPr>
            <a:lvl4pPr lvl="3" algn="ctr">
              <a:spcBef>
                <a:spcPts val="350"/>
              </a:spcBef>
              <a:spcAft>
                <a:spcPts val="0"/>
              </a:spcAft>
              <a:buSzPts val="1800"/>
              <a:buNone/>
              <a:defRPr/>
            </a:lvl4pPr>
            <a:lvl5pPr lvl="4" algn="ctr">
              <a:spcBef>
                <a:spcPts val="350"/>
              </a:spcBef>
              <a:spcAft>
                <a:spcPts val="0"/>
              </a:spcAft>
              <a:buSzPts val="1800"/>
              <a:buNone/>
              <a:defRPr/>
            </a:lvl5pPr>
            <a:lvl6pPr lvl="5" algn="ctr">
              <a:spcBef>
                <a:spcPts val="350"/>
              </a:spcBef>
              <a:spcAft>
                <a:spcPts val="0"/>
              </a:spcAft>
              <a:buSzPts val="1800"/>
              <a:buNone/>
              <a:defRPr/>
            </a:lvl6pPr>
            <a:lvl7pPr lvl="6" algn="ctr">
              <a:spcBef>
                <a:spcPts val="350"/>
              </a:spcBef>
              <a:spcAft>
                <a:spcPts val="0"/>
              </a:spcAft>
              <a:buSzPts val="1800"/>
              <a:buNone/>
              <a:defRPr/>
            </a:lvl7pPr>
            <a:lvl8pPr lvl="7" algn="ctr">
              <a:spcBef>
                <a:spcPts val="350"/>
              </a:spcBef>
              <a:spcAft>
                <a:spcPts val="0"/>
              </a:spcAft>
              <a:buSzPts val="1800"/>
              <a:buNone/>
              <a:defRPr/>
            </a:lvl8pPr>
            <a:lvl9pPr lvl="8" algn="ctr">
              <a:spcBef>
                <a:spcPts val="350"/>
              </a:spcBef>
              <a:spcAft>
                <a:spcPts val="0"/>
              </a:spcAft>
              <a:buSzPts val="1800"/>
              <a:buNone/>
              <a:defRPr/>
            </a:lvl9pPr>
          </a:lstStyle>
          <a:p/>
        </p:txBody>
      </p:sp>
      <p:grpSp>
        <p:nvGrpSpPr>
          <p:cNvPr id="29" name="Google Shape;29;p80"/>
          <p:cNvGrpSpPr/>
          <p:nvPr/>
        </p:nvGrpSpPr>
        <p:grpSpPr>
          <a:xfrm>
            <a:off x="-3765" y="4953000"/>
            <a:ext cx="9147765" cy="1912088"/>
            <a:chOff x="-3765" y="4832896"/>
            <a:chExt cx="9147765" cy="2032192"/>
          </a:xfrm>
        </p:grpSpPr>
        <p:sp>
          <p:nvSpPr>
            <p:cNvPr id="30" name="Google Shape;30;p80"/>
            <p:cNvSpPr/>
            <p:nvPr/>
          </p:nvSpPr>
          <p:spPr>
            <a:xfrm>
              <a:off x="1687513" y="4832896"/>
              <a:ext cx="7456487" cy="518816"/>
            </a:xfrm>
            <a:custGeom>
              <a:rect b="b" l="l" r="r" t="t"/>
              <a:pathLst>
                <a:path extrusionOk="0" h="367" w="4697">
                  <a:moveTo>
                    <a:pt x="4697" y="0"/>
                  </a:moveTo>
                  <a:lnTo>
                    <a:pt x="4697" y="367"/>
                  </a:lnTo>
                  <a:lnTo>
                    <a:pt x="0" y="218"/>
                  </a:lnTo>
                  <a:lnTo>
                    <a:pt x="4697" y="0"/>
                  </a:lnTo>
                  <a:close/>
                </a:path>
              </a:pathLst>
            </a:custGeom>
            <a:solidFill>
              <a:srgbClr val="9CCADC">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ucida Sans"/>
                <a:ea typeface="Lucida Sans"/>
                <a:cs typeface="Lucida Sans"/>
                <a:sym typeface="Lucida Sans"/>
              </a:endParaRPr>
            </a:p>
          </p:txBody>
        </p:sp>
        <p:sp>
          <p:nvSpPr>
            <p:cNvPr id="31" name="Google Shape;31;p80"/>
            <p:cNvSpPr/>
            <p:nvPr/>
          </p:nvSpPr>
          <p:spPr>
            <a:xfrm>
              <a:off x="35443" y="5135526"/>
              <a:ext cx="9108557" cy="838200"/>
            </a:xfrm>
            <a:custGeom>
              <a:rect b="b" l="l" r="r" t="t"/>
              <a:pathLst>
                <a:path extrusionOk="0" h="528" w="5760">
                  <a:moveTo>
                    <a:pt x="0" y="0"/>
                  </a:moveTo>
                  <a:lnTo>
                    <a:pt x="5760" y="0"/>
                  </a:lnTo>
                  <a:lnTo>
                    <a:pt x="5760" y="528"/>
                  </a:lnTo>
                  <a:lnTo>
                    <a:pt x="48" y="0"/>
                  </a:lnTo>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ucida Sans"/>
                <a:ea typeface="Lucida Sans"/>
                <a:cs typeface="Lucida Sans"/>
                <a:sym typeface="Lucida Sans"/>
              </a:endParaRPr>
            </a:p>
          </p:txBody>
        </p:sp>
        <p:sp>
          <p:nvSpPr>
            <p:cNvPr id="32" name="Google Shape;32;p80"/>
            <p:cNvSpPr/>
            <p:nvPr/>
          </p:nvSpPr>
          <p:spPr>
            <a:xfrm>
              <a:off x="0" y="4883888"/>
              <a:ext cx="9144000" cy="1981200"/>
            </a:xfrm>
            <a:custGeom>
              <a:rect b="b" l="l" r="r" t="t"/>
              <a:pathLst>
                <a:path extrusionOk="0" h="1248" w="5760">
                  <a:moveTo>
                    <a:pt x="0" y="0"/>
                  </a:moveTo>
                  <a:lnTo>
                    <a:pt x="0" y="1248"/>
                  </a:lnTo>
                  <a:lnTo>
                    <a:pt x="5760" y="1248"/>
                  </a:lnTo>
                  <a:lnTo>
                    <a:pt x="5760" y="528"/>
                  </a:lnTo>
                  <a:lnTo>
                    <a:pt x="0" y="0"/>
                  </a:lnTo>
                  <a:close/>
                </a:path>
              </a:pathLst>
            </a:custGeom>
            <a:blipFill rotWithShape="1">
              <a:blip r:embed="rId2">
                <a:alphaModFix amt="50000"/>
              </a:blip>
              <a:tile algn="t" flip="none" tx="0" sx="50000" ty="0" sy="5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ucida Sans"/>
                <a:ea typeface="Lucida Sans"/>
                <a:cs typeface="Lucida Sans"/>
                <a:sym typeface="Lucida Sans"/>
              </a:endParaRPr>
            </a:p>
          </p:txBody>
        </p:sp>
        <p:cxnSp>
          <p:nvCxnSpPr>
            <p:cNvPr id="33" name="Google Shape;33;p80"/>
            <p:cNvCxnSpPr/>
            <p:nvPr/>
          </p:nvCxnSpPr>
          <p:spPr>
            <a:xfrm>
              <a:off x="-3765" y="4880373"/>
              <a:ext cx="9147765" cy="839943"/>
            </a:xfrm>
            <a:prstGeom prst="straightConnector1">
              <a:avLst/>
            </a:prstGeom>
            <a:noFill/>
            <a:ln cap="flat" cmpd="sng" w="12050">
              <a:solidFill>
                <a:srgbClr val="93C5D8"/>
              </a:solidFill>
              <a:prstDash val="solid"/>
              <a:miter lim="800000"/>
              <a:headEnd len="sm" w="sm" type="none"/>
              <a:tailEnd len="sm" w="sm" type="none"/>
            </a:ln>
          </p:spPr>
        </p:cxnSp>
      </p:grpSp>
      <p:sp>
        <p:nvSpPr>
          <p:cNvPr id="34" name="Google Shape;34;p80"/>
          <p:cNvSpPr txBox="1"/>
          <p:nvPr>
            <p:ph idx="10" type="dt"/>
          </p:nvPr>
        </p:nvSpPr>
        <p:spPr>
          <a:xfrm>
            <a:off x="6727032" y="6407944"/>
            <a:ext cx="1920240" cy="36576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80"/>
          <p:cNvSpPr txBox="1"/>
          <p:nvPr>
            <p:ph idx="11" type="ftr"/>
          </p:nvPr>
        </p:nvSpPr>
        <p:spPr>
          <a:xfrm>
            <a:off x="4380072" y="6407944"/>
            <a:ext cx="2350681"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solidFill>
                  <a:srgbClr val="E7F0F4"/>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80"/>
          <p:cNvSpPr txBox="1"/>
          <p:nvPr>
            <p:ph idx="12" type="sldNum"/>
          </p:nvPr>
        </p:nvSpPr>
        <p:spPr>
          <a:xfrm>
            <a:off x="8647272" y="6407944"/>
            <a:ext cx="365760" cy="3651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b="0" sz="1000">
                <a:solidFill>
                  <a:srgbClr val="FFFFFF"/>
                </a:solidFill>
                <a:latin typeface="Lucida Sans"/>
                <a:ea typeface="Lucida Sans"/>
                <a:cs typeface="Lucida Sans"/>
                <a:sym typeface="Lucida Sans"/>
              </a:defRPr>
            </a:lvl1pPr>
            <a:lvl2pPr indent="0" lvl="1" marL="0" algn="r">
              <a:spcBef>
                <a:spcPts val="0"/>
              </a:spcBef>
              <a:buNone/>
              <a:defRPr b="0" sz="1000">
                <a:solidFill>
                  <a:srgbClr val="FFFFFF"/>
                </a:solidFill>
                <a:latin typeface="Lucida Sans"/>
                <a:ea typeface="Lucida Sans"/>
                <a:cs typeface="Lucida Sans"/>
                <a:sym typeface="Lucida Sans"/>
              </a:defRPr>
            </a:lvl2pPr>
            <a:lvl3pPr indent="0" lvl="2" marL="0" algn="r">
              <a:spcBef>
                <a:spcPts val="0"/>
              </a:spcBef>
              <a:buNone/>
              <a:defRPr b="0" sz="1000">
                <a:solidFill>
                  <a:srgbClr val="FFFFFF"/>
                </a:solidFill>
                <a:latin typeface="Lucida Sans"/>
                <a:ea typeface="Lucida Sans"/>
                <a:cs typeface="Lucida Sans"/>
                <a:sym typeface="Lucida Sans"/>
              </a:defRPr>
            </a:lvl3pPr>
            <a:lvl4pPr indent="0" lvl="3" marL="0" algn="r">
              <a:spcBef>
                <a:spcPts val="0"/>
              </a:spcBef>
              <a:buNone/>
              <a:defRPr b="0" sz="1000">
                <a:solidFill>
                  <a:srgbClr val="FFFFFF"/>
                </a:solidFill>
                <a:latin typeface="Lucida Sans"/>
                <a:ea typeface="Lucida Sans"/>
                <a:cs typeface="Lucida Sans"/>
                <a:sym typeface="Lucida Sans"/>
              </a:defRPr>
            </a:lvl4pPr>
            <a:lvl5pPr indent="0" lvl="4" marL="0" algn="r">
              <a:spcBef>
                <a:spcPts val="0"/>
              </a:spcBef>
              <a:buNone/>
              <a:defRPr b="0" sz="1000">
                <a:solidFill>
                  <a:srgbClr val="FFFFFF"/>
                </a:solidFill>
                <a:latin typeface="Lucida Sans"/>
                <a:ea typeface="Lucida Sans"/>
                <a:cs typeface="Lucida Sans"/>
                <a:sym typeface="Lucida Sans"/>
              </a:defRPr>
            </a:lvl5pPr>
            <a:lvl6pPr indent="0" lvl="5" marL="0" algn="r">
              <a:spcBef>
                <a:spcPts val="0"/>
              </a:spcBef>
              <a:buNone/>
              <a:defRPr b="0" sz="1000">
                <a:solidFill>
                  <a:srgbClr val="FFFFFF"/>
                </a:solidFill>
                <a:latin typeface="Lucida Sans"/>
                <a:ea typeface="Lucida Sans"/>
                <a:cs typeface="Lucida Sans"/>
                <a:sym typeface="Lucida Sans"/>
              </a:defRPr>
            </a:lvl6pPr>
            <a:lvl7pPr indent="0" lvl="6" marL="0" algn="r">
              <a:spcBef>
                <a:spcPts val="0"/>
              </a:spcBef>
              <a:buNone/>
              <a:defRPr b="0" sz="1000">
                <a:solidFill>
                  <a:srgbClr val="FFFFFF"/>
                </a:solidFill>
                <a:latin typeface="Lucida Sans"/>
                <a:ea typeface="Lucida Sans"/>
                <a:cs typeface="Lucida Sans"/>
                <a:sym typeface="Lucida Sans"/>
              </a:defRPr>
            </a:lvl7pPr>
            <a:lvl8pPr indent="0" lvl="7" marL="0" algn="r">
              <a:spcBef>
                <a:spcPts val="0"/>
              </a:spcBef>
              <a:buNone/>
              <a:defRPr b="0" sz="1000">
                <a:solidFill>
                  <a:srgbClr val="FFFFFF"/>
                </a:solidFill>
                <a:latin typeface="Lucida Sans"/>
                <a:ea typeface="Lucida Sans"/>
                <a:cs typeface="Lucida Sans"/>
                <a:sym typeface="Lucida Sans"/>
              </a:defRPr>
            </a:lvl8pPr>
            <a:lvl9pPr indent="0" lvl="8" marL="0" algn="r">
              <a:spcBef>
                <a:spcPts val="0"/>
              </a:spcBef>
              <a:buNone/>
              <a:defRPr b="0" sz="1000">
                <a:solidFill>
                  <a:srgbClr val="FFFFFF"/>
                </a:solidFill>
                <a:latin typeface="Lucida Sans"/>
                <a:ea typeface="Lucida Sans"/>
                <a:cs typeface="Lucida Sans"/>
                <a:sym typeface="Lucida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7" name="Shape 37"/>
        <p:cNvGrpSpPr/>
        <p:nvPr/>
      </p:nvGrpSpPr>
      <p:grpSpPr>
        <a:xfrm>
          <a:off x="0" y="0"/>
          <a:ext cx="0" cy="0"/>
          <a:chOff x="0" y="0"/>
          <a:chExt cx="0" cy="0"/>
        </a:xfrm>
      </p:grpSpPr>
      <p:sp>
        <p:nvSpPr>
          <p:cNvPr id="38" name="Google Shape;38;p81"/>
          <p:cNvSpPr txBox="1"/>
          <p:nvPr>
            <p:ph idx="10" type="dt"/>
          </p:nvPr>
        </p:nvSpPr>
        <p:spPr>
          <a:xfrm>
            <a:off x="6727032" y="6407944"/>
            <a:ext cx="1920240" cy="36576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81"/>
          <p:cNvSpPr txBox="1"/>
          <p:nvPr>
            <p:ph idx="11" type="ftr"/>
          </p:nvPr>
        </p:nvSpPr>
        <p:spPr>
          <a:xfrm>
            <a:off x="4380072" y="6407944"/>
            <a:ext cx="2350681"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81"/>
          <p:cNvSpPr txBox="1"/>
          <p:nvPr>
            <p:ph idx="12" type="sldNum"/>
          </p:nvPr>
        </p:nvSpPr>
        <p:spPr>
          <a:xfrm>
            <a:off x="8647272" y="6407944"/>
            <a:ext cx="365760" cy="3651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gradFill>
          <a:gsLst>
            <a:gs pos="0">
              <a:srgbClr val="B1B1B1"/>
            </a:gs>
            <a:gs pos="40000">
              <a:srgbClr val="9E9E9E"/>
            </a:gs>
            <a:gs pos="100000">
              <a:schemeClr val="dk1"/>
            </a:gs>
          </a:gsLst>
          <a:path path="circle">
            <a:fillToRect b="100%" l="100%"/>
          </a:path>
          <a:tileRect r="-100%" t="-100%"/>
        </a:gradFill>
      </p:bgPr>
    </p:bg>
    <p:spTree>
      <p:nvGrpSpPr>
        <p:cNvPr id="41" name="Shape 41"/>
        <p:cNvGrpSpPr/>
        <p:nvPr/>
      </p:nvGrpSpPr>
      <p:grpSpPr>
        <a:xfrm>
          <a:off x="0" y="0"/>
          <a:ext cx="0" cy="0"/>
          <a:chOff x="0" y="0"/>
          <a:chExt cx="0" cy="0"/>
        </a:xfrm>
      </p:grpSpPr>
      <p:sp>
        <p:nvSpPr>
          <p:cNvPr id="42" name="Google Shape;42;p82"/>
          <p:cNvSpPr txBox="1"/>
          <p:nvPr>
            <p:ph type="title"/>
          </p:nvPr>
        </p:nvSpPr>
        <p:spPr>
          <a:xfrm>
            <a:off x="722376" y="1059712"/>
            <a:ext cx="7772400" cy="1828800"/>
          </a:xfrm>
          <a:prstGeom prst="rect">
            <a:avLst/>
          </a:prstGeom>
          <a:noFill/>
          <a:ln>
            <a:noFill/>
          </a:ln>
        </p:spPr>
        <p:txBody>
          <a:bodyPr anchorCtr="0" anchor="b" bIns="45700" lIns="91425" spcFirstLastPara="1" rIns="91425" wrap="square" tIns="45700">
            <a:normAutofit/>
          </a:bodyPr>
          <a:lstStyle>
            <a:lvl1pPr lvl="0" algn="r">
              <a:spcBef>
                <a:spcPts val="0"/>
              </a:spcBef>
              <a:spcAft>
                <a:spcPts val="0"/>
              </a:spcAft>
              <a:buClr>
                <a:schemeClr val="lt2"/>
              </a:buClr>
              <a:buSzPts val="4800"/>
              <a:buFont typeface="Lucida Sans"/>
              <a:buNone/>
              <a:defRPr b="1" sz="48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82"/>
          <p:cNvSpPr txBox="1"/>
          <p:nvPr>
            <p:ph idx="1" type="body"/>
          </p:nvPr>
        </p:nvSpPr>
        <p:spPr>
          <a:xfrm>
            <a:off x="3922713" y="2931712"/>
            <a:ext cx="4572000" cy="1454888"/>
          </a:xfrm>
          <a:prstGeom prst="rect">
            <a:avLst/>
          </a:prstGeom>
          <a:noFill/>
          <a:ln>
            <a:noFill/>
          </a:ln>
        </p:spPr>
        <p:txBody>
          <a:bodyPr anchorCtr="0" anchor="t" bIns="45700" lIns="91425" spcFirstLastPara="1" rIns="91425" wrap="square" tIns="45700">
            <a:normAutofit/>
          </a:bodyPr>
          <a:lstStyle>
            <a:lvl1pPr indent="-228600" lvl="0" marL="457200" algn="l">
              <a:spcBef>
                <a:spcPts val="400"/>
              </a:spcBef>
              <a:spcAft>
                <a:spcPts val="0"/>
              </a:spcAft>
              <a:buSzPts val="1564"/>
              <a:buNone/>
              <a:defRPr sz="2300">
                <a:solidFill>
                  <a:schemeClr val="lt1"/>
                </a:solidFill>
              </a:defRPr>
            </a:lvl1pPr>
            <a:lvl2pPr indent="-228600" lvl="1" marL="914400" algn="l">
              <a:spcBef>
                <a:spcPts val="324"/>
              </a:spcBef>
              <a:spcAft>
                <a:spcPts val="0"/>
              </a:spcAft>
              <a:buSzPts val="1800"/>
              <a:buNone/>
              <a:defRPr sz="1800">
                <a:solidFill>
                  <a:schemeClr val="lt1"/>
                </a:solidFill>
              </a:defRPr>
            </a:lvl2pPr>
            <a:lvl3pPr indent="-228600" lvl="2" marL="1371600" algn="l">
              <a:spcBef>
                <a:spcPts val="350"/>
              </a:spcBef>
              <a:spcAft>
                <a:spcPts val="0"/>
              </a:spcAft>
              <a:buSzPts val="1600"/>
              <a:buNone/>
              <a:defRPr sz="1600">
                <a:solidFill>
                  <a:schemeClr val="lt1"/>
                </a:solidFill>
              </a:defRPr>
            </a:lvl3pPr>
            <a:lvl4pPr indent="-228600" lvl="3" marL="1828800" algn="l">
              <a:spcBef>
                <a:spcPts val="350"/>
              </a:spcBef>
              <a:spcAft>
                <a:spcPts val="0"/>
              </a:spcAft>
              <a:buSzPts val="1400"/>
              <a:buNone/>
              <a:defRPr sz="1400">
                <a:solidFill>
                  <a:schemeClr val="lt1"/>
                </a:solidFill>
              </a:defRPr>
            </a:lvl4pPr>
            <a:lvl5pPr indent="-228600" lvl="4" marL="2286000" algn="l">
              <a:spcBef>
                <a:spcPts val="350"/>
              </a:spcBef>
              <a:spcAft>
                <a:spcPts val="0"/>
              </a:spcAft>
              <a:buSzPts val="1400"/>
              <a:buNone/>
              <a:defRPr sz="1400">
                <a:solidFill>
                  <a:schemeClr val="lt1"/>
                </a:solidFill>
              </a:defRPr>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44" name="Google Shape;44;p82"/>
          <p:cNvSpPr txBox="1"/>
          <p:nvPr>
            <p:ph idx="10" type="dt"/>
          </p:nvPr>
        </p:nvSpPr>
        <p:spPr>
          <a:xfrm>
            <a:off x="6727032" y="6407944"/>
            <a:ext cx="1920240" cy="36576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82"/>
          <p:cNvSpPr txBox="1"/>
          <p:nvPr>
            <p:ph idx="11" type="ftr"/>
          </p:nvPr>
        </p:nvSpPr>
        <p:spPr>
          <a:xfrm>
            <a:off x="4380072" y="6407944"/>
            <a:ext cx="2350681"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82"/>
          <p:cNvSpPr txBox="1"/>
          <p:nvPr>
            <p:ph idx="12" type="sldNum"/>
          </p:nvPr>
        </p:nvSpPr>
        <p:spPr>
          <a:xfrm>
            <a:off x="8647272" y="6407944"/>
            <a:ext cx="365760" cy="3651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47" name="Google Shape;47;p82"/>
          <p:cNvSpPr/>
          <p:nvPr/>
        </p:nvSpPr>
        <p:spPr>
          <a:xfrm>
            <a:off x="3636680" y="3005472"/>
            <a:ext cx="182880" cy="228600"/>
          </a:xfrm>
          <a:prstGeom prst="chevron">
            <a:avLst>
              <a:gd fmla="val 50000" name="adj"/>
            </a:avLst>
          </a:prstGeom>
          <a:gradFill>
            <a:gsLst>
              <a:gs pos="0">
                <a:srgbClr val="1488A5"/>
              </a:gs>
              <a:gs pos="72000">
                <a:srgbClr val="4DB7DA"/>
              </a:gs>
              <a:gs pos="100000">
                <a:srgbClr val="7CC2DD"/>
              </a:gs>
            </a:gsLst>
            <a:lin ang="16200000" scaled="0"/>
          </a:gradFill>
          <a:ln cap="rnd" cmpd="sng" w="9525">
            <a:solidFill>
              <a:srgbClr val="20768B"/>
            </a:solidFill>
            <a:prstDash val="solid"/>
            <a:round/>
            <a:headEnd len="sm" w="sm" type="none"/>
            <a:tailEnd len="sm" w="sm" type="none"/>
          </a:ln>
          <a:effectLst>
            <a:outerShdw blurRad="50800" dir="5400000" dist="25400">
              <a:srgbClr val="000000">
                <a:alpha val="45882"/>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ucida Sans"/>
              <a:ea typeface="Lucida Sans"/>
              <a:cs typeface="Lucida Sans"/>
              <a:sym typeface="Lucida Sans"/>
            </a:endParaRPr>
          </a:p>
        </p:txBody>
      </p:sp>
      <p:sp>
        <p:nvSpPr>
          <p:cNvPr id="48" name="Google Shape;48;p82"/>
          <p:cNvSpPr/>
          <p:nvPr/>
        </p:nvSpPr>
        <p:spPr>
          <a:xfrm>
            <a:off x="3450264" y="3005472"/>
            <a:ext cx="182880" cy="228600"/>
          </a:xfrm>
          <a:prstGeom prst="chevron">
            <a:avLst>
              <a:gd fmla="val 50000" name="adj"/>
            </a:avLst>
          </a:prstGeom>
          <a:gradFill>
            <a:gsLst>
              <a:gs pos="0">
                <a:srgbClr val="1488A5"/>
              </a:gs>
              <a:gs pos="72000">
                <a:srgbClr val="4DB7DA"/>
              </a:gs>
              <a:gs pos="100000">
                <a:srgbClr val="7CC2DD"/>
              </a:gs>
            </a:gsLst>
            <a:lin ang="16200000" scaled="0"/>
          </a:gradFill>
          <a:ln cap="rnd" cmpd="sng" w="9525">
            <a:solidFill>
              <a:srgbClr val="20768B"/>
            </a:solidFill>
            <a:prstDash val="solid"/>
            <a:round/>
            <a:headEnd len="sm" w="sm" type="none"/>
            <a:tailEnd len="sm" w="sm" type="none"/>
          </a:ln>
          <a:effectLst>
            <a:outerShdw blurRad="50800" dir="5400000" dist="25400">
              <a:srgbClr val="000000">
                <a:alpha val="45882"/>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ucida Sans"/>
              <a:ea typeface="Lucida Sans"/>
              <a:cs typeface="Lucida Sans"/>
              <a:sym typeface="Lucida San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bg>
      <p:bgPr>
        <a:gradFill>
          <a:gsLst>
            <a:gs pos="0">
              <a:srgbClr val="B1B1B1"/>
            </a:gs>
            <a:gs pos="40000">
              <a:srgbClr val="9E9E9E"/>
            </a:gs>
            <a:gs pos="100000">
              <a:schemeClr val="dk1"/>
            </a:gs>
          </a:gsLst>
          <a:path path="circle">
            <a:fillToRect b="100%" l="100%"/>
          </a:path>
          <a:tileRect r="-100%" t="-100%"/>
        </a:gradFill>
      </p:bgPr>
    </p:bg>
    <p:spTree>
      <p:nvGrpSpPr>
        <p:cNvPr id="49" name="Shape 49"/>
        <p:cNvGrpSpPr/>
        <p:nvPr/>
      </p:nvGrpSpPr>
      <p:grpSpPr>
        <a:xfrm>
          <a:off x="0" y="0"/>
          <a:ext cx="0" cy="0"/>
          <a:chOff x="0" y="0"/>
          <a:chExt cx="0" cy="0"/>
        </a:xfrm>
      </p:grpSpPr>
      <p:sp>
        <p:nvSpPr>
          <p:cNvPr id="50" name="Google Shape;50;p83"/>
          <p:cNvSpPr txBox="1"/>
          <p:nvPr>
            <p:ph idx="1" type="body"/>
          </p:nvPr>
        </p:nvSpPr>
        <p:spPr>
          <a:xfrm>
            <a:off x="457200" y="1481328"/>
            <a:ext cx="4038600" cy="4525963"/>
          </a:xfrm>
          <a:prstGeom prst="rect">
            <a:avLst/>
          </a:prstGeom>
          <a:noFill/>
          <a:ln>
            <a:noFill/>
          </a:ln>
        </p:spPr>
        <p:txBody>
          <a:bodyPr anchorCtr="0" anchor="t" bIns="45700" lIns="91425" spcFirstLastPara="1" rIns="91425" wrap="square" tIns="45700">
            <a:normAutofit/>
          </a:bodyPr>
          <a:lstStyle>
            <a:lvl1pPr indent="-349504" lvl="0" marL="457200" algn="l">
              <a:spcBef>
                <a:spcPts val="400"/>
              </a:spcBef>
              <a:spcAft>
                <a:spcPts val="0"/>
              </a:spcAft>
              <a:buSzPts val="1904"/>
              <a:buChar char="🞂"/>
              <a:defRPr sz="2800"/>
            </a:lvl1pPr>
            <a:lvl2pPr indent="-381000" lvl="1" marL="914400" algn="l">
              <a:spcBef>
                <a:spcPts val="324"/>
              </a:spcBef>
              <a:spcAft>
                <a:spcPts val="0"/>
              </a:spcAft>
              <a:buSzPts val="2400"/>
              <a:buChar char="◦"/>
              <a:defRPr sz="2400"/>
            </a:lvl2pPr>
            <a:lvl3pPr indent="-355600" lvl="2" marL="1371600" algn="l">
              <a:spcBef>
                <a:spcPts val="350"/>
              </a:spcBef>
              <a:spcAft>
                <a:spcPts val="0"/>
              </a:spcAft>
              <a:buSzPts val="2000"/>
              <a:buChar char="●"/>
              <a:defRPr sz="2000"/>
            </a:lvl3pPr>
            <a:lvl4pPr indent="-342900" lvl="3" marL="1828800" algn="l">
              <a:spcBef>
                <a:spcPts val="350"/>
              </a:spcBef>
              <a:spcAft>
                <a:spcPts val="0"/>
              </a:spcAft>
              <a:buSzPts val="1800"/>
              <a:buChar char="●"/>
              <a:defRPr sz="1800"/>
            </a:lvl4pPr>
            <a:lvl5pPr indent="-342900" lvl="4" marL="2286000" algn="l">
              <a:spcBef>
                <a:spcPts val="350"/>
              </a:spcBef>
              <a:spcAft>
                <a:spcPts val="0"/>
              </a:spcAft>
              <a:buSzPts val="1800"/>
              <a:buChar char="●"/>
              <a:defRPr sz="1800"/>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51" name="Google Shape;51;p83"/>
          <p:cNvSpPr txBox="1"/>
          <p:nvPr>
            <p:ph idx="2" type="body"/>
          </p:nvPr>
        </p:nvSpPr>
        <p:spPr>
          <a:xfrm>
            <a:off x="4648200" y="1481328"/>
            <a:ext cx="4038600" cy="4525963"/>
          </a:xfrm>
          <a:prstGeom prst="rect">
            <a:avLst/>
          </a:prstGeom>
          <a:noFill/>
          <a:ln>
            <a:noFill/>
          </a:ln>
        </p:spPr>
        <p:txBody>
          <a:bodyPr anchorCtr="0" anchor="t" bIns="45700" lIns="91425" spcFirstLastPara="1" rIns="91425" wrap="square" tIns="45700">
            <a:normAutofit/>
          </a:bodyPr>
          <a:lstStyle>
            <a:lvl1pPr indent="-349504" lvl="0" marL="457200" algn="l">
              <a:spcBef>
                <a:spcPts val="400"/>
              </a:spcBef>
              <a:spcAft>
                <a:spcPts val="0"/>
              </a:spcAft>
              <a:buSzPts val="1904"/>
              <a:buChar char="🞂"/>
              <a:defRPr sz="2800"/>
            </a:lvl1pPr>
            <a:lvl2pPr indent="-381000" lvl="1" marL="914400" algn="l">
              <a:spcBef>
                <a:spcPts val="324"/>
              </a:spcBef>
              <a:spcAft>
                <a:spcPts val="0"/>
              </a:spcAft>
              <a:buSzPts val="2400"/>
              <a:buChar char="◦"/>
              <a:defRPr sz="2400"/>
            </a:lvl2pPr>
            <a:lvl3pPr indent="-355600" lvl="2" marL="1371600" algn="l">
              <a:spcBef>
                <a:spcPts val="350"/>
              </a:spcBef>
              <a:spcAft>
                <a:spcPts val="0"/>
              </a:spcAft>
              <a:buSzPts val="2000"/>
              <a:buChar char="●"/>
              <a:defRPr sz="2000"/>
            </a:lvl3pPr>
            <a:lvl4pPr indent="-342900" lvl="3" marL="1828800" algn="l">
              <a:spcBef>
                <a:spcPts val="350"/>
              </a:spcBef>
              <a:spcAft>
                <a:spcPts val="0"/>
              </a:spcAft>
              <a:buSzPts val="1800"/>
              <a:buChar char="●"/>
              <a:defRPr sz="1800"/>
            </a:lvl4pPr>
            <a:lvl5pPr indent="-342900" lvl="4" marL="2286000" algn="l">
              <a:spcBef>
                <a:spcPts val="350"/>
              </a:spcBef>
              <a:spcAft>
                <a:spcPts val="0"/>
              </a:spcAft>
              <a:buSzPts val="1800"/>
              <a:buChar char="●"/>
              <a:defRPr sz="1800"/>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52" name="Google Shape;52;p83"/>
          <p:cNvSpPr txBox="1"/>
          <p:nvPr>
            <p:ph idx="10" type="dt"/>
          </p:nvPr>
        </p:nvSpPr>
        <p:spPr>
          <a:xfrm>
            <a:off x="6727032" y="6407944"/>
            <a:ext cx="1920240" cy="36576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3"/>
          <p:cNvSpPr txBox="1"/>
          <p:nvPr>
            <p:ph idx="11" type="ftr"/>
          </p:nvPr>
        </p:nvSpPr>
        <p:spPr>
          <a:xfrm>
            <a:off x="4380072" y="6407944"/>
            <a:ext cx="2350681"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83"/>
          <p:cNvSpPr txBox="1"/>
          <p:nvPr>
            <p:ph idx="12" type="sldNum"/>
          </p:nvPr>
        </p:nvSpPr>
        <p:spPr>
          <a:xfrm>
            <a:off x="8647272" y="6407944"/>
            <a:ext cx="365760" cy="3651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55" name="Google Shape;55;p8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type="twoTxTwoObj">
  <p:cSld name="TWO_OBJECTS_WITH_TEXT">
    <p:bg>
      <p:bgPr>
        <a:blipFill rotWithShape="1">
          <a:blip r:embed="rId2">
            <a:alphaModFix/>
          </a:blip>
          <a:tile algn="tl" flip="none" tx="0" sx="50000" ty="0" sy="50000"/>
        </a:blipFill>
      </p:bgPr>
    </p:bg>
    <p:spTree>
      <p:nvGrpSpPr>
        <p:cNvPr id="56" name="Shape 56"/>
        <p:cNvGrpSpPr/>
        <p:nvPr/>
      </p:nvGrpSpPr>
      <p:grpSpPr>
        <a:xfrm>
          <a:off x="0" y="0"/>
          <a:ext cx="0" cy="0"/>
          <a:chOff x="0" y="0"/>
          <a:chExt cx="0" cy="0"/>
        </a:xfrm>
      </p:grpSpPr>
      <p:sp>
        <p:nvSpPr>
          <p:cNvPr id="57" name="Google Shape;57;p84"/>
          <p:cNvSpPr txBox="1"/>
          <p:nvPr>
            <p:ph type="title"/>
          </p:nvPr>
        </p:nvSpPr>
        <p:spPr>
          <a:xfrm>
            <a:off x="457200" y="273050"/>
            <a:ext cx="8229600" cy="1143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4100"/>
              <a:buFont typeface="Lucida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84"/>
          <p:cNvSpPr txBox="1"/>
          <p:nvPr>
            <p:ph idx="1" type="body"/>
          </p:nvPr>
        </p:nvSpPr>
        <p:spPr>
          <a:xfrm>
            <a:off x="457200" y="5410200"/>
            <a:ext cx="4040188" cy="762000"/>
          </a:xfrm>
          <a:prstGeom prst="rect">
            <a:avLst/>
          </a:prstGeom>
          <a:solidFill>
            <a:schemeClr val="accent1"/>
          </a:solidFill>
          <a:ln cap="flat" cmpd="sng" w="9650">
            <a:solidFill>
              <a:schemeClr val="accent1"/>
            </a:solidFill>
            <a:prstDash val="solid"/>
            <a:miter lim="800000"/>
            <a:headEnd len="sm" w="sm" type="none"/>
            <a:tailEnd len="sm" w="sm" type="none"/>
          </a:ln>
        </p:spPr>
        <p:txBody>
          <a:bodyPr anchorCtr="0" anchor="ctr" bIns="45700" lIns="182875" spcFirstLastPara="1" rIns="91425" wrap="square" tIns="45700">
            <a:normAutofit/>
          </a:bodyPr>
          <a:lstStyle>
            <a:lvl1pPr indent="-228600" lvl="0" marL="457200" algn="l">
              <a:spcBef>
                <a:spcPts val="400"/>
              </a:spcBef>
              <a:spcAft>
                <a:spcPts val="0"/>
              </a:spcAft>
              <a:buSzPts val="1632"/>
              <a:buNone/>
              <a:defRPr b="0" sz="2400">
                <a:solidFill>
                  <a:schemeClr val="lt1"/>
                </a:solidFill>
              </a:defRPr>
            </a:lvl1pPr>
            <a:lvl2pPr indent="-228600" lvl="1" marL="914400" algn="l">
              <a:spcBef>
                <a:spcPts val="324"/>
              </a:spcBef>
              <a:spcAft>
                <a:spcPts val="0"/>
              </a:spcAft>
              <a:buSzPts val="2000"/>
              <a:buNone/>
              <a:defRPr b="1" sz="2000"/>
            </a:lvl2pPr>
            <a:lvl3pPr indent="-228600" lvl="2" marL="1371600" algn="l">
              <a:spcBef>
                <a:spcPts val="350"/>
              </a:spcBef>
              <a:spcAft>
                <a:spcPts val="0"/>
              </a:spcAft>
              <a:buSzPts val="1800"/>
              <a:buNone/>
              <a:defRPr b="1" sz="1800"/>
            </a:lvl3pPr>
            <a:lvl4pPr indent="-228600" lvl="3" marL="1828800" algn="l">
              <a:spcBef>
                <a:spcPts val="350"/>
              </a:spcBef>
              <a:spcAft>
                <a:spcPts val="0"/>
              </a:spcAft>
              <a:buSzPts val="1600"/>
              <a:buNone/>
              <a:defRPr b="1" sz="1600"/>
            </a:lvl4pPr>
            <a:lvl5pPr indent="-228600" lvl="4" marL="2286000" algn="l">
              <a:spcBef>
                <a:spcPts val="350"/>
              </a:spcBef>
              <a:spcAft>
                <a:spcPts val="0"/>
              </a:spcAft>
              <a:buSzPts val="1600"/>
              <a:buNone/>
              <a:defRPr b="1" sz="1600"/>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59" name="Google Shape;59;p84"/>
          <p:cNvSpPr txBox="1"/>
          <p:nvPr>
            <p:ph idx="2" type="body"/>
          </p:nvPr>
        </p:nvSpPr>
        <p:spPr>
          <a:xfrm>
            <a:off x="4645026" y="5410200"/>
            <a:ext cx="4041775" cy="762000"/>
          </a:xfrm>
          <a:prstGeom prst="rect">
            <a:avLst/>
          </a:prstGeom>
          <a:solidFill>
            <a:schemeClr val="accent1"/>
          </a:solidFill>
          <a:ln cap="flat" cmpd="sng" w="9650">
            <a:solidFill>
              <a:schemeClr val="accent1"/>
            </a:solidFill>
            <a:prstDash val="solid"/>
            <a:miter lim="800000"/>
            <a:headEnd len="sm" w="sm" type="none"/>
            <a:tailEnd len="sm" w="sm" type="none"/>
          </a:ln>
        </p:spPr>
        <p:txBody>
          <a:bodyPr anchorCtr="0" anchor="ctr" bIns="45700" lIns="182875" spcFirstLastPara="1" rIns="91425" wrap="square" tIns="45700">
            <a:normAutofit/>
          </a:bodyPr>
          <a:lstStyle>
            <a:lvl1pPr indent="-228600" lvl="0" marL="457200" algn="l">
              <a:spcBef>
                <a:spcPts val="400"/>
              </a:spcBef>
              <a:spcAft>
                <a:spcPts val="0"/>
              </a:spcAft>
              <a:buSzPts val="1632"/>
              <a:buNone/>
              <a:defRPr b="0" sz="2400">
                <a:solidFill>
                  <a:schemeClr val="lt1"/>
                </a:solidFill>
              </a:defRPr>
            </a:lvl1pPr>
            <a:lvl2pPr indent="-228600" lvl="1" marL="914400" algn="l">
              <a:spcBef>
                <a:spcPts val="324"/>
              </a:spcBef>
              <a:spcAft>
                <a:spcPts val="0"/>
              </a:spcAft>
              <a:buSzPts val="2000"/>
              <a:buNone/>
              <a:defRPr b="1" sz="2000"/>
            </a:lvl2pPr>
            <a:lvl3pPr indent="-228600" lvl="2" marL="1371600" algn="l">
              <a:spcBef>
                <a:spcPts val="350"/>
              </a:spcBef>
              <a:spcAft>
                <a:spcPts val="0"/>
              </a:spcAft>
              <a:buSzPts val="1800"/>
              <a:buNone/>
              <a:defRPr b="1" sz="1800"/>
            </a:lvl3pPr>
            <a:lvl4pPr indent="-228600" lvl="3" marL="1828800" algn="l">
              <a:spcBef>
                <a:spcPts val="350"/>
              </a:spcBef>
              <a:spcAft>
                <a:spcPts val="0"/>
              </a:spcAft>
              <a:buSzPts val="1600"/>
              <a:buNone/>
              <a:defRPr b="1" sz="1600"/>
            </a:lvl4pPr>
            <a:lvl5pPr indent="-228600" lvl="4" marL="2286000" algn="l">
              <a:spcBef>
                <a:spcPts val="350"/>
              </a:spcBef>
              <a:spcAft>
                <a:spcPts val="0"/>
              </a:spcAft>
              <a:buSzPts val="1600"/>
              <a:buNone/>
              <a:defRPr b="1" sz="1600"/>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60" name="Google Shape;60;p84"/>
          <p:cNvSpPr txBox="1"/>
          <p:nvPr>
            <p:ph idx="3" type="body"/>
          </p:nvPr>
        </p:nvSpPr>
        <p:spPr>
          <a:xfrm>
            <a:off x="457200" y="1444294"/>
            <a:ext cx="4040188" cy="3941763"/>
          </a:xfrm>
          <a:prstGeom prst="rect">
            <a:avLst/>
          </a:prstGeom>
          <a:noFill/>
          <a:ln>
            <a:noFill/>
          </a:ln>
        </p:spPr>
        <p:txBody>
          <a:bodyPr anchorCtr="0" anchor="t" bIns="45700" lIns="91425" spcFirstLastPara="1" rIns="91425" wrap="square" tIns="45700">
            <a:normAutofit/>
          </a:bodyPr>
          <a:lstStyle>
            <a:lvl1pPr indent="-332232" lvl="0" marL="457200" algn="l">
              <a:spcBef>
                <a:spcPts val="400"/>
              </a:spcBef>
              <a:spcAft>
                <a:spcPts val="0"/>
              </a:spcAft>
              <a:buSzPts val="1632"/>
              <a:buChar char="🞂"/>
              <a:defRPr sz="2400"/>
            </a:lvl1pPr>
            <a:lvl2pPr indent="-355600" lvl="1" marL="914400" algn="l">
              <a:spcBef>
                <a:spcPts val="324"/>
              </a:spcBef>
              <a:spcAft>
                <a:spcPts val="0"/>
              </a:spcAft>
              <a:buSzPts val="2000"/>
              <a:buChar char="◦"/>
              <a:defRPr sz="2000"/>
            </a:lvl2pPr>
            <a:lvl3pPr indent="-342900" lvl="2" marL="1371600" algn="l">
              <a:spcBef>
                <a:spcPts val="350"/>
              </a:spcBef>
              <a:spcAft>
                <a:spcPts val="0"/>
              </a:spcAft>
              <a:buSzPts val="1800"/>
              <a:buChar char="●"/>
              <a:defRPr sz="1800"/>
            </a:lvl3pPr>
            <a:lvl4pPr indent="-330200" lvl="3" marL="1828800" algn="l">
              <a:spcBef>
                <a:spcPts val="350"/>
              </a:spcBef>
              <a:spcAft>
                <a:spcPts val="0"/>
              </a:spcAft>
              <a:buSzPts val="1600"/>
              <a:buChar char="●"/>
              <a:defRPr sz="1600"/>
            </a:lvl4pPr>
            <a:lvl5pPr indent="-330200" lvl="4" marL="2286000" algn="l">
              <a:spcBef>
                <a:spcPts val="350"/>
              </a:spcBef>
              <a:spcAft>
                <a:spcPts val="0"/>
              </a:spcAft>
              <a:buSzPts val="1600"/>
              <a:buChar char="●"/>
              <a:defRPr sz="1600"/>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61" name="Google Shape;61;p84"/>
          <p:cNvSpPr txBox="1"/>
          <p:nvPr>
            <p:ph idx="4" type="body"/>
          </p:nvPr>
        </p:nvSpPr>
        <p:spPr>
          <a:xfrm>
            <a:off x="4645025" y="1444294"/>
            <a:ext cx="4041775" cy="3941763"/>
          </a:xfrm>
          <a:prstGeom prst="rect">
            <a:avLst/>
          </a:prstGeom>
          <a:noFill/>
          <a:ln>
            <a:noFill/>
          </a:ln>
        </p:spPr>
        <p:txBody>
          <a:bodyPr anchorCtr="0" anchor="t" bIns="45700" lIns="91425" spcFirstLastPara="1" rIns="91425" wrap="square" tIns="45700">
            <a:normAutofit/>
          </a:bodyPr>
          <a:lstStyle>
            <a:lvl1pPr indent="-332232" lvl="0" marL="457200" algn="l">
              <a:spcBef>
                <a:spcPts val="0"/>
              </a:spcBef>
              <a:spcAft>
                <a:spcPts val="0"/>
              </a:spcAft>
              <a:buSzPts val="1632"/>
              <a:buChar char="🞂"/>
              <a:defRPr sz="2400"/>
            </a:lvl1pPr>
            <a:lvl2pPr indent="-355600" lvl="1" marL="914400" algn="l">
              <a:spcBef>
                <a:spcPts val="324"/>
              </a:spcBef>
              <a:spcAft>
                <a:spcPts val="0"/>
              </a:spcAft>
              <a:buSzPts val="2000"/>
              <a:buChar char="◦"/>
              <a:defRPr sz="2000"/>
            </a:lvl2pPr>
            <a:lvl3pPr indent="-342900" lvl="2" marL="1371600" algn="l">
              <a:spcBef>
                <a:spcPts val="350"/>
              </a:spcBef>
              <a:spcAft>
                <a:spcPts val="0"/>
              </a:spcAft>
              <a:buSzPts val="1800"/>
              <a:buChar char="●"/>
              <a:defRPr sz="1800"/>
            </a:lvl3pPr>
            <a:lvl4pPr indent="-330200" lvl="3" marL="1828800" algn="l">
              <a:spcBef>
                <a:spcPts val="350"/>
              </a:spcBef>
              <a:spcAft>
                <a:spcPts val="0"/>
              </a:spcAft>
              <a:buSzPts val="1600"/>
              <a:buChar char="●"/>
              <a:defRPr sz="1600"/>
            </a:lvl4pPr>
            <a:lvl5pPr indent="-330200" lvl="4" marL="2286000" algn="l">
              <a:spcBef>
                <a:spcPts val="350"/>
              </a:spcBef>
              <a:spcAft>
                <a:spcPts val="0"/>
              </a:spcAft>
              <a:buSzPts val="1600"/>
              <a:buChar char="●"/>
              <a:defRPr sz="1600"/>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62" name="Google Shape;62;p84"/>
          <p:cNvSpPr txBox="1"/>
          <p:nvPr>
            <p:ph idx="10" type="dt"/>
          </p:nvPr>
        </p:nvSpPr>
        <p:spPr>
          <a:xfrm>
            <a:off x="6727032" y="6407944"/>
            <a:ext cx="1920240" cy="36576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84"/>
          <p:cNvSpPr txBox="1"/>
          <p:nvPr>
            <p:ph idx="11" type="ftr"/>
          </p:nvPr>
        </p:nvSpPr>
        <p:spPr>
          <a:xfrm>
            <a:off x="4380072" y="6407944"/>
            <a:ext cx="2350681"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84"/>
          <p:cNvSpPr txBox="1"/>
          <p:nvPr>
            <p:ph idx="12" type="sldNum"/>
          </p:nvPr>
        </p:nvSpPr>
        <p:spPr>
          <a:xfrm>
            <a:off x="8647272" y="6407944"/>
            <a:ext cx="365760" cy="3651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gradFill>
          <a:gsLst>
            <a:gs pos="0">
              <a:srgbClr val="B1B1B1"/>
            </a:gs>
            <a:gs pos="40000">
              <a:srgbClr val="9E9E9E"/>
            </a:gs>
            <a:gs pos="100000">
              <a:schemeClr val="dk1"/>
            </a:gs>
          </a:gsLst>
          <a:path path="circle">
            <a:fillToRect b="100%" l="100%"/>
          </a:path>
          <a:tileRect r="-100%" t="-100%"/>
        </a:gradFill>
      </p:bgPr>
    </p:bg>
    <p:spTree>
      <p:nvGrpSpPr>
        <p:cNvPr id="65" name="Shape 65"/>
        <p:cNvGrpSpPr/>
        <p:nvPr/>
      </p:nvGrpSpPr>
      <p:grpSpPr>
        <a:xfrm>
          <a:off x="0" y="0"/>
          <a:ext cx="0" cy="0"/>
          <a:chOff x="0" y="0"/>
          <a:chExt cx="0" cy="0"/>
        </a:xfrm>
      </p:grpSpPr>
      <p:sp>
        <p:nvSpPr>
          <p:cNvPr id="66" name="Google Shape;66;p85"/>
          <p:cNvSpPr txBox="1"/>
          <p:nvPr>
            <p:ph idx="10" type="dt"/>
          </p:nvPr>
        </p:nvSpPr>
        <p:spPr>
          <a:xfrm>
            <a:off x="6727032" y="6407944"/>
            <a:ext cx="1920240" cy="36576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85"/>
          <p:cNvSpPr txBox="1"/>
          <p:nvPr>
            <p:ph idx="11" type="ftr"/>
          </p:nvPr>
        </p:nvSpPr>
        <p:spPr>
          <a:xfrm>
            <a:off x="4380072" y="6407944"/>
            <a:ext cx="2350681"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85"/>
          <p:cNvSpPr txBox="1"/>
          <p:nvPr>
            <p:ph idx="12" type="sldNum"/>
          </p:nvPr>
        </p:nvSpPr>
        <p:spPr>
          <a:xfrm>
            <a:off x="8647272" y="6407944"/>
            <a:ext cx="365760" cy="3651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69" name="Google Shape;69;p8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bg>
      <p:bgPr>
        <a:blipFill rotWithShape="1">
          <a:blip r:embed="rId2">
            <a:alphaModFix/>
          </a:blip>
          <a:tile algn="tl" flip="none" tx="0" sx="50000" ty="0" sy="50000"/>
        </a:blipFill>
      </p:bgPr>
    </p:bg>
    <p:spTree>
      <p:nvGrpSpPr>
        <p:cNvPr id="70" name="Shape 70"/>
        <p:cNvGrpSpPr/>
        <p:nvPr/>
      </p:nvGrpSpPr>
      <p:grpSpPr>
        <a:xfrm>
          <a:off x="0" y="0"/>
          <a:ext cx="0" cy="0"/>
          <a:chOff x="0" y="0"/>
          <a:chExt cx="0" cy="0"/>
        </a:xfrm>
      </p:grpSpPr>
      <p:sp>
        <p:nvSpPr>
          <p:cNvPr id="71" name="Google Shape;71;p86"/>
          <p:cNvSpPr txBox="1"/>
          <p:nvPr>
            <p:ph type="title"/>
          </p:nvPr>
        </p:nvSpPr>
        <p:spPr>
          <a:xfrm>
            <a:off x="914400" y="4876800"/>
            <a:ext cx="7481776" cy="4572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Clr>
                <a:schemeClr val="accent1"/>
              </a:buClr>
              <a:buSzPts val="2500"/>
              <a:buFont typeface="Lucida Sans"/>
              <a:buNone/>
              <a:defRPr b="0" sz="25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86"/>
          <p:cNvSpPr txBox="1"/>
          <p:nvPr>
            <p:ph idx="1" type="body"/>
          </p:nvPr>
        </p:nvSpPr>
        <p:spPr>
          <a:xfrm>
            <a:off x="4419600" y="5355102"/>
            <a:ext cx="3974592" cy="914400"/>
          </a:xfrm>
          <a:prstGeom prst="rect">
            <a:avLst/>
          </a:prstGeom>
          <a:noFill/>
          <a:ln>
            <a:noFill/>
          </a:ln>
        </p:spPr>
        <p:txBody>
          <a:bodyPr anchorCtr="0" anchor="t" bIns="45700" lIns="91425" spcFirstLastPara="1" rIns="91425" wrap="square" tIns="45700">
            <a:normAutofit/>
          </a:bodyPr>
          <a:lstStyle>
            <a:lvl1pPr indent="-228600" lvl="0" marL="457200" algn="r">
              <a:spcBef>
                <a:spcPts val="400"/>
              </a:spcBef>
              <a:spcAft>
                <a:spcPts val="0"/>
              </a:spcAft>
              <a:buSzPts val="1088"/>
              <a:buNone/>
              <a:defRPr sz="1600"/>
            </a:lvl1pPr>
            <a:lvl2pPr indent="-228600" lvl="1" marL="914400" algn="l">
              <a:spcBef>
                <a:spcPts val="324"/>
              </a:spcBef>
              <a:spcAft>
                <a:spcPts val="0"/>
              </a:spcAft>
              <a:buSzPts val="1200"/>
              <a:buNone/>
              <a:defRPr sz="1200"/>
            </a:lvl2pPr>
            <a:lvl3pPr indent="-228600" lvl="2" marL="1371600" algn="l">
              <a:spcBef>
                <a:spcPts val="350"/>
              </a:spcBef>
              <a:spcAft>
                <a:spcPts val="0"/>
              </a:spcAft>
              <a:buSzPts val="1000"/>
              <a:buNone/>
              <a:defRPr sz="1000"/>
            </a:lvl3pPr>
            <a:lvl4pPr indent="-228600" lvl="3" marL="1828800" algn="l">
              <a:spcBef>
                <a:spcPts val="350"/>
              </a:spcBef>
              <a:spcAft>
                <a:spcPts val="0"/>
              </a:spcAft>
              <a:buSzPts val="900"/>
              <a:buNone/>
              <a:defRPr sz="900"/>
            </a:lvl4pPr>
            <a:lvl5pPr indent="-228600" lvl="4" marL="2286000" algn="l">
              <a:spcBef>
                <a:spcPts val="350"/>
              </a:spcBef>
              <a:spcAft>
                <a:spcPts val="0"/>
              </a:spcAft>
              <a:buSzPts val="900"/>
              <a:buNone/>
              <a:defRPr sz="900"/>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73" name="Google Shape;73;p86"/>
          <p:cNvSpPr txBox="1"/>
          <p:nvPr>
            <p:ph idx="2" type="body"/>
          </p:nvPr>
        </p:nvSpPr>
        <p:spPr>
          <a:xfrm>
            <a:off x="914400" y="274320"/>
            <a:ext cx="7479792" cy="4572000"/>
          </a:xfrm>
          <a:prstGeom prst="rect">
            <a:avLst/>
          </a:prstGeom>
          <a:noFill/>
          <a:ln>
            <a:noFill/>
          </a:ln>
        </p:spPr>
        <p:txBody>
          <a:bodyPr anchorCtr="0" anchor="t" bIns="45700" lIns="91425" spcFirstLastPara="1" rIns="91425" wrap="square" tIns="45700">
            <a:normAutofit/>
          </a:bodyPr>
          <a:lstStyle>
            <a:lvl1pPr indent="-366776" lvl="0" marL="457200" algn="l">
              <a:spcBef>
                <a:spcPts val="400"/>
              </a:spcBef>
              <a:spcAft>
                <a:spcPts val="0"/>
              </a:spcAft>
              <a:buSzPts val="2176"/>
              <a:buChar char="🞂"/>
              <a:defRPr sz="3200"/>
            </a:lvl1pPr>
            <a:lvl2pPr indent="-406400" lvl="1" marL="914400" algn="l">
              <a:spcBef>
                <a:spcPts val="324"/>
              </a:spcBef>
              <a:spcAft>
                <a:spcPts val="0"/>
              </a:spcAft>
              <a:buSzPts val="2800"/>
              <a:buChar char="◦"/>
              <a:defRPr sz="2800"/>
            </a:lvl2pPr>
            <a:lvl3pPr indent="-381000" lvl="2" marL="1371600" algn="l">
              <a:spcBef>
                <a:spcPts val="350"/>
              </a:spcBef>
              <a:spcAft>
                <a:spcPts val="0"/>
              </a:spcAft>
              <a:buSzPts val="2400"/>
              <a:buChar char="●"/>
              <a:defRPr sz="2400"/>
            </a:lvl3pPr>
            <a:lvl4pPr indent="-355600" lvl="3" marL="1828800" algn="l">
              <a:spcBef>
                <a:spcPts val="350"/>
              </a:spcBef>
              <a:spcAft>
                <a:spcPts val="0"/>
              </a:spcAft>
              <a:buSzPts val="2000"/>
              <a:buChar char="●"/>
              <a:defRPr sz="2000"/>
            </a:lvl4pPr>
            <a:lvl5pPr indent="-355600" lvl="4" marL="2286000" algn="l">
              <a:spcBef>
                <a:spcPts val="350"/>
              </a:spcBef>
              <a:spcAft>
                <a:spcPts val="0"/>
              </a:spcAft>
              <a:buSzPts val="2000"/>
              <a:buChar char="●"/>
              <a:defRPr sz="2000"/>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74" name="Google Shape;74;p86"/>
          <p:cNvSpPr txBox="1"/>
          <p:nvPr>
            <p:ph idx="10" type="dt"/>
          </p:nvPr>
        </p:nvSpPr>
        <p:spPr>
          <a:xfrm>
            <a:off x="6727032" y="6407944"/>
            <a:ext cx="1920240" cy="36576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86"/>
          <p:cNvSpPr txBox="1"/>
          <p:nvPr>
            <p:ph idx="11" type="ftr"/>
          </p:nvPr>
        </p:nvSpPr>
        <p:spPr>
          <a:xfrm>
            <a:off x="4380072" y="6407944"/>
            <a:ext cx="2350681"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86"/>
          <p:cNvSpPr txBox="1"/>
          <p:nvPr>
            <p:ph idx="12" type="sldNum"/>
          </p:nvPr>
        </p:nvSpPr>
        <p:spPr>
          <a:xfrm>
            <a:off x="8647272" y="6407944"/>
            <a:ext cx="365760" cy="3651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bg>
      <p:bgPr>
        <a:gradFill>
          <a:gsLst>
            <a:gs pos="0">
              <a:srgbClr val="B1B1B1"/>
            </a:gs>
            <a:gs pos="40000">
              <a:srgbClr val="9E9E9E"/>
            </a:gs>
            <a:gs pos="100000">
              <a:schemeClr val="dk1"/>
            </a:gs>
          </a:gsLst>
          <a:path path="circle">
            <a:fillToRect b="100%" l="100%"/>
          </a:path>
          <a:tileRect r="-100%" t="-100%"/>
        </a:gradFill>
      </p:bgPr>
    </p:bg>
    <p:spTree>
      <p:nvGrpSpPr>
        <p:cNvPr id="77" name="Shape 77"/>
        <p:cNvGrpSpPr/>
        <p:nvPr/>
      </p:nvGrpSpPr>
      <p:grpSpPr>
        <a:xfrm>
          <a:off x="0" y="0"/>
          <a:ext cx="0" cy="0"/>
          <a:chOff x="0" y="0"/>
          <a:chExt cx="0" cy="0"/>
        </a:xfrm>
      </p:grpSpPr>
      <p:sp>
        <p:nvSpPr>
          <p:cNvPr id="78" name="Google Shape;78;p87"/>
          <p:cNvSpPr txBox="1"/>
          <p:nvPr>
            <p:ph idx="1" type="body"/>
          </p:nvPr>
        </p:nvSpPr>
        <p:spPr>
          <a:xfrm>
            <a:off x="1141232" y="5443402"/>
            <a:ext cx="7162800" cy="648232"/>
          </a:xfrm>
          <a:prstGeom prst="rect">
            <a:avLst/>
          </a:prstGeom>
          <a:noFill/>
          <a:ln>
            <a:noFill/>
          </a:ln>
        </p:spPr>
        <p:txBody>
          <a:bodyPr anchorCtr="0" anchor="t" bIns="45700" lIns="91425" spcFirstLastPara="1" rIns="91425" wrap="square" tIns="0">
            <a:normAutofit/>
          </a:bodyPr>
          <a:lstStyle>
            <a:lvl1pPr indent="-228600" lvl="0" marL="457200" marR="18288" algn="r">
              <a:spcBef>
                <a:spcPts val="400"/>
              </a:spcBef>
              <a:spcAft>
                <a:spcPts val="0"/>
              </a:spcAft>
              <a:buSzPts val="952"/>
              <a:buNone/>
              <a:defRPr sz="1400"/>
            </a:lvl1pPr>
            <a:lvl2pPr indent="-304800" lvl="1" marL="914400" algn="l">
              <a:spcBef>
                <a:spcPts val="324"/>
              </a:spcBef>
              <a:spcAft>
                <a:spcPts val="0"/>
              </a:spcAft>
              <a:buSzPts val="1200"/>
              <a:buChar char="◦"/>
              <a:defRPr sz="1200"/>
            </a:lvl2pPr>
            <a:lvl3pPr indent="-292100" lvl="2" marL="1371600" algn="l">
              <a:spcBef>
                <a:spcPts val="350"/>
              </a:spcBef>
              <a:spcAft>
                <a:spcPts val="0"/>
              </a:spcAft>
              <a:buSzPts val="1000"/>
              <a:buChar char="●"/>
              <a:defRPr sz="1000"/>
            </a:lvl3pPr>
            <a:lvl4pPr indent="-285750" lvl="3" marL="1828800" algn="l">
              <a:spcBef>
                <a:spcPts val="350"/>
              </a:spcBef>
              <a:spcAft>
                <a:spcPts val="0"/>
              </a:spcAft>
              <a:buSzPts val="900"/>
              <a:buChar char="●"/>
              <a:defRPr sz="900"/>
            </a:lvl4pPr>
            <a:lvl5pPr indent="-285750" lvl="4" marL="2286000" algn="l">
              <a:spcBef>
                <a:spcPts val="350"/>
              </a:spcBef>
              <a:spcAft>
                <a:spcPts val="0"/>
              </a:spcAft>
              <a:buSzPts val="900"/>
              <a:buChar char="●"/>
              <a:defRPr sz="900"/>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79" name="Google Shape;79;p87"/>
          <p:cNvSpPr/>
          <p:nvPr>
            <p:ph idx="2" type="pic"/>
          </p:nvPr>
        </p:nvSpPr>
        <p:spPr>
          <a:xfrm>
            <a:off x="228600" y="189968"/>
            <a:ext cx="8686800" cy="4389120"/>
          </a:xfrm>
          <a:prstGeom prst="rect">
            <a:avLst/>
          </a:prstGeom>
          <a:solidFill>
            <a:schemeClr val="dk2"/>
          </a:solidFill>
          <a:ln cap="flat" cmpd="sng" w="9525">
            <a:solidFill>
              <a:schemeClr val="dk1"/>
            </a:solidFill>
            <a:prstDash val="solid"/>
            <a:round/>
            <a:headEnd len="sm" w="sm" type="none"/>
            <a:tailEnd len="sm" w="sm" type="none"/>
          </a:ln>
        </p:spPr>
      </p:sp>
      <p:sp>
        <p:nvSpPr>
          <p:cNvPr id="80" name="Google Shape;80;p87"/>
          <p:cNvSpPr txBox="1"/>
          <p:nvPr>
            <p:ph idx="10" type="dt"/>
          </p:nvPr>
        </p:nvSpPr>
        <p:spPr>
          <a:xfrm>
            <a:off x="6727032" y="6407944"/>
            <a:ext cx="1920240" cy="36576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87"/>
          <p:cNvSpPr txBox="1"/>
          <p:nvPr>
            <p:ph idx="11" type="ftr"/>
          </p:nvPr>
        </p:nvSpPr>
        <p:spPr>
          <a:xfrm>
            <a:off x="4380072" y="6407944"/>
            <a:ext cx="2350681"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87"/>
          <p:cNvSpPr txBox="1"/>
          <p:nvPr>
            <p:ph idx="12" type="sldNum"/>
          </p:nvPr>
        </p:nvSpPr>
        <p:spPr>
          <a:xfrm>
            <a:off x="8647272" y="6407944"/>
            <a:ext cx="365760" cy="3651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b="0" sz="1000">
                <a:solidFill>
                  <a:schemeClr val="lt1"/>
                </a:solidFill>
                <a:latin typeface="Lucida Sans"/>
                <a:ea typeface="Lucida Sans"/>
                <a:cs typeface="Lucida Sans"/>
                <a:sym typeface="Lucida Sans"/>
              </a:defRPr>
            </a:lvl1pPr>
            <a:lvl2pPr indent="0" lvl="1" marL="0" algn="r">
              <a:spcBef>
                <a:spcPts val="0"/>
              </a:spcBef>
              <a:buNone/>
              <a:defRPr b="0" sz="1000">
                <a:solidFill>
                  <a:schemeClr val="lt1"/>
                </a:solidFill>
                <a:latin typeface="Lucida Sans"/>
                <a:ea typeface="Lucida Sans"/>
                <a:cs typeface="Lucida Sans"/>
                <a:sym typeface="Lucida Sans"/>
              </a:defRPr>
            </a:lvl2pPr>
            <a:lvl3pPr indent="0" lvl="2" marL="0" algn="r">
              <a:spcBef>
                <a:spcPts val="0"/>
              </a:spcBef>
              <a:buNone/>
              <a:defRPr b="0" sz="1000">
                <a:solidFill>
                  <a:schemeClr val="lt1"/>
                </a:solidFill>
                <a:latin typeface="Lucida Sans"/>
                <a:ea typeface="Lucida Sans"/>
                <a:cs typeface="Lucida Sans"/>
                <a:sym typeface="Lucida Sans"/>
              </a:defRPr>
            </a:lvl3pPr>
            <a:lvl4pPr indent="0" lvl="3" marL="0" algn="r">
              <a:spcBef>
                <a:spcPts val="0"/>
              </a:spcBef>
              <a:buNone/>
              <a:defRPr b="0" sz="1000">
                <a:solidFill>
                  <a:schemeClr val="lt1"/>
                </a:solidFill>
                <a:latin typeface="Lucida Sans"/>
                <a:ea typeface="Lucida Sans"/>
                <a:cs typeface="Lucida Sans"/>
                <a:sym typeface="Lucida Sans"/>
              </a:defRPr>
            </a:lvl4pPr>
            <a:lvl5pPr indent="0" lvl="4" marL="0" algn="r">
              <a:spcBef>
                <a:spcPts val="0"/>
              </a:spcBef>
              <a:buNone/>
              <a:defRPr b="0" sz="1000">
                <a:solidFill>
                  <a:schemeClr val="lt1"/>
                </a:solidFill>
                <a:latin typeface="Lucida Sans"/>
                <a:ea typeface="Lucida Sans"/>
                <a:cs typeface="Lucida Sans"/>
                <a:sym typeface="Lucida Sans"/>
              </a:defRPr>
            </a:lvl5pPr>
            <a:lvl6pPr indent="0" lvl="5" marL="0" algn="r">
              <a:spcBef>
                <a:spcPts val="0"/>
              </a:spcBef>
              <a:buNone/>
              <a:defRPr b="0" sz="1000">
                <a:solidFill>
                  <a:schemeClr val="lt1"/>
                </a:solidFill>
                <a:latin typeface="Lucida Sans"/>
                <a:ea typeface="Lucida Sans"/>
                <a:cs typeface="Lucida Sans"/>
                <a:sym typeface="Lucida Sans"/>
              </a:defRPr>
            </a:lvl6pPr>
            <a:lvl7pPr indent="0" lvl="6" marL="0" algn="r">
              <a:spcBef>
                <a:spcPts val="0"/>
              </a:spcBef>
              <a:buNone/>
              <a:defRPr b="0" sz="1000">
                <a:solidFill>
                  <a:schemeClr val="lt1"/>
                </a:solidFill>
                <a:latin typeface="Lucida Sans"/>
                <a:ea typeface="Lucida Sans"/>
                <a:cs typeface="Lucida Sans"/>
                <a:sym typeface="Lucida Sans"/>
              </a:defRPr>
            </a:lvl7pPr>
            <a:lvl8pPr indent="0" lvl="7" marL="0" algn="r">
              <a:spcBef>
                <a:spcPts val="0"/>
              </a:spcBef>
              <a:buNone/>
              <a:defRPr b="0" sz="1000">
                <a:solidFill>
                  <a:schemeClr val="lt1"/>
                </a:solidFill>
                <a:latin typeface="Lucida Sans"/>
                <a:ea typeface="Lucida Sans"/>
                <a:cs typeface="Lucida Sans"/>
                <a:sym typeface="Lucida Sans"/>
              </a:defRPr>
            </a:lvl8pPr>
            <a:lvl9pPr indent="0" lvl="8" marL="0" algn="r">
              <a:spcBef>
                <a:spcPts val="0"/>
              </a:spcBef>
              <a:buNone/>
              <a:defRPr b="0" sz="1000">
                <a:solidFill>
                  <a:schemeClr val="lt1"/>
                </a:solidFill>
                <a:latin typeface="Lucida Sans"/>
                <a:ea typeface="Lucida Sans"/>
                <a:cs typeface="Lucida Sans"/>
                <a:sym typeface="Lucida Sans"/>
              </a:defRPr>
            </a:lvl9pPr>
          </a:lstStyle>
          <a:p>
            <a:pPr indent="0" lvl="0" marL="0" rtl="0" algn="r">
              <a:spcBef>
                <a:spcPts val="0"/>
              </a:spcBef>
              <a:spcAft>
                <a:spcPts val="0"/>
              </a:spcAft>
              <a:buNone/>
            </a:pPr>
            <a:fld id="{00000000-1234-1234-1234-123412341234}" type="slidenum">
              <a:rPr lang="en-US"/>
              <a:t>‹#›</a:t>
            </a:fld>
            <a:endParaRPr/>
          </a:p>
        </p:txBody>
      </p:sp>
      <p:sp>
        <p:nvSpPr>
          <p:cNvPr id="83" name="Google Shape;83;p87"/>
          <p:cNvSpPr txBox="1"/>
          <p:nvPr>
            <p:ph type="title"/>
          </p:nvPr>
        </p:nvSpPr>
        <p:spPr>
          <a:xfrm>
            <a:off x="228600" y="4865122"/>
            <a:ext cx="8075432" cy="562672"/>
          </a:xfrm>
          <a:prstGeom prst="rect">
            <a:avLst/>
          </a:prstGeom>
          <a:noFill/>
          <a:ln>
            <a:noFill/>
          </a:ln>
        </p:spPr>
        <p:txBody>
          <a:bodyPr anchorCtr="0" anchor="t" bIns="45700" lIns="91425" spcFirstLastPara="1" rIns="91425" wrap="square" tIns="45700">
            <a:normAutofit/>
          </a:bodyPr>
          <a:lstStyle>
            <a:lvl1pPr lvl="0" marR="0" algn="r">
              <a:spcBef>
                <a:spcPts val="0"/>
              </a:spcBef>
              <a:spcAft>
                <a:spcPts val="0"/>
              </a:spcAft>
              <a:buClr>
                <a:schemeClr val="accent1"/>
              </a:buClr>
              <a:buSzPts val="3000"/>
              <a:buFont typeface="Lucida Sans"/>
              <a:buNone/>
              <a:defRPr b="0" sz="30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87"/>
          <p:cNvSpPr/>
          <p:nvPr/>
        </p:nvSpPr>
        <p:spPr>
          <a:xfrm>
            <a:off x="499273" y="5944936"/>
            <a:ext cx="4940624" cy="921076"/>
          </a:xfrm>
          <a:custGeom>
            <a:rect b="b" l="l" r="r" t="t"/>
            <a:pathLst>
              <a:path extrusionOk="0" h="337" w="7485">
                <a:moveTo>
                  <a:pt x="0" y="2"/>
                </a:moveTo>
                <a:lnTo>
                  <a:pt x="7485" y="337"/>
                </a:lnTo>
                <a:lnTo>
                  <a:pt x="5558" y="337"/>
                </a:lnTo>
                <a:lnTo>
                  <a:pt x="1" y="0"/>
                </a:lnTo>
              </a:path>
            </a:pathLst>
          </a:custGeom>
          <a:solidFill>
            <a:srgbClr val="9CCADC">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ucida Sans"/>
              <a:ea typeface="Lucida Sans"/>
              <a:cs typeface="Lucida Sans"/>
              <a:sym typeface="Lucida Sans"/>
            </a:endParaRPr>
          </a:p>
        </p:txBody>
      </p:sp>
      <p:sp>
        <p:nvSpPr>
          <p:cNvPr id="85" name="Google Shape;85;p87"/>
          <p:cNvSpPr/>
          <p:nvPr/>
        </p:nvSpPr>
        <p:spPr>
          <a:xfrm>
            <a:off x="485717" y="5939011"/>
            <a:ext cx="3690451" cy="933450"/>
          </a:xfrm>
          <a:custGeom>
            <a:rect b="b" l="l" r="r" t="t"/>
            <a:pathLst>
              <a:path extrusionOk="0" h="588" w="5591">
                <a:moveTo>
                  <a:pt x="0" y="0"/>
                </a:moveTo>
                <a:lnTo>
                  <a:pt x="5591" y="585"/>
                </a:lnTo>
                <a:lnTo>
                  <a:pt x="4415" y="588"/>
                </a:lnTo>
                <a:lnTo>
                  <a:pt x="12" y="4"/>
                </a:lnTo>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ucida Sans"/>
              <a:ea typeface="Lucida Sans"/>
              <a:cs typeface="Lucida Sans"/>
              <a:sym typeface="Lucida Sans"/>
            </a:endParaRPr>
          </a:p>
        </p:txBody>
      </p:sp>
      <p:sp>
        <p:nvSpPr>
          <p:cNvPr id="86" name="Google Shape;86;p87"/>
          <p:cNvSpPr/>
          <p:nvPr/>
        </p:nvSpPr>
        <p:spPr>
          <a:xfrm>
            <a:off x="-6042" y="5791253"/>
            <a:ext cx="3402314" cy="1080868"/>
          </a:xfrm>
          <a:prstGeom prst="rtTriangle">
            <a:avLst/>
          </a:prstGeom>
          <a:blipFill rotWithShape="1">
            <a:blip r:embed="rId2">
              <a:alphaModFix amt="50000"/>
            </a:blip>
            <a:tile algn="t" flip="none" tx="0" sx="50000" ty="0" sy="5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ucida Sans"/>
              <a:ea typeface="Lucida Sans"/>
              <a:cs typeface="Lucida Sans"/>
              <a:sym typeface="Lucida Sans"/>
            </a:endParaRPr>
          </a:p>
        </p:txBody>
      </p:sp>
      <p:cxnSp>
        <p:nvCxnSpPr>
          <p:cNvPr id="87" name="Google Shape;87;p87"/>
          <p:cNvCxnSpPr/>
          <p:nvPr/>
        </p:nvCxnSpPr>
        <p:spPr>
          <a:xfrm>
            <a:off x="-9237" y="5787738"/>
            <a:ext cx="3405509" cy="1084383"/>
          </a:xfrm>
          <a:prstGeom prst="straightConnector1">
            <a:avLst/>
          </a:prstGeom>
          <a:noFill/>
          <a:ln cap="flat" cmpd="sng" w="12050">
            <a:solidFill>
              <a:srgbClr val="93C5D8"/>
            </a:solidFill>
            <a:prstDash val="solid"/>
            <a:miter lim="800000"/>
            <a:headEnd len="sm" w="sm" type="none"/>
            <a:tailEnd len="sm" w="sm" type="none"/>
          </a:ln>
        </p:spPr>
      </p:cxnSp>
      <p:sp>
        <p:nvSpPr>
          <p:cNvPr id="88" name="Google Shape;88;p87"/>
          <p:cNvSpPr/>
          <p:nvPr/>
        </p:nvSpPr>
        <p:spPr>
          <a:xfrm>
            <a:off x="8664112" y="4988440"/>
            <a:ext cx="182880" cy="228600"/>
          </a:xfrm>
          <a:prstGeom prst="chevron">
            <a:avLst>
              <a:gd fmla="val 50000" name="adj"/>
            </a:avLst>
          </a:prstGeom>
          <a:gradFill>
            <a:gsLst>
              <a:gs pos="0">
                <a:srgbClr val="1488A5"/>
              </a:gs>
              <a:gs pos="72000">
                <a:srgbClr val="4DB7DA"/>
              </a:gs>
              <a:gs pos="100000">
                <a:srgbClr val="7CC2DD"/>
              </a:gs>
            </a:gsLst>
            <a:lin ang="16200000" scaled="0"/>
          </a:gradFill>
          <a:ln cap="rnd" cmpd="sng" w="9525">
            <a:solidFill>
              <a:srgbClr val="20768B"/>
            </a:solidFill>
            <a:prstDash val="solid"/>
            <a:round/>
            <a:headEnd len="sm" w="sm" type="none"/>
            <a:tailEnd len="sm" w="sm" type="none"/>
          </a:ln>
          <a:effectLst>
            <a:outerShdw blurRad="50800" dir="5400000" dist="25400">
              <a:srgbClr val="000000">
                <a:alpha val="45882"/>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ucida Sans"/>
              <a:ea typeface="Lucida Sans"/>
              <a:cs typeface="Lucida Sans"/>
              <a:sym typeface="Lucida Sans"/>
            </a:endParaRPr>
          </a:p>
        </p:txBody>
      </p:sp>
      <p:sp>
        <p:nvSpPr>
          <p:cNvPr id="89" name="Google Shape;89;p87"/>
          <p:cNvSpPr/>
          <p:nvPr/>
        </p:nvSpPr>
        <p:spPr>
          <a:xfrm>
            <a:off x="8477696" y="4988440"/>
            <a:ext cx="182880" cy="228600"/>
          </a:xfrm>
          <a:prstGeom prst="chevron">
            <a:avLst>
              <a:gd fmla="val 50000" name="adj"/>
            </a:avLst>
          </a:prstGeom>
          <a:gradFill>
            <a:gsLst>
              <a:gs pos="0">
                <a:srgbClr val="1488A5"/>
              </a:gs>
              <a:gs pos="72000">
                <a:srgbClr val="4DB7DA"/>
              </a:gs>
              <a:gs pos="100000">
                <a:srgbClr val="7CC2DD"/>
              </a:gs>
            </a:gsLst>
            <a:lin ang="16200000" scaled="0"/>
          </a:gradFill>
          <a:ln cap="rnd" cmpd="sng" w="9525">
            <a:solidFill>
              <a:srgbClr val="20768B"/>
            </a:solidFill>
            <a:prstDash val="solid"/>
            <a:round/>
            <a:headEnd len="sm" w="sm" type="none"/>
            <a:tailEnd len="sm" w="sm" type="none"/>
          </a:ln>
          <a:effectLst>
            <a:outerShdw blurRad="50800" dir="5400000" dist="25400">
              <a:srgbClr val="000000">
                <a:alpha val="45882"/>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ucida Sans"/>
              <a:ea typeface="Lucida Sans"/>
              <a:cs typeface="Lucida Sans"/>
              <a:sym typeface="Lucida San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78"/>
          <p:cNvSpPr/>
          <p:nvPr/>
        </p:nvSpPr>
        <p:spPr>
          <a:xfrm>
            <a:off x="499273" y="5944936"/>
            <a:ext cx="4940624" cy="921076"/>
          </a:xfrm>
          <a:custGeom>
            <a:rect b="b" l="l" r="r" t="t"/>
            <a:pathLst>
              <a:path extrusionOk="0" h="337" w="7485">
                <a:moveTo>
                  <a:pt x="0" y="2"/>
                </a:moveTo>
                <a:lnTo>
                  <a:pt x="7485" y="337"/>
                </a:lnTo>
                <a:lnTo>
                  <a:pt x="5558" y="337"/>
                </a:lnTo>
                <a:lnTo>
                  <a:pt x="1" y="0"/>
                </a:lnTo>
              </a:path>
            </a:pathLst>
          </a:custGeom>
          <a:solidFill>
            <a:srgbClr val="9CCADC">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ucida Sans"/>
              <a:ea typeface="Lucida Sans"/>
              <a:cs typeface="Lucida Sans"/>
              <a:sym typeface="Lucida Sans"/>
            </a:endParaRPr>
          </a:p>
        </p:txBody>
      </p:sp>
      <p:sp>
        <p:nvSpPr>
          <p:cNvPr id="11" name="Google Shape;11;p78"/>
          <p:cNvSpPr/>
          <p:nvPr/>
        </p:nvSpPr>
        <p:spPr>
          <a:xfrm>
            <a:off x="485717" y="5939011"/>
            <a:ext cx="3690451" cy="933450"/>
          </a:xfrm>
          <a:custGeom>
            <a:rect b="b" l="l" r="r" t="t"/>
            <a:pathLst>
              <a:path extrusionOk="0" h="588" w="5591">
                <a:moveTo>
                  <a:pt x="0" y="0"/>
                </a:moveTo>
                <a:lnTo>
                  <a:pt x="5591" y="585"/>
                </a:lnTo>
                <a:lnTo>
                  <a:pt x="4415" y="588"/>
                </a:lnTo>
                <a:lnTo>
                  <a:pt x="12" y="4"/>
                </a:lnTo>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ucida Sans"/>
              <a:ea typeface="Lucida Sans"/>
              <a:cs typeface="Lucida Sans"/>
              <a:sym typeface="Lucida Sans"/>
            </a:endParaRPr>
          </a:p>
        </p:txBody>
      </p:sp>
      <p:sp>
        <p:nvSpPr>
          <p:cNvPr id="12" name="Google Shape;12;p78"/>
          <p:cNvSpPr/>
          <p:nvPr/>
        </p:nvSpPr>
        <p:spPr>
          <a:xfrm>
            <a:off x="-6042" y="5791253"/>
            <a:ext cx="3402314" cy="1080868"/>
          </a:xfrm>
          <a:prstGeom prst="rtTriangle">
            <a:avLst/>
          </a:prstGeom>
          <a:blipFill rotWithShape="1">
            <a:blip r:embed="rId1">
              <a:alphaModFix amt="50000"/>
            </a:blip>
            <a:tile algn="t" flip="none" tx="0" sx="50000" ty="0" sy="5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ucida Sans"/>
              <a:ea typeface="Lucida Sans"/>
              <a:cs typeface="Lucida Sans"/>
              <a:sym typeface="Lucida Sans"/>
            </a:endParaRPr>
          </a:p>
        </p:txBody>
      </p:sp>
      <p:cxnSp>
        <p:nvCxnSpPr>
          <p:cNvPr id="13" name="Google Shape;13;p78"/>
          <p:cNvCxnSpPr/>
          <p:nvPr/>
        </p:nvCxnSpPr>
        <p:spPr>
          <a:xfrm>
            <a:off x="-9237" y="5787738"/>
            <a:ext cx="3405509" cy="1084383"/>
          </a:xfrm>
          <a:prstGeom prst="straightConnector1">
            <a:avLst/>
          </a:prstGeom>
          <a:noFill/>
          <a:ln cap="flat" cmpd="sng" w="12050">
            <a:solidFill>
              <a:srgbClr val="93C5D8"/>
            </a:solidFill>
            <a:prstDash val="solid"/>
            <a:miter lim="800000"/>
            <a:headEnd len="sm" w="sm" type="none"/>
            <a:tailEnd len="sm" w="sm" type="none"/>
          </a:ln>
        </p:spPr>
      </p:cxnSp>
      <p:sp>
        <p:nvSpPr>
          <p:cNvPr id="14" name="Google Shape;14;p7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Clr>
                <a:schemeClr val="dk2"/>
              </a:buClr>
              <a:buSzPts val="4100"/>
              <a:buFont typeface="Lucida Sans"/>
              <a:buNone/>
              <a:defRPr b="1" i="0" sz="4100" u="none" cap="none" strike="noStrike">
                <a:solidFill>
                  <a:schemeClr val="dk2"/>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5" name="Google Shape;15;p78"/>
          <p:cNvSpPr txBox="1"/>
          <p:nvPr>
            <p:ph idx="1" type="body"/>
          </p:nvPr>
        </p:nvSpPr>
        <p:spPr>
          <a:xfrm>
            <a:off x="457200" y="1481328"/>
            <a:ext cx="8229600" cy="4525963"/>
          </a:xfrm>
          <a:prstGeom prst="rect">
            <a:avLst/>
          </a:prstGeom>
          <a:noFill/>
          <a:ln>
            <a:noFill/>
          </a:ln>
        </p:spPr>
        <p:txBody>
          <a:bodyPr anchorCtr="0" anchor="t" bIns="45700" lIns="91425" spcFirstLastPara="1" rIns="91425" wrap="square" tIns="45700">
            <a:normAutofit/>
          </a:bodyPr>
          <a:lstStyle>
            <a:lvl1pPr indent="-345186" lvl="0" marL="457200" marR="0" rtl="0" algn="l">
              <a:spcBef>
                <a:spcPts val="400"/>
              </a:spcBef>
              <a:spcAft>
                <a:spcPts val="0"/>
              </a:spcAft>
              <a:buClr>
                <a:schemeClr val="accent1"/>
              </a:buClr>
              <a:buSzPts val="1836"/>
              <a:buFont typeface="Noto Sans Symbols"/>
              <a:buChar char="🞂"/>
              <a:defRPr b="0" i="0" sz="2700" u="none" cap="none" strike="noStrike">
                <a:solidFill>
                  <a:schemeClr val="dk1"/>
                </a:solidFill>
                <a:latin typeface="Lucida Sans"/>
                <a:ea typeface="Lucida Sans"/>
                <a:cs typeface="Lucida Sans"/>
                <a:sym typeface="Lucida Sans"/>
              </a:defRPr>
            </a:lvl1pPr>
            <a:lvl2pPr indent="-374650" lvl="1" marL="914400" marR="0" rtl="0" algn="l">
              <a:spcBef>
                <a:spcPts val="324"/>
              </a:spcBef>
              <a:spcAft>
                <a:spcPts val="0"/>
              </a:spcAft>
              <a:buClr>
                <a:schemeClr val="accent1"/>
              </a:buClr>
              <a:buSzPts val="2300"/>
              <a:buFont typeface="Verdana"/>
              <a:buChar char="◦"/>
              <a:defRPr b="0" i="0" sz="2300" u="none" cap="none" strike="noStrike">
                <a:solidFill>
                  <a:schemeClr val="dk1"/>
                </a:solidFill>
                <a:latin typeface="Lucida Sans"/>
                <a:ea typeface="Lucida Sans"/>
                <a:cs typeface="Lucida Sans"/>
                <a:sym typeface="Lucida Sans"/>
              </a:defRPr>
            </a:lvl2pPr>
            <a:lvl3pPr indent="-361950" lvl="2" marL="1371600" marR="0" rtl="0" algn="l">
              <a:spcBef>
                <a:spcPts val="350"/>
              </a:spcBef>
              <a:spcAft>
                <a:spcPts val="0"/>
              </a:spcAft>
              <a:buClr>
                <a:schemeClr val="accent2"/>
              </a:buClr>
              <a:buSzPts val="2100"/>
              <a:buFont typeface="Noto Sans Symbols"/>
              <a:buChar char="●"/>
              <a:defRPr b="0" i="0" sz="2100" u="none" cap="none" strike="noStrike">
                <a:solidFill>
                  <a:schemeClr val="dk1"/>
                </a:solidFill>
                <a:latin typeface="Lucida Sans"/>
                <a:ea typeface="Lucida Sans"/>
                <a:cs typeface="Lucida Sans"/>
                <a:sym typeface="Lucida Sans"/>
              </a:defRPr>
            </a:lvl3pPr>
            <a:lvl4pPr indent="-349250" lvl="3" marL="1828800" marR="0" rtl="0" algn="l">
              <a:spcBef>
                <a:spcPts val="350"/>
              </a:spcBef>
              <a:spcAft>
                <a:spcPts val="0"/>
              </a:spcAft>
              <a:buClr>
                <a:schemeClr val="accent2"/>
              </a:buClr>
              <a:buSzPts val="1900"/>
              <a:buFont typeface="Noto Sans Symbols"/>
              <a:buChar char="●"/>
              <a:defRPr b="0" i="0" sz="1900" u="none" cap="none" strike="noStrike">
                <a:solidFill>
                  <a:schemeClr val="dk1"/>
                </a:solidFill>
                <a:latin typeface="Lucida Sans"/>
                <a:ea typeface="Lucida Sans"/>
                <a:cs typeface="Lucida Sans"/>
                <a:sym typeface="Lucida Sans"/>
              </a:defRPr>
            </a:lvl4pPr>
            <a:lvl5pPr indent="-342900" lvl="4" marL="2286000" marR="0" rtl="0" algn="l">
              <a:spcBef>
                <a:spcPts val="350"/>
              </a:spcBef>
              <a:spcAft>
                <a:spcPts val="0"/>
              </a:spcAft>
              <a:buClr>
                <a:schemeClr val="accent2"/>
              </a:buClr>
              <a:buSzPts val="1800"/>
              <a:buFont typeface="Noto Sans Symbols"/>
              <a:buChar char="●"/>
              <a:defRPr b="0" i="0" sz="1800" u="none" cap="none" strike="noStrike">
                <a:solidFill>
                  <a:schemeClr val="dk1"/>
                </a:solidFill>
                <a:latin typeface="Lucida Sans"/>
                <a:ea typeface="Lucida Sans"/>
                <a:cs typeface="Lucida Sans"/>
                <a:sym typeface="Lucida Sans"/>
              </a:defRPr>
            </a:lvl5pPr>
            <a:lvl6pPr indent="-342900" lvl="5" marL="2743200" marR="0" rtl="0" algn="l">
              <a:spcBef>
                <a:spcPts val="350"/>
              </a:spcBef>
              <a:spcAft>
                <a:spcPts val="0"/>
              </a:spcAft>
              <a:buClr>
                <a:schemeClr val="accent3"/>
              </a:buClr>
              <a:buSzPts val="1800"/>
              <a:buFont typeface="Noto Sans Symbols"/>
              <a:buChar char="■"/>
              <a:defRPr b="0" i="0" sz="1800" u="none" cap="none" strike="noStrike">
                <a:solidFill>
                  <a:schemeClr val="dk1"/>
                </a:solidFill>
                <a:latin typeface="Lucida Sans"/>
                <a:ea typeface="Lucida Sans"/>
                <a:cs typeface="Lucida Sans"/>
                <a:sym typeface="Lucida Sans"/>
              </a:defRPr>
            </a:lvl6pPr>
            <a:lvl7pPr indent="-330200" lvl="6" marL="3200400" marR="0" rtl="0" algn="l">
              <a:spcBef>
                <a:spcPts val="350"/>
              </a:spcBef>
              <a:spcAft>
                <a:spcPts val="0"/>
              </a:spcAft>
              <a:buClr>
                <a:schemeClr val="accent3"/>
              </a:buClr>
              <a:buSzPts val="1600"/>
              <a:buFont typeface="Noto Sans Symbols"/>
              <a:buChar char="■"/>
              <a:defRPr b="0" i="0" sz="1600" u="none" cap="none" strike="noStrike">
                <a:solidFill>
                  <a:schemeClr val="dk1"/>
                </a:solidFill>
                <a:latin typeface="Lucida Sans"/>
                <a:ea typeface="Lucida Sans"/>
                <a:cs typeface="Lucida Sans"/>
                <a:sym typeface="Lucida Sans"/>
              </a:defRPr>
            </a:lvl7pPr>
            <a:lvl8pPr indent="-330200" lvl="7" marL="3657600" marR="0" rtl="0" algn="l">
              <a:spcBef>
                <a:spcPts val="350"/>
              </a:spcBef>
              <a:spcAft>
                <a:spcPts val="0"/>
              </a:spcAft>
              <a:buClr>
                <a:schemeClr val="accent3"/>
              </a:buClr>
              <a:buSzPts val="1600"/>
              <a:buFont typeface="Noto Sans Symbols"/>
              <a:buChar char="■"/>
              <a:defRPr b="0" i="0" sz="1600" u="none" cap="none" strike="noStrike">
                <a:solidFill>
                  <a:schemeClr val="dk1"/>
                </a:solidFill>
                <a:latin typeface="Lucida Sans"/>
                <a:ea typeface="Lucida Sans"/>
                <a:cs typeface="Lucida Sans"/>
                <a:sym typeface="Lucida Sans"/>
              </a:defRPr>
            </a:lvl8pPr>
            <a:lvl9pPr indent="-330200" lvl="8" marL="4114800" marR="0" rtl="0" algn="l">
              <a:spcBef>
                <a:spcPts val="350"/>
              </a:spcBef>
              <a:spcAft>
                <a:spcPts val="0"/>
              </a:spcAft>
              <a:buClr>
                <a:schemeClr val="accent3"/>
              </a:buClr>
              <a:buSzPts val="1600"/>
              <a:buFont typeface="Noto Sans Symbols"/>
              <a:buChar char="■"/>
              <a:defRPr b="0" i="0" sz="1600" u="none" cap="none" strike="noStrike">
                <a:solidFill>
                  <a:schemeClr val="dk1"/>
                </a:solidFill>
                <a:latin typeface="Lucida Sans"/>
                <a:ea typeface="Lucida Sans"/>
                <a:cs typeface="Lucida Sans"/>
                <a:sym typeface="Lucida Sans"/>
              </a:defRPr>
            </a:lvl9pPr>
          </a:lstStyle>
          <a:p/>
        </p:txBody>
      </p:sp>
      <p:sp>
        <p:nvSpPr>
          <p:cNvPr id="16" name="Google Shape;16;p78"/>
          <p:cNvSpPr txBox="1"/>
          <p:nvPr>
            <p:ph idx="10" type="dt"/>
          </p:nvPr>
        </p:nvSpPr>
        <p:spPr>
          <a:xfrm>
            <a:off x="6727032" y="6407944"/>
            <a:ext cx="1920240" cy="36576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sz="1000">
                <a:solidFill>
                  <a:schemeClr val="dk1"/>
                </a:solidFill>
                <a:latin typeface="Lucida Sans"/>
                <a:ea typeface="Lucida Sans"/>
                <a:cs typeface="Lucida Sans"/>
                <a:sym typeface="Lucida Sans"/>
              </a:defRPr>
            </a:lvl1pPr>
            <a:lvl2pPr lvl="1"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2pPr>
            <a:lvl3pPr lvl="2"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3pPr>
            <a:lvl4pPr lvl="3"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4pPr>
            <a:lvl5pPr lvl="4"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5pPr>
            <a:lvl6pPr lvl="5"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6pPr>
            <a:lvl7pPr lvl="6"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7pPr>
            <a:lvl8pPr lvl="7"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8pPr>
            <a:lvl9pPr lvl="8"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9pPr>
          </a:lstStyle>
          <a:p/>
        </p:txBody>
      </p:sp>
      <p:sp>
        <p:nvSpPr>
          <p:cNvPr id="17" name="Google Shape;17;p78"/>
          <p:cNvSpPr txBox="1"/>
          <p:nvPr>
            <p:ph idx="11" type="ftr"/>
          </p:nvPr>
        </p:nvSpPr>
        <p:spPr>
          <a:xfrm>
            <a:off x="4380072" y="6407944"/>
            <a:ext cx="2350681" cy="365125"/>
          </a:xfrm>
          <a:prstGeom prst="rect">
            <a:avLst/>
          </a:prstGeom>
          <a:noFill/>
          <a:ln>
            <a:noFill/>
          </a:ln>
        </p:spPr>
        <p:txBody>
          <a:bodyPr anchorCtr="0" anchor="b" bIns="45700" lIns="91425" spcFirstLastPara="1" rIns="91425" wrap="square" tIns="45700">
            <a:noAutofit/>
          </a:bodyPr>
          <a:lstStyle>
            <a:lvl1pPr lvl="0" marR="0" rtl="0" algn="r">
              <a:spcBef>
                <a:spcPts val="0"/>
              </a:spcBef>
              <a:spcAft>
                <a:spcPts val="0"/>
              </a:spcAft>
              <a:buSzPts val="1400"/>
              <a:buNone/>
              <a:defRPr sz="1000">
                <a:solidFill>
                  <a:schemeClr val="dk1"/>
                </a:solidFill>
                <a:latin typeface="Lucida Sans"/>
                <a:ea typeface="Lucida Sans"/>
                <a:cs typeface="Lucida Sans"/>
                <a:sym typeface="Lucida Sans"/>
              </a:defRPr>
            </a:lvl1pPr>
            <a:lvl2pPr lvl="1"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2pPr>
            <a:lvl3pPr lvl="2"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3pPr>
            <a:lvl4pPr lvl="3"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4pPr>
            <a:lvl5pPr lvl="4"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5pPr>
            <a:lvl6pPr lvl="5"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6pPr>
            <a:lvl7pPr lvl="6"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7pPr>
            <a:lvl8pPr lvl="7"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8pPr>
            <a:lvl9pPr lvl="8"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9pPr>
          </a:lstStyle>
          <a:p/>
        </p:txBody>
      </p:sp>
      <p:sp>
        <p:nvSpPr>
          <p:cNvPr id="18" name="Google Shape;18;p78"/>
          <p:cNvSpPr txBox="1"/>
          <p:nvPr>
            <p:ph idx="12" type="sldNum"/>
          </p:nvPr>
        </p:nvSpPr>
        <p:spPr>
          <a:xfrm>
            <a:off x="8647272" y="6407944"/>
            <a:ext cx="365760" cy="365125"/>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b="0" sz="1000" u="none">
                <a:solidFill>
                  <a:schemeClr val="dk1"/>
                </a:solidFill>
                <a:latin typeface="Lucida Sans"/>
                <a:ea typeface="Lucida Sans"/>
                <a:cs typeface="Lucida Sans"/>
                <a:sym typeface="Lucida Sans"/>
              </a:defRPr>
            </a:lvl1pPr>
            <a:lvl2pPr indent="0" lvl="1" marL="0" marR="0" rtl="0" algn="r">
              <a:spcBef>
                <a:spcPts val="0"/>
              </a:spcBef>
              <a:buNone/>
              <a:defRPr b="0" sz="1000" u="none">
                <a:solidFill>
                  <a:schemeClr val="dk1"/>
                </a:solidFill>
                <a:latin typeface="Lucida Sans"/>
                <a:ea typeface="Lucida Sans"/>
                <a:cs typeface="Lucida Sans"/>
                <a:sym typeface="Lucida Sans"/>
              </a:defRPr>
            </a:lvl2pPr>
            <a:lvl3pPr indent="0" lvl="2" marL="0" marR="0" rtl="0" algn="r">
              <a:spcBef>
                <a:spcPts val="0"/>
              </a:spcBef>
              <a:buNone/>
              <a:defRPr b="0" sz="1000" u="none">
                <a:solidFill>
                  <a:schemeClr val="dk1"/>
                </a:solidFill>
                <a:latin typeface="Lucida Sans"/>
                <a:ea typeface="Lucida Sans"/>
                <a:cs typeface="Lucida Sans"/>
                <a:sym typeface="Lucida Sans"/>
              </a:defRPr>
            </a:lvl3pPr>
            <a:lvl4pPr indent="0" lvl="3" marL="0" marR="0" rtl="0" algn="r">
              <a:spcBef>
                <a:spcPts val="0"/>
              </a:spcBef>
              <a:buNone/>
              <a:defRPr b="0" sz="1000" u="none">
                <a:solidFill>
                  <a:schemeClr val="dk1"/>
                </a:solidFill>
                <a:latin typeface="Lucida Sans"/>
                <a:ea typeface="Lucida Sans"/>
                <a:cs typeface="Lucida Sans"/>
                <a:sym typeface="Lucida Sans"/>
              </a:defRPr>
            </a:lvl4pPr>
            <a:lvl5pPr indent="0" lvl="4" marL="0" marR="0" rtl="0" algn="r">
              <a:spcBef>
                <a:spcPts val="0"/>
              </a:spcBef>
              <a:buNone/>
              <a:defRPr b="0" sz="1000" u="none">
                <a:solidFill>
                  <a:schemeClr val="dk1"/>
                </a:solidFill>
                <a:latin typeface="Lucida Sans"/>
                <a:ea typeface="Lucida Sans"/>
                <a:cs typeface="Lucida Sans"/>
                <a:sym typeface="Lucida Sans"/>
              </a:defRPr>
            </a:lvl5pPr>
            <a:lvl6pPr indent="0" lvl="5" marL="0" marR="0" rtl="0" algn="r">
              <a:spcBef>
                <a:spcPts val="0"/>
              </a:spcBef>
              <a:buNone/>
              <a:defRPr b="0" sz="1000" u="none">
                <a:solidFill>
                  <a:schemeClr val="dk1"/>
                </a:solidFill>
                <a:latin typeface="Lucida Sans"/>
                <a:ea typeface="Lucida Sans"/>
                <a:cs typeface="Lucida Sans"/>
                <a:sym typeface="Lucida Sans"/>
              </a:defRPr>
            </a:lvl6pPr>
            <a:lvl7pPr indent="0" lvl="6" marL="0" marR="0" rtl="0" algn="r">
              <a:spcBef>
                <a:spcPts val="0"/>
              </a:spcBef>
              <a:buNone/>
              <a:defRPr b="0" sz="1000" u="none">
                <a:solidFill>
                  <a:schemeClr val="dk1"/>
                </a:solidFill>
                <a:latin typeface="Lucida Sans"/>
                <a:ea typeface="Lucida Sans"/>
                <a:cs typeface="Lucida Sans"/>
                <a:sym typeface="Lucida Sans"/>
              </a:defRPr>
            </a:lvl7pPr>
            <a:lvl8pPr indent="0" lvl="7" marL="0" marR="0" rtl="0" algn="r">
              <a:spcBef>
                <a:spcPts val="0"/>
              </a:spcBef>
              <a:buNone/>
              <a:defRPr b="0" sz="1000" u="none">
                <a:solidFill>
                  <a:schemeClr val="dk1"/>
                </a:solidFill>
                <a:latin typeface="Lucida Sans"/>
                <a:ea typeface="Lucida Sans"/>
                <a:cs typeface="Lucida Sans"/>
                <a:sym typeface="Lucida Sans"/>
              </a:defRPr>
            </a:lvl8pPr>
            <a:lvl9pPr indent="0" lvl="8" marL="0" marR="0" rtl="0" algn="r">
              <a:spcBef>
                <a:spcPts val="0"/>
              </a:spcBef>
              <a:buNone/>
              <a:defRPr b="0" sz="1000" u="none">
                <a:solidFill>
                  <a:schemeClr val="dk1"/>
                </a:solidFill>
                <a:latin typeface="Lucida Sans"/>
                <a:ea typeface="Lucida Sans"/>
                <a:cs typeface="Lucida Sans"/>
                <a:sym typeface="Lucida Sans"/>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image" Target="../media/image21.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5.png"/><Relationship Id="rId4" Type="http://schemas.openxmlformats.org/officeDocument/2006/relationships/hyperlink" Target="https://www.electronics-tutorials.ws/blog/pulse-width-modulation.html"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6.png"/></Relationships>
</file>

<file path=ppt/slides/_rels/slide19.xml.rels><?xml version="1.0" encoding="UTF-8" standalone="yes"?><Relationships xmlns="http://schemas.openxmlformats.org/package/2006/relationships"><Relationship Id="rId10" Type="http://schemas.openxmlformats.org/officeDocument/2006/relationships/image" Target="../media/image25.png"/><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51.png"/><Relationship Id="rId4" Type="http://schemas.openxmlformats.org/officeDocument/2006/relationships/image" Target="../media/image8.png"/><Relationship Id="rId9" Type="http://schemas.openxmlformats.org/officeDocument/2006/relationships/image" Target="../media/image34.png"/><Relationship Id="rId5" Type="http://schemas.openxmlformats.org/officeDocument/2006/relationships/image" Target="../media/image17.png"/><Relationship Id="rId6" Type="http://schemas.openxmlformats.org/officeDocument/2006/relationships/image" Target="../media/image30.png"/><Relationship Id="rId7" Type="http://schemas.openxmlformats.org/officeDocument/2006/relationships/image" Target="../media/image23.png"/><Relationship Id="rId8"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6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3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43.gi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39.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9.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2.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3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5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3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4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4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5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5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5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4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7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4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4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4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4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5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4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5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5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4.png"/><Relationship Id="rId4" Type="http://schemas.openxmlformats.org/officeDocument/2006/relationships/hyperlink" Target="https://www.youtube.com/watch?v=CWulQ1ZSE3c&amp;ab_channel=JaredOwen"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6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7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46.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 Id="rId3" Type="http://schemas.openxmlformats.org/officeDocument/2006/relationships/image" Target="../media/image68.gif"/><Relationship Id="rId4" Type="http://schemas.openxmlformats.org/officeDocument/2006/relationships/image" Target="../media/image50.png"/><Relationship Id="rId5" Type="http://schemas.openxmlformats.org/officeDocument/2006/relationships/image" Target="../media/image86.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 Id="rId3" Type="http://schemas.openxmlformats.org/officeDocument/2006/relationships/image" Target="../media/image61.gi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 Id="rId3" Type="http://schemas.openxmlformats.org/officeDocument/2006/relationships/image" Target="../media/image57.gif"/><Relationship Id="rId4" Type="http://schemas.openxmlformats.org/officeDocument/2006/relationships/image" Target="../media/image65.gif"/><Relationship Id="rId5" Type="http://schemas.openxmlformats.org/officeDocument/2006/relationships/image" Target="../media/image71.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 Id="rId3" Type="http://schemas.openxmlformats.org/officeDocument/2006/relationships/image" Target="../media/image67.png"/><Relationship Id="rId4" Type="http://schemas.openxmlformats.org/officeDocument/2006/relationships/image" Target="../media/image81.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 Id="rId3" Type="http://schemas.openxmlformats.org/officeDocument/2006/relationships/image" Target="../media/image64.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 Id="rId3" Type="http://schemas.openxmlformats.org/officeDocument/2006/relationships/image" Target="../media/image9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 Id="rId3" Type="http://schemas.openxmlformats.org/officeDocument/2006/relationships/image" Target="../media/image75.gi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 Id="rId3" Type="http://schemas.openxmlformats.org/officeDocument/2006/relationships/image" Target="../media/image66.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 Id="rId3" Type="http://schemas.openxmlformats.org/officeDocument/2006/relationships/image" Target="../media/image89.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 Id="rId3" Type="http://schemas.openxmlformats.org/officeDocument/2006/relationships/image" Target="../media/image62.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 Id="rId3" Type="http://schemas.openxmlformats.org/officeDocument/2006/relationships/image" Target="../media/image73.png"/><Relationship Id="rId4" Type="http://schemas.openxmlformats.org/officeDocument/2006/relationships/image" Target="../media/image72.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 Id="rId3" Type="http://schemas.openxmlformats.org/officeDocument/2006/relationships/image" Target="../media/image69.png"/><Relationship Id="rId4" Type="http://schemas.openxmlformats.org/officeDocument/2006/relationships/image" Target="../media/image74.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 Id="rId3" Type="http://schemas.openxmlformats.org/officeDocument/2006/relationships/image" Target="../media/image90.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7.xml"/><Relationship Id="rId3" Type="http://schemas.openxmlformats.org/officeDocument/2006/relationships/image" Target="../media/image76.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 Id="rId3" Type="http://schemas.openxmlformats.org/officeDocument/2006/relationships/image" Target="../media/image84.jp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9.xml"/><Relationship Id="rId3" Type="http://schemas.openxmlformats.org/officeDocument/2006/relationships/image" Target="../media/image77.jpg"/><Relationship Id="rId4" Type="http://schemas.openxmlformats.org/officeDocument/2006/relationships/image" Target="../media/image79.gif"/><Relationship Id="rId5" Type="http://schemas.openxmlformats.org/officeDocument/2006/relationships/image" Target="../media/image88.png"/><Relationship Id="rId6" Type="http://schemas.openxmlformats.org/officeDocument/2006/relationships/image" Target="../media/image9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8.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1.xml"/><Relationship Id="rId3" Type="http://schemas.openxmlformats.org/officeDocument/2006/relationships/image" Target="../media/image91.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2.xml"/><Relationship Id="rId3" Type="http://schemas.openxmlformats.org/officeDocument/2006/relationships/image" Target="../media/image85.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3.xml"/><Relationship Id="rId3" Type="http://schemas.openxmlformats.org/officeDocument/2006/relationships/image" Target="../media/image93.png"/><Relationship Id="rId4" Type="http://schemas.openxmlformats.org/officeDocument/2006/relationships/image" Target="../media/image80.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4.xml"/><Relationship Id="rId3" Type="http://schemas.openxmlformats.org/officeDocument/2006/relationships/image" Target="../media/image82.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5.xml"/><Relationship Id="rId3" Type="http://schemas.openxmlformats.org/officeDocument/2006/relationships/image" Target="../media/image83.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6.xml"/><Relationship Id="rId3" Type="http://schemas.openxmlformats.org/officeDocument/2006/relationships/image" Target="../media/image87.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7.xml"/><Relationship Id="rId3" Type="http://schemas.openxmlformats.org/officeDocument/2006/relationships/hyperlink" Target="https://ocw.tudelft.nl/course-lectures/2-0-2-mr-smith-animation/" TargetMode="External"/><Relationship Id="rId4" Type="http://schemas.openxmlformats.org/officeDocument/2006/relationships/hyperlink" Target="https://ocw.tudelft.nl/course-readings/2-1-2-lecture-notes-parts-of-an-ev-recap/" TargetMode="External"/><Relationship Id="rId5" Type="http://schemas.openxmlformats.org/officeDocument/2006/relationships/hyperlink" Target="https://ocw.tudelft.nl/course-lectures/2-1-3-how-does-an-ev-work/"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
          <p:cNvSpPr txBox="1"/>
          <p:nvPr>
            <p:ph type="title"/>
          </p:nvPr>
        </p:nvSpPr>
        <p:spPr>
          <a:xfrm>
            <a:off x="304800" y="2362200"/>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FF0000"/>
              </a:buClr>
              <a:buSzPct val="100000"/>
              <a:buFont typeface="Lucida Sans"/>
              <a:buNone/>
            </a:pPr>
            <a:r>
              <a:rPr lang="en-US" sz="4800">
                <a:solidFill>
                  <a:srgbClr val="FF0000"/>
                </a:solidFill>
              </a:rPr>
              <a:t>DC and Stepper Motors, and RC Servos</a:t>
            </a:r>
            <a:endParaRPr sz="480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t/>
            </a:r>
            <a:endParaRPr/>
          </a:p>
        </p:txBody>
      </p:sp>
      <p:pic>
        <p:nvPicPr>
          <p:cNvPr id="165" name="Google Shape;165;p10"/>
          <p:cNvPicPr preferRelativeResize="0"/>
          <p:nvPr>
            <p:ph idx="1" type="body"/>
          </p:nvPr>
        </p:nvPicPr>
        <p:blipFill rotWithShape="1">
          <a:blip r:embed="rId3">
            <a:alphaModFix/>
          </a:blip>
          <a:srcRect b="0" l="0" r="0" t="0"/>
          <a:stretch/>
        </p:blipFill>
        <p:spPr>
          <a:xfrm>
            <a:off x="0" y="0"/>
            <a:ext cx="7315200" cy="5500876"/>
          </a:xfrm>
          <a:prstGeom prst="rect">
            <a:avLst/>
          </a:prstGeom>
          <a:noFill/>
          <a:ln>
            <a:noFill/>
          </a:ln>
        </p:spPr>
      </p:pic>
      <p:pic>
        <p:nvPicPr>
          <p:cNvPr descr="working of dc motor animation" id="166" name="Google Shape;166;p10"/>
          <p:cNvPicPr preferRelativeResize="0"/>
          <p:nvPr/>
        </p:nvPicPr>
        <p:blipFill rotWithShape="1">
          <a:blip r:embed="rId4">
            <a:alphaModFix/>
          </a:blip>
          <a:srcRect b="0" l="0" r="0" t="0"/>
          <a:stretch/>
        </p:blipFill>
        <p:spPr>
          <a:xfrm>
            <a:off x="5676900" y="2971800"/>
            <a:ext cx="3276600" cy="322438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1"/>
          <p:cNvSpPr txBox="1"/>
          <p:nvPr>
            <p:ph idx="1" type="body"/>
          </p:nvPr>
        </p:nvSpPr>
        <p:spPr>
          <a:xfrm>
            <a:off x="457200" y="1481328"/>
            <a:ext cx="8229600" cy="4525963"/>
          </a:xfrm>
          <a:prstGeom prst="rect">
            <a:avLst/>
          </a:prstGeom>
          <a:noFill/>
          <a:ln>
            <a:noFill/>
          </a:ln>
        </p:spPr>
        <p:txBody>
          <a:bodyPr anchorCtr="0" anchor="t" bIns="45700" lIns="91425" spcFirstLastPara="1" rIns="91425" wrap="square" tIns="45700">
            <a:normAutofit/>
          </a:bodyPr>
          <a:lstStyle/>
          <a:p>
            <a:pPr indent="-139446" lvl="0" marL="365760" rtl="0" algn="l">
              <a:spcBef>
                <a:spcPts val="0"/>
              </a:spcBef>
              <a:spcAft>
                <a:spcPts val="0"/>
              </a:spcAft>
              <a:buSzPts val="1836"/>
              <a:buNone/>
            </a:pPr>
            <a:r>
              <a:t/>
            </a:r>
            <a:endParaRPr/>
          </a:p>
        </p:txBody>
      </p:sp>
      <p:sp>
        <p:nvSpPr>
          <p:cNvPr id="172" name="Google Shape;172;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t/>
            </a:r>
            <a:endParaRPr/>
          </a:p>
        </p:txBody>
      </p:sp>
      <p:pic>
        <p:nvPicPr>
          <p:cNvPr id="173" name="Google Shape;173;p11"/>
          <p:cNvPicPr preferRelativeResize="0"/>
          <p:nvPr/>
        </p:nvPicPr>
        <p:blipFill rotWithShape="1">
          <a:blip r:embed="rId3">
            <a:alphaModFix/>
          </a:blip>
          <a:srcRect b="0" l="0" r="0" t="0"/>
          <a:stretch/>
        </p:blipFill>
        <p:spPr>
          <a:xfrm>
            <a:off x="0" y="0"/>
            <a:ext cx="8915400" cy="664261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2"/>
          <p:cNvSpPr txBox="1"/>
          <p:nvPr>
            <p:ph idx="1" type="body"/>
          </p:nvPr>
        </p:nvSpPr>
        <p:spPr>
          <a:xfrm>
            <a:off x="457200" y="1481328"/>
            <a:ext cx="8229600" cy="4525963"/>
          </a:xfrm>
          <a:prstGeom prst="rect">
            <a:avLst/>
          </a:prstGeom>
          <a:noFill/>
          <a:ln>
            <a:noFill/>
          </a:ln>
        </p:spPr>
        <p:txBody>
          <a:bodyPr anchorCtr="0" anchor="t" bIns="45700" lIns="91425" spcFirstLastPara="1" rIns="91425" wrap="square" tIns="45700">
            <a:normAutofit/>
          </a:bodyPr>
          <a:lstStyle/>
          <a:p>
            <a:pPr indent="-139446" lvl="0" marL="365760" rtl="0" algn="l">
              <a:spcBef>
                <a:spcPts val="0"/>
              </a:spcBef>
              <a:spcAft>
                <a:spcPts val="0"/>
              </a:spcAft>
              <a:buSzPts val="1836"/>
              <a:buNone/>
            </a:pPr>
            <a:r>
              <a:t/>
            </a:r>
            <a:endParaRPr/>
          </a:p>
        </p:txBody>
      </p:sp>
      <p:sp>
        <p:nvSpPr>
          <p:cNvPr id="179" name="Google Shape;179;p1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t/>
            </a:r>
            <a:endParaRPr/>
          </a:p>
        </p:txBody>
      </p:sp>
      <p:pic>
        <p:nvPicPr>
          <p:cNvPr id="180" name="Google Shape;180;p12"/>
          <p:cNvPicPr preferRelativeResize="0"/>
          <p:nvPr/>
        </p:nvPicPr>
        <p:blipFill rotWithShape="1">
          <a:blip r:embed="rId3">
            <a:alphaModFix/>
          </a:blip>
          <a:srcRect b="0" l="0" r="0" t="0"/>
          <a:stretch/>
        </p:blipFill>
        <p:spPr>
          <a:xfrm>
            <a:off x="0" y="152400"/>
            <a:ext cx="8839200" cy="629906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13"/>
          <p:cNvSpPr txBox="1"/>
          <p:nvPr>
            <p:ph idx="1" type="body"/>
          </p:nvPr>
        </p:nvSpPr>
        <p:spPr>
          <a:xfrm>
            <a:off x="457200" y="1481328"/>
            <a:ext cx="8229600" cy="4525963"/>
          </a:xfrm>
          <a:prstGeom prst="rect">
            <a:avLst/>
          </a:prstGeom>
          <a:noFill/>
          <a:ln>
            <a:noFill/>
          </a:ln>
        </p:spPr>
        <p:txBody>
          <a:bodyPr anchorCtr="0" anchor="t" bIns="45700" lIns="91425" spcFirstLastPara="1" rIns="91425" wrap="square" tIns="45700">
            <a:normAutofit/>
          </a:bodyPr>
          <a:lstStyle/>
          <a:p>
            <a:pPr indent="-139446" lvl="0" marL="365760" rtl="0" algn="l">
              <a:spcBef>
                <a:spcPts val="0"/>
              </a:spcBef>
              <a:spcAft>
                <a:spcPts val="0"/>
              </a:spcAft>
              <a:buSzPts val="1836"/>
              <a:buNone/>
            </a:pPr>
            <a:r>
              <a:t/>
            </a:r>
            <a:endParaRPr/>
          </a:p>
          <a:p>
            <a:pPr indent="-139446" lvl="0" marL="365760" rtl="0" algn="l">
              <a:spcBef>
                <a:spcPts val="400"/>
              </a:spcBef>
              <a:spcAft>
                <a:spcPts val="0"/>
              </a:spcAft>
              <a:buSzPts val="1836"/>
              <a:buNone/>
            </a:pPr>
            <a:r>
              <a:t/>
            </a:r>
            <a:endParaRPr/>
          </a:p>
          <a:p>
            <a:pPr indent="-139446" lvl="0" marL="365760" rtl="0" algn="l">
              <a:spcBef>
                <a:spcPts val="400"/>
              </a:spcBef>
              <a:spcAft>
                <a:spcPts val="0"/>
              </a:spcAft>
              <a:buSzPts val="1836"/>
              <a:buNone/>
            </a:pPr>
            <a:r>
              <a:t/>
            </a:r>
            <a:endParaRPr/>
          </a:p>
          <a:p>
            <a:pPr indent="-139446" lvl="0" marL="365760" rtl="0" algn="l">
              <a:spcBef>
                <a:spcPts val="400"/>
              </a:spcBef>
              <a:spcAft>
                <a:spcPts val="0"/>
              </a:spcAft>
              <a:buSzPts val="1836"/>
              <a:buNone/>
            </a:pPr>
            <a:r>
              <a:t/>
            </a:r>
            <a:endParaRPr/>
          </a:p>
        </p:txBody>
      </p:sp>
      <p:sp>
        <p:nvSpPr>
          <p:cNvPr id="186" name="Google Shape;186;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rPr lang="en-US"/>
              <a:t>`</a:t>
            </a:r>
            <a:endParaRPr/>
          </a:p>
        </p:txBody>
      </p:sp>
      <p:pic>
        <p:nvPicPr>
          <p:cNvPr id="187" name="Google Shape;187;p13"/>
          <p:cNvPicPr preferRelativeResize="0"/>
          <p:nvPr/>
        </p:nvPicPr>
        <p:blipFill rotWithShape="1">
          <a:blip r:embed="rId3">
            <a:alphaModFix/>
          </a:blip>
          <a:srcRect b="0" l="0" r="0" t="0"/>
          <a:stretch/>
        </p:blipFill>
        <p:spPr>
          <a:xfrm>
            <a:off x="0" y="-1"/>
            <a:ext cx="8229600" cy="655558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14"/>
          <p:cNvSpPr txBox="1"/>
          <p:nvPr>
            <p:ph idx="1" type="body"/>
          </p:nvPr>
        </p:nvSpPr>
        <p:spPr>
          <a:xfrm>
            <a:off x="457200" y="1481328"/>
            <a:ext cx="8229600" cy="4525963"/>
          </a:xfrm>
          <a:prstGeom prst="rect">
            <a:avLst/>
          </a:prstGeom>
          <a:noFill/>
          <a:ln>
            <a:noFill/>
          </a:ln>
        </p:spPr>
        <p:txBody>
          <a:bodyPr anchorCtr="0" anchor="t" bIns="45700" lIns="91425" spcFirstLastPara="1" rIns="91425" wrap="square" tIns="45700">
            <a:normAutofit/>
          </a:bodyPr>
          <a:lstStyle/>
          <a:p>
            <a:pPr indent="-139446" lvl="0" marL="365760" rtl="0" algn="l">
              <a:spcBef>
                <a:spcPts val="0"/>
              </a:spcBef>
              <a:spcAft>
                <a:spcPts val="0"/>
              </a:spcAft>
              <a:buSzPts val="1836"/>
              <a:buNone/>
            </a:pPr>
            <a:r>
              <a:t/>
            </a:r>
            <a:endParaRPr/>
          </a:p>
          <a:p>
            <a:pPr indent="-139446" lvl="0" marL="365760" rtl="0" algn="l">
              <a:spcBef>
                <a:spcPts val="400"/>
              </a:spcBef>
              <a:spcAft>
                <a:spcPts val="0"/>
              </a:spcAft>
              <a:buSzPts val="1836"/>
              <a:buNone/>
            </a:pPr>
            <a:r>
              <a:t/>
            </a:r>
            <a:endParaRPr/>
          </a:p>
          <a:p>
            <a:pPr indent="-139446" lvl="0" marL="365760" rtl="0" algn="l">
              <a:spcBef>
                <a:spcPts val="400"/>
              </a:spcBef>
              <a:spcAft>
                <a:spcPts val="0"/>
              </a:spcAft>
              <a:buSzPts val="1836"/>
              <a:buNone/>
            </a:pPr>
            <a:r>
              <a:t/>
            </a:r>
            <a:endParaRPr/>
          </a:p>
          <a:p>
            <a:pPr indent="-139446" lvl="0" marL="365760" rtl="0" algn="l">
              <a:spcBef>
                <a:spcPts val="400"/>
              </a:spcBef>
              <a:spcAft>
                <a:spcPts val="0"/>
              </a:spcAft>
              <a:buSzPts val="1836"/>
              <a:buNone/>
            </a:pPr>
            <a:r>
              <a:t/>
            </a:r>
            <a:endParaRPr/>
          </a:p>
        </p:txBody>
      </p:sp>
      <p:sp>
        <p:nvSpPr>
          <p:cNvPr id="193" name="Google Shape;193;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t/>
            </a:r>
            <a:endParaRPr/>
          </a:p>
        </p:txBody>
      </p:sp>
      <p:pic>
        <p:nvPicPr>
          <p:cNvPr id="194" name="Google Shape;194;p14"/>
          <p:cNvPicPr preferRelativeResize="0"/>
          <p:nvPr/>
        </p:nvPicPr>
        <p:blipFill rotWithShape="1">
          <a:blip r:embed="rId3">
            <a:alphaModFix/>
          </a:blip>
          <a:srcRect b="-3509" l="0" r="0" t="3510"/>
          <a:stretch/>
        </p:blipFill>
        <p:spPr>
          <a:xfrm>
            <a:off x="-204100" y="111200"/>
            <a:ext cx="8763000" cy="653135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15"/>
          <p:cNvSpPr txBox="1"/>
          <p:nvPr>
            <p:ph idx="1" type="body"/>
          </p:nvPr>
        </p:nvSpPr>
        <p:spPr>
          <a:xfrm>
            <a:off x="457200" y="1481328"/>
            <a:ext cx="8229600" cy="4525963"/>
          </a:xfrm>
          <a:prstGeom prst="rect">
            <a:avLst/>
          </a:prstGeom>
          <a:noFill/>
          <a:ln>
            <a:noFill/>
          </a:ln>
        </p:spPr>
        <p:txBody>
          <a:bodyPr anchorCtr="0" anchor="t" bIns="45700" lIns="91425" spcFirstLastPara="1" rIns="91425" wrap="square" tIns="45700">
            <a:normAutofit/>
          </a:bodyPr>
          <a:lstStyle/>
          <a:p>
            <a:pPr indent="-139446" lvl="0" marL="365760" rtl="0" algn="l">
              <a:spcBef>
                <a:spcPts val="0"/>
              </a:spcBef>
              <a:spcAft>
                <a:spcPts val="0"/>
              </a:spcAft>
              <a:buSzPts val="1836"/>
              <a:buNone/>
            </a:pPr>
            <a:r>
              <a:t/>
            </a:r>
            <a:endParaRPr/>
          </a:p>
          <a:p>
            <a:pPr indent="-139446" lvl="0" marL="365760" rtl="0" algn="l">
              <a:spcBef>
                <a:spcPts val="400"/>
              </a:spcBef>
              <a:spcAft>
                <a:spcPts val="0"/>
              </a:spcAft>
              <a:buSzPts val="1836"/>
              <a:buNone/>
            </a:pPr>
            <a:r>
              <a:t/>
            </a:r>
            <a:endParaRPr/>
          </a:p>
          <a:p>
            <a:pPr indent="-139446" lvl="0" marL="365760" rtl="0" algn="l">
              <a:spcBef>
                <a:spcPts val="400"/>
              </a:spcBef>
              <a:spcAft>
                <a:spcPts val="0"/>
              </a:spcAft>
              <a:buSzPts val="1836"/>
              <a:buNone/>
            </a:pPr>
            <a:r>
              <a:t/>
            </a:r>
            <a:endParaRPr/>
          </a:p>
          <a:p>
            <a:pPr indent="-139446" lvl="0" marL="365760" rtl="0" algn="l">
              <a:spcBef>
                <a:spcPts val="400"/>
              </a:spcBef>
              <a:spcAft>
                <a:spcPts val="0"/>
              </a:spcAft>
              <a:buSzPts val="1836"/>
              <a:buNone/>
            </a:pPr>
            <a:r>
              <a:t/>
            </a:r>
            <a:endParaRPr/>
          </a:p>
        </p:txBody>
      </p:sp>
      <p:sp>
        <p:nvSpPr>
          <p:cNvPr id="200" name="Google Shape;200;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t/>
            </a:r>
            <a:endParaRPr/>
          </a:p>
        </p:txBody>
      </p:sp>
      <p:pic>
        <p:nvPicPr>
          <p:cNvPr id="201" name="Google Shape;201;p15"/>
          <p:cNvPicPr preferRelativeResize="0"/>
          <p:nvPr/>
        </p:nvPicPr>
        <p:blipFill rotWithShape="1">
          <a:blip r:embed="rId3">
            <a:alphaModFix/>
          </a:blip>
          <a:srcRect b="0" l="0" r="0" t="0"/>
          <a:stretch/>
        </p:blipFill>
        <p:spPr>
          <a:xfrm>
            <a:off x="0" y="0"/>
            <a:ext cx="8610600" cy="643865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rPr lang="en-US"/>
              <a:t>Speed Control DC Motor </a:t>
            </a:r>
            <a:endParaRPr/>
          </a:p>
        </p:txBody>
      </p:sp>
      <p:pic>
        <p:nvPicPr>
          <p:cNvPr id="208" name="Google Shape;208;p16"/>
          <p:cNvPicPr preferRelativeResize="0"/>
          <p:nvPr/>
        </p:nvPicPr>
        <p:blipFill rotWithShape="1">
          <a:blip r:embed="rId3">
            <a:alphaModFix/>
          </a:blip>
          <a:srcRect b="0" l="0" r="0" t="0"/>
          <a:stretch/>
        </p:blipFill>
        <p:spPr>
          <a:xfrm>
            <a:off x="1066800" y="1050064"/>
            <a:ext cx="6019800" cy="4360136"/>
          </a:xfrm>
          <a:prstGeom prst="rect">
            <a:avLst/>
          </a:prstGeom>
          <a:noFill/>
          <a:ln>
            <a:noFill/>
          </a:ln>
        </p:spPr>
      </p:pic>
      <p:sp>
        <p:nvSpPr>
          <p:cNvPr id="209" name="Google Shape;209;p16"/>
          <p:cNvSpPr/>
          <p:nvPr/>
        </p:nvSpPr>
        <p:spPr>
          <a:xfrm>
            <a:off x="0" y="5105400"/>
            <a:ext cx="4572000"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Lucida Sans"/>
                <a:ea typeface="Lucida Sans"/>
                <a:cs typeface="Lucida Sans"/>
                <a:sym typeface="Lucida Sans"/>
              </a:rPr>
              <a:t>Pot. Resistance increases, the amount of energy that must be converted to heat increases –it consumes supply power and may lead to pot. meltdown</a:t>
            </a:r>
            <a:endParaRPr sz="1800">
              <a:solidFill>
                <a:schemeClr val="dk1"/>
              </a:solidFill>
              <a:latin typeface="Lucida Sans"/>
              <a:ea typeface="Lucida Sans"/>
              <a:cs typeface="Lucida Sans"/>
              <a:sym typeface="Lucida Sans"/>
            </a:endParaRPr>
          </a:p>
        </p:txBody>
      </p:sp>
      <p:sp>
        <p:nvSpPr>
          <p:cNvPr id="210" name="Google Shape;210;p16"/>
          <p:cNvSpPr/>
          <p:nvPr/>
        </p:nvSpPr>
        <p:spPr>
          <a:xfrm>
            <a:off x="4572000" y="5181600"/>
            <a:ext cx="4572000"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Lucida Sans"/>
                <a:ea typeface="Lucida Sans"/>
                <a:cs typeface="Lucida Sans"/>
                <a:sym typeface="Lucida Sans"/>
              </a:rPr>
              <a:t>Collector emitter resistance increases, transistor must dissipate considerable amount of heat. This can lead to trans. meltdown</a:t>
            </a:r>
            <a:endParaRPr sz="1800">
              <a:solidFill>
                <a:schemeClr val="dk1"/>
              </a:solidFill>
              <a:latin typeface="Lucida Sans"/>
              <a:ea typeface="Lucida Sans"/>
              <a:cs typeface="Lucida Sans"/>
              <a:sym typeface="Lucida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rPr lang="en-US"/>
              <a:t>Better Designs…..</a:t>
            </a:r>
            <a:endParaRPr/>
          </a:p>
        </p:txBody>
      </p:sp>
      <p:pic>
        <p:nvPicPr>
          <p:cNvPr id="217" name="Google Shape;217;p17"/>
          <p:cNvPicPr preferRelativeResize="0"/>
          <p:nvPr/>
        </p:nvPicPr>
        <p:blipFill rotWithShape="1">
          <a:blip r:embed="rId3">
            <a:alphaModFix/>
          </a:blip>
          <a:srcRect b="0" l="0" r="0" t="0"/>
          <a:stretch/>
        </p:blipFill>
        <p:spPr>
          <a:xfrm>
            <a:off x="990600" y="1143000"/>
            <a:ext cx="6538112" cy="4195762"/>
          </a:xfrm>
          <a:prstGeom prst="rect">
            <a:avLst/>
          </a:prstGeom>
          <a:noFill/>
          <a:ln>
            <a:noFill/>
          </a:ln>
        </p:spPr>
      </p:pic>
      <p:sp>
        <p:nvSpPr>
          <p:cNvPr id="218" name="Google Shape;218;p17"/>
          <p:cNvSpPr/>
          <p:nvPr/>
        </p:nvSpPr>
        <p:spPr>
          <a:xfrm>
            <a:off x="0" y="5243899"/>
            <a:ext cx="7696200"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0000"/>
                </a:solidFill>
                <a:latin typeface="Lucida Sans"/>
                <a:ea typeface="Lucida Sans"/>
                <a:cs typeface="Lucida Sans"/>
                <a:sym typeface="Lucida Sans"/>
              </a:rPr>
              <a:t>To prevent component melt-down, solution is sending the motor short pulses of current by varying the width and frequency </a:t>
            </a:r>
            <a:endParaRPr/>
          </a:p>
          <a:p>
            <a:pPr indent="0" lvl="0" marL="0" marR="0" rtl="0" algn="l">
              <a:spcBef>
                <a:spcPts val="0"/>
              </a:spcBef>
              <a:spcAft>
                <a:spcPts val="0"/>
              </a:spcAft>
              <a:buNone/>
            </a:pPr>
            <a:r>
              <a:t/>
            </a:r>
            <a:endParaRPr sz="1800">
              <a:solidFill>
                <a:srgbClr val="FF0000"/>
              </a:solidFill>
              <a:latin typeface="Lucida Sans"/>
              <a:ea typeface="Lucida Sans"/>
              <a:cs typeface="Lucida Sans"/>
              <a:sym typeface="Lucida Sans"/>
            </a:endParaRPr>
          </a:p>
          <a:p>
            <a:pPr indent="0" lvl="0" marL="0" marR="0" rtl="0" algn="l">
              <a:spcBef>
                <a:spcPts val="0"/>
              </a:spcBef>
              <a:spcAft>
                <a:spcPts val="0"/>
              </a:spcAft>
              <a:buNone/>
            </a:pPr>
            <a:r>
              <a:t/>
            </a:r>
            <a:endParaRPr sz="1800">
              <a:solidFill>
                <a:srgbClr val="FF0000"/>
              </a:solidFill>
              <a:latin typeface="Lucida Sans"/>
              <a:ea typeface="Lucida Sans"/>
              <a:cs typeface="Lucida Sans"/>
              <a:sym typeface="Lucida Sans"/>
            </a:endParaRPr>
          </a:p>
        </p:txBody>
      </p:sp>
      <p:sp>
        <p:nvSpPr>
          <p:cNvPr id="219" name="Google Shape;219;p17"/>
          <p:cNvSpPr/>
          <p:nvPr/>
        </p:nvSpPr>
        <p:spPr>
          <a:xfrm>
            <a:off x="457200" y="5982563"/>
            <a:ext cx="837445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u="sng">
                <a:solidFill>
                  <a:schemeClr val="dk1"/>
                </a:solidFill>
                <a:latin typeface="Lucida Sans"/>
                <a:ea typeface="Lucida Sans"/>
                <a:cs typeface="Lucida Sans"/>
                <a:sym typeface="Lucida Sans"/>
                <a:hlinkClick r:id="rId4">
                  <a:extLst>
                    <a:ext uri="{A12FA001-AC4F-418D-AE19-62706E023703}">
                      <ahyp:hlinkClr val="tx"/>
                    </a:ext>
                  </a:extLst>
                </a:hlinkClick>
              </a:rPr>
              <a:t>https://www.electronics-tutorials.ws/blog/pulse-width-modulation.html</a:t>
            </a:r>
            <a:endParaRPr sz="1800">
              <a:solidFill>
                <a:schemeClr val="dk1"/>
              </a:solidFill>
              <a:latin typeface="Lucida Sans"/>
              <a:ea typeface="Lucida Sans"/>
              <a:cs typeface="Lucida Sans"/>
              <a:sym typeface="Lucida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dk2"/>
              </a:buClr>
              <a:buSzPct val="100000"/>
              <a:buFont typeface="Lucida Sans"/>
              <a:buNone/>
            </a:pPr>
            <a:r>
              <a:rPr lang="en-US"/>
              <a:t>Directional control of DC Motors</a:t>
            </a:r>
            <a:endParaRPr/>
          </a:p>
        </p:txBody>
      </p:sp>
      <p:pic>
        <p:nvPicPr>
          <p:cNvPr id="226" name="Google Shape;226;p18"/>
          <p:cNvPicPr preferRelativeResize="0"/>
          <p:nvPr/>
        </p:nvPicPr>
        <p:blipFill rotWithShape="1">
          <a:blip r:embed="rId3">
            <a:alphaModFix/>
          </a:blip>
          <a:srcRect b="0" l="0" r="0" t="0"/>
          <a:stretch/>
        </p:blipFill>
        <p:spPr>
          <a:xfrm>
            <a:off x="1" y="2124797"/>
            <a:ext cx="9143999" cy="2894878"/>
          </a:xfrm>
          <a:prstGeom prst="rect">
            <a:avLst/>
          </a:prstGeom>
          <a:noFill/>
          <a:ln>
            <a:noFill/>
          </a:ln>
        </p:spPr>
      </p:pic>
      <p:sp>
        <p:nvSpPr>
          <p:cNvPr id="227" name="Google Shape;227;p18"/>
          <p:cNvSpPr/>
          <p:nvPr/>
        </p:nvSpPr>
        <p:spPr>
          <a:xfrm>
            <a:off x="228600" y="4648200"/>
            <a:ext cx="402706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Lucida Sans"/>
                <a:ea typeface="Lucida Sans"/>
                <a:cs typeface="Lucida Sans"/>
                <a:sym typeface="Lucida Sans"/>
              </a:rPr>
              <a:t>Double Pole Double Throw switch </a:t>
            </a:r>
            <a:endParaRPr sz="1800">
              <a:solidFill>
                <a:schemeClr val="dk1"/>
              </a:solidFill>
              <a:latin typeface="Lucida Sans"/>
              <a:ea typeface="Lucida Sans"/>
              <a:cs typeface="Lucida Sans"/>
              <a:sym typeface="Lucida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rPr lang="en-US"/>
              <a:t>H-Bridge </a:t>
            </a:r>
            <a:endParaRPr/>
          </a:p>
        </p:txBody>
      </p:sp>
      <p:pic>
        <p:nvPicPr>
          <p:cNvPr id="234" name="Google Shape;234;p19"/>
          <p:cNvPicPr preferRelativeResize="0"/>
          <p:nvPr/>
        </p:nvPicPr>
        <p:blipFill rotWithShape="1">
          <a:blip r:embed="rId3">
            <a:alphaModFix/>
          </a:blip>
          <a:srcRect b="0" l="0" r="0" t="0"/>
          <a:stretch/>
        </p:blipFill>
        <p:spPr>
          <a:xfrm>
            <a:off x="304800" y="1066800"/>
            <a:ext cx="6057900" cy="3937635"/>
          </a:xfrm>
          <a:prstGeom prst="rect">
            <a:avLst/>
          </a:prstGeom>
          <a:noFill/>
          <a:ln>
            <a:noFill/>
          </a:ln>
        </p:spPr>
      </p:pic>
      <p:sp>
        <p:nvSpPr>
          <p:cNvPr id="235" name="Google Shape;235;p19"/>
          <p:cNvSpPr/>
          <p:nvPr/>
        </p:nvSpPr>
        <p:spPr>
          <a:xfrm>
            <a:off x="5257800" y="4267200"/>
            <a:ext cx="1219200" cy="914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ucida Sans"/>
              <a:ea typeface="Lucida Sans"/>
              <a:cs typeface="Lucida Sans"/>
              <a:sym typeface="Lucida Sans"/>
            </a:endParaRPr>
          </a:p>
        </p:txBody>
      </p:sp>
      <p:pic>
        <p:nvPicPr>
          <p:cNvPr id="236" name="Google Shape;236;p19"/>
          <p:cNvPicPr preferRelativeResize="0"/>
          <p:nvPr/>
        </p:nvPicPr>
        <p:blipFill rotWithShape="1">
          <a:blip r:embed="rId4">
            <a:alphaModFix/>
          </a:blip>
          <a:srcRect b="0" l="0" r="0" t="0"/>
          <a:stretch/>
        </p:blipFill>
        <p:spPr>
          <a:xfrm>
            <a:off x="228600" y="5105400"/>
            <a:ext cx="3267075" cy="371475"/>
          </a:xfrm>
          <a:prstGeom prst="rect">
            <a:avLst/>
          </a:prstGeom>
          <a:noFill/>
          <a:ln>
            <a:noFill/>
          </a:ln>
        </p:spPr>
      </p:pic>
      <p:pic>
        <p:nvPicPr>
          <p:cNvPr id="237" name="Google Shape;237;p19"/>
          <p:cNvPicPr preferRelativeResize="0"/>
          <p:nvPr/>
        </p:nvPicPr>
        <p:blipFill rotWithShape="1">
          <a:blip r:embed="rId5">
            <a:alphaModFix/>
          </a:blip>
          <a:srcRect b="0" l="0" r="0" t="0"/>
          <a:stretch/>
        </p:blipFill>
        <p:spPr>
          <a:xfrm>
            <a:off x="0" y="5486400"/>
            <a:ext cx="8248650" cy="381000"/>
          </a:xfrm>
          <a:prstGeom prst="rect">
            <a:avLst/>
          </a:prstGeom>
          <a:noFill/>
          <a:ln>
            <a:noFill/>
          </a:ln>
        </p:spPr>
      </p:pic>
      <p:pic>
        <p:nvPicPr>
          <p:cNvPr id="238" name="Google Shape;238;p19"/>
          <p:cNvPicPr preferRelativeResize="0"/>
          <p:nvPr/>
        </p:nvPicPr>
        <p:blipFill rotWithShape="1">
          <a:blip r:embed="rId6">
            <a:alphaModFix/>
          </a:blip>
          <a:srcRect b="0" l="0" r="0" t="0"/>
          <a:stretch/>
        </p:blipFill>
        <p:spPr>
          <a:xfrm>
            <a:off x="0" y="5867400"/>
            <a:ext cx="8248650" cy="247650"/>
          </a:xfrm>
          <a:prstGeom prst="rect">
            <a:avLst/>
          </a:prstGeom>
          <a:noFill/>
          <a:ln>
            <a:noFill/>
          </a:ln>
        </p:spPr>
      </p:pic>
      <p:pic>
        <p:nvPicPr>
          <p:cNvPr id="239" name="Google Shape;239;p19"/>
          <p:cNvPicPr preferRelativeResize="0"/>
          <p:nvPr/>
        </p:nvPicPr>
        <p:blipFill rotWithShape="1">
          <a:blip r:embed="rId7">
            <a:alphaModFix/>
          </a:blip>
          <a:srcRect b="0" l="0" r="0" t="0"/>
          <a:stretch/>
        </p:blipFill>
        <p:spPr>
          <a:xfrm>
            <a:off x="0" y="6096000"/>
            <a:ext cx="3514725" cy="333375"/>
          </a:xfrm>
          <a:prstGeom prst="rect">
            <a:avLst/>
          </a:prstGeom>
          <a:noFill/>
          <a:ln>
            <a:noFill/>
          </a:ln>
        </p:spPr>
      </p:pic>
      <p:pic>
        <p:nvPicPr>
          <p:cNvPr id="240" name="Google Shape;240;p19"/>
          <p:cNvPicPr preferRelativeResize="0"/>
          <p:nvPr/>
        </p:nvPicPr>
        <p:blipFill rotWithShape="1">
          <a:blip r:embed="rId8">
            <a:alphaModFix/>
          </a:blip>
          <a:srcRect b="0" l="0" r="0" t="0"/>
          <a:stretch/>
        </p:blipFill>
        <p:spPr>
          <a:xfrm>
            <a:off x="3505200" y="6150084"/>
            <a:ext cx="5638800" cy="307866"/>
          </a:xfrm>
          <a:prstGeom prst="rect">
            <a:avLst/>
          </a:prstGeom>
          <a:noFill/>
          <a:ln>
            <a:noFill/>
          </a:ln>
        </p:spPr>
      </p:pic>
      <p:pic>
        <p:nvPicPr>
          <p:cNvPr id="241" name="Google Shape;241;p19"/>
          <p:cNvPicPr preferRelativeResize="0"/>
          <p:nvPr/>
        </p:nvPicPr>
        <p:blipFill rotWithShape="1">
          <a:blip r:embed="rId9">
            <a:alphaModFix/>
          </a:blip>
          <a:srcRect b="0" l="0" r="0" t="0"/>
          <a:stretch/>
        </p:blipFill>
        <p:spPr>
          <a:xfrm>
            <a:off x="1590675" y="6400800"/>
            <a:ext cx="7553325" cy="285750"/>
          </a:xfrm>
          <a:prstGeom prst="rect">
            <a:avLst/>
          </a:prstGeom>
          <a:noFill/>
          <a:ln>
            <a:noFill/>
          </a:ln>
        </p:spPr>
      </p:pic>
      <p:pic>
        <p:nvPicPr>
          <p:cNvPr id="242" name="Google Shape;242;p19"/>
          <p:cNvPicPr preferRelativeResize="0"/>
          <p:nvPr/>
        </p:nvPicPr>
        <p:blipFill rotWithShape="1">
          <a:blip r:embed="rId10">
            <a:alphaModFix/>
          </a:blip>
          <a:srcRect b="0" l="0" r="0" t="0"/>
          <a:stretch/>
        </p:blipFill>
        <p:spPr>
          <a:xfrm>
            <a:off x="-25758" y="6350358"/>
            <a:ext cx="1619250" cy="390525"/>
          </a:xfrm>
          <a:prstGeom prst="rect">
            <a:avLst/>
          </a:prstGeom>
          <a:noFill/>
          <a:ln>
            <a:noFill/>
          </a:ln>
        </p:spPr>
      </p:pic>
      <p:sp>
        <p:nvSpPr>
          <p:cNvPr id="243" name="Google Shape;243;p19"/>
          <p:cNvSpPr/>
          <p:nvPr/>
        </p:nvSpPr>
        <p:spPr>
          <a:xfrm>
            <a:off x="5257800" y="4495800"/>
            <a:ext cx="35052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0000"/>
                </a:solidFill>
                <a:latin typeface="Lucida Sans"/>
                <a:ea typeface="Lucida Sans"/>
                <a:cs typeface="Lucida Sans"/>
                <a:sym typeface="Lucida Sans"/>
              </a:rPr>
              <a:t>LMD18200 National Semiconductor H-Bridge </a:t>
            </a:r>
            <a:endParaRPr sz="1800">
              <a:solidFill>
                <a:srgbClr val="FF0000"/>
              </a:solidFill>
              <a:latin typeface="Lucida Sans"/>
              <a:ea typeface="Lucida Sans"/>
              <a:cs typeface="Lucida Sans"/>
              <a:sym typeface="Lucida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t/>
            </a:r>
            <a:endParaRPr/>
          </a:p>
        </p:txBody>
      </p:sp>
      <p:pic>
        <p:nvPicPr>
          <p:cNvPr id="113" name="Google Shape;113;p2"/>
          <p:cNvPicPr preferRelativeResize="0"/>
          <p:nvPr>
            <p:ph idx="1" type="body"/>
          </p:nvPr>
        </p:nvPicPr>
        <p:blipFill rotWithShape="1">
          <a:blip r:embed="rId3">
            <a:alphaModFix/>
          </a:blip>
          <a:srcRect b="0" l="0" r="0" t="0"/>
          <a:stretch/>
        </p:blipFill>
        <p:spPr>
          <a:xfrm>
            <a:off x="228600" y="-1"/>
            <a:ext cx="8686800" cy="640388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t/>
            </a:r>
            <a:endParaRPr/>
          </a:p>
        </p:txBody>
      </p:sp>
      <p:pic>
        <p:nvPicPr>
          <p:cNvPr id="249" name="Google Shape;249;p20"/>
          <p:cNvPicPr preferRelativeResize="0"/>
          <p:nvPr/>
        </p:nvPicPr>
        <p:blipFill rotWithShape="1">
          <a:blip r:embed="rId3">
            <a:alphaModFix/>
          </a:blip>
          <a:srcRect b="0" l="0" r="0" t="0"/>
          <a:stretch/>
        </p:blipFill>
        <p:spPr>
          <a:xfrm>
            <a:off x="0" y="228600"/>
            <a:ext cx="8382000" cy="593956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t/>
            </a:r>
            <a:endParaRPr/>
          </a:p>
        </p:txBody>
      </p:sp>
      <p:pic>
        <p:nvPicPr>
          <p:cNvPr id="255" name="Google Shape;255;p21"/>
          <p:cNvPicPr preferRelativeResize="0"/>
          <p:nvPr/>
        </p:nvPicPr>
        <p:blipFill rotWithShape="1">
          <a:blip r:embed="rId3">
            <a:alphaModFix/>
          </a:blip>
          <a:srcRect b="0" l="0" r="0" t="0"/>
          <a:stretch/>
        </p:blipFill>
        <p:spPr>
          <a:xfrm>
            <a:off x="304800" y="304800"/>
            <a:ext cx="8234942" cy="55626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t/>
            </a:r>
            <a:endParaRPr/>
          </a:p>
        </p:txBody>
      </p:sp>
      <p:pic>
        <p:nvPicPr>
          <p:cNvPr id="261" name="Google Shape;261;p22"/>
          <p:cNvPicPr preferRelativeResize="0"/>
          <p:nvPr/>
        </p:nvPicPr>
        <p:blipFill rotWithShape="1">
          <a:blip r:embed="rId3">
            <a:alphaModFix/>
          </a:blip>
          <a:srcRect b="0" l="0" r="0" t="0"/>
          <a:stretch/>
        </p:blipFill>
        <p:spPr>
          <a:xfrm>
            <a:off x="228600" y="0"/>
            <a:ext cx="8903214" cy="60960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t/>
            </a:r>
            <a:endParaRPr/>
          </a:p>
        </p:txBody>
      </p:sp>
      <p:pic>
        <p:nvPicPr>
          <p:cNvPr id="267" name="Google Shape;267;p23"/>
          <p:cNvPicPr preferRelativeResize="0"/>
          <p:nvPr/>
        </p:nvPicPr>
        <p:blipFill rotWithShape="1">
          <a:blip r:embed="rId3">
            <a:alphaModFix/>
          </a:blip>
          <a:srcRect b="0" l="0" r="0" t="0"/>
          <a:stretch/>
        </p:blipFill>
        <p:spPr>
          <a:xfrm>
            <a:off x="0" y="0"/>
            <a:ext cx="8534400" cy="636366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t/>
            </a:r>
            <a:endParaRPr/>
          </a:p>
        </p:txBody>
      </p:sp>
      <p:pic>
        <p:nvPicPr>
          <p:cNvPr id="273" name="Google Shape;273;p24"/>
          <p:cNvPicPr preferRelativeResize="0"/>
          <p:nvPr/>
        </p:nvPicPr>
        <p:blipFill rotWithShape="1">
          <a:blip r:embed="rId3">
            <a:alphaModFix/>
          </a:blip>
          <a:srcRect b="0" l="0" r="0" t="0"/>
          <a:stretch/>
        </p:blipFill>
        <p:spPr>
          <a:xfrm>
            <a:off x="152400" y="0"/>
            <a:ext cx="8229600" cy="63466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t/>
            </a:r>
            <a:endParaRPr/>
          </a:p>
        </p:txBody>
      </p:sp>
      <p:pic>
        <p:nvPicPr>
          <p:cNvPr id="279" name="Google Shape;279;p25"/>
          <p:cNvPicPr preferRelativeResize="0"/>
          <p:nvPr/>
        </p:nvPicPr>
        <p:blipFill rotWithShape="1">
          <a:blip r:embed="rId3">
            <a:alphaModFix/>
          </a:blip>
          <a:srcRect b="0" l="0" r="0" t="0"/>
          <a:stretch/>
        </p:blipFill>
        <p:spPr>
          <a:xfrm>
            <a:off x="0" y="0"/>
            <a:ext cx="8305800" cy="644881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26"/>
          <p:cNvSpPr txBox="1"/>
          <p:nvPr/>
        </p:nvSpPr>
        <p:spPr>
          <a:xfrm>
            <a:off x="838200" y="4495800"/>
            <a:ext cx="7467600"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800">
                <a:solidFill>
                  <a:schemeClr val="dk1"/>
                </a:solidFill>
                <a:latin typeface="Lucida Sans"/>
                <a:ea typeface="Lucida Sans"/>
                <a:cs typeface="Lucida Sans"/>
                <a:sym typeface="Lucida Sans"/>
              </a:rPr>
              <a:t>Servo Motor</a:t>
            </a:r>
            <a:endParaRPr/>
          </a:p>
        </p:txBody>
      </p:sp>
      <p:pic>
        <p:nvPicPr>
          <p:cNvPr descr="http://3.bp.blogspot.com/-WYcuVW3TWVg/UAbIMt77KVI/AAAAAAAAAOI/dneNfx5jqHc/s640/servo.gif" id="285" name="Google Shape;285;p26"/>
          <p:cNvPicPr preferRelativeResize="0"/>
          <p:nvPr/>
        </p:nvPicPr>
        <p:blipFill rotWithShape="1">
          <a:blip r:embed="rId3">
            <a:alphaModFix/>
          </a:blip>
          <a:srcRect b="0" l="0" r="0" t="0"/>
          <a:stretch/>
        </p:blipFill>
        <p:spPr>
          <a:xfrm>
            <a:off x="2550368" y="457200"/>
            <a:ext cx="4043264" cy="39624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27"/>
          <p:cNvSpPr txBox="1"/>
          <p:nvPr/>
        </p:nvSpPr>
        <p:spPr>
          <a:xfrm>
            <a:off x="457200" y="304800"/>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Lucida Sans"/>
              <a:buNone/>
            </a:pPr>
            <a:r>
              <a:rPr b="1" i="0" lang="en-US" sz="4400" u="none" cap="none" strike="noStrike">
                <a:solidFill>
                  <a:schemeClr val="dk1"/>
                </a:solidFill>
                <a:latin typeface="Lucida Sans"/>
                <a:ea typeface="Lucida Sans"/>
                <a:cs typeface="Lucida Sans"/>
                <a:sym typeface="Lucida Sans"/>
              </a:rPr>
              <a:t>Overview</a:t>
            </a:r>
            <a:endParaRPr/>
          </a:p>
        </p:txBody>
      </p:sp>
      <p:sp>
        <p:nvSpPr>
          <p:cNvPr id="291" name="Google Shape;291;p27"/>
          <p:cNvSpPr txBox="1"/>
          <p:nvPr/>
        </p:nvSpPr>
        <p:spPr>
          <a:xfrm>
            <a:off x="457200" y="1999976"/>
            <a:ext cx="4724400" cy="2832300"/>
          </a:xfrm>
          <a:prstGeom prst="rect">
            <a:avLst/>
          </a:prstGeom>
          <a:noFill/>
          <a:ln>
            <a:noFill/>
          </a:ln>
        </p:spPr>
        <p:txBody>
          <a:bodyPr anchorCtr="0" anchor="t" bIns="45700" lIns="91425" spcFirstLastPara="1" rIns="91425" wrap="square" tIns="45700">
            <a:spAutoFit/>
          </a:bodyPr>
          <a:lstStyle/>
          <a:p>
            <a:pPr indent="-231775" lvl="0" marL="231775" marR="0" rtl="0" algn="l">
              <a:spcBef>
                <a:spcPts val="0"/>
              </a:spcBef>
              <a:spcAft>
                <a:spcPts val="0"/>
              </a:spcAft>
              <a:buClr>
                <a:schemeClr val="dk1"/>
              </a:buClr>
              <a:buSzPts val="2800"/>
              <a:buFont typeface="Arial"/>
              <a:buChar char="•"/>
            </a:pPr>
            <a:r>
              <a:rPr lang="en-US" sz="2800">
                <a:solidFill>
                  <a:schemeClr val="dk1"/>
                </a:solidFill>
                <a:latin typeface="Lucida Sans"/>
                <a:ea typeface="Lucida Sans"/>
                <a:cs typeface="Lucida Sans"/>
                <a:sym typeface="Lucida Sans"/>
              </a:rPr>
              <a:t>A servo motor is only capable of rotating 180 degrees</a:t>
            </a:r>
            <a:endParaRPr/>
          </a:p>
          <a:p>
            <a:pPr indent="-231775" lvl="0" marL="231775" marR="0" rtl="0" algn="l">
              <a:spcBef>
                <a:spcPts val="1200"/>
              </a:spcBef>
              <a:spcAft>
                <a:spcPts val="0"/>
              </a:spcAft>
              <a:buClr>
                <a:schemeClr val="dk1"/>
              </a:buClr>
              <a:buSzPts val="2800"/>
              <a:buFont typeface="Arial"/>
              <a:buChar char="•"/>
            </a:pPr>
            <a:r>
              <a:rPr lang="en-US" sz="2800">
                <a:solidFill>
                  <a:schemeClr val="dk1"/>
                </a:solidFill>
                <a:latin typeface="Lucida Sans"/>
                <a:ea typeface="Lucida Sans"/>
                <a:cs typeface="Lucida Sans"/>
                <a:sym typeface="Lucida Sans"/>
              </a:rPr>
              <a:t>It is given an angle to proceed to, as opposed to a speed or direction</a:t>
            </a:r>
            <a:endParaRPr/>
          </a:p>
        </p:txBody>
      </p:sp>
      <p:pic>
        <p:nvPicPr>
          <p:cNvPr descr="http://cdn.instructables.com/FJR/FEKD/GYDLO313/FJRFEKDGYDLO313.LARGE.jpg" id="292" name="Google Shape;292;p27"/>
          <p:cNvPicPr preferRelativeResize="0"/>
          <p:nvPr/>
        </p:nvPicPr>
        <p:blipFill rotWithShape="1">
          <a:blip r:embed="rId3">
            <a:alphaModFix/>
          </a:blip>
          <a:srcRect b="20000" l="17958" r="13041" t="0"/>
          <a:stretch/>
        </p:blipFill>
        <p:spPr>
          <a:xfrm>
            <a:off x="5170047" y="1600200"/>
            <a:ext cx="3939540" cy="342568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91">
                                            <p:txEl>
                                              <p:pRg end="0" st="0"/>
                                            </p:txEl>
                                          </p:spTgt>
                                        </p:tgtEl>
                                        <p:attrNameLst>
                                          <p:attrName>style.visibility</p:attrName>
                                        </p:attrNameLst>
                                      </p:cBhvr>
                                      <p:to>
                                        <p:strVal val="visible"/>
                                      </p:to>
                                    </p:set>
                                    <p:animEffect filter="fade" transition="in">
                                      <p:cBhvr>
                                        <p:cTn dur="500"/>
                                        <p:tgtEl>
                                          <p:spTgt spid="291">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291">
                                            <p:txEl>
                                              <p:pRg end="1" st="1"/>
                                            </p:txEl>
                                          </p:spTgt>
                                        </p:tgtEl>
                                        <p:attrNameLst>
                                          <p:attrName>style.visibility</p:attrName>
                                        </p:attrNameLst>
                                      </p:cBhvr>
                                      <p:to>
                                        <p:strVal val="visible"/>
                                      </p:to>
                                    </p:set>
                                    <p:animEffect filter="fade" transition="in">
                                      <p:cBhvr>
                                        <p:cTn dur="500"/>
                                        <p:tgtEl>
                                          <p:spTgt spid="291">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28"/>
          <p:cNvSpPr txBox="1"/>
          <p:nvPr/>
        </p:nvSpPr>
        <p:spPr>
          <a:xfrm>
            <a:off x="457200" y="304800"/>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Lucida Sans"/>
              <a:buNone/>
            </a:pPr>
            <a:r>
              <a:rPr b="1" i="0" lang="en-US" sz="4400" u="none" cap="none" strike="noStrike">
                <a:solidFill>
                  <a:schemeClr val="dk1"/>
                </a:solidFill>
                <a:latin typeface="Lucida Sans"/>
                <a:ea typeface="Lucida Sans"/>
                <a:cs typeface="Lucida Sans"/>
                <a:sym typeface="Lucida Sans"/>
              </a:rPr>
              <a:t>Wha</a:t>
            </a:r>
            <a:r>
              <a:rPr b="1" lang="en-US" sz="4400">
                <a:solidFill>
                  <a:schemeClr val="dk1"/>
                </a:solidFill>
                <a:latin typeface="Lucida Sans"/>
                <a:ea typeface="Lucida Sans"/>
                <a:cs typeface="Lucida Sans"/>
                <a:sym typeface="Lucida Sans"/>
              </a:rPr>
              <a:t>t is a servo motor</a:t>
            </a:r>
            <a:endParaRPr b="1" i="0" sz="4400" u="none" cap="none" strike="noStrike">
              <a:solidFill>
                <a:schemeClr val="dk1"/>
              </a:solidFill>
              <a:latin typeface="Lucida Sans"/>
              <a:ea typeface="Lucida Sans"/>
              <a:cs typeface="Lucida Sans"/>
              <a:sym typeface="Lucida Sans"/>
            </a:endParaRPr>
          </a:p>
        </p:txBody>
      </p:sp>
      <p:sp>
        <p:nvSpPr>
          <p:cNvPr id="298" name="Google Shape;298;p28"/>
          <p:cNvSpPr txBox="1"/>
          <p:nvPr/>
        </p:nvSpPr>
        <p:spPr>
          <a:xfrm>
            <a:off x="381000" y="1833716"/>
            <a:ext cx="4343400" cy="2554545"/>
          </a:xfrm>
          <a:prstGeom prst="rect">
            <a:avLst/>
          </a:prstGeom>
          <a:noFill/>
          <a:ln>
            <a:noFill/>
          </a:ln>
        </p:spPr>
        <p:txBody>
          <a:bodyPr anchorCtr="0" anchor="t" bIns="45700" lIns="91425" spcFirstLastPara="1" rIns="91425" wrap="square" tIns="45700">
            <a:spAutoFit/>
          </a:bodyPr>
          <a:lstStyle/>
          <a:p>
            <a:pPr indent="-231775" lvl="0" marL="231775" marR="0" rtl="0" algn="l">
              <a:spcBef>
                <a:spcPts val="0"/>
              </a:spcBef>
              <a:spcAft>
                <a:spcPts val="0"/>
              </a:spcAft>
              <a:buClr>
                <a:schemeClr val="dk1"/>
              </a:buClr>
              <a:buSzPts val="2600"/>
              <a:buFont typeface="Arial"/>
              <a:buChar char="•"/>
            </a:pPr>
            <a:r>
              <a:rPr lang="en-US" sz="2600">
                <a:solidFill>
                  <a:schemeClr val="dk1"/>
                </a:solidFill>
                <a:latin typeface="Lucida Sans"/>
                <a:ea typeface="Lucida Sans"/>
                <a:cs typeface="Lucida Sans"/>
                <a:sym typeface="Lucida Sans"/>
              </a:rPr>
              <a:t>Servo motors consist of:</a:t>
            </a:r>
            <a:endParaRPr/>
          </a:p>
          <a:p>
            <a:pPr indent="-457200" lvl="0" marL="622300" marR="0" rtl="0" algn="l">
              <a:spcBef>
                <a:spcPts val="1200"/>
              </a:spcBef>
              <a:spcAft>
                <a:spcPts val="0"/>
              </a:spcAft>
              <a:buClr>
                <a:schemeClr val="dk1"/>
              </a:buClr>
              <a:buSzPts val="2600"/>
              <a:buFont typeface="Lucida Sans"/>
              <a:buAutoNum type="arabicPeriod"/>
            </a:pPr>
            <a:r>
              <a:rPr lang="en-US" sz="2600">
                <a:solidFill>
                  <a:schemeClr val="dk1"/>
                </a:solidFill>
                <a:latin typeface="Lucida Sans"/>
                <a:ea typeface="Lucida Sans"/>
                <a:cs typeface="Lucida Sans"/>
                <a:sym typeface="Lucida Sans"/>
              </a:rPr>
              <a:t>Gear reduction (slow but strong) </a:t>
            </a:r>
            <a:endParaRPr/>
          </a:p>
          <a:p>
            <a:pPr indent="-457200" lvl="0" marL="622300" marR="0" rtl="0" algn="l">
              <a:spcBef>
                <a:spcPts val="1200"/>
              </a:spcBef>
              <a:spcAft>
                <a:spcPts val="0"/>
              </a:spcAft>
              <a:buClr>
                <a:schemeClr val="dk1"/>
              </a:buClr>
              <a:buSzPts val="2600"/>
              <a:buFont typeface="Lucida Sans"/>
              <a:buAutoNum type="arabicPeriod"/>
            </a:pPr>
            <a:r>
              <a:rPr lang="en-US" sz="2600">
                <a:solidFill>
                  <a:schemeClr val="dk1"/>
                </a:solidFill>
                <a:latin typeface="Lucida Sans"/>
                <a:ea typeface="Lucida Sans"/>
                <a:cs typeface="Lucida Sans"/>
                <a:sym typeface="Lucida Sans"/>
              </a:rPr>
              <a:t>Position sensor</a:t>
            </a:r>
            <a:endParaRPr/>
          </a:p>
          <a:p>
            <a:pPr indent="-457200" lvl="0" marL="622300" marR="0" rtl="0" algn="l">
              <a:spcBef>
                <a:spcPts val="1200"/>
              </a:spcBef>
              <a:spcAft>
                <a:spcPts val="0"/>
              </a:spcAft>
              <a:buClr>
                <a:schemeClr val="dk1"/>
              </a:buClr>
              <a:buSzPts val="2600"/>
              <a:buFont typeface="Lucida Sans"/>
              <a:buAutoNum type="arabicPeriod"/>
            </a:pPr>
            <a:r>
              <a:rPr lang="en-US" sz="2600">
                <a:solidFill>
                  <a:schemeClr val="dk1"/>
                </a:solidFill>
                <a:latin typeface="Lucida Sans"/>
                <a:ea typeface="Lucida Sans"/>
                <a:cs typeface="Lucida Sans"/>
                <a:sym typeface="Lucida Sans"/>
              </a:rPr>
              <a:t>Electronic circuitry</a:t>
            </a:r>
            <a:endParaRPr/>
          </a:p>
        </p:txBody>
      </p:sp>
      <p:pic>
        <p:nvPicPr>
          <p:cNvPr descr="http://www.futaba-rc.com/servos/futm0551-gears-2.jpg" id="299" name="Google Shape;299;p28"/>
          <p:cNvPicPr preferRelativeResize="0"/>
          <p:nvPr/>
        </p:nvPicPr>
        <p:blipFill rotWithShape="1">
          <a:blip r:embed="rId3">
            <a:alphaModFix/>
          </a:blip>
          <a:srcRect b="0" l="0" r="0" t="0"/>
          <a:stretch/>
        </p:blipFill>
        <p:spPr>
          <a:xfrm>
            <a:off x="4724400" y="1905000"/>
            <a:ext cx="4267200" cy="334975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98">
                                            <p:txEl>
                                              <p:pRg end="0" st="0"/>
                                            </p:txEl>
                                          </p:spTgt>
                                        </p:tgtEl>
                                        <p:attrNameLst>
                                          <p:attrName>style.visibility</p:attrName>
                                        </p:attrNameLst>
                                      </p:cBhvr>
                                      <p:to>
                                        <p:strVal val="visible"/>
                                      </p:to>
                                    </p:set>
                                    <p:animEffect filter="fade" transition="in">
                                      <p:cBhvr>
                                        <p:cTn dur="500"/>
                                        <p:tgtEl>
                                          <p:spTgt spid="298">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298">
                                            <p:txEl>
                                              <p:pRg end="1" st="1"/>
                                            </p:txEl>
                                          </p:spTgt>
                                        </p:tgtEl>
                                        <p:attrNameLst>
                                          <p:attrName>style.visibility</p:attrName>
                                        </p:attrNameLst>
                                      </p:cBhvr>
                                      <p:to>
                                        <p:strVal val="visible"/>
                                      </p:to>
                                    </p:set>
                                    <p:animEffect filter="fade" transition="in">
                                      <p:cBhvr>
                                        <p:cTn dur="500"/>
                                        <p:tgtEl>
                                          <p:spTgt spid="298">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298">
                                            <p:txEl>
                                              <p:pRg end="2" st="2"/>
                                            </p:txEl>
                                          </p:spTgt>
                                        </p:tgtEl>
                                        <p:attrNameLst>
                                          <p:attrName>style.visibility</p:attrName>
                                        </p:attrNameLst>
                                      </p:cBhvr>
                                      <p:to>
                                        <p:strVal val="visible"/>
                                      </p:to>
                                    </p:set>
                                    <p:animEffect filter="fade" transition="in">
                                      <p:cBhvr>
                                        <p:cTn dur="500"/>
                                        <p:tgtEl>
                                          <p:spTgt spid="298">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298">
                                            <p:txEl>
                                              <p:pRg end="3" st="3"/>
                                            </p:txEl>
                                          </p:spTgt>
                                        </p:tgtEl>
                                        <p:attrNameLst>
                                          <p:attrName>style.visibility</p:attrName>
                                        </p:attrNameLst>
                                      </p:cBhvr>
                                      <p:to>
                                        <p:strVal val="visible"/>
                                      </p:to>
                                    </p:set>
                                    <p:animEffect filter="fade" transition="in">
                                      <p:cBhvr>
                                        <p:cTn dur="500"/>
                                        <p:tgtEl>
                                          <p:spTgt spid="298">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29"/>
          <p:cNvSpPr txBox="1"/>
          <p:nvPr/>
        </p:nvSpPr>
        <p:spPr>
          <a:xfrm>
            <a:off x="457200" y="304800"/>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Lucida Sans"/>
              <a:buNone/>
            </a:pPr>
            <a:r>
              <a:rPr b="1" i="0" lang="en-US" sz="4400" u="none" cap="none" strike="noStrike">
                <a:solidFill>
                  <a:schemeClr val="dk1"/>
                </a:solidFill>
                <a:latin typeface="Lucida Sans"/>
                <a:ea typeface="Lucida Sans"/>
                <a:cs typeface="Lucida Sans"/>
                <a:sym typeface="Lucida Sans"/>
              </a:rPr>
              <a:t>Feed-back</a:t>
            </a:r>
            <a:r>
              <a:rPr b="1" i="0" lang="en-US" sz="4400" u="none" cap="none" strike="noStrike">
                <a:solidFill>
                  <a:schemeClr val="dk1"/>
                </a:solidFill>
                <a:latin typeface="Lucida Sans"/>
                <a:ea typeface="Lucida Sans"/>
                <a:cs typeface="Lucida Sans"/>
                <a:sym typeface="Lucida Sans"/>
              </a:rPr>
              <a:t> loop</a:t>
            </a:r>
            <a:endParaRPr b="1" i="0" sz="4400" u="none" cap="none" strike="noStrike">
              <a:solidFill>
                <a:schemeClr val="dk1"/>
              </a:solidFill>
              <a:latin typeface="Lucida Sans"/>
              <a:ea typeface="Lucida Sans"/>
              <a:cs typeface="Lucida Sans"/>
              <a:sym typeface="Lucida Sans"/>
            </a:endParaRPr>
          </a:p>
        </p:txBody>
      </p:sp>
      <p:sp>
        <p:nvSpPr>
          <p:cNvPr id="305" name="Google Shape;305;p29"/>
          <p:cNvSpPr txBox="1"/>
          <p:nvPr/>
        </p:nvSpPr>
        <p:spPr>
          <a:xfrm>
            <a:off x="5638800" y="1262270"/>
            <a:ext cx="3352800" cy="4247317"/>
          </a:xfrm>
          <a:prstGeom prst="rect">
            <a:avLst/>
          </a:prstGeom>
          <a:noFill/>
          <a:ln>
            <a:noFill/>
          </a:ln>
        </p:spPr>
        <p:txBody>
          <a:bodyPr anchorCtr="0" anchor="t" bIns="45700" lIns="91425" spcFirstLastPara="1" rIns="91425" wrap="square" tIns="45700">
            <a:spAutoFit/>
          </a:bodyPr>
          <a:lstStyle/>
          <a:p>
            <a:pPr indent="-231775" lvl="0" marL="231775" marR="0" rtl="0" algn="l">
              <a:spcBef>
                <a:spcPts val="0"/>
              </a:spcBef>
              <a:spcAft>
                <a:spcPts val="0"/>
              </a:spcAft>
              <a:buClr>
                <a:schemeClr val="dk1"/>
              </a:buClr>
              <a:buSzPts val="2600"/>
              <a:buFont typeface="Arial"/>
              <a:buChar char="•"/>
            </a:pPr>
            <a:r>
              <a:rPr lang="en-US" sz="2600">
                <a:solidFill>
                  <a:schemeClr val="dk1"/>
                </a:solidFill>
                <a:latin typeface="Lucida Sans"/>
                <a:ea typeface="Lucida Sans"/>
                <a:cs typeface="Lucida Sans"/>
                <a:sym typeface="Lucida Sans"/>
              </a:rPr>
              <a:t>A servo motor is a closed-loop system</a:t>
            </a:r>
            <a:endParaRPr/>
          </a:p>
          <a:p>
            <a:pPr indent="-231775" lvl="0" marL="231775" marR="0" rtl="0" algn="l">
              <a:spcBef>
                <a:spcPts val="1200"/>
              </a:spcBef>
              <a:spcAft>
                <a:spcPts val="0"/>
              </a:spcAft>
              <a:buClr>
                <a:schemeClr val="dk1"/>
              </a:buClr>
              <a:buSzPts val="2600"/>
              <a:buFont typeface="Arial"/>
              <a:buChar char="•"/>
            </a:pPr>
            <a:r>
              <a:rPr lang="en-US" sz="2600">
                <a:solidFill>
                  <a:schemeClr val="dk1"/>
                </a:solidFill>
                <a:latin typeface="Lucida Sans"/>
                <a:ea typeface="Lucida Sans"/>
                <a:cs typeface="Lucida Sans"/>
                <a:sym typeface="Lucida Sans"/>
              </a:rPr>
              <a:t>The motor is constantly taking note of its location, and sending that information to the motor to determine if it should keep spinning</a:t>
            </a:r>
            <a:endParaRPr/>
          </a:p>
        </p:txBody>
      </p:sp>
      <p:sp>
        <p:nvSpPr>
          <p:cNvPr id="306" name="Google Shape;306;p29"/>
          <p:cNvSpPr txBox="1"/>
          <p:nvPr/>
        </p:nvSpPr>
        <p:spPr>
          <a:xfrm>
            <a:off x="152400" y="1497012"/>
            <a:ext cx="1447800" cy="1066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Noto Sans Symbols"/>
              <a:buNone/>
            </a:pPr>
            <a:r>
              <a:rPr b="0" i="0" lang="en-US" sz="3200" u="none" cap="none" strike="noStrike">
                <a:solidFill>
                  <a:schemeClr val="dk1"/>
                </a:solidFill>
                <a:latin typeface="Lucida Sans"/>
                <a:ea typeface="Lucida Sans"/>
                <a:cs typeface="Lucida Sans"/>
                <a:sym typeface="Lucida Sans"/>
              </a:rPr>
              <a:t>Open-</a:t>
            </a:r>
            <a:endParaRPr/>
          </a:p>
          <a:p>
            <a:pPr indent="-342900" lvl="0" marL="342900" marR="0" rtl="0" algn="l">
              <a:lnSpc>
                <a:spcPct val="100000"/>
              </a:lnSpc>
              <a:spcBef>
                <a:spcPts val="640"/>
              </a:spcBef>
              <a:spcAft>
                <a:spcPts val="0"/>
              </a:spcAft>
              <a:buClr>
                <a:schemeClr val="dk1"/>
              </a:buClr>
              <a:buSzPts val="3200"/>
              <a:buFont typeface="Noto Sans Symbols"/>
              <a:buNone/>
            </a:pPr>
            <a:r>
              <a:rPr b="0" i="0" lang="en-US" sz="3200" u="none" cap="none" strike="noStrike">
                <a:solidFill>
                  <a:schemeClr val="dk1"/>
                </a:solidFill>
                <a:latin typeface="Lucida Sans"/>
                <a:ea typeface="Lucida Sans"/>
                <a:cs typeface="Lucida Sans"/>
                <a:sym typeface="Lucida Sans"/>
              </a:rPr>
              <a:t>loop</a:t>
            </a:r>
            <a:endParaRPr/>
          </a:p>
        </p:txBody>
      </p:sp>
      <p:pic>
        <p:nvPicPr>
          <p:cNvPr descr="openloop" id="307" name="Google Shape;307;p29"/>
          <p:cNvPicPr preferRelativeResize="0"/>
          <p:nvPr/>
        </p:nvPicPr>
        <p:blipFill rotWithShape="1">
          <a:blip r:embed="rId3">
            <a:alphaModFix/>
          </a:blip>
          <a:srcRect b="0" l="0" r="0" t="0"/>
          <a:stretch/>
        </p:blipFill>
        <p:spPr>
          <a:xfrm>
            <a:off x="1524000" y="1295400"/>
            <a:ext cx="3810000" cy="2241550"/>
          </a:xfrm>
          <a:prstGeom prst="rect">
            <a:avLst/>
          </a:prstGeom>
          <a:noFill/>
          <a:ln>
            <a:noFill/>
          </a:ln>
        </p:spPr>
      </p:pic>
      <p:pic>
        <p:nvPicPr>
          <p:cNvPr descr="closeloop" id="308" name="Google Shape;308;p29"/>
          <p:cNvPicPr preferRelativeResize="0"/>
          <p:nvPr/>
        </p:nvPicPr>
        <p:blipFill rotWithShape="1">
          <a:blip r:embed="rId4">
            <a:alphaModFix/>
          </a:blip>
          <a:srcRect b="0" l="0" r="0" t="0"/>
          <a:stretch/>
        </p:blipFill>
        <p:spPr>
          <a:xfrm>
            <a:off x="1524000" y="3721100"/>
            <a:ext cx="3895725" cy="2262188"/>
          </a:xfrm>
          <a:prstGeom prst="rect">
            <a:avLst/>
          </a:prstGeom>
          <a:noFill/>
          <a:ln>
            <a:noFill/>
          </a:ln>
        </p:spPr>
      </p:pic>
      <p:sp>
        <p:nvSpPr>
          <p:cNvPr id="309" name="Google Shape;309;p29"/>
          <p:cNvSpPr/>
          <p:nvPr/>
        </p:nvSpPr>
        <p:spPr>
          <a:xfrm>
            <a:off x="152400" y="4456112"/>
            <a:ext cx="1524000" cy="649288"/>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2"/>
              </a:buClr>
              <a:buSzPts val="2030"/>
              <a:buFont typeface="Noto Sans Symbols"/>
              <a:buNone/>
            </a:pPr>
            <a:r>
              <a:rPr lang="en-US" sz="2900">
                <a:solidFill>
                  <a:schemeClr val="dk1"/>
                </a:solidFill>
                <a:latin typeface="Lucida Sans"/>
                <a:ea typeface="Lucida Sans"/>
                <a:cs typeface="Lucida Sans"/>
                <a:sym typeface="Lucida Sans"/>
              </a:rPr>
              <a:t>Closed-</a:t>
            </a:r>
            <a:endParaRPr/>
          </a:p>
          <a:p>
            <a:pPr indent="-342900" lvl="0" marL="342900" marR="0" rtl="0" algn="l">
              <a:spcBef>
                <a:spcPts val="580"/>
              </a:spcBef>
              <a:spcAft>
                <a:spcPts val="0"/>
              </a:spcAft>
              <a:buClr>
                <a:schemeClr val="dk2"/>
              </a:buClr>
              <a:buSzPts val="2030"/>
              <a:buFont typeface="Noto Sans Symbols"/>
              <a:buNone/>
            </a:pPr>
            <a:r>
              <a:rPr lang="en-US" sz="2900">
                <a:solidFill>
                  <a:schemeClr val="dk1"/>
                </a:solidFill>
                <a:latin typeface="Lucida Sans"/>
                <a:ea typeface="Lucida Sans"/>
                <a:cs typeface="Lucida Sans"/>
                <a:sym typeface="Lucida Sans"/>
              </a:rPr>
              <a:t>loop</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05">
                                            <p:txEl>
                                              <p:pRg end="0" st="0"/>
                                            </p:txEl>
                                          </p:spTgt>
                                        </p:tgtEl>
                                        <p:attrNameLst>
                                          <p:attrName>style.visibility</p:attrName>
                                        </p:attrNameLst>
                                      </p:cBhvr>
                                      <p:to>
                                        <p:strVal val="visible"/>
                                      </p:to>
                                    </p:set>
                                    <p:animEffect filter="fade" transition="in">
                                      <p:cBhvr>
                                        <p:cTn dur="500"/>
                                        <p:tgtEl>
                                          <p:spTgt spid="305">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305">
                                            <p:txEl>
                                              <p:pRg end="1" st="1"/>
                                            </p:txEl>
                                          </p:spTgt>
                                        </p:tgtEl>
                                        <p:attrNameLst>
                                          <p:attrName>style.visibility</p:attrName>
                                        </p:attrNameLst>
                                      </p:cBhvr>
                                      <p:to>
                                        <p:strVal val="visible"/>
                                      </p:to>
                                    </p:set>
                                    <p:animEffect filter="fade" transition="in">
                                      <p:cBhvr>
                                        <p:cTn dur="500"/>
                                        <p:tgtEl>
                                          <p:spTgt spid="305">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t/>
            </a:r>
            <a:endParaRPr/>
          </a:p>
        </p:txBody>
      </p:sp>
      <p:pic>
        <p:nvPicPr>
          <p:cNvPr id="119" name="Google Shape;119;p3"/>
          <p:cNvPicPr preferRelativeResize="0"/>
          <p:nvPr>
            <p:ph idx="1" type="body"/>
          </p:nvPr>
        </p:nvPicPr>
        <p:blipFill rotWithShape="1">
          <a:blip r:embed="rId3">
            <a:alphaModFix/>
          </a:blip>
          <a:srcRect b="0" l="0" r="0" t="0"/>
          <a:stretch/>
        </p:blipFill>
        <p:spPr>
          <a:xfrm>
            <a:off x="0" y="0"/>
            <a:ext cx="8382000" cy="632835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30"/>
          <p:cNvSpPr txBox="1"/>
          <p:nvPr/>
        </p:nvSpPr>
        <p:spPr>
          <a:xfrm>
            <a:off x="457200" y="304800"/>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Lucida Sans"/>
              <a:buNone/>
            </a:pPr>
            <a:r>
              <a:rPr b="1" i="0" lang="en-US" sz="4400" u="none" cap="none" strike="noStrike">
                <a:solidFill>
                  <a:schemeClr val="dk1"/>
                </a:solidFill>
                <a:latin typeface="Lucida Sans"/>
                <a:ea typeface="Lucida Sans"/>
                <a:cs typeface="Lucida Sans"/>
                <a:sym typeface="Lucida Sans"/>
              </a:rPr>
              <a:t>Wiring</a:t>
            </a:r>
            <a:endParaRPr/>
          </a:p>
        </p:txBody>
      </p:sp>
      <p:sp>
        <p:nvSpPr>
          <p:cNvPr id="315" name="Google Shape;315;p30"/>
          <p:cNvSpPr txBox="1"/>
          <p:nvPr/>
        </p:nvSpPr>
        <p:spPr>
          <a:xfrm>
            <a:off x="533400" y="3791396"/>
            <a:ext cx="7848600" cy="2154436"/>
          </a:xfrm>
          <a:prstGeom prst="rect">
            <a:avLst/>
          </a:prstGeom>
          <a:noFill/>
          <a:ln>
            <a:noFill/>
          </a:ln>
        </p:spPr>
        <p:txBody>
          <a:bodyPr anchorCtr="0" anchor="t" bIns="45700" lIns="91425" spcFirstLastPara="1" rIns="91425" wrap="square" tIns="45700">
            <a:spAutoFit/>
          </a:bodyPr>
          <a:lstStyle/>
          <a:p>
            <a:pPr indent="-231775" lvl="0" marL="231775" marR="0" rtl="0" algn="l">
              <a:spcBef>
                <a:spcPts val="0"/>
              </a:spcBef>
              <a:spcAft>
                <a:spcPts val="0"/>
              </a:spcAft>
              <a:buClr>
                <a:schemeClr val="dk1"/>
              </a:buClr>
              <a:buSzPts val="2600"/>
              <a:buFont typeface="Arial"/>
              <a:buChar char="•"/>
            </a:pPr>
            <a:r>
              <a:rPr lang="en-US" sz="2600">
                <a:solidFill>
                  <a:schemeClr val="dk1"/>
                </a:solidFill>
                <a:latin typeface="Lucida Sans"/>
                <a:ea typeface="Lucida Sans"/>
                <a:cs typeface="Lucida Sans"/>
                <a:sym typeface="Lucida Sans"/>
              </a:rPr>
              <a:t>A servo connects to a microcontroller using three wires</a:t>
            </a:r>
            <a:endParaRPr/>
          </a:p>
          <a:p>
            <a:pPr indent="-231775" lvl="1" marL="688975" marR="0" rtl="0" algn="l">
              <a:spcBef>
                <a:spcPts val="1200"/>
              </a:spcBef>
              <a:spcAft>
                <a:spcPts val="0"/>
              </a:spcAft>
              <a:buClr>
                <a:schemeClr val="dk1"/>
              </a:buClr>
              <a:buSzPts val="2600"/>
              <a:buFont typeface="Arial"/>
              <a:buChar char="•"/>
            </a:pPr>
            <a:r>
              <a:rPr b="0" i="0" lang="en-US" sz="2600" u="none" cap="none" strike="noStrike">
                <a:solidFill>
                  <a:schemeClr val="dk1"/>
                </a:solidFill>
                <a:latin typeface="Lucida Sans"/>
                <a:ea typeface="Lucida Sans"/>
                <a:cs typeface="Lucida Sans"/>
                <a:sym typeface="Lucida Sans"/>
              </a:rPr>
              <a:t>Power </a:t>
            </a:r>
            <a:endParaRPr/>
          </a:p>
          <a:p>
            <a:pPr indent="-231775" lvl="1" marL="688975" marR="0" rtl="0" algn="l">
              <a:spcBef>
                <a:spcPts val="1200"/>
              </a:spcBef>
              <a:spcAft>
                <a:spcPts val="0"/>
              </a:spcAft>
              <a:buClr>
                <a:schemeClr val="dk1"/>
              </a:buClr>
              <a:buSzPts val="2600"/>
              <a:buFont typeface="Arial"/>
              <a:buChar char="•"/>
            </a:pPr>
            <a:r>
              <a:rPr b="0" i="0" lang="en-US" sz="2600" u="none" cap="none" strike="noStrike">
                <a:solidFill>
                  <a:schemeClr val="dk1"/>
                </a:solidFill>
                <a:latin typeface="Lucida Sans"/>
                <a:ea typeface="Lucida Sans"/>
                <a:cs typeface="Lucida Sans"/>
                <a:sym typeface="Lucida Sans"/>
              </a:rPr>
              <a:t>Ground (black or brown)</a:t>
            </a:r>
            <a:endParaRPr/>
          </a:p>
          <a:p>
            <a:pPr indent="-231775" lvl="1" marL="688975" marR="0" rtl="0" algn="l">
              <a:spcBef>
                <a:spcPts val="1200"/>
              </a:spcBef>
              <a:spcAft>
                <a:spcPts val="0"/>
              </a:spcAft>
              <a:buClr>
                <a:schemeClr val="dk1"/>
              </a:buClr>
              <a:buSzPts val="2600"/>
              <a:buFont typeface="Arial"/>
              <a:buChar char="•"/>
            </a:pPr>
            <a:r>
              <a:rPr b="0" i="0" lang="en-US" sz="2600" u="none" cap="none" strike="noStrike">
                <a:solidFill>
                  <a:schemeClr val="dk1"/>
                </a:solidFill>
                <a:latin typeface="Lucida Sans"/>
                <a:ea typeface="Lucida Sans"/>
                <a:cs typeface="Lucida Sans"/>
                <a:sym typeface="Lucida Sans"/>
              </a:rPr>
              <a:t>Control </a:t>
            </a:r>
            <a:endParaRPr/>
          </a:p>
        </p:txBody>
      </p:sp>
      <p:pic>
        <p:nvPicPr>
          <p:cNvPr descr="http://sfecdn.s3.amazonaws.com/images/tutorials/Servo_retail/servo1.png" id="316" name="Google Shape;316;p30"/>
          <p:cNvPicPr preferRelativeResize="0"/>
          <p:nvPr/>
        </p:nvPicPr>
        <p:blipFill rotWithShape="1">
          <a:blip r:embed="rId3">
            <a:alphaModFix/>
          </a:blip>
          <a:srcRect b="0" l="0" r="0" t="0"/>
          <a:stretch/>
        </p:blipFill>
        <p:spPr>
          <a:xfrm>
            <a:off x="1925533" y="1371600"/>
            <a:ext cx="5292934" cy="2209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15">
                                            <p:txEl>
                                              <p:pRg end="0" st="0"/>
                                            </p:txEl>
                                          </p:spTgt>
                                        </p:tgtEl>
                                        <p:attrNameLst>
                                          <p:attrName>style.visibility</p:attrName>
                                        </p:attrNameLst>
                                      </p:cBhvr>
                                      <p:to>
                                        <p:strVal val="visible"/>
                                      </p:to>
                                    </p:set>
                                    <p:animEffect filter="fade" transition="in">
                                      <p:cBhvr>
                                        <p:cTn dur="500"/>
                                        <p:tgtEl>
                                          <p:spTgt spid="315">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315">
                                            <p:txEl>
                                              <p:pRg end="1" st="1"/>
                                            </p:txEl>
                                          </p:spTgt>
                                        </p:tgtEl>
                                        <p:attrNameLst>
                                          <p:attrName>style.visibility</p:attrName>
                                        </p:attrNameLst>
                                      </p:cBhvr>
                                      <p:to>
                                        <p:strVal val="visible"/>
                                      </p:to>
                                    </p:set>
                                    <p:animEffect filter="fade" transition="in">
                                      <p:cBhvr>
                                        <p:cTn dur="500"/>
                                        <p:tgtEl>
                                          <p:spTgt spid="315">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315">
                                            <p:txEl>
                                              <p:pRg end="2" st="2"/>
                                            </p:txEl>
                                          </p:spTgt>
                                        </p:tgtEl>
                                        <p:attrNameLst>
                                          <p:attrName>style.visibility</p:attrName>
                                        </p:attrNameLst>
                                      </p:cBhvr>
                                      <p:to>
                                        <p:strVal val="visible"/>
                                      </p:to>
                                    </p:set>
                                    <p:animEffect filter="fade" transition="in">
                                      <p:cBhvr>
                                        <p:cTn dur="500"/>
                                        <p:tgtEl>
                                          <p:spTgt spid="315">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315">
                                            <p:txEl>
                                              <p:pRg end="3" st="3"/>
                                            </p:txEl>
                                          </p:spTgt>
                                        </p:tgtEl>
                                        <p:attrNameLst>
                                          <p:attrName>style.visibility</p:attrName>
                                        </p:attrNameLst>
                                      </p:cBhvr>
                                      <p:to>
                                        <p:strVal val="visible"/>
                                      </p:to>
                                    </p:set>
                                    <p:animEffect filter="fade" transition="in">
                                      <p:cBhvr>
                                        <p:cTn dur="500"/>
                                        <p:tgtEl>
                                          <p:spTgt spid="315">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31"/>
          <p:cNvSpPr txBox="1"/>
          <p:nvPr/>
        </p:nvSpPr>
        <p:spPr>
          <a:xfrm>
            <a:off x="457200" y="304800"/>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Lucida Sans"/>
              <a:buNone/>
            </a:pPr>
            <a:r>
              <a:rPr b="1" i="0" lang="en-US" sz="4400" u="none" cap="none" strike="noStrike">
                <a:solidFill>
                  <a:schemeClr val="dk1"/>
                </a:solidFill>
                <a:latin typeface="Lucida Sans"/>
                <a:ea typeface="Lucida Sans"/>
                <a:cs typeface="Lucida Sans"/>
                <a:sym typeface="Lucida Sans"/>
              </a:rPr>
              <a:t>Control</a:t>
            </a:r>
            <a:endParaRPr/>
          </a:p>
        </p:txBody>
      </p:sp>
      <p:sp>
        <p:nvSpPr>
          <p:cNvPr id="322" name="Google Shape;322;p31"/>
          <p:cNvSpPr txBox="1"/>
          <p:nvPr/>
        </p:nvSpPr>
        <p:spPr>
          <a:xfrm>
            <a:off x="4191000" y="1373203"/>
            <a:ext cx="4800600" cy="4154984"/>
          </a:xfrm>
          <a:prstGeom prst="rect">
            <a:avLst/>
          </a:prstGeom>
          <a:noFill/>
          <a:ln>
            <a:noFill/>
          </a:ln>
        </p:spPr>
        <p:txBody>
          <a:bodyPr anchorCtr="0" anchor="t" bIns="45700" lIns="91425" spcFirstLastPara="1" rIns="91425" wrap="square" tIns="45700">
            <a:spAutoFit/>
          </a:bodyPr>
          <a:lstStyle/>
          <a:p>
            <a:pPr indent="-231775" lvl="0" marL="231775" marR="0" rtl="0" algn="l">
              <a:spcBef>
                <a:spcPts val="0"/>
              </a:spcBef>
              <a:spcAft>
                <a:spcPts val="0"/>
              </a:spcAft>
              <a:buClr>
                <a:schemeClr val="dk1"/>
              </a:buClr>
              <a:buSzPts val="2600"/>
              <a:buFont typeface="Arial"/>
              <a:buChar char="•"/>
            </a:pPr>
            <a:r>
              <a:rPr lang="en-US" sz="2600">
                <a:solidFill>
                  <a:schemeClr val="dk1"/>
                </a:solidFill>
                <a:latin typeface="Lucida Sans"/>
                <a:ea typeface="Lucida Sans"/>
                <a:cs typeface="Lucida Sans"/>
                <a:sym typeface="Lucida Sans"/>
              </a:rPr>
              <a:t>The control wire sends a 5v pulse to the motor</a:t>
            </a:r>
            <a:endParaRPr/>
          </a:p>
          <a:p>
            <a:pPr indent="-231775" lvl="0" marL="231775" marR="0" rtl="0" algn="l">
              <a:spcBef>
                <a:spcPts val="1200"/>
              </a:spcBef>
              <a:spcAft>
                <a:spcPts val="0"/>
              </a:spcAft>
              <a:buClr>
                <a:schemeClr val="dk1"/>
              </a:buClr>
              <a:buSzPts val="2600"/>
              <a:buFont typeface="Arial"/>
              <a:buChar char="•"/>
            </a:pPr>
            <a:r>
              <a:rPr lang="en-US" sz="2600">
                <a:solidFill>
                  <a:schemeClr val="dk1"/>
                </a:solidFill>
                <a:latin typeface="Lucida Sans"/>
                <a:ea typeface="Lucida Sans"/>
                <a:cs typeface="Lucida Sans"/>
                <a:sym typeface="Lucida Sans"/>
              </a:rPr>
              <a:t>The angle is determined by the duration of the pulse </a:t>
            </a:r>
            <a:endParaRPr/>
          </a:p>
          <a:p>
            <a:pPr indent="-231775" lvl="0" marL="231775" marR="0" rtl="0" algn="l">
              <a:spcBef>
                <a:spcPts val="1200"/>
              </a:spcBef>
              <a:spcAft>
                <a:spcPts val="0"/>
              </a:spcAft>
              <a:buClr>
                <a:schemeClr val="dk1"/>
              </a:buClr>
              <a:buSzPts val="2600"/>
              <a:buFont typeface="Arial"/>
              <a:buChar char="•"/>
            </a:pPr>
            <a:r>
              <a:rPr lang="en-US" sz="2600">
                <a:solidFill>
                  <a:schemeClr val="dk1"/>
                </a:solidFill>
                <a:latin typeface="Lucida Sans"/>
                <a:ea typeface="Lucida Sans"/>
                <a:cs typeface="Lucida Sans"/>
                <a:sym typeface="Lucida Sans"/>
              </a:rPr>
              <a:t>A 1.5 millisecond pulse means 90 degree position</a:t>
            </a:r>
            <a:endParaRPr/>
          </a:p>
          <a:p>
            <a:pPr indent="-231775" lvl="0" marL="231775" marR="0" rtl="0" algn="l">
              <a:spcBef>
                <a:spcPts val="1200"/>
              </a:spcBef>
              <a:spcAft>
                <a:spcPts val="0"/>
              </a:spcAft>
              <a:buClr>
                <a:schemeClr val="dk1"/>
              </a:buClr>
              <a:buSzPts val="2600"/>
              <a:buFont typeface="Arial"/>
              <a:buChar char="•"/>
            </a:pPr>
            <a:r>
              <a:rPr lang="en-US" sz="2600">
                <a:solidFill>
                  <a:schemeClr val="dk1"/>
                </a:solidFill>
                <a:latin typeface="Lucida Sans"/>
                <a:ea typeface="Lucida Sans"/>
                <a:cs typeface="Lucida Sans"/>
                <a:sym typeface="Lucida Sans"/>
              </a:rPr>
              <a:t>Shorter than 1.5 ms means closer to 0°.  Longer means closer to 180°</a:t>
            </a:r>
            <a:endParaRPr/>
          </a:p>
        </p:txBody>
      </p:sp>
      <p:pic>
        <p:nvPicPr>
          <p:cNvPr descr="http://www.lirtex.com/images/electronics/ServoMotors/ServoMotorControl.png" id="323" name="Google Shape;323;p31"/>
          <p:cNvPicPr preferRelativeResize="0"/>
          <p:nvPr/>
        </p:nvPicPr>
        <p:blipFill rotWithShape="1">
          <a:blip r:embed="rId3">
            <a:alphaModFix/>
          </a:blip>
          <a:srcRect b="0" l="0" r="46249" t="0"/>
          <a:stretch/>
        </p:blipFill>
        <p:spPr>
          <a:xfrm>
            <a:off x="0" y="1524000"/>
            <a:ext cx="4026893" cy="4038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22">
                                            <p:txEl>
                                              <p:pRg end="0" st="0"/>
                                            </p:txEl>
                                          </p:spTgt>
                                        </p:tgtEl>
                                        <p:attrNameLst>
                                          <p:attrName>style.visibility</p:attrName>
                                        </p:attrNameLst>
                                      </p:cBhvr>
                                      <p:to>
                                        <p:strVal val="visible"/>
                                      </p:to>
                                    </p:set>
                                    <p:animEffect filter="fade" transition="in">
                                      <p:cBhvr>
                                        <p:cTn dur="500"/>
                                        <p:tgtEl>
                                          <p:spTgt spid="322">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322">
                                            <p:txEl>
                                              <p:pRg end="1" st="1"/>
                                            </p:txEl>
                                          </p:spTgt>
                                        </p:tgtEl>
                                        <p:attrNameLst>
                                          <p:attrName>style.visibility</p:attrName>
                                        </p:attrNameLst>
                                      </p:cBhvr>
                                      <p:to>
                                        <p:strVal val="visible"/>
                                      </p:to>
                                    </p:set>
                                    <p:animEffect filter="fade" transition="in">
                                      <p:cBhvr>
                                        <p:cTn dur="500"/>
                                        <p:tgtEl>
                                          <p:spTgt spid="322">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322">
                                            <p:txEl>
                                              <p:pRg end="2" st="2"/>
                                            </p:txEl>
                                          </p:spTgt>
                                        </p:tgtEl>
                                        <p:attrNameLst>
                                          <p:attrName>style.visibility</p:attrName>
                                        </p:attrNameLst>
                                      </p:cBhvr>
                                      <p:to>
                                        <p:strVal val="visible"/>
                                      </p:to>
                                    </p:set>
                                    <p:animEffect filter="fade" transition="in">
                                      <p:cBhvr>
                                        <p:cTn dur="500"/>
                                        <p:tgtEl>
                                          <p:spTgt spid="322">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322">
                                            <p:txEl>
                                              <p:pRg end="3" st="3"/>
                                            </p:txEl>
                                          </p:spTgt>
                                        </p:tgtEl>
                                        <p:attrNameLst>
                                          <p:attrName>style.visibility</p:attrName>
                                        </p:attrNameLst>
                                      </p:cBhvr>
                                      <p:to>
                                        <p:strVal val="visible"/>
                                      </p:to>
                                    </p:set>
                                    <p:animEffect filter="fade" transition="in">
                                      <p:cBhvr>
                                        <p:cTn dur="500"/>
                                        <p:tgtEl>
                                          <p:spTgt spid="322">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32"/>
          <p:cNvSpPr txBox="1"/>
          <p:nvPr/>
        </p:nvSpPr>
        <p:spPr>
          <a:xfrm>
            <a:off x="457200" y="304800"/>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Lucida Sans"/>
              <a:buNone/>
            </a:pPr>
            <a:r>
              <a:rPr b="1" i="0" lang="en-US" sz="4400" u="none" cap="none" strike="noStrike">
                <a:solidFill>
                  <a:schemeClr val="dk1"/>
                </a:solidFill>
                <a:latin typeface="Lucida Sans"/>
                <a:ea typeface="Lucida Sans"/>
                <a:cs typeface="Lucida Sans"/>
                <a:sym typeface="Lucida Sans"/>
              </a:rPr>
              <a:t>Coding</a:t>
            </a:r>
            <a:endParaRPr/>
          </a:p>
        </p:txBody>
      </p:sp>
      <p:sp>
        <p:nvSpPr>
          <p:cNvPr id="329" name="Google Shape;329;p32"/>
          <p:cNvSpPr txBox="1"/>
          <p:nvPr/>
        </p:nvSpPr>
        <p:spPr>
          <a:xfrm>
            <a:off x="4267200" y="1219200"/>
            <a:ext cx="4495800" cy="5262979"/>
          </a:xfrm>
          <a:prstGeom prst="rect">
            <a:avLst/>
          </a:prstGeom>
          <a:noFill/>
          <a:ln>
            <a:noFill/>
          </a:ln>
        </p:spPr>
        <p:txBody>
          <a:bodyPr anchorCtr="0" anchor="t" bIns="45700" lIns="91425" spcFirstLastPara="1" rIns="91425" wrap="square" tIns="45700">
            <a:spAutoFit/>
          </a:bodyPr>
          <a:lstStyle/>
          <a:p>
            <a:pPr indent="-231775" lvl="0" marL="231775" marR="0" rtl="0" algn="l">
              <a:spcBef>
                <a:spcPts val="0"/>
              </a:spcBef>
              <a:spcAft>
                <a:spcPts val="0"/>
              </a:spcAft>
              <a:buClr>
                <a:schemeClr val="dk1"/>
              </a:buClr>
              <a:buSzPts val="2600"/>
              <a:buFont typeface="Arial"/>
              <a:buChar char="•"/>
            </a:pPr>
            <a:r>
              <a:rPr lang="en-US" sz="2600">
                <a:solidFill>
                  <a:schemeClr val="dk1"/>
                </a:solidFill>
                <a:latin typeface="Lucida Sans"/>
                <a:ea typeface="Lucida Sans"/>
                <a:cs typeface="Lucida Sans"/>
                <a:sym typeface="Lucida Sans"/>
              </a:rPr>
              <a:t>The servo can be controlled with only four lines of code</a:t>
            </a:r>
            <a:endParaRPr/>
          </a:p>
          <a:p>
            <a:pPr indent="-231775" lvl="0" marL="231775" marR="0" rtl="0" algn="l">
              <a:spcBef>
                <a:spcPts val="1200"/>
              </a:spcBef>
              <a:spcAft>
                <a:spcPts val="0"/>
              </a:spcAft>
              <a:buClr>
                <a:schemeClr val="dk1"/>
              </a:buClr>
              <a:buSzPts val="2600"/>
              <a:buFont typeface="Arial"/>
              <a:buChar char="•"/>
            </a:pPr>
            <a:r>
              <a:rPr lang="en-US" sz="2600">
                <a:solidFill>
                  <a:schemeClr val="dk1"/>
                </a:solidFill>
                <a:latin typeface="Lucida Sans"/>
                <a:ea typeface="Lucida Sans"/>
                <a:cs typeface="Lucida Sans"/>
                <a:sym typeface="Lucida Sans"/>
              </a:rPr>
              <a:t>Line 1- includes the servo library into the code</a:t>
            </a:r>
            <a:endParaRPr/>
          </a:p>
          <a:p>
            <a:pPr indent="-231775" lvl="0" marL="231775" marR="0" rtl="0" algn="l">
              <a:spcBef>
                <a:spcPts val="1200"/>
              </a:spcBef>
              <a:spcAft>
                <a:spcPts val="0"/>
              </a:spcAft>
              <a:buClr>
                <a:schemeClr val="dk1"/>
              </a:buClr>
              <a:buSzPts val="2600"/>
              <a:buFont typeface="Arial"/>
              <a:buChar char="•"/>
            </a:pPr>
            <a:r>
              <a:rPr lang="en-US" sz="2600">
                <a:solidFill>
                  <a:schemeClr val="dk1"/>
                </a:solidFill>
                <a:latin typeface="Lucida Sans"/>
                <a:ea typeface="Lucida Sans"/>
                <a:cs typeface="Lucida Sans"/>
                <a:sym typeface="Lucida Sans"/>
              </a:rPr>
              <a:t>Line 2- name the servo (you might have multiple)</a:t>
            </a:r>
            <a:endParaRPr/>
          </a:p>
          <a:p>
            <a:pPr indent="-231775" lvl="0" marL="231775" marR="0" rtl="0" algn="l">
              <a:spcBef>
                <a:spcPts val="1200"/>
              </a:spcBef>
              <a:spcAft>
                <a:spcPts val="0"/>
              </a:spcAft>
              <a:buClr>
                <a:schemeClr val="dk1"/>
              </a:buClr>
              <a:buSzPts val="2600"/>
              <a:buFont typeface="Arial"/>
              <a:buChar char="•"/>
            </a:pPr>
            <a:r>
              <a:rPr lang="en-US" sz="2600">
                <a:solidFill>
                  <a:schemeClr val="dk1"/>
                </a:solidFill>
                <a:latin typeface="Lucida Sans"/>
                <a:ea typeface="Lucida Sans"/>
                <a:cs typeface="Lucida Sans"/>
                <a:sym typeface="Lucida Sans"/>
              </a:rPr>
              <a:t>Line 3- indicates the pin the control wire is connected to</a:t>
            </a:r>
            <a:endParaRPr/>
          </a:p>
          <a:p>
            <a:pPr indent="-231775" lvl="0" marL="231775" marR="0" rtl="0" algn="l">
              <a:spcBef>
                <a:spcPts val="1200"/>
              </a:spcBef>
              <a:spcAft>
                <a:spcPts val="0"/>
              </a:spcAft>
              <a:buClr>
                <a:schemeClr val="dk1"/>
              </a:buClr>
              <a:buSzPts val="2600"/>
              <a:buFont typeface="Arial"/>
              <a:buChar char="•"/>
            </a:pPr>
            <a:r>
              <a:rPr lang="en-US" sz="2600">
                <a:solidFill>
                  <a:schemeClr val="dk1"/>
                </a:solidFill>
                <a:latin typeface="Lucida Sans"/>
                <a:ea typeface="Lucida Sans"/>
                <a:cs typeface="Lucida Sans"/>
                <a:sym typeface="Lucida Sans"/>
              </a:rPr>
              <a:t>Line 4- used to move the servo</a:t>
            </a:r>
            <a:endParaRPr/>
          </a:p>
          <a:p>
            <a:pPr indent="-66675" lvl="0" marL="231775" marR="0" rtl="0" algn="l">
              <a:spcBef>
                <a:spcPts val="1200"/>
              </a:spcBef>
              <a:spcAft>
                <a:spcPts val="0"/>
              </a:spcAft>
              <a:buClr>
                <a:schemeClr val="dk1"/>
              </a:buClr>
              <a:buSzPts val="2600"/>
              <a:buFont typeface="Arial"/>
              <a:buNone/>
            </a:pPr>
            <a:r>
              <a:t/>
            </a:r>
            <a:endParaRPr sz="2600">
              <a:solidFill>
                <a:schemeClr val="dk1"/>
              </a:solidFill>
              <a:latin typeface="Lucida Sans"/>
              <a:ea typeface="Lucida Sans"/>
              <a:cs typeface="Lucida Sans"/>
              <a:sym typeface="Lucida Sans"/>
            </a:endParaRPr>
          </a:p>
        </p:txBody>
      </p:sp>
      <p:sp>
        <p:nvSpPr>
          <p:cNvPr id="330" name="Google Shape;330;p32"/>
          <p:cNvSpPr txBox="1"/>
          <p:nvPr/>
        </p:nvSpPr>
        <p:spPr>
          <a:xfrm>
            <a:off x="450129" y="1549092"/>
            <a:ext cx="3817071" cy="370870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0000"/>
                </a:solidFill>
                <a:latin typeface="Courier New"/>
                <a:ea typeface="Courier New"/>
                <a:cs typeface="Courier New"/>
                <a:sym typeface="Courier New"/>
              </a:rPr>
              <a:t>#include &lt;</a:t>
            </a:r>
            <a:r>
              <a:rPr lang="en-US" sz="1800">
                <a:solidFill>
                  <a:srgbClr val="CD6500"/>
                </a:solidFill>
                <a:latin typeface="Courier New"/>
                <a:ea typeface="Courier New"/>
                <a:cs typeface="Courier New"/>
                <a:sym typeface="Courier New"/>
              </a:rPr>
              <a:t>Servo</a:t>
            </a:r>
            <a:r>
              <a:rPr lang="en-US" sz="1800">
                <a:solidFill>
                  <a:srgbClr val="000000"/>
                </a:solidFill>
                <a:latin typeface="Courier New"/>
                <a:ea typeface="Courier New"/>
                <a:cs typeface="Courier New"/>
                <a:sym typeface="Courier New"/>
              </a:rPr>
              <a:t>.h&gt;</a:t>
            </a:r>
            <a:endParaRPr sz="1400">
              <a:solidFill>
                <a:schemeClr val="dk1"/>
              </a:solidFill>
              <a:latin typeface="Lucida Sans"/>
              <a:ea typeface="Lucida Sans"/>
              <a:cs typeface="Lucida Sans"/>
              <a:sym typeface="Lucida Sans"/>
            </a:endParaRPr>
          </a:p>
          <a:p>
            <a:pPr indent="0" lvl="0" marL="0" marR="0" rtl="0" algn="l">
              <a:spcBef>
                <a:spcPts val="0"/>
              </a:spcBef>
              <a:spcAft>
                <a:spcPts val="0"/>
              </a:spcAft>
              <a:buNone/>
            </a:pPr>
            <a:r>
              <a:rPr lang="en-US" sz="1800">
                <a:solidFill>
                  <a:srgbClr val="CD6500"/>
                </a:solidFill>
                <a:latin typeface="Courier New"/>
                <a:ea typeface="Courier New"/>
                <a:cs typeface="Courier New"/>
                <a:sym typeface="Courier New"/>
              </a:rPr>
              <a:t>Servo </a:t>
            </a:r>
            <a:r>
              <a:rPr lang="en-US" sz="1800">
                <a:solidFill>
                  <a:srgbClr val="000000"/>
                </a:solidFill>
                <a:latin typeface="Courier New"/>
                <a:ea typeface="Courier New"/>
                <a:cs typeface="Courier New"/>
                <a:sym typeface="Courier New"/>
              </a:rPr>
              <a:t>myservo;</a:t>
            </a:r>
            <a:endParaRPr/>
          </a:p>
          <a:p>
            <a:pPr indent="0" lvl="0" marL="0" marR="0" rtl="0" algn="l">
              <a:spcBef>
                <a:spcPts val="0"/>
              </a:spcBef>
              <a:spcAft>
                <a:spcPts val="0"/>
              </a:spcAft>
              <a:buNone/>
            </a:pPr>
            <a:r>
              <a:t/>
            </a:r>
            <a:endParaRPr sz="1400">
              <a:solidFill>
                <a:schemeClr val="dk1"/>
              </a:solidFill>
              <a:latin typeface="Lucida Sans"/>
              <a:ea typeface="Lucida Sans"/>
              <a:cs typeface="Lucida Sans"/>
              <a:sym typeface="Lucida Sans"/>
            </a:endParaRPr>
          </a:p>
          <a:p>
            <a:pPr indent="0" lvl="0" marL="0" marR="0" rtl="0" algn="l">
              <a:spcBef>
                <a:spcPts val="0"/>
              </a:spcBef>
              <a:spcAft>
                <a:spcPts val="0"/>
              </a:spcAft>
              <a:buNone/>
            </a:pPr>
            <a:r>
              <a:rPr lang="en-US" sz="1800">
                <a:solidFill>
                  <a:srgbClr val="CD6500"/>
                </a:solidFill>
                <a:latin typeface="Courier New"/>
                <a:ea typeface="Courier New"/>
                <a:cs typeface="Courier New"/>
                <a:sym typeface="Courier New"/>
              </a:rPr>
              <a:t>void </a:t>
            </a:r>
            <a:r>
              <a:rPr b="1" lang="en-US" sz="1800">
                <a:solidFill>
                  <a:srgbClr val="CD6500"/>
                </a:solidFill>
                <a:latin typeface="Courier New"/>
                <a:ea typeface="Courier New"/>
                <a:cs typeface="Courier New"/>
                <a:sym typeface="Courier New"/>
              </a:rPr>
              <a:t>setup</a:t>
            </a:r>
            <a:r>
              <a:rPr lang="en-US" sz="1800">
                <a:solidFill>
                  <a:srgbClr val="000000"/>
                </a:solidFill>
                <a:latin typeface="Courier New"/>
                <a:ea typeface="Courier New"/>
                <a:cs typeface="Courier New"/>
                <a:sym typeface="Courier New"/>
              </a:rPr>
              <a:t>()</a:t>
            </a:r>
            <a:endParaRPr sz="1400">
              <a:solidFill>
                <a:schemeClr val="dk1"/>
              </a:solidFill>
              <a:latin typeface="Lucida Sans"/>
              <a:ea typeface="Lucida Sans"/>
              <a:cs typeface="Lucida Sans"/>
              <a:sym typeface="Lucida Sans"/>
            </a:endParaRPr>
          </a:p>
          <a:p>
            <a:pPr indent="0" lvl="1" marL="457200" marR="0" rtl="0" algn="l">
              <a:spcBef>
                <a:spcPts val="0"/>
              </a:spcBef>
              <a:spcAft>
                <a:spcPts val="0"/>
              </a:spcAft>
              <a:buNone/>
            </a:pPr>
            <a:r>
              <a:rPr b="0" i="0" lang="en-US" sz="1800" u="none" cap="none" strike="noStrike">
                <a:solidFill>
                  <a:srgbClr val="000000"/>
                </a:solidFill>
                <a:latin typeface="Courier New"/>
                <a:ea typeface="Courier New"/>
                <a:cs typeface="Courier New"/>
                <a:sym typeface="Courier New"/>
              </a:rPr>
              <a:t>{</a:t>
            </a:r>
            <a:endParaRPr b="0" i="0" sz="1400" u="none" cap="none" strike="noStrike">
              <a:solidFill>
                <a:schemeClr val="dk1"/>
              </a:solidFill>
              <a:latin typeface="Lucida Sans"/>
              <a:ea typeface="Lucida Sans"/>
              <a:cs typeface="Lucida Sans"/>
              <a:sym typeface="Lucida Sans"/>
            </a:endParaRPr>
          </a:p>
          <a:p>
            <a:pPr indent="0" lvl="1" marL="457200" marR="0" rtl="0" algn="l">
              <a:spcBef>
                <a:spcPts val="0"/>
              </a:spcBef>
              <a:spcAft>
                <a:spcPts val="0"/>
              </a:spcAft>
              <a:buNone/>
            </a:pPr>
            <a:r>
              <a:rPr b="0" i="0" lang="en-US" sz="1800" u="none" cap="none" strike="noStrike">
                <a:solidFill>
                  <a:srgbClr val="000000"/>
                </a:solidFill>
                <a:latin typeface="Courier New"/>
                <a:ea typeface="Courier New"/>
                <a:cs typeface="Courier New"/>
                <a:sym typeface="Courier New"/>
              </a:rPr>
              <a:t>myservo.</a:t>
            </a:r>
            <a:r>
              <a:rPr b="0" i="0" lang="en-US" sz="1800" u="none" cap="none" strike="noStrike">
                <a:solidFill>
                  <a:srgbClr val="CD6500"/>
                </a:solidFill>
                <a:latin typeface="Courier New"/>
                <a:ea typeface="Courier New"/>
                <a:cs typeface="Courier New"/>
                <a:sym typeface="Courier New"/>
              </a:rPr>
              <a:t>attach</a:t>
            </a:r>
            <a:r>
              <a:rPr b="0" i="0" lang="en-US" sz="1800" u="none" cap="none" strike="noStrike">
                <a:solidFill>
                  <a:srgbClr val="000000"/>
                </a:solidFill>
                <a:latin typeface="Courier New"/>
                <a:ea typeface="Courier New"/>
                <a:cs typeface="Courier New"/>
                <a:sym typeface="Courier New"/>
              </a:rPr>
              <a:t>(</a:t>
            </a:r>
            <a:r>
              <a:rPr b="0" i="0" lang="en-US" sz="1800" u="none" cap="none" strike="noStrike">
                <a:solidFill>
                  <a:srgbClr val="00659B"/>
                </a:solidFill>
                <a:latin typeface="Courier New"/>
                <a:ea typeface="Courier New"/>
                <a:cs typeface="Courier New"/>
                <a:sym typeface="Courier New"/>
              </a:rPr>
              <a:t>'pin'</a:t>
            </a:r>
            <a:r>
              <a:rPr b="0" i="0" lang="en-US" sz="1800" u="none" cap="none" strike="noStrike">
                <a:solidFill>
                  <a:srgbClr val="000000"/>
                </a:solidFill>
                <a:latin typeface="Courier New"/>
                <a:ea typeface="Courier New"/>
                <a:cs typeface="Courier New"/>
                <a:sym typeface="Courier New"/>
              </a:rPr>
              <a:t>);</a:t>
            </a:r>
            <a:endParaRPr b="0" i="0" sz="1400" u="none" cap="none" strike="noStrike">
              <a:solidFill>
                <a:schemeClr val="dk1"/>
              </a:solidFill>
              <a:latin typeface="Lucida Sans"/>
              <a:ea typeface="Lucida Sans"/>
              <a:cs typeface="Lucida Sans"/>
              <a:sym typeface="Lucida Sans"/>
            </a:endParaRPr>
          </a:p>
          <a:p>
            <a:pPr indent="0" lvl="1" marL="457200" marR="0" rtl="0" algn="l">
              <a:spcBef>
                <a:spcPts val="0"/>
              </a:spcBef>
              <a:spcAft>
                <a:spcPts val="0"/>
              </a:spcAft>
              <a:buNone/>
            </a:pPr>
            <a:r>
              <a:rPr b="0" i="0" lang="en-US" sz="1800" u="none" cap="none" strike="noStrike">
                <a:solidFill>
                  <a:srgbClr val="000000"/>
                </a:solidFill>
                <a:latin typeface="Courier New"/>
                <a:ea typeface="Courier New"/>
                <a:cs typeface="Courier New"/>
                <a:sym typeface="Courier New"/>
              </a:rPr>
              <a:t>}</a:t>
            </a:r>
            <a:endParaRPr b="0" i="0" sz="1400" u="none" cap="none" strike="noStrike">
              <a:solidFill>
                <a:schemeClr val="dk1"/>
              </a:solidFill>
              <a:latin typeface="Lucida Sans"/>
              <a:ea typeface="Lucida Sans"/>
              <a:cs typeface="Lucida Sans"/>
              <a:sym typeface="Lucida Sans"/>
            </a:endParaRPr>
          </a:p>
          <a:p>
            <a:pPr indent="0" lvl="0" marL="0" marR="0" rtl="0" algn="l">
              <a:spcBef>
                <a:spcPts val="0"/>
              </a:spcBef>
              <a:spcAft>
                <a:spcPts val="0"/>
              </a:spcAft>
              <a:buNone/>
            </a:pPr>
            <a:r>
              <a:t/>
            </a:r>
            <a:endParaRPr sz="1800">
              <a:solidFill>
                <a:srgbClr val="CD6500"/>
              </a:solidFill>
              <a:latin typeface="Courier New"/>
              <a:ea typeface="Courier New"/>
              <a:cs typeface="Courier New"/>
              <a:sym typeface="Courier New"/>
            </a:endParaRPr>
          </a:p>
          <a:p>
            <a:pPr indent="0" lvl="0" marL="0" marR="0" rtl="0" algn="l">
              <a:spcBef>
                <a:spcPts val="0"/>
              </a:spcBef>
              <a:spcAft>
                <a:spcPts val="0"/>
              </a:spcAft>
              <a:buNone/>
            </a:pPr>
            <a:r>
              <a:rPr lang="en-US" sz="1800">
                <a:solidFill>
                  <a:srgbClr val="CD6500"/>
                </a:solidFill>
                <a:latin typeface="Courier New"/>
                <a:ea typeface="Courier New"/>
                <a:cs typeface="Courier New"/>
                <a:sym typeface="Courier New"/>
              </a:rPr>
              <a:t>void </a:t>
            </a:r>
            <a:r>
              <a:rPr b="1" lang="en-US" sz="1800">
                <a:solidFill>
                  <a:srgbClr val="CD6500"/>
                </a:solidFill>
                <a:latin typeface="Courier New"/>
                <a:ea typeface="Courier New"/>
                <a:cs typeface="Courier New"/>
                <a:sym typeface="Courier New"/>
              </a:rPr>
              <a:t>loop</a:t>
            </a:r>
            <a:r>
              <a:rPr lang="en-US" sz="1800">
                <a:solidFill>
                  <a:srgbClr val="000000"/>
                </a:solidFill>
                <a:latin typeface="Courier New"/>
                <a:ea typeface="Courier New"/>
                <a:cs typeface="Courier New"/>
                <a:sym typeface="Courier New"/>
              </a:rPr>
              <a:t>()</a:t>
            </a:r>
            <a:endParaRPr sz="1400">
              <a:solidFill>
                <a:schemeClr val="dk1"/>
              </a:solidFill>
              <a:latin typeface="Lucida Sans"/>
              <a:ea typeface="Lucida Sans"/>
              <a:cs typeface="Lucida Sans"/>
              <a:sym typeface="Lucida Sans"/>
            </a:endParaRPr>
          </a:p>
          <a:p>
            <a:pPr indent="0" lvl="1" marL="457200" marR="0" rtl="0" algn="l">
              <a:spcBef>
                <a:spcPts val="0"/>
              </a:spcBef>
              <a:spcAft>
                <a:spcPts val="0"/>
              </a:spcAft>
              <a:buNone/>
            </a:pPr>
            <a:r>
              <a:rPr b="0" i="0" lang="en-US" sz="1800" u="none" cap="none" strike="noStrike">
                <a:solidFill>
                  <a:srgbClr val="000000"/>
                </a:solidFill>
                <a:latin typeface="Courier New"/>
                <a:ea typeface="Courier New"/>
                <a:cs typeface="Courier New"/>
                <a:sym typeface="Courier New"/>
              </a:rPr>
              <a:t>{</a:t>
            </a:r>
            <a:endParaRPr b="0" i="0" sz="1400" u="none" cap="none" strike="noStrike">
              <a:solidFill>
                <a:schemeClr val="dk1"/>
              </a:solidFill>
              <a:latin typeface="Lucida Sans"/>
              <a:ea typeface="Lucida Sans"/>
              <a:cs typeface="Lucida Sans"/>
              <a:sym typeface="Lucida Sans"/>
            </a:endParaRPr>
          </a:p>
          <a:p>
            <a:pPr indent="0" lvl="1" marL="457200" marR="0" rtl="0" algn="l">
              <a:spcBef>
                <a:spcPts val="0"/>
              </a:spcBef>
              <a:spcAft>
                <a:spcPts val="0"/>
              </a:spcAft>
              <a:buNone/>
            </a:pPr>
            <a:r>
              <a:rPr b="0" i="0" lang="en-US" sz="1800" u="none" cap="none" strike="noStrike">
                <a:solidFill>
                  <a:srgbClr val="000000"/>
                </a:solidFill>
                <a:latin typeface="Courier New"/>
                <a:ea typeface="Courier New"/>
                <a:cs typeface="Courier New"/>
                <a:sym typeface="Courier New"/>
              </a:rPr>
              <a:t>myservo.</a:t>
            </a:r>
            <a:r>
              <a:rPr b="0" i="0" lang="en-US" sz="1800" u="none" cap="none" strike="noStrike">
                <a:solidFill>
                  <a:srgbClr val="CD6500"/>
                </a:solidFill>
                <a:latin typeface="Courier New"/>
                <a:ea typeface="Courier New"/>
                <a:cs typeface="Courier New"/>
                <a:sym typeface="Courier New"/>
              </a:rPr>
              <a:t>write</a:t>
            </a:r>
            <a:r>
              <a:rPr b="0" i="0" lang="en-US" sz="1800" u="none" cap="none" strike="noStrike">
                <a:solidFill>
                  <a:srgbClr val="000000"/>
                </a:solidFill>
                <a:latin typeface="Courier New"/>
                <a:ea typeface="Courier New"/>
                <a:cs typeface="Courier New"/>
                <a:sym typeface="Courier New"/>
              </a:rPr>
              <a:t>(</a:t>
            </a:r>
            <a:r>
              <a:rPr b="0" i="0" lang="en-US" sz="1800" u="none" cap="none" strike="noStrike">
                <a:solidFill>
                  <a:srgbClr val="00659B"/>
                </a:solidFill>
                <a:latin typeface="Courier New"/>
                <a:ea typeface="Courier New"/>
                <a:cs typeface="Courier New"/>
                <a:sym typeface="Courier New"/>
              </a:rPr>
              <a:t>'angle'</a:t>
            </a:r>
            <a:r>
              <a:rPr b="0" i="0" lang="en-US" sz="1800" u="none" cap="none" strike="noStrike">
                <a:solidFill>
                  <a:srgbClr val="000000"/>
                </a:solidFill>
                <a:latin typeface="Courier New"/>
                <a:ea typeface="Courier New"/>
                <a:cs typeface="Courier New"/>
                <a:sym typeface="Courier New"/>
              </a:rPr>
              <a:t>);</a:t>
            </a:r>
            <a:endParaRPr b="0" i="0" sz="1400" u="none" cap="none" strike="noStrike">
              <a:solidFill>
                <a:schemeClr val="dk1"/>
              </a:solidFill>
              <a:latin typeface="Lucida Sans"/>
              <a:ea typeface="Lucida Sans"/>
              <a:cs typeface="Lucida Sans"/>
              <a:sym typeface="Lucida Sans"/>
            </a:endParaRPr>
          </a:p>
          <a:p>
            <a:pPr indent="0" lvl="1" marL="457200" marR="0" rtl="0" algn="just">
              <a:spcBef>
                <a:spcPts val="0"/>
              </a:spcBef>
              <a:spcAft>
                <a:spcPts val="0"/>
              </a:spcAft>
              <a:buNone/>
            </a:pPr>
            <a:r>
              <a:rPr b="0" i="0" lang="en-US" sz="1800" u="none" cap="none" strike="noStrike">
                <a:solidFill>
                  <a:srgbClr val="000000"/>
                </a:solidFill>
                <a:latin typeface="Courier New"/>
                <a:ea typeface="Courier New"/>
                <a:cs typeface="Courier New"/>
                <a:sym typeface="Courier New"/>
              </a:rPr>
              <a:t>}</a:t>
            </a:r>
            <a:endParaRPr b="0" i="0" sz="1400" u="none" cap="none" strike="noStrike">
              <a:solidFill>
                <a:schemeClr val="dk1"/>
              </a:solidFill>
              <a:latin typeface="Lucida Sans"/>
              <a:ea typeface="Lucida Sans"/>
              <a:cs typeface="Lucida Sans"/>
              <a:sym typeface="Lucida Sans"/>
            </a:endParaRPr>
          </a:p>
          <a:p>
            <a:pPr indent="0" lvl="0" marL="0" marR="0" rtl="0" algn="l">
              <a:spcBef>
                <a:spcPts val="600"/>
              </a:spcBef>
              <a:spcAft>
                <a:spcPts val="0"/>
              </a:spcAft>
              <a:buNone/>
            </a:pPr>
            <a:r>
              <a:t/>
            </a:r>
            <a:endParaRPr sz="1800">
              <a:solidFill>
                <a:schemeClr val="dk1"/>
              </a:solidFill>
              <a:latin typeface="Lucida Sans"/>
              <a:ea typeface="Lucida Sans"/>
              <a:cs typeface="Lucida Sans"/>
              <a:sym typeface="Lucida Sans"/>
            </a:endParaRPr>
          </a:p>
        </p:txBody>
      </p:sp>
      <p:sp>
        <p:nvSpPr>
          <p:cNvPr id="331" name="Google Shape;331;p32"/>
          <p:cNvSpPr txBox="1"/>
          <p:nvPr/>
        </p:nvSpPr>
        <p:spPr>
          <a:xfrm>
            <a:off x="76200" y="1524000"/>
            <a:ext cx="60960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002060"/>
                </a:solidFill>
                <a:latin typeface="Lucida Sans"/>
                <a:ea typeface="Lucida Sans"/>
                <a:cs typeface="Lucida Sans"/>
                <a:sym typeface="Lucida Sans"/>
              </a:rPr>
              <a:t>1-</a:t>
            </a:r>
            <a:endParaRPr/>
          </a:p>
        </p:txBody>
      </p:sp>
      <p:sp>
        <p:nvSpPr>
          <p:cNvPr id="332" name="Google Shape;332;p32"/>
          <p:cNvSpPr txBox="1"/>
          <p:nvPr/>
        </p:nvSpPr>
        <p:spPr>
          <a:xfrm>
            <a:off x="76200" y="1809690"/>
            <a:ext cx="60960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002060"/>
                </a:solidFill>
                <a:latin typeface="Lucida Sans"/>
                <a:ea typeface="Lucida Sans"/>
                <a:cs typeface="Lucida Sans"/>
                <a:sym typeface="Lucida Sans"/>
              </a:rPr>
              <a:t>2-</a:t>
            </a:r>
            <a:endParaRPr/>
          </a:p>
        </p:txBody>
      </p:sp>
      <p:sp>
        <p:nvSpPr>
          <p:cNvPr id="333" name="Google Shape;333;p32"/>
          <p:cNvSpPr txBox="1"/>
          <p:nvPr/>
        </p:nvSpPr>
        <p:spPr>
          <a:xfrm>
            <a:off x="76200" y="2895600"/>
            <a:ext cx="60960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002060"/>
                </a:solidFill>
                <a:latin typeface="Lucida Sans"/>
                <a:ea typeface="Lucida Sans"/>
                <a:cs typeface="Lucida Sans"/>
                <a:sym typeface="Lucida Sans"/>
              </a:rPr>
              <a:t>3-</a:t>
            </a:r>
            <a:endParaRPr/>
          </a:p>
        </p:txBody>
      </p:sp>
      <p:sp>
        <p:nvSpPr>
          <p:cNvPr id="334" name="Google Shape;334;p32"/>
          <p:cNvSpPr txBox="1"/>
          <p:nvPr/>
        </p:nvSpPr>
        <p:spPr>
          <a:xfrm>
            <a:off x="76200" y="4248090"/>
            <a:ext cx="60960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002060"/>
                </a:solidFill>
                <a:latin typeface="Lucida Sans"/>
                <a:ea typeface="Lucida Sans"/>
                <a:cs typeface="Lucida Sans"/>
                <a:sym typeface="Lucida Sans"/>
              </a:rPr>
              <a:t>4-</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29">
                                            <p:txEl>
                                              <p:pRg end="0" st="0"/>
                                            </p:txEl>
                                          </p:spTgt>
                                        </p:tgtEl>
                                        <p:attrNameLst>
                                          <p:attrName>style.visibility</p:attrName>
                                        </p:attrNameLst>
                                      </p:cBhvr>
                                      <p:to>
                                        <p:strVal val="visible"/>
                                      </p:to>
                                    </p:set>
                                    <p:animEffect filter="fade" transition="in">
                                      <p:cBhvr>
                                        <p:cTn dur="500"/>
                                        <p:tgtEl>
                                          <p:spTgt spid="329">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329">
                                            <p:txEl>
                                              <p:pRg end="1" st="1"/>
                                            </p:txEl>
                                          </p:spTgt>
                                        </p:tgtEl>
                                        <p:attrNameLst>
                                          <p:attrName>style.visibility</p:attrName>
                                        </p:attrNameLst>
                                      </p:cBhvr>
                                      <p:to>
                                        <p:strVal val="visible"/>
                                      </p:to>
                                    </p:set>
                                    <p:animEffect filter="fade" transition="in">
                                      <p:cBhvr>
                                        <p:cTn dur="500"/>
                                        <p:tgtEl>
                                          <p:spTgt spid="329">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329">
                                            <p:txEl>
                                              <p:pRg end="2" st="2"/>
                                            </p:txEl>
                                          </p:spTgt>
                                        </p:tgtEl>
                                        <p:attrNameLst>
                                          <p:attrName>style.visibility</p:attrName>
                                        </p:attrNameLst>
                                      </p:cBhvr>
                                      <p:to>
                                        <p:strVal val="visible"/>
                                      </p:to>
                                    </p:set>
                                    <p:animEffect filter="fade" transition="in">
                                      <p:cBhvr>
                                        <p:cTn dur="500"/>
                                        <p:tgtEl>
                                          <p:spTgt spid="329">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329">
                                            <p:txEl>
                                              <p:pRg end="3" st="3"/>
                                            </p:txEl>
                                          </p:spTgt>
                                        </p:tgtEl>
                                        <p:attrNameLst>
                                          <p:attrName>style.visibility</p:attrName>
                                        </p:attrNameLst>
                                      </p:cBhvr>
                                      <p:to>
                                        <p:strVal val="visible"/>
                                      </p:to>
                                    </p:set>
                                    <p:animEffect filter="fade" transition="in">
                                      <p:cBhvr>
                                        <p:cTn dur="500"/>
                                        <p:tgtEl>
                                          <p:spTgt spid="329">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329">
                                            <p:txEl>
                                              <p:pRg end="4" st="4"/>
                                            </p:txEl>
                                          </p:spTgt>
                                        </p:tgtEl>
                                        <p:attrNameLst>
                                          <p:attrName>style.visibility</p:attrName>
                                        </p:attrNameLst>
                                      </p:cBhvr>
                                      <p:to>
                                        <p:strVal val="visible"/>
                                      </p:to>
                                    </p:set>
                                    <p:animEffect filter="fade" transition="in">
                                      <p:cBhvr>
                                        <p:cTn dur="500"/>
                                        <p:tgtEl>
                                          <p:spTgt spid="329">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329">
                                            <p:txEl>
                                              <p:pRg end="5" st="5"/>
                                            </p:txEl>
                                          </p:spTgt>
                                        </p:tgtEl>
                                        <p:attrNameLst>
                                          <p:attrName>style.visibility</p:attrName>
                                        </p:attrNameLst>
                                      </p:cBhvr>
                                      <p:to>
                                        <p:strVal val="visible"/>
                                      </p:to>
                                    </p:set>
                                    <p:animEffect filter="fade" transition="in">
                                      <p:cBhvr>
                                        <p:cTn dur="500"/>
                                        <p:tgtEl>
                                          <p:spTgt spid="329">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3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dk2"/>
              </a:buClr>
              <a:buSzPct val="100000"/>
              <a:buFont typeface="Lucida Sans"/>
              <a:buNone/>
            </a:pPr>
            <a:br>
              <a:rPr lang="en-US"/>
            </a:br>
            <a:r>
              <a:rPr lang="en-US"/>
              <a:t>Servo Summary</a:t>
            </a:r>
            <a:endParaRPr/>
          </a:p>
        </p:txBody>
      </p:sp>
      <p:sp>
        <p:nvSpPr>
          <p:cNvPr id="341" name="Google Shape;341;p33"/>
          <p:cNvSpPr txBox="1"/>
          <p:nvPr/>
        </p:nvSpPr>
        <p:spPr>
          <a:xfrm>
            <a:off x="304800" y="1935480"/>
            <a:ext cx="8458200" cy="4389120"/>
          </a:xfrm>
          <a:prstGeom prst="rect">
            <a:avLst/>
          </a:prstGeom>
          <a:noFill/>
          <a:ln>
            <a:noFill/>
          </a:ln>
        </p:spPr>
        <p:txBody>
          <a:bodyPr anchorCtr="0" anchor="t" bIns="45700" lIns="91425" spcFirstLastPara="1" rIns="91425" wrap="square" tIns="45700">
            <a:normAutofit fontScale="92500"/>
          </a:bodyPr>
          <a:lstStyle/>
          <a:p>
            <a:pPr indent="-267843" lvl="0" marL="274320" marR="0" rtl="0" algn="just">
              <a:lnSpc>
                <a:spcPct val="150000"/>
              </a:lnSpc>
              <a:spcBef>
                <a:spcPts val="0"/>
              </a:spcBef>
              <a:spcAft>
                <a:spcPts val="0"/>
              </a:spcAft>
              <a:buClr>
                <a:schemeClr val="accent3"/>
              </a:buClr>
              <a:buSzPct val="95000"/>
              <a:buFont typeface="Noto Sans Symbols"/>
              <a:buChar char="⚫"/>
            </a:pPr>
            <a:r>
              <a:rPr b="0" i="0" lang="en-US" sz="4800" u="none" cap="none" strike="noStrike">
                <a:solidFill>
                  <a:schemeClr val="dk1"/>
                </a:solidFill>
                <a:latin typeface="Lucida Sans"/>
                <a:ea typeface="Lucida Sans"/>
                <a:cs typeface="Lucida Sans"/>
                <a:sym typeface="Lucida Sans"/>
              </a:rPr>
              <a:t>Control</a:t>
            </a:r>
            <a:r>
              <a:rPr b="0" i="0" lang="en-US" sz="4800" u="none" cap="none" strike="noStrike">
                <a:solidFill>
                  <a:schemeClr val="dk1"/>
                </a:solidFill>
                <a:latin typeface="Lucida Sans"/>
                <a:ea typeface="Lucida Sans"/>
                <a:cs typeface="Lucida Sans"/>
                <a:sym typeface="Lucida Sans"/>
              </a:rPr>
              <a:t> angle, NOT speed</a:t>
            </a:r>
            <a:endParaRPr/>
          </a:p>
          <a:p>
            <a:pPr indent="-267843" lvl="0" marL="274320" marR="0" rtl="0" algn="just">
              <a:lnSpc>
                <a:spcPct val="150000"/>
              </a:lnSpc>
              <a:spcBef>
                <a:spcPts val="888"/>
              </a:spcBef>
              <a:spcAft>
                <a:spcPts val="0"/>
              </a:spcAft>
              <a:buClr>
                <a:schemeClr val="accent3"/>
              </a:buClr>
              <a:buSzPct val="95000"/>
              <a:buFont typeface="Noto Sans Symbols"/>
              <a:buChar char="⚫"/>
            </a:pPr>
            <a:r>
              <a:rPr b="0" i="0" lang="en-US" sz="4800" u="none" cap="none" strike="noStrike">
                <a:solidFill>
                  <a:schemeClr val="dk1"/>
                </a:solidFill>
                <a:latin typeface="Lucida Sans"/>
                <a:ea typeface="Lucida Sans"/>
                <a:cs typeface="Lucida Sans"/>
                <a:sym typeface="Lucida Sans"/>
              </a:rPr>
              <a:t> High torque, i.e. strong</a:t>
            </a:r>
            <a:endParaRPr/>
          </a:p>
          <a:p>
            <a:pPr indent="-267843" lvl="0" marL="274320" marR="0" rtl="0" algn="just">
              <a:lnSpc>
                <a:spcPct val="150000"/>
              </a:lnSpc>
              <a:spcBef>
                <a:spcPts val="888"/>
              </a:spcBef>
              <a:spcAft>
                <a:spcPts val="0"/>
              </a:spcAft>
              <a:buClr>
                <a:schemeClr val="accent3"/>
              </a:buClr>
              <a:buSzPct val="95000"/>
              <a:buFont typeface="Noto Sans Symbols"/>
              <a:buChar char="⚫"/>
            </a:pPr>
            <a:r>
              <a:rPr lang="en-US" sz="4800">
                <a:solidFill>
                  <a:schemeClr val="dk1"/>
                </a:solidFill>
                <a:latin typeface="Lucida Sans"/>
                <a:ea typeface="Lucida Sans"/>
                <a:cs typeface="Lucida Sans"/>
                <a:sym typeface="Lucida Sans"/>
              </a:rPr>
              <a:t>Only</a:t>
            </a:r>
            <a:r>
              <a:rPr lang="en-US" sz="4800">
                <a:solidFill>
                  <a:schemeClr val="dk1"/>
                </a:solidFill>
                <a:latin typeface="Lucida Sans"/>
                <a:ea typeface="Lucida Sans"/>
                <a:cs typeface="Lucida Sans"/>
                <a:sym typeface="Lucida Sans"/>
              </a:rPr>
              <a:t> 180 degrees of rotation</a:t>
            </a:r>
            <a:endParaRPr b="0" i="0" sz="4800" u="none" cap="none" strike="noStrike">
              <a:solidFill>
                <a:schemeClr val="dk1"/>
              </a:solidFill>
              <a:latin typeface="Lucida Sans"/>
              <a:ea typeface="Lucida Sans"/>
              <a:cs typeface="Lucida Sans"/>
              <a:sym typeface="Lucida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1">
                                            <p:txEl>
                                              <p:pRg end="0" st="0"/>
                                            </p:txEl>
                                          </p:spTgt>
                                        </p:tgtEl>
                                        <p:attrNameLst>
                                          <p:attrName>style.visibility</p:attrName>
                                        </p:attrNameLst>
                                      </p:cBhvr>
                                      <p:to>
                                        <p:strVal val="visible"/>
                                      </p:to>
                                    </p:set>
                                    <p:animEffect filter="fade" transition="in">
                                      <p:cBhvr>
                                        <p:cTn dur="500"/>
                                        <p:tgtEl>
                                          <p:spTgt spid="34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1">
                                            <p:txEl>
                                              <p:pRg end="1" st="1"/>
                                            </p:txEl>
                                          </p:spTgt>
                                        </p:tgtEl>
                                        <p:attrNameLst>
                                          <p:attrName>style.visibility</p:attrName>
                                        </p:attrNameLst>
                                      </p:cBhvr>
                                      <p:to>
                                        <p:strVal val="visible"/>
                                      </p:to>
                                    </p:set>
                                    <p:animEffect filter="fade" transition="in">
                                      <p:cBhvr>
                                        <p:cTn dur="500"/>
                                        <p:tgtEl>
                                          <p:spTgt spid="34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1">
                                            <p:txEl>
                                              <p:pRg end="2" st="2"/>
                                            </p:txEl>
                                          </p:spTgt>
                                        </p:tgtEl>
                                        <p:attrNameLst>
                                          <p:attrName>style.visibility</p:attrName>
                                        </p:attrNameLst>
                                      </p:cBhvr>
                                      <p:to>
                                        <p:strVal val="visible"/>
                                      </p:to>
                                    </p:set>
                                    <p:animEffect filter="fade" transition="in">
                                      <p:cBhvr>
                                        <p:cTn dur="500"/>
                                        <p:tgtEl>
                                          <p:spTgt spid="341">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34"/>
          <p:cNvSpPr txBox="1"/>
          <p:nvPr>
            <p:ph idx="1" type="body"/>
          </p:nvPr>
        </p:nvSpPr>
        <p:spPr>
          <a:xfrm>
            <a:off x="457200" y="1481328"/>
            <a:ext cx="8229600" cy="4525963"/>
          </a:xfrm>
          <a:prstGeom prst="rect">
            <a:avLst/>
          </a:prstGeom>
          <a:noFill/>
          <a:ln>
            <a:noFill/>
          </a:ln>
        </p:spPr>
        <p:txBody>
          <a:bodyPr anchorCtr="0" anchor="t" bIns="45700" lIns="91425" spcFirstLastPara="1" rIns="91425" wrap="square" tIns="45700">
            <a:normAutofit/>
          </a:bodyPr>
          <a:lstStyle/>
          <a:p>
            <a:pPr indent="-139446" lvl="0" marL="365760" rtl="0" algn="l">
              <a:spcBef>
                <a:spcPts val="0"/>
              </a:spcBef>
              <a:spcAft>
                <a:spcPts val="0"/>
              </a:spcAft>
              <a:buSzPts val="1836"/>
              <a:buNone/>
            </a:pPr>
            <a:r>
              <a:t/>
            </a:r>
            <a:endParaRPr/>
          </a:p>
        </p:txBody>
      </p:sp>
      <p:sp>
        <p:nvSpPr>
          <p:cNvPr id="347" name="Google Shape;347;p3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t/>
            </a:r>
            <a:endParaRPr/>
          </a:p>
        </p:txBody>
      </p:sp>
      <p:pic>
        <p:nvPicPr>
          <p:cNvPr id="348" name="Google Shape;348;p34"/>
          <p:cNvPicPr preferRelativeResize="0"/>
          <p:nvPr/>
        </p:nvPicPr>
        <p:blipFill rotWithShape="1">
          <a:blip r:embed="rId3">
            <a:alphaModFix/>
          </a:blip>
          <a:srcRect b="0" l="0" r="0" t="0"/>
          <a:stretch/>
        </p:blipFill>
        <p:spPr>
          <a:xfrm>
            <a:off x="152400" y="152400"/>
            <a:ext cx="8915400" cy="6493073"/>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35"/>
          <p:cNvSpPr txBox="1"/>
          <p:nvPr>
            <p:ph idx="1" type="body"/>
          </p:nvPr>
        </p:nvSpPr>
        <p:spPr>
          <a:xfrm>
            <a:off x="457200" y="1481328"/>
            <a:ext cx="8229600" cy="4525963"/>
          </a:xfrm>
          <a:prstGeom prst="rect">
            <a:avLst/>
          </a:prstGeom>
          <a:noFill/>
          <a:ln>
            <a:noFill/>
          </a:ln>
        </p:spPr>
        <p:txBody>
          <a:bodyPr anchorCtr="0" anchor="t" bIns="45700" lIns="91425" spcFirstLastPara="1" rIns="91425" wrap="square" tIns="45700">
            <a:normAutofit/>
          </a:bodyPr>
          <a:lstStyle/>
          <a:p>
            <a:pPr indent="-139446" lvl="0" marL="365760" rtl="0" algn="l">
              <a:spcBef>
                <a:spcPts val="0"/>
              </a:spcBef>
              <a:spcAft>
                <a:spcPts val="0"/>
              </a:spcAft>
              <a:buSzPts val="1836"/>
              <a:buNone/>
            </a:pPr>
            <a:r>
              <a:t/>
            </a:r>
            <a:endParaRPr/>
          </a:p>
        </p:txBody>
      </p:sp>
      <p:sp>
        <p:nvSpPr>
          <p:cNvPr id="354" name="Google Shape;354;p3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t/>
            </a:r>
            <a:endParaRPr/>
          </a:p>
        </p:txBody>
      </p:sp>
      <p:pic>
        <p:nvPicPr>
          <p:cNvPr id="355" name="Google Shape;355;p35"/>
          <p:cNvPicPr preferRelativeResize="0"/>
          <p:nvPr/>
        </p:nvPicPr>
        <p:blipFill rotWithShape="1">
          <a:blip r:embed="rId3">
            <a:alphaModFix/>
          </a:blip>
          <a:srcRect b="0" l="0" r="0" t="0"/>
          <a:stretch/>
        </p:blipFill>
        <p:spPr>
          <a:xfrm>
            <a:off x="76200" y="0"/>
            <a:ext cx="9069150" cy="62484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36"/>
          <p:cNvSpPr txBox="1"/>
          <p:nvPr>
            <p:ph idx="1" type="body"/>
          </p:nvPr>
        </p:nvSpPr>
        <p:spPr>
          <a:xfrm>
            <a:off x="457200" y="1481328"/>
            <a:ext cx="8229600" cy="4525963"/>
          </a:xfrm>
          <a:prstGeom prst="rect">
            <a:avLst/>
          </a:prstGeom>
          <a:noFill/>
          <a:ln>
            <a:noFill/>
          </a:ln>
        </p:spPr>
        <p:txBody>
          <a:bodyPr anchorCtr="0" anchor="t" bIns="45700" lIns="91425" spcFirstLastPara="1" rIns="91425" wrap="square" tIns="45700">
            <a:normAutofit/>
          </a:bodyPr>
          <a:lstStyle/>
          <a:p>
            <a:pPr indent="-139446" lvl="0" marL="365760" rtl="0" algn="l">
              <a:spcBef>
                <a:spcPts val="0"/>
              </a:spcBef>
              <a:spcAft>
                <a:spcPts val="0"/>
              </a:spcAft>
              <a:buSzPts val="1836"/>
              <a:buNone/>
            </a:pPr>
            <a:r>
              <a:t/>
            </a:r>
            <a:endParaRPr/>
          </a:p>
        </p:txBody>
      </p:sp>
      <p:sp>
        <p:nvSpPr>
          <p:cNvPr id="361" name="Google Shape;361;p3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t/>
            </a:r>
            <a:endParaRPr/>
          </a:p>
        </p:txBody>
      </p:sp>
      <p:pic>
        <p:nvPicPr>
          <p:cNvPr id="362" name="Google Shape;362;p36"/>
          <p:cNvPicPr preferRelativeResize="0"/>
          <p:nvPr/>
        </p:nvPicPr>
        <p:blipFill rotWithShape="1">
          <a:blip r:embed="rId3">
            <a:alphaModFix/>
          </a:blip>
          <a:srcRect b="0" l="0" r="0" t="0"/>
          <a:stretch/>
        </p:blipFill>
        <p:spPr>
          <a:xfrm>
            <a:off x="0" y="152400"/>
            <a:ext cx="9018084" cy="58674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37"/>
          <p:cNvSpPr txBox="1"/>
          <p:nvPr>
            <p:ph idx="1" type="body"/>
          </p:nvPr>
        </p:nvSpPr>
        <p:spPr>
          <a:xfrm>
            <a:off x="457200" y="1481328"/>
            <a:ext cx="8229600" cy="4525963"/>
          </a:xfrm>
          <a:prstGeom prst="rect">
            <a:avLst/>
          </a:prstGeom>
          <a:noFill/>
          <a:ln>
            <a:noFill/>
          </a:ln>
        </p:spPr>
        <p:txBody>
          <a:bodyPr anchorCtr="0" anchor="t" bIns="45700" lIns="91425" spcFirstLastPara="1" rIns="91425" wrap="square" tIns="45700">
            <a:normAutofit/>
          </a:bodyPr>
          <a:lstStyle/>
          <a:p>
            <a:pPr indent="-139446" lvl="0" marL="365760" rtl="0" algn="l">
              <a:spcBef>
                <a:spcPts val="0"/>
              </a:spcBef>
              <a:spcAft>
                <a:spcPts val="0"/>
              </a:spcAft>
              <a:buSzPts val="1836"/>
              <a:buNone/>
            </a:pPr>
            <a:r>
              <a:t/>
            </a:r>
            <a:endParaRPr/>
          </a:p>
        </p:txBody>
      </p:sp>
      <p:sp>
        <p:nvSpPr>
          <p:cNvPr id="368" name="Google Shape;368;p3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t/>
            </a:r>
            <a:endParaRPr/>
          </a:p>
        </p:txBody>
      </p:sp>
      <p:pic>
        <p:nvPicPr>
          <p:cNvPr id="369" name="Google Shape;369;p37"/>
          <p:cNvPicPr preferRelativeResize="0"/>
          <p:nvPr/>
        </p:nvPicPr>
        <p:blipFill rotWithShape="1">
          <a:blip r:embed="rId3">
            <a:alphaModFix/>
          </a:blip>
          <a:srcRect b="0" l="0" r="0" t="0"/>
          <a:stretch/>
        </p:blipFill>
        <p:spPr>
          <a:xfrm>
            <a:off x="76199" y="76200"/>
            <a:ext cx="8943697" cy="61722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38"/>
          <p:cNvSpPr txBox="1"/>
          <p:nvPr>
            <p:ph idx="1" type="body"/>
          </p:nvPr>
        </p:nvSpPr>
        <p:spPr>
          <a:xfrm>
            <a:off x="457200" y="1481328"/>
            <a:ext cx="8229600" cy="4525963"/>
          </a:xfrm>
          <a:prstGeom prst="rect">
            <a:avLst/>
          </a:prstGeom>
          <a:noFill/>
          <a:ln>
            <a:noFill/>
          </a:ln>
        </p:spPr>
        <p:txBody>
          <a:bodyPr anchorCtr="0" anchor="t" bIns="45700" lIns="91425" spcFirstLastPara="1" rIns="91425" wrap="square" tIns="45700">
            <a:normAutofit/>
          </a:bodyPr>
          <a:lstStyle/>
          <a:p>
            <a:pPr indent="-139446" lvl="0" marL="365760" rtl="0" algn="l">
              <a:spcBef>
                <a:spcPts val="0"/>
              </a:spcBef>
              <a:spcAft>
                <a:spcPts val="0"/>
              </a:spcAft>
              <a:buSzPts val="1836"/>
              <a:buNone/>
            </a:pPr>
            <a:r>
              <a:t/>
            </a:r>
            <a:endParaRPr/>
          </a:p>
        </p:txBody>
      </p:sp>
      <p:sp>
        <p:nvSpPr>
          <p:cNvPr id="375" name="Google Shape;375;p3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t/>
            </a:r>
            <a:endParaRPr/>
          </a:p>
        </p:txBody>
      </p:sp>
      <p:pic>
        <p:nvPicPr>
          <p:cNvPr id="376" name="Google Shape;376;p38"/>
          <p:cNvPicPr preferRelativeResize="0"/>
          <p:nvPr/>
        </p:nvPicPr>
        <p:blipFill rotWithShape="1">
          <a:blip r:embed="rId3">
            <a:alphaModFix/>
          </a:blip>
          <a:srcRect b="0" l="0" r="0" t="0"/>
          <a:stretch/>
        </p:blipFill>
        <p:spPr>
          <a:xfrm>
            <a:off x="22086" y="152399"/>
            <a:ext cx="8969513" cy="6077063"/>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pic>
        <p:nvPicPr>
          <p:cNvPr id="381" name="Google Shape;381;p39"/>
          <p:cNvPicPr preferRelativeResize="0"/>
          <p:nvPr>
            <p:ph idx="1" type="body"/>
          </p:nvPr>
        </p:nvPicPr>
        <p:blipFill rotWithShape="1">
          <a:blip r:embed="rId3">
            <a:alphaModFix/>
          </a:blip>
          <a:srcRect b="0" l="0" r="0" t="0"/>
          <a:stretch/>
        </p:blipFill>
        <p:spPr>
          <a:xfrm>
            <a:off x="152400" y="76200"/>
            <a:ext cx="8991600" cy="6074903"/>
          </a:xfrm>
          <a:prstGeom prst="rect">
            <a:avLst/>
          </a:prstGeom>
          <a:noFill/>
          <a:ln>
            <a:noFill/>
          </a:ln>
        </p:spPr>
      </p:pic>
      <p:sp>
        <p:nvSpPr>
          <p:cNvPr id="382" name="Google Shape;382;p3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4"/>
          <p:cNvSpPr txBox="1"/>
          <p:nvPr>
            <p:ph idx="1" type="body"/>
          </p:nvPr>
        </p:nvSpPr>
        <p:spPr>
          <a:xfrm>
            <a:off x="457200" y="1481328"/>
            <a:ext cx="8229600" cy="4525963"/>
          </a:xfrm>
          <a:prstGeom prst="rect">
            <a:avLst/>
          </a:prstGeom>
          <a:noFill/>
          <a:ln>
            <a:noFill/>
          </a:ln>
        </p:spPr>
        <p:txBody>
          <a:bodyPr anchorCtr="0" anchor="t" bIns="45700" lIns="91425" spcFirstLastPara="1" rIns="91425" wrap="square" tIns="45700">
            <a:normAutofit/>
          </a:bodyPr>
          <a:lstStyle/>
          <a:p>
            <a:pPr indent="-139446" lvl="0" marL="365760" rtl="0" algn="l">
              <a:spcBef>
                <a:spcPts val="0"/>
              </a:spcBef>
              <a:spcAft>
                <a:spcPts val="0"/>
              </a:spcAft>
              <a:buSzPts val="1836"/>
              <a:buNone/>
            </a:pPr>
            <a:r>
              <a:t/>
            </a:r>
            <a:endParaRPr/>
          </a:p>
        </p:txBody>
      </p:sp>
      <p:sp>
        <p:nvSpPr>
          <p:cNvPr id="125" name="Google Shape;125;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t/>
            </a:r>
            <a:endParaRPr/>
          </a:p>
        </p:txBody>
      </p:sp>
      <p:pic>
        <p:nvPicPr>
          <p:cNvPr id="126" name="Google Shape;126;p4"/>
          <p:cNvPicPr preferRelativeResize="0"/>
          <p:nvPr/>
        </p:nvPicPr>
        <p:blipFill rotWithShape="1">
          <a:blip r:embed="rId3">
            <a:alphaModFix/>
          </a:blip>
          <a:srcRect b="0" l="0" r="0" t="0"/>
          <a:stretch/>
        </p:blipFill>
        <p:spPr>
          <a:xfrm>
            <a:off x="-97700" y="-58151"/>
            <a:ext cx="8991599" cy="644243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40"/>
          <p:cNvSpPr txBox="1"/>
          <p:nvPr>
            <p:ph idx="1" type="body"/>
          </p:nvPr>
        </p:nvSpPr>
        <p:spPr>
          <a:xfrm>
            <a:off x="457200" y="1481328"/>
            <a:ext cx="8229600" cy="4525963"/>
          </a:xfrm>
          <a:prstGeom prst="rect">
            <a:avLst/>
          </a:prstGeom>
          <a:noFill/>
          <a:ln>
            <a:noFill/>
          </a:ln>
        </p:spPr>
        <p:txBody>
          <a:bodyPr anchorCtr="0" anchor="t" bIns="45700" lIns="91425" spcFirstLastPara="1" rIns="91425" wrap="square" tIns="45700">
            <a:normAutofit/>
          </a:bodyPr>
          <a:lstStyle/>
          <a:p>
            <a:pPr indent="-139446" lvl="0" marL="365760" rtl="0" algn="l">
              <a:spcBef>
                <a:spcPts val="0"/>
              </a:spcBef>
              <a:spcAft>
                <a:spcPts val="0"/>
              </a:spcAft>
              <a:buSzPts val="1836"/>
              <a:buNone/>
            </a:pPr>
            <a:r>
              <a:t/>
            </a:r>
            <a:endParaRPr/>
          </a:p>
        </p:txBody>
      </p:sp>
      <p:sp>
        <p:nvSpPr>
          <p:cNvPr id="388" name="Google Shape;388;p4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t/>
            </a:r>
            <a:endParaRPr/>
          </a:p>
        </p:txBody>
      </p:sp>
      <p:pic>
        <p:nvPicPr>
          <p:cNvPr id="389" name="Google Shape;389;p40"/>
          <p:cNvPicPr preferRelativeResize="0"/>
          <p:nvPr/>
        </p:nvPicPr>
        <p:blipFill rotWithShape="1">
          <a:blip r:embed="rId3">
            <a:alphaModFix/>
          </a:blip>
          <a:srcRect b="0" l="0" r="0" t="0"/>
          <a:stretch/>
        </p:blipFill>
        <p:spPr>
          <a:xfrm>
            <a:off x="76200" y="76200"/>
            <a:ext cx="8915400" cy="6118412"/>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41"/>
          <p:cNvSpPr txBox="1"/>
          <p:nvPr>
            <p:ph idx="1" type="body"/>
          </p:nvPr>
        </p:nvSpPr>
        <p:spPr>
          <a:xfrm>
            <a:off x="457200" y="1481328"/>
            <a:ext cx="8229600" cy="4525963"/>
          </a:xfrm>
          <a:prstGeom prst="rect">
            <a:avLst/>
          </a:prstGeom>
          <a:noFill/>
          <a:ln>
            <a:noFill/>
          </a:ln>
        </p:spPr>
        <p:txBody>
          <a:bodyPr anchorCtr="0" anchor="t" bIns="45700" lIns="91425" spcFirstLastPara="1" rIns="91425" wrap="square" tIns="45700">
            <a:normAutofit/>
          </a:bodyPr>
          <a:lstStyle/>
          <a:p>
            <a:pPr indent="-139446" lvl="0" marL="365760" rtl="0" algn="l">
              <a:spcBef>
                <a:spcPts val="0"/>
              </a:spcBef>
              <a:spcAft>
                <a:spcPts val="0"/>
              </a:spcAft>
              <a:buSzPts val="1836"/>
              <a:buNone/>
            </a:pPr>
            <a:r>
              <a:t/>
            </a:r>
            <a:endParaRPr/>
          </a:p>
        </p:txBody>
      </p:sp>
      <p:sp>
        <p:nvSpPr>
          <p:cNvPr id="395" name="Google Shape;395;p4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t/>
            </a:r>
            <a:endParaRPr/>
          </a:p>
        </p:txBody>
      </p:sp>
      <p:pic>
        <p:nvPicPr>
          <p:cNvPr id="396" name="Google Shape;396;p41"/>
          <p:cNvPicPr preferRelativeResize="0"/>
          <p:nvPr/>
        </p:nvPicPr>
        <p:blipFill rotWithShape="1">
          <a:blip r:embed="rId3">
            <a:alphaModFix/>
          </a:blip>
          <a:srcRect b="0" l="0" r="0" t="0"/>
          <a:stretch/>
        </p:blipFill>
        <p:spPr>
          <a:xfrm>
            <a:off x="76200" y="76200"/>
            <a:ext cx="8915400" cy="6040184"/>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42"/>
          <p:cNvSpPr txBox="1"/>
          <p:nvPr>
            <p:ph idx="1" type="body"/>
          </p:nvPr>
        </p:nvSpPr>
        <p:spPr>
          <a:xfrm>
            <a:off x="457200" y="1481328"/>
            <a:ext cx="8229600" cy="4525963"/>
          </a:xfrm>
          <a:prstGeom prst="rect">
            <a:avLst/>
          </a:prstGeom>
          <a:noFill/>
          <a:ln>
            <a:noFill/>
          </a:ln>
        </p:spPr>
        <p:txBody>
          <a:bodyPr anchorCtr="0" anchor="t" bIns="45700" lIns="91425" spcFirstLastPara="1" rIns="91425" wrap="square" tIns="45700">
            <a:normAutofit/>
          </a:bodyPr>
          <a:lstStyle/>
          <a:p>
            <a:pPr indent="-139446" lvl="0" marL="365760" rtl="0" algn="l">
              <a:spcBef>
                <a:spcPts val="0"/>
              </a:spcBef>
              <a:spcAft>
                <a:spcPts val="0"/>
              </a:spcAft>
              <a:buSzPts val="1836"/>
              <a:buNone/>
            </a:pPr>
            <a:r>
              <a:t/>
            </a:r>
            <a:endParaRPr/>
          </a:p>
        </p:txBody>
      </p:sp>
      <p:sp>
        <p:nvSpPr>
          <p:cNvPr id="402" name="Google Shape;402;p4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t/>
            </a:r>
            <a:endParaRPr/>
          </a:p>
        </p:txBody>
      </p:sp>
      <p:pic>
        <p:nvPicPr>
          <p:cNvPr id="403" name="Google Shape;403;p42"/>
          <p:cNvPicPr preferRelativeResize="0"/>
          <p:nvPr/>
        </p:nvPicPr>
        <p:blipFill rotWithShape="1">
          <a:blip r:embed="rId3">
            <a:alphaModFix/>
          </a:blip>
          <a:srcRect b="0" l="0" r="0" t="0"/>
          <a:stretch/>
        </p:blipFill>
        <p:spPr>
          <a:xfrm>
            <a:off x="152399" y="76200"/>
            <a:ext cx="8856245" cy="60960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43"/>
          <p:cNvSpPr txBox="1"/>
          <p:nvPr>
            <p:ph idx="1" type="body"/>
          </p:nvPr>
        </p:nvSpPr>
        <p:spPr>
          <a:xfrm>
            <a:off x="457200" y="1481328"/>
            <a:ext cx="8229600" cy="4525963"/>
          </a:xfrm>
          <a:prstGeom prst="rect">
            <a:avLst/>
          </a:prstGeom>
          <a:noFill/>
          <a:ln>
            <a:noFill/>
          </a:ln>
        </p:spPr>
        <p:txBody>
          <a:bodyPr anchorCtr="0" anchor="t" bIns="45700" lIns="91425" spcFirstLastPara="1" rIns="91425" wrap="square" tIns="45700">
            <a:normAutofit/>
          </a:bodyPr>
          <a:lstStyle/>
          <a:p>
            <a:pPr indent="-139446" lvl="0" marL="365760" rtl="0" algn="l">
              <a:spcBef>
                <a:spcPts val="0"/>
              </a:spcBef>
              <a:spcAft>
                <a:spcPts val="0"/>
              </a:spcAft>
              <a:buSzPts val="1836"/>
              <a:buNone/>
            </a:pPr>
            <a:r>
              <a:t/>
            </a:r>
            <a:endParaRPr/>
          </a:p>
        </p:txBody>
      </p:sp>
      <p:sp>
        <p:nvSpPr>
          <p:cNvPr id="409" name="Google Shape;409;p4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t/>
            </a:r>
            <a:endParaRPr/>
          </a:p>
        </p:txBody>
      </p:sp>
      <p:pic>
        <p:nvPicPr>
          <p:cNvPr id="410" name="Google Shape;410;p43"/>
          <p:cNvPicPr preferRelativeResize="0"/>
          <p:nvPr/>
        </p:nvPicPr>
        <p:blipFill rotWithShape="1">
          <a:blip r:embed="rId3">
            <a:alphaModFix/>
          </a:blip>
          <a:srcRect b="0" l="0" r="0" t="0"/>
          <a:stretch/>
        </p:blipFill>
        <p:spPr>
          <a:xfrm>
            <a:off x="76200" y="8834"/>
            <a:ext cx="9024465" cy="585856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44"/>
          <p:cNvSpPr txBox="1"/>
          <p:nvPr>
            <p:ph idx="1" type="body"/>
          </p:nvPr>
        </p:nvSpPr>
        <p:spPr>
          <a:xfrm>
            <a:off x="457200" y="1481328"/>
            <a:ext cx="8229600" cy="4525963"/>
          </a:xfrm>
          <a:prstGeom prst="rect">
            <a:avLst/>
          </a:prstGeom>
          <a:noFill/>
          <a:ln>
            <a:noFill/>
          </a:ln>
        </p:spPr>
        <p:txBody>
          <a:bodyPr anchorCtr="0" anchor="t" bIns="45700" lIns="91425" spcFirstLastPara="1" rIns="91425" wrap="square" tIns="45700">
            <a:normAutofit/>
          </a:bodyPr>
          <a:lstStyle/>
          <a:p>
            <a:pPr indent="-139446" lvl="0" marL="365760" rtl="0" algn="l">
              <a:spcBef>
                <a:spcPts val="0"/>
              </a:spcBef>
              <a:spcAft>
                <a:spcPts val="0"/>
              </a:spcAft>
              <a:buSzPts val="1836"/>
              <a:buNone/>
            </a:pPr>
            <a:r>
              <a:t/>
            </a:r>
            <a:endParaRPr/>
          </a:p>
        </p:txBody>
      </p:sp>
      <p:sp>
        <p:nvSpPr>
          <p:cNvPr id="416" name="Google Shape;416;p4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t/>
            </a:r>
            <a:endParaRPr/>
          </a:p>
        </p:txBody>
      </p:sp>
      <p:pic>
        <p:nvPicPr>
          <p:cNvPr id="417" name="Google Shape;417;p44"/>
          <p:cNvPicPr preferRelativeResize="0"/>
          <p:nvPr/>
        </p:nvPicPr>
        <p:blipFill rotWithShape="1">
          <a:blip r:embed="rId3">
            <a:alphaModFix/>
          </a:blip>
          <a:srcRect b="0" l="0" r="0" t="0"/>
          <a:stretch/>
        </p:blipFill>
        <p:spPr>
          <a:xfrm>
            <a:off x="228600" y="228600"/>
            <a:ext cx="8689856" cy="61722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45"/>
          <p:cNvSpPr txBox="1"/>
          <p:nvPr>
            <p:ph idx="1" type="body"/>
          </p:nvPr>
        </p:nvSpPr>
        <p:spPr>
          <a:xfrm>
            <a:off x="1828800" y="2438400"/>
            <a:ext cx="8229600" cy="4525963"/>
          </a:xfrm>
          <a:prstGeom prst="rect">
            <a:avLst/>
          </a:prstGeom>
          <a:noFill/>
          <a:ln>
            <a:noFill/>
          </a:ln>
        </p:spPr>
        <p:txBody>
          <a:bodyPr anchorCtr="0" anchor="t" bIns="45700" lIns="91425" spcFirstLastPara="1" rIns="91425" wrap="square" tIns="45700">
            <a:normAutofit/>
          </a:bodyPr>
          <a:lstStyle/>
          <a:p>
            <a:pPr indent="-139446" lvl="0" marL="365760" rtl="0" algn="l">
              <a:spcBef>
                <a:spcPts val="0"/>
              </a:spcBef>
              <a:spcAft>
                <a:spcPts val="0"/>
              </a:spcAft>
              <a:buSzPts val="1836"/>
              <a:buNone/>
            </a:pPr>
            <a:r>
              <a:t/>
            </a:r>
            <a:endParaRPr/>
          </a:p>
        </p:txBody>
      </p:sp>
      <p:sp>
        <p:nvSpPr>
          <p:cNvPr id="423" name="Google Shape;423;p4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t/>
            </a:r>
            <a:endParaRPr/>
          </a:p>
        </p:txBody>
      </p:sp>
      <p:pic>
        <p:nvPicPr>
          <p:cNvPr id="424" name="Google Shape;424;p45"/>
          <p:cNvPicPr preferRelativeResize="0"/>
          <p:nvPr/>
        </p:nvPicPr>
        <p:blipFill rotWithShape="1">
          <a:blip r:embed="rId3">
            <a:alphaModFix/>
          </a:blip>
          <a:srcRect b="0" l="0" r="0" t="0"/>
          <a:stretch/>
        </p:blipFill>
        <p:spPr>
          <a:xfrm>
            <a:off x="228600" y="152400"/>
            <a:ext cx="8728215" cy="59436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46"/>
          <p:cNvSpPr txBox="1"/>
          <p:nvPr>
            <p:ph idx="1" type="body"/>
          </p:nvPr>
        </p:nvSpPr>
        <p:spPr>
          <a:xfrm>
            <a:off x="1828800" y="2133600"/>
            <a:ext cx="8229600" cy="4525963"/>
          </a:xfrm>
          <a:prstGeom prst="rect">
            <a:avLst/>
          </a:prstGeom>
          <a:noFill/>
          <a:ln>
            <a:noFill/>
          </a:ln>
        </p:spPr>
        <p:txBody>
          <a:bodyPr anchorCtr="0" anchor="t" bIns="45700" lIns="91425" spcFirstLastPara="1" rIns="91425" wrap="square" tIns="45700">
            <a:normAutofit/>
          </a:bodyPr>
          <a:lstStyle/>
          <a:p>
            <a:pPr indent="-139446" lvl="0" marL="365760" rtl="0" algn="l">
              <a:spcBef>
                <a:spcPts val="0"/>
              </a:spcBef>
              <a:spcAft>
                <a:spcPts val="0"/>
              </a:spcAft>
              <a:buSzPts val="1836"/>
              <a:buNone/>
            </a:pPr>
            <a:r>
              <a:t/>
            </a:r>
            <a:endParaRPr/>
          </a:p>
        </p:txBody>
      </p:sp>
      <p:sp>
        <p:nvSpPr>
          <p:cNvPr id="430" name="Google Shape;430;p4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t/>
            </a:r>
            <a:endParaRPr/>
          </a:p>
        </p:txBody>
      </p:sp>
      <p:pic>
        <p:nvPicPr>
          <p:cNvPr id="431" name="Google Shape;431;p46"/>
          <p:cNvPicPr preferRelativeResize="0"/>
          <p:nvPr/>
        </p:nvPicPr>
        <p:blipFill rotWithShape="1">
          <a:blip r:embed="rId3">
            <a:alphaModFix/>
          </a:blip>
          <a:srcRect b="0" l="0" r="0" t="0"/>
          <a:stretch/>
        </p:blipFill>
        <p:spPr>
          <a:xfrm>
            <a:off x="76200" y="76200"/>
            <a:ext cx="8991600" cy="6260363"/>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47"/>
          <p:cNvSpPr txBox="1"/>
          <p:nvPr>
            <p:ph idx="1" type="body"/>
          </p:nvPr>
        </p:nvSpPr>
        <p:spPr>
          <a:xfrm>
            <a:off x="2362200" y="2667000"/>
            <a:ext cx="8229600" cy="4525963"/>
          </a:xfrm>
          <a:prstGeom prst="rect">
            <a:avLst/>
          </a:prstGeom>
          <a:noFill/>
          <a:ln>
            <a:noFill/>
          </a:ln>
        </p:spPr>
        <p:txBody>
          <a:bodyPr anchorCtr="0" anchor="t" bIns="45700" lIns="91425" spcFirstLastPara="1" rIns="91425" wrap="square" tIns="45700">
            <a:normAutofit/>
          </a:bodyPr>
          <a:lstStyle/>
          <a:p>
            <a:pPr indent="-139446" lvl="0" marL="365760" rtl="0" algn="l">
              <a:spcBef>
                <a:spcPts val="0"/>
              </a:spcBef>
              <a:spcAft>
                <a:spcPts val="0"/>
              </a:spcAft>
              <a:buSzPts val="1836"/>
              <a:buNone/>
            </a:pPr>
            <a:r>
              <a:t/>
            </a:r>
            <a:endParaRPr/>
          </a:p>
        </p:txBody>
      </p:sp>
      <p:sp>
        <p:nvSpPr>
          <p:cNvPr id="437" name="Google Shape;437;p4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t/>
            </a:r>
            <a:endParaRPr/>
          </a:p>
        </p:txBody>
      </p:sp>
      <p:pic>
        <p:nvPicPr>
          <p:cNvPr id="438" name="Google Shape;438;p47"/>
          <p:cNvPicPr preferRelativeResize="0"/>
          <p:nvPr/>
        </p:nvPicPr>
        <p:blipFill rotWithShape="1">
          <a:blip r:embed="rId3">
            <a:alphaModFix/>
          </a:blip>
          <a:srcRect b="0" l="0" r="0" t="0"/>
          <a:stretch/>
        </p:blipFill>
        <p:spPr>
          <a:xfrm>
            <a:off x="0" y="76200"/>
            <a:ext cx="9088583" cy="62484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48"/>
          <p:cNvSpPr txBox="1"/>
          <p:nvPr>
            <p:ph idx="1" type="body"/>
          </p:nvPr>
        </p:nvSpPr>
        <p:spPr>
          <a:xfrm>
            <a:off x="457200" y="1481328"/>
            <a:ext cx="8229600" cy="4525963"/>
          </a:xfrm>
          <a:prstGeom prst="rect">
            <a:avLst/>
          </a:prstGeom>
          <a:noFill/>
          <a:ln>
            <a:noFill/>
          </a:ln>
        </p:spPr>
        <p:txBody>
          <a:bodyPr anchorCtr="0" anchor="t" bIns="45700" lIns="91425" spcFirstLastPara="1" rIns="91425" wrap="square" tIns="45700">
            <a:normAutofit/>
          </a:bodyPr>
          <a:lstStyle/>
          <a:p>
            <a:pPr indent="-139446" lvl="0" marL="365760" rtl="0" algn="l">
              <a:spcBef>
                <a:spcPts val="0"/>
              </a:spcBef>
              <a:spcAft>
                <a:spcPts val="0"/>
              </a:spcAft>
              <a:buSzPts val="1836"/>
              <a:buNone/>
            </a:pPr>
            <a:r>
              <a:t/>
            </a:r>
            <a:endParaRPr/>
          </a:p>
        </p:txBody>
      </p:sp>
      <p:sp>
        <p:nvSpPr>
          <p:cNvPr id="444" name="Google Shape;444;p4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t/>
            </a:r>
            <a:endParaRPr/>
          </a:p>
        </p:txBody>
      </p:sp>
      <p:pic>
        <p:nvPicPr>
          <p:cNvPr id="445" name="Google Shape;445;p48"/>
          <p:cNvPicPr preferRelativeResize="0"/>
          <p:nvPr/>
        </p:nvPicPr>
        <p:blipFill rotWithShape="1">
          <a:blip r:embed="rId3">
            <a:alphaModFix/>
          </a:blip>
          <a:srcRect b="0" l="0" r="0" t="0"/>
          <a:stretch/>
        </p:blipFill>
        <p:spPr>
          <a:xfrm>
            <a:off x="1389132" y="1241453"/>
            <a:ext cx="6365735" cy="4375094"/>
          </a:xfrm>
          <a:prstGeom prst="rect">
            <a:avLst/>
          </a:prstGeom>
          <a:noFill/>
          <a:ln>
            <a:noFill/>
          </a:ln>
        </p:spPr>
      </p:pic>
      <p:pic>
        <p:nvPicPr>
          <p:cNvPr id="446" name="Google Shape;446;p48"/>
          <p:cNvPicPr preferRelativeResize="0"/>
          <p:nvPr/>
        </p:nvPicPr>
        <p:blipFill rotWithShape="1">
          <a:blip r:embed="rId3">
            <a:alphaModFix/>
          </a:blip>
          <a:srcRect b="0" l="0" r="0" t="0"/>
          <a:stretch/>
        </p:blipFill>
        <p:spPr>
          <a:xfrm>
            <a:off x="152400" y="152400"/>
            <a:ext cx="8980513" cy="617220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49"/>
          <p:cNvSpPr txBox="1"/>
          <p:nvPr>
            <p:ph idx="1" type="body"/>
          </p:nvPr>
        </p:nvSpPr>
        <p:spPr>
          <a:xfrm>
            <a:off x="457200" y="1481328"/>
            <a:ext cx="8229600" cy="4525963"/>
          </a:xfrm>
          <a:prstGeom prst="rect">
            <a:avLst/>
          </a:prstGeom>
          <a:noFill/>
          <a:ln>
            <a:noFill/>
          </a:ln>
        </p:spPr>
        <p:txBody>
          <a:bodyPr anchorCtr="0" anchor="t" bIns="45700" lIns="91425" spcFirstLastPara="1" rIns="91425" wrap="square" tIns="45700">
            <a:normAutofit/>
          </a:bodyPr>
          <a:lstStyle/>
          <a:p>
            <a:pPr indent="-139446" lvl="0" marL="365760" rtl="0" algn="l">
              <a:spcBef>
                <a:spcPts val="0"/>
              </a:spcBef>
              <a:spcAft>
                <a:spcPts val="0"/>
              </a:spcAft>
              <a:buSzPts val="1836"/>
              <a:buNone/>
            </a:pPr>
            <a:r>
              <a:t/>
            </a:r>
            <a:endParaRPr/>
          </a:p>
        </p:txBody>
      </p:sp>
      <p:sp>
        <p:nvSpPr>
          <p:cNvPr id="452" name="Google Shape;452;p4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t/>
            </a:r>
            <a:endParaRPr/>
          </a:p>
        </p:txBody>
      </p:sp>
      <p:pic>
        <p:nvPicPr>
          <p:cNvPr id="453" name="Google Shape;453;p49"/>
          <p:cNvPicPr preferRelativeResize="0"/>
          <p:nvPr/>
        </p:nvPicPr>
        <p:blipFill rotWithShape="1">
          <a:blip r:embed="rId3">
            <a:alphaModFix/>
          </a:blip>
          <a:srcRect b="0" l="0" r="0" t="0"/>
          <a:stretch/>
        </p:blipFill>
        <p:spPr>
          <a:xfrm>
            <a:off x="76199" y="152400"/>
            <a:ext cx="9011143" cy="6019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t/>
            </a:r>
            <a:endParaRPr/>
          </a:p>
        </p:txBody>
      </p:sp>
      <p:pic>
        <p:nvPicPr>
          <p:cNvPr id="132" name="Google Shape;132;p5"/>
          <p:cNvPicPr preferRelativeResize="0"/>
          <p:nvPr>
            <p:ph idx="1" type="body"/>
          </p:nvPr>
        </p:nvPicPr>
        <p:blipFill rotWithShape="1">
          <a:blip r:embed="rId3">
            <a:alphaModFix/>
          </a:blip>
          <a:srcRect b="0" l="0" r="0" t="0"/>
          <a:stretch/>
        </p:blipFill>
        <p:spPr>
          <a:xfrm>
            <a:off x="228600" y="0"/>
            <a:ext cx="8691445" cy="6019800"/>
          </a:xfrm>
          <a:prstGeom prst="rect">
            <a:avLst/>
          </a:prstGeom>
          <a:noFill/>
          <a:ln>
            <a:noFill/>
          </a:ln>
        </p:spPr>
      </p:pic>
      <p:sp>
        <p:nvSpPr>
          <p:cNvPr id="133" name="Google Shape;133;p5"/>
          <p:cNvSpPr/>
          <p:nvPr/>
        </p:nvSpPr>
        <p:spPr>
          <a:xfrm>
            <a:off x="4012175" y="6019807"/>
            <a:ext cx="5791200" cy="646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t>1</a:t>
            </a:r>
            <a:r>
              <a:rPr lang="en-US" sz="1800" u="sng">
                <a:solidFill>
                  <a:schemeClr val="dk1"/>
                </a:solidFill>
                <a:latin typeface="Lucida Sans"/>
                <a:ea typeface="Lucida Sans"/>
                <a:cs typeface="Lucida Sans"/>
                <a:sym typeface="Lucida Sans"/>
                <a:hlinkClick r:id="rId4">
                  <a:extLst>
                    <a:ext uri="{A12FA001-AC4F-418D-AE19-62706E023703}">
                      <ahyp:hlinkClr val="tx"/>
                    </a:ext>
                  </a:extLst>
                </a:hlinkClick>
              </a:rPr>
              <a:t>https://www.youtube.com/watch?v=CWulQ1ZSE3c&amp;ab_channel=JaredOwen</a:t>
            </a:r>
            <a:endParaRPr sz="1800">
              <a:solidFill>
                <a:schemeClr val="dk1"/>
              </a:solidFill>
              <a:latin typeface="Lucida Sans"/>
              <a:ea typeface="Lucida Sans"/>
              <a:cs typeface="Lucida Sans"/>
              <a:sym typeface="Lucida Sans"/>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50"/>
          <p:cNvSpPr txBox="1"/>
          <p:nvPr>
            <p:ph type="title"/>
          </p:nvPr>
        </p:nvSpPr>
        <p:spPr>
          <a:xfrm>
            <a:off x="0" y="1752600"/>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2"/>
              </a:buClr>
              <a:buSzPts val="4100"/>
              <a:buFont typeface="Lucida Sans"/>
              <a:buNone/>
            </a:pPr>
            <a:r>
              <a:rPr lang="en-US"/>
              <a:t>Stepper Motor</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5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t/>
            </a:r>
            <a:endParaRPr/>
          </a:p>
        </p:txBody>
      </p:sp>
      <p:pic>
        <p:nvPicPr>
          <p:cNvPr id="464" name="Google Shape;464;p51"/>
          <p:cNvPicPr preferRelativeResize="0"/>
          <p:nvPr/>
        </p:nvPicPr>
        <p:blipFill rotWithShape="1">
          <a:blip r:embed="rId3">
            <a:alphaModFix/>
          </a:blip>
          <a:srcRect b="0" l="0" r="0" t="0"/>
          <a:stretch/>
        </p:blipFill>
        <p:spPr>
          <a:xfrm>
            <a:off x="0" y="0"/>
            <a:ext cx="9161546" cy="571500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5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t/>
            </a:r>
            <a:endParaRPr/>
          </a:p>
        </p:txBody>
      </p:sp>
      <p:pic>
        <p:nvPicPr>
          <p:cNvPr id="470" name="Google Shape;470;p52"/>
          <p:cNvPicPr preferRelativeResize="0"/>
          <p:nvPr/>
        </p:nvPicPr>
        <p:blipFill rotWithShape="1">
          <a:blip r:embed="rId3">
            <a:alphaModFix/>
          </a:blip>
          <a:srcRect b="0" l="0" r="0" t="0"/>
          <a:stretch/>
        </p:blipFill>
        <p:spPr>
          <a:xfrm>
            <a:off x="0" y="0"/>
            <a:ext cx="8686800" cy="6414691"/>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53"/>
          <p:cNvSpPr txBox="1"/>
          <p:nvPr>
            <p:ph idx="1" type="body"/>
          </p:nvPr>
        </p:nvSpPr>
        <p:spPr>
          <a:xfrm>
            <a:off x="457200" y="1481329"/>
            <a:ext cx="8229600" cy="2252472"/>
          </a:xfrm>
          <a:prstGeom prst="rect">
            <a:avLst/>
          </a:prstGeom>
          <a:noFill/>
          <a:ln>
            <a:noFill/>
          </a:ln>
        </p:spPr>
        <p:txBody>
          <a:bodyPr anchorCtr="0" anchor="t" bIns="45700" lIns="91425" spcFirstLastPara="1" rIns="91425" wrap="square" tIns="45700">
            <a:normAutofit/>
          </a:bodyPr>
          <a:lstStyle/>
          <a:p>
            <a:pPr indent="-256032" lvl="0" marL="365760" rtl="0" algn="l">
              <a:spcBef>
                <a:spcPts val="0"/>
              </a:spcBef>
              <a:spcAft>
                <a:spcPts val="0"/>
              </a:spcAft>
              <a:buSzPts val="1836"/>
              <a:buChar char="🞂"/>
            </a:pPr>
            <a:r>
              <a:rPr lang="en-US"/>
              <a:t>As all motors, the stepper motors consists of a stator an a rotor. The rotor carries a set of permanent magnets, and the stator has the coils. The very basic design of a stepper motor would be as follows:</a:t>
            </a:r>
            <a:endParaRPr/>
          </a:p>
        </p:txBody>
      </p:sp>
      <p:sp>
        <p:nvSpPr>
          <p:cNvPr id="476" name="Google Shape;476;p5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rPr lang="en-US"/>
              <a:t>Stepper Motor</a:t>
            </a:r>
            <a:endParaRPr/>
          </a:p>
        </p:txBody>
      </p:sp>
      <p:pic>
        <p:nvPicPr>
          <p:cNvPr descr="http://www.pcbheaven.com/wikipages/images/howsteppermotorswork_1273218229.png" id="477" name="Google Shape;477;p53"/>
          <p:cNvPicPr preferRelativeResize="0"/>
          <p:nvPr/>
        </p:nvPicPr>
        <p:blipFill rotWithShape="1">
          <a:blip r:embed="rId3">
            <a:alphaModFix/>
          </a:blip>
          <a:srcRect b="0" l="0" r="0" t="0"/>
          <a:stretch/>
        </p:blipFill>
        <p:spPr>
          <a:xfrm>
            <a:off x="3581400" y="3733800"/>
            <a:ext cx="2495550" cy="2495551"/>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p5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dk2"/>
              </a:buClr>
              <a:buSzPct val="100000"/>
              <a:buFont typeface="Lucida Sans"/>
              <a:buNone/>
            </a:pPr>
            <a:r>
              <a:rPr lang="en-US"/>
              <a:t>Concept of Operation –Single Coil Excitation</a:t>
            </a:r>
            <a:endParaRPr/>
          </a:p>
        </p:txBody>
      </p:sp>
      <p:pic>
        <p:nvPicPr>
          <p:cNvPr descr="http://www.pcbheaven.com/wikipages/images/howsteppermotorswork_1273221892.gif" id="483" name="Google Shape;483;p54"/>
          <p:cNvPicPr preferRelativeResize="0"/>
          <p:nvPr/>
        </p:nvPicPr>
        <p:blipFill rotWithShape="1">
          <a:blip r:embed="rId3">
            <a:alphaModFix/>
          </a:blip>
          <a:srcRect b="0" l="0" r="0" t="0"/>
          <a:stretch/>
        </p:blipFill>
        <p:spPr>
          <a:xfrm>
            <a:off x="4876800" y="2209800"/>
            <a:ext cx="3352800" cy="3352800"/>
          </a:xfrm>
          <a:prstGeom prst="rect">
            <a:avLst/>
          </a:prstGeom>
          <a:noFill/>
          <a:ln>
            <a:noFill/>
          </a:ln>
        </p:spPr>
      </p:pic>
      <p:sp>
        <p:nvSpPr>
          <p:cNvPr id="484" name="Google Shape;484;p54"/>
          <p:cNvSpPr/>
          <p:nvPr/>
        </p:nvSpPr>
        <p:spPr>
          <a:xfrm>
            <a:off x="457200" y="1371600"/>
            <a:ext cx="73152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Lucida Sans"/>
                <a:ea typeface="Lucida Sans"/>
                <a:cs typeface="Lucida Sans"/>
                <a:sym typeface="Lucida Sans"/>
              </a:rPr>
              <a:t>The coils are energized in series, with about 1sec interval. The shaft rotates 90</a:t>
            </a:r>
            <a:r>
              <a:rPr baseline="30000" lang="en-US" sz="1800">
                <a:solidFill>
                  <a:schemeClr val="dk1"/>
                </a:solidFill>
                <a:latin typeface="Lucida Sans"/>
                <a:ea typeface="Lucida Sans"/>
                <a:cs typeface="Lucida Sans"/>
                <a:sym typeface="Lucida Sans"/>
              </a:rPr>
              <a:t>o</a:t>
            </a:r>
            <a:r>
              <a:rPr lang="en-US" sz="1800">
                <a:solidFill>
                  <a:schemeClr val="dk1"/>
                </a:solidFill>
                <a:latin typeface="Lucida Sans"/>
                <a:ea typeface="Lucida Sans"/>
                <a:cs typeface="Lucida Sans"/>
                <a:sym typeface="Lucida Sans"/>
              </a:rPr>
              <a:t> each time the next coil is activated:</a:t>
            </a:r>
            <a:endParaRPr sz="1800">
              <a:solidFill>
                <a:schemeClr val="dk1"/>
              </a:solidFill>
              <a:latin typeface="Lucida Sans"/>
              <a:ea typeface="Lucida Sans"/>
              <a:cs typeface="Lucida Sans"/>
              <a:sym typeface="Lucida Sans"/>
            </a:endParaRPr>
          </a:p>
        </p:txBody>
      </p:sp>
      <p:pic>
        <p:nvPicPr>
          <p:cNvPr id="485" name="Google Shape;485;p54"/>
          <p:cNvPicPr preferRelativeResize="0"/>
          <p:nvPr/>
        </p:nvPicPr>
        <p:blipFill rotWithShape="1">
          <a:blip r:embed="rId4">
            <a:alphaModFix/>
          </a:blip>
          <a:srcRect b="0" l="0" r="0" t="0"/>
          <a:stretch/>
        </p:blipFill>
        <p:spPr>
          <a:xfrm>
            <a:off x="942975" y="3014662"/>
            <a:ext cx="3629025" cy="1743075"/>
          </a:xfrm>
          <a:prstGeom prst="rect">
            <a:avLst/>
          </a:prstGeom>
          <a:noFill/>
          <a:ln>
            <a:noFill/>
          </a:ln>
        </p:spPr>
      </p:pic>
      <p:pic>
        <p:nvPicPr>
          <p:cNvPr id="486" name="Google Shape;486;p54"/>
          <p:cNvPicPr preferRelativeResize="0"/>
          <p:nvPr/>
        </p:nvPicPr>
        <p:blipFill rotWithShape="1">
          <a:blip r:embed="rId5">
            <a:alphaModFix/>
          </a:blip>
          <a:srcRect b="0" l="0" r="0" t="0"/>
          <a:stretch/>
        </p:blipFill>
        <p:spPr>
          <a:xfrm>
            <a:off x="0" y="5791200"/>
            <a:ext cx="8882790" cy="640201"/>
          </a:xfrm>
          <a:prstGeom prst="rect">
            <a:avLst/>
          </a:prstGeom>
          <a:solidFill>
            <a:srgbClr val="EB747A"/>
          </a:solid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p5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rPr lang="en-US"/>
              <a:t>Full-Step Drive </a:t>
            </a:r>
            <a:endParaRPr/>
          </a:p>
        </p:txBody>
      </p:sp>
      <p:pic>
        <p:nvPicPr>
          <p:cNvPr descr="http://www.pcbheaven.com/wikipages/images/howsteppermotorswork_1273227605.gif" id="492" name="Google Shape;492;p55"/>
          <p:cNvPicPr preferRelativeResize="0"/>
          <p:nvPr/>
        </p:nvPicPr>
        <p:blipFill rotWithShape="1">
          <a:blip r:embed="rId3">
            <a:alphaModFix/>
          </a:blip>
          <a:srcRect b="0" l="0" r="0" t="0"/>
          <a:stretch/>
        </p:blipFill>
        <p:spPr>
          <a:xfrm>
            <a:off x="2971800" y="2971800"/>
            <a:ext cx="2895600" cy="2895600"/>
          </a:xfrm>
          <a:prstGeom prst="rect">
            <a:avLst/>
          </a:prstGeom>
          <a:noFill/>
          <a:ln>
            <a:noFill/>
          </a:ln>
        </p:spPr>
      </p:pic>
      <p:sp>
        <p:nvSpPr>
          <p:cNvPr id="493" name="Google Shape;493;p55"/>
          <p:cNvSpPr/>
          <p:nvPr/>
        </p:nvSpPr>
        <p:spPr>
          <a:xfrm>
            <a:off x="609600" y="1219200"/>
            <a:ext cx="8229600"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Lucida Sans"/>
                <a:ea typeface="Lucida Sans"/>
                <a:cs typeface="Lucida Sans"/>
                <a:sym typeface="Lucida Sans"/>
              </a:rPr>
              <a:t>According to this method, the coils are energized in pairs. According to the connection of the coils (series or parallel) the motor will require double the voltage or double the current to operate that needs when driving with Single-Coil Excitation. Yet, it produces 100% the nominal torque of the motor.</a:t>
            </a:r>
            <a:endParaRPr sz="1800">
              <a:solidFill>
                <a:schemeClr val="dk1"/>
              </a:solidFill>
              <a:latin typeface="Lucida Sans"/>
              <a:ea typeface="Lucida Sans"/>
              <a:cs typeface="Lucida Sans"/>
              <a:sym typeface="Lucida Sans"/>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5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rPr lang="en-US"/>
              <a:t>Half-Stepping</a:t>
            </a:r>
            <a:endParaRPr/>
          </a:p>
        </p:txBody>
      </p:sp>
      <p:pic>
        <p:nvPicPr>
          <p:cNvPr descr="http://www.pcbheaven.com/wikipages/images/howsteppermotorswork_1273229649.gif" id="499" name="Google Shape;499;p56"/>
          <p:cNvPicPr preferRelativeResize="0"/>
          <p:nvPr/>
        </p:nvPicPr>
        <p:blipFill rotWithShape="1">
          <a:blip r:embed="rId3">
            <a:alphaModFix/>
          </a:blip>
          <a:srcRect b="0" l="0" r="0" t="0"/>
          <a:stretch/>
        </p:blipFill>
        <p:spPr>
          <a:xfrm>
            <a:off x="304800" y="2343150"/>
            <a:ext cx="2667000" cy="2667000"/>
          </a:xfrm>
          <a:prstGeom prst="rect">
            <a:avLst/>
          </a:prstGeom>
          <a:noFill/>
          <a:ln>
            <a:noFill/>
          </a:ln>
        </p:spPr>
      </p:pic>
      <p:pic>
        <p:nvPicPr>
          <p:cNvPr descr="http://www.pcbheaven.com/wikipages/images/howsteppermotorswork_1273229444.gif" id="500" name="Google Shape;500;p56"/>
          <p:cNvPicPr preferRelativeResize="0"/>
          <p:nvPr/>
        </p:nvPicPr>
        <p:blipFill rotWithShape="1">
          <a:blip r:embed="rId4">
            <a:alphaModFix/>
          </a:blip>
          <a:srcRect b="0" l="0" r="0" t="0"/>
          <a:stretch/>
        </p:blipFill>
        <p:spPr>
          <a:xfrm>
            <a:off x="5761630" y="2114550"/>
            <a:ext cx="2895600" cy="2895600"/>
          </a:xfrm>
          <a:prstGeom prst="rect">
            <a:avLst/>
          </a:prstGeom>
          <a:noFill/>
          <a:ln>
            <a:noFill/>
          </a:ln>
        </p:spPr>
      </p:pic>
      <p:sp>
        <p:nvSpPr>
          <p:cNvPr id="501" name="Google Shape;501;p56"/>
          <p:cNvSpPr/>
          <p:nvPr/>
        </p:nvSpPr>
        <p:spPr>
          <a:xfrm>
            <a:off x="228600" y="5410200"/>
            <a:ext cx="261321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Lucida Sans"/>
                <a:ea typeface="Lucida Sans"/>
                <a:cs typeface="Lucida Sans"/>
                <a:sym typeface="Lucida Sans"/>
              </a:rPr>
              <a:t>Single-Coil excitation</a:t>
            </a:r>
            <a:endParaRPr sz="1800">
              <a:solidFill>
                <a:schemeClr val="dk1"/>
              </a:solidFill>
              <a:latin typeface="Lucida Sans"/>
              <a:ea typeface="Lucida Sans"/>
              <a:cs typeface="Lucida Sans"/>
              <a:sym typeface="Lucida Sans"/>
            </a:endParaRPr>
          </a:p>
        </p:txBody>
      </p:sp>
      <p:sp>
        <p:nvSpPr>
          <p:cNvPr id="502" name="Google Shape;502;p56"/>
          <p:cNvSpPr/>
          <p:nvPr/>
        </p:nvSpPr>
        <p:spPr>
          <a:xfrm>
            <a:off x="5638800" y="5105400"/>
            <a:ext cx="240482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Lucida Sans"/>
                <a:ea typeface="Lucida Sans"/>
                <a:cs typeface="Lucida Sans"/>
                <a:sym typeface="Lucida Sans"/>
              </a:rPr>
              <a:t>Two-Coil excitation</a:t>
            </a:r>
            <a:endParaRPr sz="1800">
              <a:solidFill>
                <a:schemeClr val="dk1"/>
              </a:solidFill>
              <a:latin typeface="Lucida Sans"/>
              <a:ea typeface="Lucida Sans"/>
              <a:cs typeface="Lucida Sans"/>
              <a:sym typeface="Lucida Sans"/>
            </a:endParaRPr>
          </a:p>
        </p:txBody>
      </p:sp>
      <p:sp>
        <p:nvSpPr>
          <p:cNvPr id="503" name="Google Shape;503;p56"/>
          <p:cNvSpPr/>
          <p:nvPr/>
        </p:nvSpPr>
        <p:spPr>
          <a:xfrm>
            <a:off x="228600" y="1219200"/>
            <a:ext cx="85344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Lucida Sans"/>
                <a:ea typeface="Lucida Sans"/>
                <a:cs typeface="Lucida Sans"/>
                <a:sym typeface="Lucida Sans"/>
              </a:rPr>
              <a:t>This is a very interesting way to achieve double the accuracy of a positioning system, without changing anything from the hardware</a:t>
            </a:r>
            <a:endParaRPr sz="1800">
              <a:solidFill>
                <a:schemeClr val="dk1"/>
              </a:solidFill>
              <a:latin typeface="Lucida Sans"/>
              <a:ea typeface="Lucida Sans"/>
              <a:cs typeface="Lucida Sans"/>
              <a:sym typeface="Lucida Sans"/>
            </a:endParaRPr>
          </a:p>
        </p:txBody>
      </p:sp>
      <p:pic>
        <p:nvPicPr>
          <p:cNvPr id="504" name="Google Shape;504;p56"/>
          <p:cNvPicPr preferRelativeResize="0"/>
          <p:nvPr/>
        </p:nvPicPr>
        <p:blipFill rotWithShape="1">
          <a:blip r:embed="rId5">
            <a:alphaModFix/>
          </a:blip>
          <a:srcRect b="0" l="0" r="0" t="0"/>
          <a:stretch/>
        </p:blipFill>
        <p:spPr>
          <a:xfrm>
            <a:off x="3019425" y="2362200"/>
            <a:ext cx="2635991" cy="2595562"/>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5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rPr lang="en-US"/>
              <a:t>Step Angle</a:t>
            </a:r>
            <a:endParaRPr/>
          </a:p>
        </p:txBody>
      </p:sp>
      <p:pic>
        <p:nvPicPr>
          <p:cNvPr id="510" name="Google Shape;510;p57"/>
          <p:cNvPicPr preferRelativeResize="0"/>
          <p:nvPr/>
        </p:nvPicPr>
        <p:blipFill rotWithShape="1">
          <a:blip r:embed="rId3">
            <a:alphaModFix/>
          </a:blip>
          <a:srcRect b="0" l="0" r="0" t="0"/>
          <a:stretch/>
        </p:blipFill>
        <p:spPr>
          <a:xfrm>
            <a:off x="4407090" y="2057400"/>
            <a:ext cx="4736910" cy="3476625"/>
          </a:xfrm>
          <a:prstGeom prst="rect">
            <a:avLst/>
          </a:prstGeom>
          <a:noFill/>
          <a:ln>
            <a:noFill/>
          </a:ln>
        </p:spPr>
      </p:pic>
      <p:pic>
        <p:nvPicPr>
          <p:cNvPr id="511" name="Google Shape;511;p57"/>
          <p:cNvPicPr preferRelativeResize="0"/>
          <p:nvPr/>
        </p:nvPicPr>
        <p:blipFill rotWithShape="1">
          <a:blip r:embed="rId4">
            <a:alphaModFix/>
          </a:blip>
          <a:srcRect b="0" l="0" r="0" t="0"/>
          <a:stretch/>
        </p:blipFill>
        <p:spPr>
          <a:xfrm>
            <a:off x="114300" y="1676400"/>
            <a:ext cx="4457700" cy="4029075"/>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5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t/>
            </a:r>
            <a:endParaRPr/>
          </a:p>
        </p:txBody>
      </p:sp>
      <p:pic>
        <p:nvPicPr>
          <p:cNvPr id="517" name="Google Shape;517;p58"/>
          <p:cNvPicPr preferRelativeResize="0"/>
          <p:nvPr/>
        </p:nvPicPr>
        <p:blipFill rotWithShape="1">
          <a:blip r:embed="rId3">
            <a:alphaModFix/>
          </a:blip>
          <a:srcRect b="0" l="0" r="0" t="0"/>
          <a:stretch/>
        </p:blipFill>
        <p:spPr>
          <a:xfrm>
            <a:off x="0" y="-1"/>
            <a:ext cx="8534400" cy="6504597"/>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5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t/>
            </a:r>
            <a:endParaRPr/>
          </a:p>
        </p:txBody>
      </p:sp>
      <p:pic>
        <p:nvPicPr>
          <p:cNvPr id="523" name="Google Shape;523;p59"/>
          <p:cNvPicPr preferRelativeResize="0"/>
          <p:nvPr/>
        </p:nvPicPr>
        <p:blipFill rotWithShape="1">
          <a:blip r:embed="rId3">
            <a:alphaModFix/>
          </a:blip>
          <a:srcRect b="0" l="0" r="0" t="0"/>
          <a:stretch/>
        </p:blipFill>
        <p:spPr>
          <a:xfrm>
            <a:off x="0" y="0"/>
            <a:ext cx="8839200" cy="671168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t/>
            </a:r>
            <a:endParaRPr/>
          </a:p>
        </p:txBody>
      </p:sp>
      <p:pic>
        <p:nvPicPr>
          <p:cNvPr id="139" name="Google Shape;139;p6"/>
          <p:cNvPicPr preferRelativeResize="0"/>
          <p:nvPr>
            <p:ph idx="1" type="body"/>
          </p:nvPr>
        </p:nvPicPr>
        <p:blipFill rotWithShape="1">
          <a:blip r:embed="rId3">
            <a:alphaModFix/>
          </a:blip>
          <a:srcRect b="0" l="0" r="0" t="0"/>
          <a:stretch/>
        </p:blipFill>
        <p:spPr>
          <a:xfrm>
            <a:off x="0" y="152399"/>
            <a:ext cx="8153400" cy="6017985"/>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60"/>
          <p:cNvSpPr txBox="1"/>
          <p:nvPr>
            <p:ph type="title"/>
          </p:nvPr>
        </p:nvSpPr>
        <p:spPr>
          <a:xfrm>
            <a:off x="304800" y="-2867"/>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dk2"/>
              </a:buClr>
              <a:buSzPct val="100000"/>
              <a:buFont typeface="Lucida Sans"/>
              <a:buNone/>
            </a:pPr>
            <a:r>
              <a:rPr lang="en-US"/>
              <a:t>Simplified unipolar Stepper Motor</a:t>
            </a:r>
            <a:endParaRPr/>
          </a:p>
        </p:txBody>
      </p:sp>
      <p:pic>
        <p:nvPicPr>
          <p:cNvPr descr="https://upload.wikimedia.org/wikipedia/commons/6/67/StepperMotor.gif" id="529" name="Google Shape;529;p60"/>
          <p:cNvPicPr preferRelativeResize="0"/>
          <p:nvPr>
            <p:ph idx="1" type="body"/>
          </p:nvPr>
        </p:nvPicPr>
        <p:blipFill rotWithShape="1">
          <a:blip r:embed="rId3">
            <a:alphaModFix/>
          </a:blip>
          <a:srcRect b="0" l="0" r="0" t="0"/>
          <a:stretch/>
        </p:blipFill>
        <p:spPr>
          <a:xfrm>
            <a:off x="4572000" y="1401716"/>
            <a:ext cx="4286250" cy="4286250"/>
          </a:xfrm>
          <a:prstGeom prst="rect">
            <a:avLst/>
          </a:prstGeom>
          <a:noFill/>
          <a:ln>
            <a:noFill/>
          </a:ln>
        </p:spPr>
      </p:pic>
      <p:sp>
        <p:nvSpPr>
          <p:cNvPr id="530" name="Google Shape;530;p60"/>
          <p:cNvSpPr/>
          <p:nvPr/>
        </p:nvSpPr>
        <p:spPr>
          <a:xfrm>
            <a:off x="152400" y="838200"/>
            <a:ext cx="4572000" cy="50783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333333"/>
                </a:solidFill>
                <a:latin typeface="Arial"/>
                <a:ea typeface="Arial"/>
                <a:cs typeface="Arial"/>
                <a:sym typeface="Arial"/>
              </a:rPr>
              <a:t> </a:t>
            </a:r>
            <a:r>
              <a:rPr b="1" lang="en-US" sz="1800">
                <a:solidFill>
                  <a:srgbClr val="333333"/>
                </a:solidFill>
                <a:latin typeface="Arial"/>
                <a:ea typeface="Arial"/>
                <a:cs typeface="Arial"/>
                <a:sym typeface="Arial"/>
              </a:rPr>
              <a:t>Frame 1:</a:t>
            </a:r>
            <a:r>
              <a:rPr lang="en-US" sz="1800">
                <a:solidFill>
                  <a:srgbClr val="333333"/>
                </a:solidFill>
                <a:latin typeface="Arial"/>
                <a:ea typeface="Arial"/>
                <a:cs typeface="Arial"/>
                <a:sym typeface="Arial"/>
              </a:rPr>
              <a:t> The top electromagnet (1) is turned on, attracting the nearest teeth of the gear-shaped iron rotor. With the teeth aligned to electromagnet 1, they will be slightly offset from right electromagnet (2). </a:t>
            </a:r>
            <a:r>
              <a:rPr b="1" lang="en-US" sz="1800">
                <a:solidFill>
                  <a:srgbClr val="333333"/>
                </a:solidFill>
                <a:latin typeface="Arial"/>
                <a:ea typeface="Arial"/>
                <a:cs typeface="Arial"/>
                <a:sym typeface="Arial"/>
              </a:rPr>
              <a:t>Frame 2:</a:t>
            </a:r>
            <a:r>
              <a:rPr lang="en-US" sz="1800">
                <a:solidFill>
                  <a:srgbClr val="333333"/>
                </a:solidFill>
                <a:latin typeface="Arial"/>
                <a:ea typeface="Arial"/>
                <a:cs typeface="Arial"/>
                <a:sym typeface="Arial"/>
              </a:rPr>
              <a:t> The top electromagnet (1) is turned off, and the right electromagnet (2) is energized, pulling the teeth into alignment with it. This results in a rotation of 3.6° in this example. </a:t>
            </a:r>
            <a:r>
              <a:rPr b="1" lang="en-US" sz="1800">
                <a:solidFill>
                  <a:srgbClr val="333333"/>
                </a:solidFill>
                <a:latin typeface="Arial"/>
                <a:ea typeface="Arial"/>
                <a:cs typeface="Arial"/>
                <a:sym typeface="Arial"/>
              </a:rPr>
              <a:t>Frame 3:</a:t>
            </a:r>
            <a:r>
              <a:rPr lang="en-US" sz="1800">
                <a:solidFill>
                  <a:srgbClr val="333333"/>
                </a:solidFill>
                <a:latin typeface="Arial"/>
                <a:ea typeface="Arial"/>
                <a:cs typeface="Arial"/>
                <a:sym typeface="Arial"/>
              </a:rPr>
              <a:t> The bottom electromagnet (3) is energized; another 3.6° rotation occurs. </a:t>
            </a:r>
            <a:r>
              <a:rPr b="1" lang="en-US" sz="1800">
                <a:solidFill>
                  <a:srgbClr val="333333"/>
                </a:solidFill>
                <a:latin typeface="Arial"/>
                <a:ea typeface="Arial"/>
                <a:cs typeface="Arial"/>
                <a:sym typeface="Arial"/>
              </a:rPr>
              <a:t>Frame 4:</a:t>
            </a:r>
            <a:r>
              <a:rPr lang="en-US" sz="1800">
                <a:solidFill>
                  <a:srgbClr val="333333"/>
                </a:solidFill>
                <a:latin typeface="Arial"/>
                <a:ea typeface="Arial"/>
                <a:cs typeface="Arial"/>
                <a:sym typeface="Arial"/>
              </a:rPr>
              <a:t> The left electromagnet (4) is energized, rotating again by 3.6°. When the top electromagnet (1) is again enabled, the rotor will have rotated by one tooth position; since there are 25 teeth, it will take 100 steps to make a full rotation in this example.</a:t>
            </a:r>
            <a:endParaRPr sz="1800">
              <a:solidFill>
                <a:schemeClr val="dk1"/>
              </a:solidFill>
              <a:latin typeface="Lucida Sans"/>
              <a:ea typeface="Lucida Sans"/>
              <a:cs typeface="Lucida Sans"/>
              <a:sym typeface="Lucida Sans"/>
            </a:endParaRPr>
          </a:p>
        </p:txBody>
      </p:sp>
      <p:sp>
        <p:nvSpPr>
          <p:cNvPr id="531" name="Google Shape;531;p60"/>
          <p:cNvSpPr/>
          <p:nvPr/>
        </p:nvSpPr>
        <p:spPr>
          <a:xfrm>
            <a:off x="5143500" y="5210885"/>
            <a:ext cx="2971800"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000000"/>
                </a:solidFill>
                <a:latin typeface="Teko"/>
                <a:ea typeface="Teko"/>
                <a:cs typeface="Teko"/>
                <a:sym typeface="Teko"/>
              </a:rPr>
              <a:t>RPM = a/360 * fz * 60</a:t>
            </a:r>
            <a:br>
              <a:rPr lang="en-US" sz="1800">
                <a:solidFill>
                  <a:schemeClr val="dk1"/>
                </a:solidFill>
                <a:latin typeface="Teko"/>
                <a:ea typeface="Teko"/>
                <a:cs typeface="Teko"/>
                <a:sym typeface="Teko"/>
              </a:rPr>
            </a:br>
            <a:br>
              <a:rPr lang="en-US" sz="1800">
                <a:solidFill>
                  <a:schemeClr val="dk1"/>
                </a:solidFill>
                <a:latin typeface="Teko"/>
                <a:ea typeface="Teko"/>
                <a:cs typeface="Teko"/>
                <a:sym typeface="Teko"/>
              </a:rPr>
            </a:br>
            <a:r>
              <a:rPr lang="en-US" sz="1800">
                <a:solidFill>
                  <a:srgbClr val="000000"/>
                </a:solidFill>
                <a:latin typeface="Teko"/>
                <a:ea typeface="Teko"/>
                <a:cs typeface="Teko"/>
                <a:sym typeface="Teko"/>
              </a:rPr>
              <a:t>RPM = Revolutions per minute.</a:t>
            </a:r>
            <a:br>
              <a:rPr lang="en-US" sz="1800">
                <a:solidFill>
                  <a:schemeClr val="dk1"/>
                </a:solidFill>
                <a:latin typeface="Teko"/>
                <a:ea typeface="Teko"/>
                <a:cs typeface="Teko"/>
                <a:sym typeface="Teko"/>
              </a:rPr>
            </a:br>
            <a:r>
              <a:rPr lang="en-US" sz="1800">
                <a:solidFill>
                  <a:srgbClr val="000000"/>
                </a:solidFill>
                <a:latin typeface="Teko"/>
                <a:ea typeface="Teko"/>
                <a:cs typeface="Teko"/>
                <a:sym typeface="Teko"/>
              </a:rPr>
              <a:t>“a” = step angle</a:t>
            </a:r>
            <a:br>
              <a:rPr lang="en-US" sz="1800">
                <a:solidFill>
                  <a:schemeClr val="dk1"/>
                </a:solidFill>
                <a:latin typeface="Teko"/>
                <a:ea typeface="Teko"/>
                <a:cs typeface="Teko"/>
                <a:sym typeface="Teko"/>
              </a:rPr>
            </a:br>
            <a:r>
              <a:rPr lang="en-US" sz="1800">
                <a:solidFill>
                  <a:srgbClr val="000000"/>
                </a:solidFill>
                <a:latin typeface="Teko"/>
                <a:ea typeface="Teko"/>
                <a:cs typeface="Teko"/>
                <a:sym typeface="Teko"/>
              </a:rPr>
              <a:t>“fz” = pulse frequency in hertz</a:t>
            </a:r>
            <a:endParaRPr sz="1800">
              <a:solidFill>
                <a:schemeClr val="dk1"/>
              </a:solidFill>
              <a:latin typeface="Teko"/>
              <a:ea typeface="Teko"/>
              <a:cs typeface="Teko"/>
              <a:sym typeface="Teko"/>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p6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t/>
            </a:r>
            <a:endParaRPr/>
          </a:p>
        </p:txBody>
      </p:sp>
      <p:pic>
        <p:nvPicPr>
          <p:cNvPr id="537" name="Google Shape;537;p61"/>
          <p:cNvPicPr preferRelativeResize="0"/>
          <p:nvPr/>
        </p:nvPicPr>
        <p:blipFill rotWithShape="1">
          <a:blip r:embed="rId3">
            <a:alphaModFix/>
          </a:blip>
          <a:srcRect b="0" l="0" r="0" t="0"/>
          <a:stretch/>
        </p:blipFill>
        <p:spPr>
          <a:xfrm>
            <a:off x="228600" y="0"/>
            <a:ext cx="8458200" cy="6263351"/>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p6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t/>
            </a:r>
            <a:endParaRPr/>
          </a:p>
        </p:txBody>
      </p:sp>
      <p:pic>
        <p:nvPicPr>
          <p:cNvPr id="543" name="Google Shape;543;p62"/>
          <p:cNvPicPr preferRelativeResize="0"/>
          <p:nvPr/>
        </p:nvPicPr>
        <p:blipFill rotWithShape="1">
          <a:blip r:embed="rId3">
            <a:alphaModFix/>
          </a:blip>
          <a:srcRect b="0" l="0" r="0" t="0"/>
          <a:stretch/>
        </p:blipFill>
        <p:spPr>
          <a:xfrm>
            <a:off x="0" y="0"/>
            <a:ext cx="9144000" cy="6651287"/>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sp>
        <p:nvSpPr>
          <p:cNvPr id="548" name="Google Shape;548;p6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t/>
            </a:r>
            <a:endParaRPr/>
          </a:p>
        </p:txBody>
      </p:sp>
      <p:pic>
        <p:nvPicPr>
          <p:cNvPr id="549" name="Google Shape;549;p63"/>
          <p:cNvPicPr preferRelativeResize="0"/>
          <p:nvPr/>
        </p:nvPicPr>
        <p:blipFill rotWithShape="1">
          <a:blip r:embed="rId3">
            <a:alphaModFix/>
          </a:blip>
          <a:srcRect b="0" l="0" r="0" t="0"/>
          <a:stretch/>
        </p:blipFill>
        <p:spPr>
          <a:xfrm>
            <a:off x="0" y="0"/>
            <a:ext cx="8839200" cy="6274458"/>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sp>
        <p:nvSpPr>
          <p:cNvPr id="554" name="Google Shape;554;p6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t/>
            </a:r>
            <a:endParaRPr/>
          </a:p>
        </p:txBody>
      </p:sp>
      <p:pic>
        <p:nvPicPr>
          <p:cNvPr id="555" name="Google Shape;555;p64"/>
          <p:cNvPicPr preferRelativeResize="0"/>
          <p:nvPr>
            <p:ph idx="1" type="body"/>
          </p:nvPr>
        </p:nvPicPr>
        <p:blipFill rotWithShape="1">
          <a:blip r:embed="rId3">
            <a:alphaModFix/>
          </a:blip>
          <a:srcRect b="0" l="0" r="0" t="0"/>
          <a:stretch/>
        </p:blipFill>
        <p:spPr>
          <a:xfrm>
            <a:off x="0" y="0"/>
            <a:ext cx="8840249" cy="2438400"/>
          </a:xfrm>
          <a:prstGeom prst="rect">
            <a:avLst/>
          </a:prstGeom>
          <a:noFill/>
          <a:ln>
            <a:noFill/>
          </a:ln>
        </p:spPr>
      </p:pic>
      <p:pic>
        <p:nvPicPr>
          <p:cNvPr id="556" name="Google Shape;556;p64"/>
          <p:cNvPicPr preferRelativeResize="0"/>
          <p:nvPr/>
        </p:nvPicPr>
        <p:blipFill rotWithShape="1">
          <a:blip r:embed="rId4">
            <a:alphaModFix/>
          </a:blip>
          <a:srcRect b="0" l="0" r="0" t="0"/>
          <a:stretch/>
        </p:blipFill>
        <p:spPr>
          <a:xfrm>
            <a:off x="0" y="3124200"/>
            <a:ext cx="9144000" cy="2520462"/>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p65"/>
          <p:cNvSpPr txBox="1"/>
          <p:nvPr>
            <p:ph idx="1" type="body"/>
          </p:nvPr>
        </p:nvSpPr>
        <p:spPr>
          <a:xfrm>
            <a:off x="457200" y="1481328"/>
            <a:ext cx="8229600" cy="4525963"/>
          </a:xfrm>
          <a:prstGeom prst="rect">
            <a:avLst/>
          </a:prstGeom>
          <a:noFill/>
          <a:ln>
            <a:noFill/>
          </a:ln>
        </p:spPr>
        <p:txBody>
          <a:bodyPr anchorCtr="0" anchor="t" bIns="45700" lIns="91425" spcFirstLastPara="1" rIns="91425" wrap="square" tIns="45700">
            <a:normAutofit/>
          </a:bodyPr>
          <a:lstStyle/>
          <a:p>
            <a:pPr indent="-139446" lvl="0" marL="365760" rtl="0" algn="l">
              <a:spcBef>
                <a:spcPts val="0"/>
              </a:spcBef>
              <a:spcAft>
                <a:spcPts val="0"/>
              </a:spcAft>
              <a:buSzPts val="1836"/>
              <a:buNone/>
            </a:pPr>
            <a:r>
              <a:t/>
            </a:r>
            <a:endParaRPr/>
          </a:p>
        </p:txBody>
      </p:sp>
      <p:sp>
        <p:nvSpPr>
          <p:cNvPr id="562" name="Google Shape;562;p6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t/>
            </a:r>
            <a:endParaRPr/>
          </a:p>
        </p:txBody>
      </p:sp>
      <p:pic>
        <p:nvPicPr>
          <p:cNvPr id="563" name="Google Shape;563;p65"/>
          <p:cNvPicPr preferRelativeResize="0"/>
          <p:nvPr/>
        </p:nvPicPr>
        <p:blipFill rotWithShape="1">
          <a:blip r:embed="rId3">
            <a:alphaModFix/>
          </a:blip>
          <a:srcRect b="0" l="0" r="0" t="0"/>
          <a:stretch/>
        </p:blipFill>
        <p:spPr>
          <a:xfrm>
            <a:off x="1" y="190500"/>
            <a:ext cx="9144000" cy="2438400"/>
          </a:xfrm>
          <a:prstGeom prst="rect">
            <a:avLst/>
          </a:prstGeom>
          <a:noFill/>
          <a:ln>
            <a:noFill/>
          </a:ln>
        </p:spPr>
      </p:pic>
      <p:pic>
        <p:nvPicPr>
          <p:cNvPr id="564" name="Google Shape;564;p65"/>
          <p:cNvPicPr preferRelativeResize="0"/>
          <p:nvPr/>
        </p:nvPicPr>
        <p:blipFill rotWithShape="1">
          <a:blip r:embed="rId4">
            <a:alphaModFix/>
          </a:blip>
          <a:srcRect b="0" l="0" r="0" t="0"/>
          <a:stretch/>
        </p:blipFill>
        <p:spPr>
          <a:xfrm>
            <a:off x="0" y="2819400"/>
            <a:ext cx="9144000" cy="2431143"/>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sp>
        <p:nvSpPr>
          <p:cNvPr id="569" name="Google Shape;569;p6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t/>
            </a:r>
            <a:endParaRPr/>
          </a:p>
        </p:txBody>
      </p:sp>
      <p:pic>
        <p:nvPicPr>
          <p:cNvPr id="570" name="Google Shape;570;p66"/>
          <p:cNvPicPr preferRelativeResize="0"/>
          <p:nvPr/>
        </p:nvPicPr>
        <p:blipFill rotWithShape="1">
          <a:blip r:embed="rId3">
            <a:alphaModFix/>
          </a:blip>
          <a:srcRect b="0" l="0" r="0" t="0"/>
          <a:stretch/>
        </p:blipFill>
        <p:spPr>
          <a:xfrm>
            <a:off x="152400" y="0"/>
            <a:ext cx="8458200" cy="6279741"/>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sp>
        <p:nvSpPr>
          <p:cNvPr id="575" name="Google Shape;575;p67"/>
          <p:cNvSpPr txBox="1"/>
          <p:nvPr>
            <p:ph idx="1" type="body"/>
          </p:nvPr>
        </p:nvSpPr>
        <p:spPr>
          <a:xfrm>
            <a:off x="457200" y="1481328"/>
            <a:ext cx="8229600" cy="4525963"/>
          </a:xfrm>
          <a:prstGeom prst="rect">
            <a:avLst/>
          </a:prstGeom>
          <a:noFill/>
          <a:ln>
            <a:noFill/>
          </a:ln>
        </p:spPr>
        <p:txBody>
          <a:bodyPr anchorCtr="0" anchor="t" bIns="45700" lIns="91425" spcFirstLastPara="1" rIns="91425" wrap="square" tIns="45700">
            <a:normAutofit/>
          </a:bodyPr>
          <a:lstStyle/>
          <a:p>
            <a:pPr indent="-139446" lvl="0" marL="365760" rtl="0" algn="l">
              <a:spcBef>
                <a:spcPts val="0"/>
              </a:spcBef>
              <a:spcAft>
                <a:spcPts val="0"/>
              </a:spcAft>
              <a:buSzPts val="1836"/>
              <a:buNone/>
            </a:pPr>
            <a:r>
              <a:t/>
            </a:r>
            <a:endParaRPr/>
          </a:p>
        </p:txBody>
      </p:sp>
      <p:sp>
        <p:nvSpPr>
          <p:cNvPr id="576" name="Google Shape;576;p6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rPr lang="en-US"/>
              <a:t>Driving Stepper Motor</a:t>
            </a:r>
            <a:endParaRPr/>
          </a:p>
        </p:txBody>
      </p:sp>
      <p:pic>
        <p:nvPicPr>
          <p:cNvPr id="577" name="Google Shape;577;p67"/>
          <p:cNvPicPr preferRelativeResize="0"/>
          <p:nvPr/>
        </p:nvPicPr>
        <p:blipFill rotWithShape="1">
          <a:blip r:embed="rId3">
            <a:alphaModFix/>
          </a:blip>
          <a:srcRect b="0" l="0" r="0" t="0"/>
          <a:stretch/>
        </p:blipFill>
        <p:spPr>
          <a:xfrm>
            <a:off x="0" y="1219200"/>
            <a:ext cx="8915400" cy="3949750"/>
          </a:xfrm>
          <a:prstGeom prst="rect">
            <a:avLst/>
          </a:prstGeom>
          <a:noFill/>
          <a:ln>
            <a:noFill/>
          </a:ln>
        </p:spPr>
      </p:pic>
      <p:sp>
        <p:nvSpPr>
          <p:cNvPr descr="Image result for uln2003a arduino" id="578" name="Google Shape;578;p67"/>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ucida Sans"/>
              <a:ea typeface="Lucida Sans"/>
              <a:cs typeface="Lucida Sans"/>
              <a:sym typeface="Lucida Sans"/>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p68"/>
          <p:cNvSpPr txBox="1"/>
          <p:nvPr>
            <p:ph idx="1" type="body"/>
          </p:nvPr>
        </p:nvSpPr>
        <p:spPr>
          <a:xfrm>
            <a:off x="457200" y="1481328"/>
            <a:ext cx="8229600" cy="4525963"/>
          </a:xfrm>
          <a:prstGeom prst="rect">
            <a:avLst/>
          </a:prstGeom>
          <a:noFill/>
          <a:ln>
            <a:noFill/>
          </a:ln>
        </p:spPr>
        <p:txBody>
          <a:bodyPr anchorCtr="0" anchor="t" bIns="45700" lIns="91425" spcFirstLastPara="1" rIns="91425" wrap="square" tIns="45700">
            <a:normAutofit/>
          </a:bodyPr>
          <a:lstStyle/>
          <a:p>
            <a:pPr indent="-139446" lvl="0" marL="365760" rtl="0" algn="l">
              <a:spcBef>
                <a:spcPts val="0"/>
              </a:spcBef>
              <a:spcAft>
                <a:spcPts val="0"/>
              </a:spcAft>
              <a:buSzPts val="1836"/>
              <a:buNone/>
            </a:pPr>
            <a:r>
              <a:t/>
            </a:r>
            <a:endParaRPr/>
          </a:p>
        </p:txBody>
      </p:sp>
      <p:sp>
        <p:nvSpPr>
          <p:cNvPr id="584" name="Google Shape;584;p6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rPr lang="en-US"/>
              <a:t>ULN2003a for Arduino</a:t>
            </a:r>
            <a:endParaRPr/>
          </a:p>
        </p:txBody>
      </p:sp>
      <p:pic>
        <p:nvPicPr>
          <p:cNvPr descr="http://www.utopiamechanicus.com/wp-content/uploads/2011/07/stepper2.jpg" id="585" name="Google Shape;585;p68"/>
          <p:cNvPicPr preferRelativeResize="0"/>
          <p:nvPr/>
        </p:nvPicPr>
        <p:blipFill rotWithShape="1">
          <a:blip r:embed="rId3">
            <a:alphaModFix/>
          </a:blip>
          <a:srcRect b="0" l="0" r="0" t="0"/>
          <a:stretch/>
        </p:blipFill>
        <p:spPr>
          <a:xfrm>
            <a:off x="1143000" y="1481328"/>
            <a:ext cx="5334000" cy="4693922"/>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sp>
        <p:nvSpPr>
          <p:cNvPr id="590" name="Google Shape;590;p69"/>
          <p:cNvSpPr txBox="1"/>
          <p:nvPr>
            <p:ph type="title"/>
          </p:nvPr>
        </p:nvSpPr>
        <p:spPr>
          <a:xfrm>
            <a:off x="457200" y="0"/>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rPr lang="en-US"/>
              <a:t>Connecting to Arduino</a:t>
            </a:r>
            <a:endParaRPr/>
          </a:p>
        </p:txBody>
      </p:sp>
      <p:pic>
        <p:nvPicPr>
          <p:cNvPr descr="http://www.geeetech.com/wiki/images/thumb/c/c7/Stepper_schematic.jpg/700px-Stepper_schematic.jpg" id="591" name="Google Shape;591;p69"/>
          <p:cNvPicPr preferRelativeResize="0"/>
          <p:nvPr/>
        </p:nvPicPr>
        <p:blipFill rotWithShape="1">
          <a:blip r:embed="rId3">
            <a:alphaModFix/>
          </a:blip>
          <a:srcRect b="0" l="0" r="0" t="0"/>
          <a:stretch/>
        </p:blipFill>
        <p:spPr>
          <a:xfrm>
            <a:off x="28433" y="2057400"/>
            <a:ext cx="5101134" cy="1945718"/>
          </a:xfrm>
          <a:prstGeom prst="rect">
            <a:avLst/>
          </a:prstGeom>
          <a:noFill/>
          <a:ln>
            <a:noFill/>
          </a:ln>
        </p:spPr>
      </p:pic>
      <p:pic>
        <p:nvPicPr>
          <p:cNvPr descr="Stepper motor - uln2003 interfacing" id="592" name="Google Shape;592;p69"/>
          <p:cNvPicPr preferRelativeResize="0"/>
          <p:nvPr/>
        </p:nvPicPr>
        <p:blipFill rotWithShape="1">
          <a:blip r:embed="rId4">
            <a:alphaModFix/>
          </a:blip>
          <a:srcRect b="0" l="0" r="0" t="0"/>
          <a:stretch/>
        </p:blipFill>
        <p:spPr>
          <a:xfrm>
            <a:off x="28433" y="4422158"/>
            <a:ext cx="4371975" cy="2457451"/>
          </a:xfrm>
          <a:prstGeom prst="rect">
            <a:avLst/>
          </a:prstGeom>
          <a:noFill/>
          <a:ln>
            <a:noFill/>
          </a:ln>
        </p:spPr>
      </p:pic>
      <p:pic>
        <p:nvPicPr>
          <p:cNvPr descr="http://www.electrical4u.com/wp-content/uploads/2013/07/driver-ic-of-motor.png" id="593" name="Google Shape;593;p69"/>
          <p:cNvPicPr preferRelativeResize="0"/>
          <p:nvPr/>
        </p:nvPicPr>
        <p:blipFill rotWithShape="1">
          <a:blip r:embed="rId5">
            <a:alphaModFix/>
          </a:blip>
          <a:srcRect b="0" l="0" r="0" t="0"/>
          <a:stretch/>
        </p:blipFill>
        <p:spPr>
          <a:xfrm>
            <a:off x="4818829" y="3574729"/>
            <a:ext cx="4328583" cy="3246438"/>
          </a:xfrm>
          <a:prstGeom prst="rect">
            <a:avLst/>
          </a:prstGeom>
          <a:noFill/>
          <a:ln>
            <a:noFill/>
          </a:ln>
        </p:spPr>
      </p:pic>
      <p:pic>
        <p:nvPicPr>
          <p:cNvPr descr="http://i.stack.imgur.com/1Hr4k.png" id="594" name="Google Shape;594;p69"/>
          <p:cNvPicPr preferRelativeResize="0"/>
          <p:nvPr/>
        </p:nvPicPr>
        <p:blipFill rotWithShape="1">
          <a:blip r:embed="rId6">
            <a:alphaModFix/>
          </a:blip>
          <a:srcRect b="0" l="0" r="0" t="0"/>
          <a:stretch/>
        </p:blipFill>
        <p:spPr>
          <a:xfrm>
            <a:off x="5309689" y="822254"/>
            <a:ext cx="3657600" cy="263046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7"/>
          <p:cNvSpPr txBox="1"/>
          <p:nvPr>
            <p:ph idx="1" type="body"/>
          </p:nvPr>
        </p:nvSpPr>
        <p:spPr>
          <a:xfrm>
            <a:off x="457200" y="1481328"/>
            <a:ext cx="8229600" cy="4525963"/>
          </a:xfrm>
          <a:prstGeom prst="rect">
            <a:avLst/>
          </a:prstGeom>
          <a:noFill/>
          <a:ln>
            <a:noFill/>
          </a:ln>
        </p:spPr>
        <p:txBody>
          <a:bodyPr anchorCtr="0" anchor="t" bIns="45700" lIns="91425" spcFirstLastPara="1" rIns="91425" wrap="square" tIns="45700">
            <a:normAutofit/>
          </a:bodyPr>
          <a:lstStyle/>
          <a:p>
            <a:pPr indent="-139446" lvl="0" marL="365760" rtl="0" algn="l">
              <a:spcBef>
                <a:spcPts val="0"/>
              </a:spcBef>
              <a:spcAft>
                <a:spcPts val="0"/>
              </a:spcAft>
              <a:buSzPts val="1836"/>
              <a:buNone/>
            </a:pPr>
            <a:r>
              <a:t/>
            </a:r>
            <a:endParaRPr/>
          </a:p>
        </p:txBody>
      </p:sp>
      <p:sp>
        <p:nvSpPr>
          <p:cNvPr id="145" name="Google Shape;145;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t/>
            </a:r>
            <a:endParaRPr/>
          </a:p>
        </p:txBody>
      </p:sp>
      <p:pic>
        <p:nvPicPr>
          <p:cNvPr id="146" name="Google Shape;146;p7"/>
          <p:cNvPicPr preferRelativeResize="0"/>
          <p:nvPr/>
        </p:nvPicPr>
        <p:blipFill rotWithShape="1">
          <a:blip r:embed="rId3">
            <a:alphaModFix/>
          </a:blip>
          <a:srcRect b="0" l="0" r="0" t="0"/>
          <a:stretch/>
        </p:blipFill>
        <p:spPr>
          <a:xfrm>
            <a:off x="228600" y="0"/>
            <a:ext cx="8622426" cy="6324600"/>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8" name="Shape 598"/>
        <p:cNvGrpSpPr/>
        <p:nvPr/>
      </p:nvGrpSpPr>
      <p:grpSpPr>
        <a:xfrm>
          <a:off x="0" y="0"/>
          <a:ext cx="0" cy="0"/>
          <a:chOff x="0" y="0"/>
          <a:chExt cx="0" cy="0"/>
        </a:xfrm>
      </p:grpSpPr>
      <p:sp>
        <p:nvSpPr>
          <p:cNvPr id="599" name="Google Shape;599;p70"/>
          <p:cNvSpPr/>
          <p:nvPr/>
        </p:nvSpPr>
        <p:spPr>
          <a:xfrm>
            <a:off x="228600" y="464701"/>
            <a:ext cx="8915400" cy="54476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Lucida Sans"/>
                <a:ea typeface="Lucida Sans"/>
                <a:cs typeface="Lucida Sans"/>
                <a:sym typeface="Lucida Sans"/>
              </a:rPr>
              <a:t>#define delaytime 80   //delay time in ms to control the stepper motor delaytime.</a:t>
            </a:r>
            <a:endParaRPr/>
          </a:p>
          <a:p>
            <a:pPr indent="0" lvl="0" marL="0" marR="0" rtl="0" algn="l">
              <a:spcBef>
                <a:spcPts val="0"/>
              </a:spcBef>
              <a:spcAft>
                <a:spcPts val="0"/>
              </a:spcAft>
              <a:buNone/>
            </a:pPr>
            <a:r>
              <a:rPr lang="en-US" sz="1200">
                <a:solidFill>
                  <a:schemeClr val="dk1"/>
                </a:solidFill>
                <a:latin typeface="Lucida Sans"/>
                <a:ea typeface="Lucida Sans"/>
                <a:cs typeface="Lucida Sans"/>
                <a:sym typeface="Lucida Sans"/>
              </a:rPr>
              <a:t>                      //Our tests showed that 8 is about the fastest that can yield reliable operation w/o missing steps</a:t>
            </a:r>
            <a:endParaRPr/>
          </a:p>
          <a:p>
            <a:pPr indent="0" lvl="0" marL="0" marR="0" rtl="0" algn="l">
              <a:spcBef>
                <a:spcPts val="0"/>
              </a:spcBef>
              <a:spcAft>
                <a:spcPts val="0"/>
              </a:spcAft>
              <a:buNone/>
            </a:pPr>
            <a:r>
              <a:rPr lang="en-US" sz="1200">
                <a:solidFill>
                  <a:schemeClr val="dk1"/>
                </a:solidFill>
                <a:latin typeface="Lucida Sans"/>
                <a:ea typeface="Lucida Sans"/>
                <a:cs typeface="Lucida Sans"/>
                <a:sym typeface="Lucida Sans"/>
              </a:rPr>
              <a:t>                   </a:t>
            </a:r>
            <a:endParaRPr/>
          </a:p>
          <a:p>
            <a:pPr indent="0" lvl="0" marL="0" marR="0" rtl="0" algn="l">
              <a:spcBef>
                <a:spcPts val="0"/>
              </a:spcBef>
              <a:spcAft>
                <a:spcPts val="0"/>
              </a:spcAft>
              <a:buNone/>
            </a:pPr>
            <a:r>
              <a:t/>
            </a:r>
            <a:endParaRPr sz="1200">
              <a:solidFill>
                <a:schemeClr val="dk1"/>
              </a:solidFill>
              <a:latin typeface="Lucida Sans"/>
              <a:ea typeface="Lucida Sans"/>
              <a:cs typeface="Lucida Sans"/>
              <a:sym typeface="Lucida Sans"/>
            </a:endParaRPr>
          </a:p>
          <a:p>
            <a:pPr indent="0" lvl="0" marL="0" marR="0" rtl="0" algn="l">
              <a:spcBef>
                <a:spcPts val="0"/>
              </a:spcBef>
              <a:spcAft>
                <a:spcPts val="0"/>
              </a:spcAft>
              <a:buNone/>
            </a:pPr>
            <a:r>
              <a:rPr lang="en-US" sz="1200">
                <a:solidFill>
                  <a:schemeClr val="dk1"/>
                </a:solidFill>
                <a:latin typeface="Lucida Sans"/>
                <a:ea typeface="Lucida Sans"/>
                <a:cs typeface="Lucida Sans"/>
                <a:sym typeface="Lucida Sans"/>
              </a:rPr>
              <a:t>void setup() {</a:t>
            </a:r>
            <a:endParaRPr/>
          </a:p>
          <a:p>
            <a:pPr indent="0" lvl="0" marL="0" marR="0" rtl="0" algn="l">
              <a:spcBef>
                <a:spcPts val="0"/>
              </a:spcBef>
              <a:spcAft>
                <a:spcPts val="0"/>
              </a:spcAft>
              <a:buNone/>
            </a:pPr>
            <a:r>
              <a:rPr lang="en-US" sz="1200">
                <a:solidFill>
                  <a:schemeClr val="dk1"/>
                </a:solidFill>
                <a:latin typeface="Lucida Sans"/>
                <a:ea typeface="Lucida Sans"/>
                <a:cs typeface="Lucida Sans"/>
                <a:sym typeface="Lucida Sans"/>
              </a:rPr>
              <a:t>  // initialize the 8 pin as an output:</a:t>
            </a:r>
            <a:endParaRPr/>
          </a:p>
          <a:p>
            <a:pPr indent="0" lvl="0" marL="0" marR="0" rtl="0" algn="l">
              <a:spcBef>
                <a:spcPts val="0"/>
              </a:spcBef>
              <a:spcAft>
                <a:spcPts val="0"/>
              </a:spcAft>
              <a:buNone/>
            </a:pPr>
            <a:r>
              <a:rPr lang="en-US" sz="1200">
                <a:solidFill>
                  <a:schemeClr val="dk1"/>
                </a:solidFill>
                <a:latin typeface="Lucida Sans"/>
                <a:ea typeface="Lucida Sans"/>
                <a:cs typeface="Lucida Sans"/>
                <a:sym typeface="Lucida Sans"/>
              </a:rPr>
              <a:t>  pinMode(pin1, OUTPUT);</a:t>
            </a:r>
            <a:endParaRPr/>
          </a:p>
          <a:p>
            <a:pPr indent="0" lvl="0" marL="0" marR="0" rtl="0" algn="l">
              <a:spcBef>
                <a:spcPts val="0"/>
              </a:spcBef>
              <a:spcAft>
                <a:spcPts val="0"/>
              </a:spcAft>
              <a:buNone/>
            </a:pPr>
            <a:r>
              <a:rPr lang="en-US" sz="1200">
                <a:solidFill>
                  <a:schemeClr val="dk1"/>
                </a:solidFill>
                <a:latin typeface="Lucida Sans"/>
                <a:ea typeface="Lucida Sans"/>
                <a:cs typeface="Lucida Sans"/>
                <a:sym typeface="Lucida Sans"/>
              </a:rPr>
              <a:t>  pinMode(pin2, OUTPUT); </a:t>
            </a:r>
            <a:endParaRPr/>
          </a:p>
          <a:p>
            <a:pPr indent="0" lvl="0" marL="0" marR="0" rtl="0" algn="l">
              <a:spcBef>
                <a:spcPts val="0"/>
              </a:spcBef>
              <a:spcAft>
                <a:spcPts val="0"/>
              </a:spcAft>
              <a:buNone/>
            </a:pPr>
            <a:r>
              <a:rPr lang="en-US" sz="1200">
                <a:solidFill>
                  <a:schemeClr val="dk1"/>
                </a:solidFill>
                <a:latin typeface="Lucida Sans"/>
                <a:ea typeface="Lucida Sans"/>
                <a:cs typeface="Lucida Sans"/>
                <a:sym typeface="Lucida Sans"/>
              </a:rPr>
              <a:t>  pinMode(pin3, OUTPUT); </a:t>
            </a:r>
            <a:endParaRPr/>
          </a:p>
          <a:p>
            <a:pPr indent="0" lvl="0" marL="0" marR="0" rtl="0" algn="l">
              <a:spcBef>
                <a:spcPts val="0"/>
              </a:spcBef>
              <a:spcAft>
                <a:spcPts val="0"/>
              </a:spcAft>
              <a:buNone/>
            </a:pPr>
            <a:r>
              <a:rPr lang="en-US" sz="1200">
                <a:solidFill>
                  <a:schemeClr val="dk1"/>
                </a:solidFill>
                <a:latin typeface="Lucida Sans"/>
                <a:ea typeface="Lucida Sans"/>
                <a:cs typeface="Lucida Sans"/>
                <a:sym typeface="Lucida Sans"/>
              </a:rPr>
              <a:t>  pinMode(pin4, OUTPUT);</a:t>
            </a:r>
            <a:endParaRPr/>
          </a:p>
          <a:p>
            <a:pPr indent="0" lvl="0" marL="0" marR="0" rtl="0" algn="l">
              <a:spcBef>
                <a:spcPts val="0"/>
              </a:spcBef>
              <a:spcAft>
                <a:spcPts val="0"/>
              </a:spcAft>
              <a:buNone/>
            </a:pPr>
            <a:r>
              <a:rPr lang="en-US" sz="1200">
                <a:solidFill>
                  <a:schemeClr val="dk1"/>
                </a:solidFill>
                <a:latin typeface="Lucida Sans"/>
                <a:ea typeface="Lucida Sans"/>
                <a:cs typeface="Lucida Sans"/>
                <a:sym typeface="Lucida Sans"/>
              </a:rPr>
              <a:t>}</a:t>
            </a:r>
            <a:endParaRPr/>
          </a:p>
          <a:p>
            <a:pPr indent="0" lvl="0" marL="0" marR="0" rtl="0" algn="l">
              <a:spcBef>
                <a:spcPts val="0"/>
              </a:spcBef>
              <a:spcAft>
                <a:spcPts val="0"/>
              </a:spcAft>
              <a:buNone/>
            </a:pPr>
            <a:r>
              <a:t/>
            </a:r>
            <a:endParaRPr sz="1200">
              <a:solidFill>
                <a:schemeClr val="dk1"/>
              </a:solidFill>
              <a:latin typeface="Lucida Sans"/>
              <a:ea typeface="Lucida Sans"/>
              <a:cs typeface="Lucida Sans"/>
              <a:sym typeface="Lucida Sans"/>
            </a:endParaRPr>
          </a:p>
          <a:p>
            <a:pPr indent="0" lvl="0" marL="0" marR="0" rtl="0" algn="l">
              <a:spcBef>
                <a:spcPts val="0"/>
              </a:spcBef>
              <a:spcAft>
                <a:spcPts val="0"/>
              </a:spcAft>
              <a:buNone/>
            </a:pPr>
            <a:r>
              <a:rPr lang="en-US" sz="1200">
                <a:solidFill>
                  <a:schemeClr val="dk1"/>
                </a:solidFill>
                <a:latin typeface="Lucida Sans"/>
                <a:ea typeface="Lucida Sans"/>
                <a:cs typeface="Lucida Sans"/>
                <a:sym typeface="Lucida Sans"/>
              </a:rPr>
              <a:t>void loop(){</a:t>
            </a:r>
            <a:endParaRPr/>
          </a:p>
          <a:p>
            <a:pPr indent="0" lvl="0" marL="0" marR="0" rtl="0" algn="l">
              <a:spcBef>
                <a:spcPts val="0"/>
              </a:spcBef>
              <a:spcAft>
                <a:spcPts val="0"/>
              </a:spcAft>
              <a:buNone/>
            </a:pPr>
            <a:r>
              <a:rPr lang="en-US" sz="1200">
                <a:solidFill>
                  <a:schemeClr val="dk1"/>
                </a:solidFill>
                <a:latin typeface="Lucida Sans"/>
                <a:ea typeface="Lucida Sans"/>
                <a:cs typeface="Lucida Sans"/>
                <a:sym typeface="Lucida Sans"/>
              </a:rPr>
              <a:t>  int numberOfSteps = 48;</a:t>
            </a:r>
            <a:endParaRPr/>
          </a:p>
          <a:p>
            <a:pPr indent="0" lvl="0" marL="0" marR="0" rtl="0" algn="l">
              <a:spcBef>
                <a:spcPts val="0"/>
              </a:spcBef>
              <a:spcAft>
                <a:spcPts val="0"/>
              </a:spcAft>
              <a:buNone/>
            </a:pPr>
            <a:r>
              <a:rPr lang="en-US" sz="1200">
                <a:solidFill>
                  <a:schemeClr val="dk1"/>
                </a:solidFill>
                <a:latin typeface="Lucida Sans"/>
                <a:ea typeface="Lucida Sans"/>
                <a:cs typeface="Lucida Sans"/>
                <a:sym typeface="Lucida Sans"/>
              </a:rPr>
              <a:t>  step_OFF();         //turning all coils off</a:t>
            </a:r>
            <a:endParaRPr/>
          </a:p>
          <a:p>
            <a:pPr indent="0" lvl="0" marL="0" marR="0" rtl="0" algn="l">
              <a:spcBef>
                <a:spcPts val="0"/>
              </a:spcBef>
              <a:spcAft>
                <a:spcPts val="0"/>
              </a:spcAft>
              <a:buNone/>
            </a:pPr>
            <a:r>
              <a:rPr lang="en-US" sz="1200">
                <a:solidFill>
                  <a:schemeClr val="dk1"/>
                </a:solidFill>
                <a:latin typeface="Lucida Sans"/>
                <a:ea typeface="Lucida Sans"/>
                <a:cs typeface="Lucida Sans"/>
                <a:sym typeface="Lucida Sans"/>
              </a:rPr>
              <a:t>  while(numberOfSteps&gt;0){</a:t>
            </a:r>
            <a:endParaRPr/>
          </a:p>
          <a:p>
            <a:pPr indent="0" lvl="0" marL="0" marR="0" rtl="0" algn="l">
              <a:spcBef>
                <a:spcPts val="0"/>
              </a:spcBef>
              <a:spcAft>
                <a:spcPts val="0"/>
              </a:spcAft>
              <a:buNone/>
            </a:pPr>
            <a:r>
              <a:rPr lang="en-US" sz="1200">
                <a:solidFill>
                  <a:schemeClr val="dk1"/>
                </a:solidFill>
                <a:latin typeface="Lucida Sans"/>
                <a:ea typeface="Lucida Sans"/>
                <a:cs typeface="Lucida Sans"/>
                <a:sym typeface="Lucida Sans"/>
              </a:rPr>
              <a:t>    forward();        //going forward</a:t>
            </a:r>
            <a:endParaRPr/>
          </a:p>
          <a:p>
            <a:pPr indent="0" lvl="0" marL="0" marR="0" rtl="0" algn="l">
              <a:spcBef>
                <a:spcPts val="0"/>
              </a:spcBef>
              <a:spcAft>
                <a:spcPts val="0"/>
              </a:spcAft>
              <a:buNone/>
            </a:pPr>
            <a:r>
              <a:rPr lang="en-US" sz="1200">
                <a:solidFill>
                  <a:schemeClr val="dk1"/>
                </a:solidFill>
                <a:latin typeface="Lucida Sans"/>
                <a:ea typeface="Lucida Sans"/>
                <a:cs typeface="Lucida Sans"/>
                <a:sym typeface="Lucida Sans"/>
              </a:rPr>
              <a:t>    numberOfSteps -- ;//counting down the number of steps</a:t>
            </a:r>
            <a:endParaRPr/>
          </a:p>
          <a:p>
            <a:pPr indent="0" lvl="0" marL="0" marR="0" rtl="0" algn="l">
              <a:spcBef>
                <a:spcPts val="0"/>
              </a:spcBef>
              <a:spcAft>
                <a:spcPts val="0"/>
              </a:spcAft>
              <a:buNone/>
            </a:pPr>
            <a:r>
              <a:rPr lang="en-US" sz="1200">
                <a:solidFill>
                  <a:schemeClr val="dk1"/>
                </a:solidFill>
                <a:latin typeface="Lucida Sans"/>
                <a:ea typeface="Lucida Sans"/>
                <a:cs typeface="Lucida Sans"/>
                <a:sym typeface="Lucida Sans"/>
              </a:rPr>
              <a:t>  }</a:t>
            </a:r>
            <a:endParaRPr/>
          </a:p>
          <a:p>
            <a:pPr indent="0" lvl="0" marL="0" marR="0" rtl="0" algn="l">
              <a:spcBef>
                <a:spcPts val="0"/>
              </a:spcBef>
              <a:spcAft>
                <a:spcPts val="0"/>
              </a:spcAft>
              <a:buNone/>
            </a:pPr>
            <a:r>
              <a:rPr lang="en-US" sz="1200">
                <a:solidFill>
                  <a:schemeClr val="dk1"/>
                </a:solidFill>
                <a:latin typeface="Lucida Sans"/>
                <a:ea typeface="Lucida Sans"/>
                <a:cs typeface="Lucida Sans"/>
                <a:sym typeface="Lucida Sans"/>
              </a:rPr>
              <a:t>  delay(2000);</a:t>
            </a:r>
            <a:endParaRPr/>
          </a:p>
          <a:p>
            <a:pPr indent="0" lvl="0" marL="0" marR="0" rtl="0" algn="l">
              <a:spcBef>
                <a:spcPts val="0"/>
              </a:spcBef>
              <a:spcAft>
                <a:spcPts val="0"/>
              </a:spcAft>
              <a:buNone/>
            </a:pPr>
            <a:r>
              <a:rPr lang="en-US" sz="1200">
                <a:solidFill>
                  <a:schemeClr val="dk1"/>
                </a:solidFill>
                <a:latin typeface="Lucida Sans"/>
                <a:ea typeface="Lucida Sans"/>
                <a:cs typeface="Lucida Sans"/>
                <a:sym typeface="Lucida Sans"/>
              </a:rPr>
              <a:t>  </a:t>
            </a:r>
            <a:endParaRPr/>
          </a:p>
          <a:p>
            <a:pPr indent="0" lvl="0" marL="0" marR="0" rtl="0" algn="l">
              <a:spcBef>
                <a:spcPts val="0"/>
              </a:spcBef>
              <a:spcAft>
                <a:spcPts val="0"/>
              </a:spcAft>
              <a:buNone/>
            </a:pPr>
            <a:r>
              <a:rPr lang="en-US" sz="1200">
                <a:solidFill>
                  <a:schemeClr val="dk1"/>
                </a:solidFill>
                <a:latin typeface="Lucida Sans"/>
                <a:ea typeface="Lucida Sans"/>
                <a:cs typeface="Lucida Sans"/>
                <a:sym typeface="Lucida Sans"/>
              </a:rPr>
              <a:t>  step_OFF();         //turning all coils off</a:t>
            </a:r>
            <a:endParaRPr/>
          </a:p>
          <a:p>
            <a:pPr indent="0" lvl="0" marL="0" marR="0" rtl="0" algn="l">
              <a:spcBef>
                <a:spcPts val="0"/>
              </a:spcBef>
              <a:spcAft>
                <a:spcPts val="0"/>
              </a:spcAft>
              <a:buNone/>
            </a:pPr>
            <a:r>
              <a:rPr lang="en-US" sz="1200">
                <a:solidFill>
                  <a:schemeClr val="dk1"/>
                </a:solidFill>
                <a:latin typeface="Lucida Sans"/>
                <a:ea typeface="Lucida Sans"/>
                <a:cs typeface="Lucida Sans"/>
                <a:sym typeface="Lucida Sans"/>
              </a:rPr>
              <a:t>  numberOfSteps = 48;</a:t>
            </a:r>
            <a:endParaRPr/>
          </a:p>
          <a:p>
            <a:pPr indent="0" lvl="0" marL="0" marR="0" rtl="0" algn="l">
              <a:spcBef>
                <a:spcPts val="0"/>
              </a:spcBef>
              <a:spcAft>
                <a:spcPts val="0"/>
              </a:spcAft>
              <a:buNone/>
            </a:pPr>
            <a:r>
              <a:rPr lang="en-US" sz="1200">
                <a:solidFill>
                  <a:schemeClr val="dk1"/>
                </a:solidFill>
                <a:latin typeface="Lucida Sans"/>
                <a:ea typeface="Lucida Sans"/>
                <a:cs typeface="Lucida Sans"/>
                <a:sym typeface="Lucida Sans"/>
              </a:rPr>
              <a:t>  while(numberOfSteps&gt;0){</a:t>
            </a:r>
            <a:endParaRPr/>
          </a:p>
          <a:p>
            <a:pPr indent="0" lvl="0" marL="0" marR="0" rtl="0" algn="l">
              <a:spcBef>
                <a:spcPts val="0"/>
              </a:spcBef>
              <a:spcAft>
                <a:spcPts val="0"/>
              </a:spcAft>
              <a:buNone/>
            </a:pPr>
            <a:r>
              <a:rPr lang="en-US" sz="1200">
                <a:solidFill>
                  <a:schemeClr val="dk1"/>
                </a:solidFill>
                <a:latin typeface="Lucida Sans"/>
                <a:ea typeface="Lucida Sans"/>
                <a:cs typeface="Lucida Sans"/>
                <a:sym typeface="Lucida Sans"/>
              </a:rPr>
              <a:t>    backward();       //going backward</a:t>
            </a:r>
            <a:endParaRPr/>
          </a:p>
          <a:p>
            <a:pPr indent="0" lvl="0" marL="0" marR="0" rtl="0" algn="l">
              <a:spcBef>
                <a:spcPts val="0"/>
              </a:spcBef>
              <a:spcAft>
                <a:spcPts val="0"/>
              </a:spcAft>
              <a:buNone/>
            </a:pPr>
            <a:r>
              <a:rPr lang="en-US" sz="1200">
                <a:solidFill>
                  <a:schemeClr val="dk1"/>
                </a:solidFill>
                <a:latin typeface="Lucida Sans"/>
                <a:ea typeface="Lucida Sans"/>
                <a:cs typeface="Lucida Sans"/>
                <a:sym typeface="Lucida Sans"/>
              </a:rPr>
              <a:t>    numberOfSteps -- ;//counting down the number of steps</a:t>
            </a:r>
            <a:endParaRPr/>
          </a:p>
          <a:p>
            <a:pPr indent="0" lvl="0" marL="0" marR="0" rtl="0" algn="l">
              <a:spcBef>
                <a:spcPts val="0"/>
              </a:spcBef>
              <a:spcAft>
                <a:spcPts val="0"/>
              </a:spcAft>
              <a:buNone/>
            </a:pPr>
            <a:r>
              <a:rPr lang="en-US" sz="1200">
                <a:solidFill>
                  <a:schemeClr val="dk1"/>
                </a:solidFill>
                <a:latin typeface="Lucida Sans"/>
                <a:ea typeface="Lucida Sans"/>
                <a:cs typeface="Lucida Sans"/>
                <a:sym typeface="Lucida Sans"/>
              </a:rPr>
              <a:t>  }</a:t>
            </a:r>
            <a:endParaRPr/>
          </a:p>
          <a:p>
            <a:pPr indent="0" lvl="0" marL="0" marR="0" rtl="0" algn="l">
              <a:spcBef>
                <a:spcPts val="0"/>
              </a:spcBef>
              <a:spcAft>
                <a:spcPts val="0"/>
              </a:spcAft>
              <a:buNone/>
            </a:pPr>
            <a:r>
              <a:rPr lang="en-US" sz="1200">
                <a:solidFill>
                  <a:schemeClr val="dk1"/>
                </a:solidFill>
                <a:latin typeface="Lucida Sans"/>
                <a:ea typeface="Lucida Sans"/>
                <a:cs typeface="Lucida Sans"/>
                <a:sym typeface="Lucida Sans"/>
              </a:rPr>
              <a:t>  delay(2000);</a:t>
            </a:r>
            <a:endParaRPr/>
          </a:p>
          <a:p>
            <a:pPr indent="0" lvl="0" marL="0" marR="0" rtl="0" algn="l">
              <a:spcBef>
                <a:spcPts val="0"/>
              </a:spcBef>
              <a:spcAft>
                <a:spcPts val="0"/>
              </a:spcAft>
              <a:buNone/>
            </a:pPr>
            <a:r>
              <a:rPr lang="en-US" sz="1200">
                <a:solidFill>
                  <a:schemeClr val="dk1"/>
                </a:solidFill>
                <a:latin typeface="Lucida Sans"/>
                <a:ea typeface="Lucida Sans"/>
                <a:cs typeface="Lucida Sans"/>
                <a:sym typeface="Lucida Sans"/>
              </a:rPr>
              <a:t>}</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sp>
        <p:nvSpPr>
          <p:cNvPr id="604" name="Google Shape;604;p71"/>
          <p:cNvSpPr txBox="1"/>
          <p:nvPr>
            <p:ph idx="1" type="body"/>
          </p:nvPr>
        </p:nvSpPr>
        <p:spPr>
          <a:xfrm>
            <a:off x="457200" y="1481328"/>
            <a:ext cx="8229600" cy="4525963"/>
          </a:xfrm>
          <a:prstGeom prst="rect">
            <a:avLst/>
          </a:prstGeom>
          <a:noFill/>
          <a:ln>
            <a:noFill/>
          </a:ln>
        </p:spPr>
        <p:txBody>
          <a:bodyPr anchorCtr="0" anchor="t" bIns="45700" lIns="91425" spcFirstLastPara="1" rIns="91425" wrap="square" tIns="45700">
            <a:normAutofit/>
          </a:bodyPr>
          <a:lstStyle/>
          <a:p>
            <a:pPr indent="-139446" lvl="0" marL="365760" rtl="0" algn="l">
              <a:spcBef>
                <a:spcPts val="0"/>
              </a:spcBef>
              <a:spcAft>
                <a:spcPts val="0"/>
              </a:spcAft>
              <a:buSzPts val="1836"/>
              <a:buNone/>
            </a:pPr>
            <a:r>
              <a:t/>
            </a:r>
            <a:endParaRPr/>
          </a:p>
        </p:txBody>
      </p:sp>
      <p:sp>
        <p:nvSpPr>
          <p:cNvPr id="605" name="Google Shape;605;p7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rPr lang="en-US"/>
              <a:t>Driving Stepper Motor</a:t>
            </a:r>
            <a:endParaRPr/>
          </a:p>
        </p:txBody>
      </p:sp>
      <p:pic>
        <p:nvPicPr>
          <p:cNvPr id="606" name="Google Shape;606;p71"/>
          <p:cNvPicPr preferRelativeResize="0"/>
          <p:nvPr/>
        </p:nvPicPr>
        <p:blipFill rotWithShape="1">
          <a:blip r:embed="rId3">
            <a:alphaModFix/>
          </a:blip>
          <a:srcRect b="0" l="0" r="0" t="0"/>
          <a:stretch/>
        </p:blipFill>
        <p:spPr>
          <a:xfrm>
            <a:off x="0" y="1524000"/>
            <a:ext cx="9143999" cy="3273569"/>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1" name="Shape 611"/>
        <p:cNvGrpSpPr/>
        <p:nvPr/>
      </p:nvGrpSpPr>
      <p:grpSpPr>
        <a:xfrm>
          <a:off x="0" y="0"/>
          <a:ext cx="0" cy="0"/>
          <a:chOff x="0" y="0"/>
          <a:chExt cx="0" cy="0"/>
        </a:xfrm>
      </p:grpSpPr>
      <p:sp>
        <p:nvSpPr>
          <p:cNvPr id="612" name="Google Shape;612;p7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rPr lang="en-US"/>
              <a:t>Drive Bipolar </a:t>
            </a:r>
            <a:endParaRPr/>
          </a:p>
        </p:txBody>
      </p:sp>
      <p:pic>
        <p:nvPicPr>
          <p:cNvPr id="613" name="Google Shape;613;p72"/>
          <p:cNvPicPr preferRelativeResize="0"/>
          <p:nvPr>
            <p:ph idx="1" type="body"/>
          </p:nvPr>
        </p:nvPicPr>
        <p:blipFill rotWithShape="1">
          <a:blip r:embed="rId3">
            <a:alphaModFix/>
          </a:blip>
          <a:srcRect b="0" l="0" r="0" t="0"/>
          <a:stretch/>
        </p:blipFill>
        <p:spPr>
          <a:xfrm>
            <a:off x="311873" y="1447800"/>
            <a:ext cx="8832127" cy="3124200"/>
          </a:xfrm>
          <a:prstGeom prst="rect">
            <a:avLst/>
          </a:prstGeom>
          <a:noFill/>
          <a:ln>
            <a:noFill/>
          </a:ln>
        </p:spPr>
      </p:pic>
      <p:sp>
        <p:nvSpPr>
          <p:cNvPr id="614" name="Google Shape;614;p72"/>
          <p:cNvSpPr/>
          <p:nvPr/>
        </p:nvSpPr>
        <p:spPr>
          <a:xfrm>
            <a:off x="685800" y="4724400"/>
            <a:ext cx="77724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0000"/>
                </a:solidFill>
                <a:latin typeface="Lucida Sans"/>
                <a:ea typeface="Lucida Sans"/>
                <a:cs typeface="Lucida Sans"/>
                <a:sym typeface="Lucida Sans"/>
              </a:rPr>
              <a:t>To prevent two 1’s at the same time, XOR circuit is added to the input otherwise output is shorted to ground</a:t>
            </a:r>
            <a:endParaRPr sz="1800">
              <a:solidFill>
                <a:srgbClr val="FF0000"/>
              </a:solidFill>
              <a:latin typeface="Lucida Sans"/>
              <a:ea typeface="Lucida Sans"/>
              <a:cs typeface="Lucida Sans"/>
              <a:sym typeface="Lucida Sans"/>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 name="Shape 619"/>
        <p:cNvGrpSpPr/>
        <p:nvPr/>
      </p:nvGrpSpPr>
      <p:grpSpPr>
        <a:xfrm>
          <a:off x="0" y="0"/>
          <a:ext cx="0" cy="0"/>
          <a:chOff x="0" y="0"/>
          <a:chExt cx="0" cy="0"/>
        </a:xfrm>
      </p:grpSpPr>
      <p:sp>
        <p:nvSpPr>
          <p:cNvPr id="620" name="Google Shape;620;p7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3200"/>
              <a:buFont typeface="Lucida Sans"/>
              <a:buNone/>
            </a:pPr>
            <a:r>
              <a:rPr lang="en-US" sz="3200"/>
              <a:t>Controlling the Driver with Translator</a:t>
            </a:r>
            <a:endParaRPr sz="3200"/>
          </a:p>
        </p:txBody>
      </p:sp>
      <p:pic>
        <p:nvPicPr>
          <p:cNvPr id="621" name="Google Shape;621;p73"/>
          <p:cNvPicPr preferRelativeResize="0"/>
          <p:nvPr/>
        </p:nvPicPr>
        <p:blipFill rotWithShape="1">
          <a:blip r:embed="rId3">
            <a:alphaModFix/>
          </a:blip>
          <a:srcRect b="0" l="0" r="0" t="0"/>
          <a:stretch/>
        </p:blipFill>
        <p:spPr>
          <a:xfrm>
            <a:off x="381000" y="1600200"/>
            <a:ext cx="6838950" cy="352425"/>
          </a:xfrm>
          <a:prstGeom prst="rect">
            <a:avLst/>
          </a:prstGeom>
          <a:noFill/>
          <a:ln>
            <a:noFill/>
          </a:ln>
        </p:spPr>
      </p:pic>
      <p:pic>
        <p:nvPicPr>
          <p:cNvPr id="622" name="Google Shape;622;p73"/>
          <p:cNvPicPr preferRelativeResize="0"/>
          <p:nvPr/>
        </p:nvPicPr>
        <p:blipFill rotWithShape="1">
          <a:blip r:embed="rId4">
            <a:alphaModFix/>
          </a:blip>
          <a:srcRect b="0" l="0" r="0" t="0"/>
          <a:stretch/>
        </p:blipFill>
        <p:spPr>
          <a:xfrm>
            <a:off x="0" y="1066800"/>
            <a:ext cx="9144000" cy="3579663"/>
          </a:xfrm>
          <a:prstGeom prst="rect">
            <a:avLst/>
          </a:prstGeom>
          <a:noFill/>
          <a:ln>
            <a:noFill/>
          </a:ln>
        </p:spPr>
      </p:pic>
      <p:sp>
        <p:nvSpPr>
          <p:cNvPr id="623" name="Google Shape;623;p73"/>
          <p:cNvSpPr/>
          <p:nvPr/>
        </p:nvSpPr>
        <p:spPr>
          <a:xfrm>
            <a:off x="381000" y="4572000"/>
            <a:ext cx="6705600"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0000"/>
                </a:solidFill>
                <a:latin typeface="Lucida Sans"/>
                <a:ea typeface="Lucida Sans"/>
                <a:cs typeface="Lucida Sans"/>
                <a:sym typeface="Lucida Sans"/>
              </a:rPr>
              <a:t>To generate four phase drive pattern :</a:t>
            </a:r>
            <a:endParaRPr/>
          </a:p>
          <a:p>
            <a:pPr indent="0" lvl="0" marL="0" marR="0" rtl="0" algn="l">
              <a:spcBef>
                <a:spcPts val="0"/>
              </a:spcBef>
              <a:spcAft>
                <a:spcPts val="0"/>
              </a:spcAft>
              <a:buNone/>
            </a:pPr>
            <a:r>
              <a:rPr lang="en-US" sz="1800">
                <a:solidFill>
                  <a:srgbClr val="FF0000"/>
                </a:solidFill>
                <a:latin typeface="Lucida Sans"/>
                <a:ea typeface="Lucida Sans"/>
                <a:cs typeface="Lucida Sans"/>
                <a:sym typeface="Lucida Sans"/>
              </a:rPr>
              <a:t>-Using computer (microcontroller) </a:t>
            </a:r>
            <a:endParaRPr/>
          </a:p>
          <a:p>
            <a:pPr indent="0" lvl="0" marL="0" marR="0" rtl="0" algn="l">
              <a:spcBef>
                <a:spcPts val="0"/>
              </a:spcBef>
              <a:spcAft>
                <a:spcPts val="0"/>
              </a:spcAft>
              <a:buNone/>
            </a:pPr>
            <a:r>
              <a:rPr lang="en-US" sz="1800">
                <a:solidFill>
                  <a:srgbClr val="FF0000"/>
                </a:solidFill>
                <a:latin typeface="Lucida Sans"/>
                <a:ea typeface="Lucida Sans"/>
                <a:cs typeface="Lucida Sans"/>
                <a:sym typeface="Lucida Sans"/>
              </a:rPr>
              <a:t>-Use simple circuits like CMOS 4017 decade counter (or 74194 TTL version) </a:t>
            </a:r>
            <a:endParaRPr/>
          </a:p>
          <a:p>
            <a:pPr indent="0" lvl="0" marL="0" marR="0" rtl="0" algn="l">
              <a:spcBef>
                <a:spcPts val="0"/>
              </a:spcBef>
              <a:spcAft>
                <a:spcPts val="0"/>
              </a:spcAft>
              <a:buNone/>
            </a:pPr>
            <a:r>
              <a:rPr lang="en-US" sz="1800">
                <a:solidFill>
                  <a:srgbClr val="FF0000"/>
                </a:solidFill>
                <a:latin typeface="Lucida Sans"/>
                <a:ea typeface="Lucida Sans"/>
                <a:cs typeface="Lucida Sans"/>
                <a:sym typeface="Lucida Sans"/>
              </a:rPr>
              <a:t>-Use CMOS 4027 dual JK flip flops. The CMOS 4070 XOR is used to step directional control </a:t>
            </a:r>
            <a:endParaRPr sz="1800">
              <a:solidFill>
                <a:srgbClr val="FF0000"/>
              </a:solidFill>
              <a:latin typeface="Lucida Sans"/>
              <a:ea typeface="Lucida Sans"/>
              <a:cs typeface="Lucida Sans"/>
              <a:sym typeface="Lucida Sans"/>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8" name="Shape 628"/>
        <p:cNvGrpSpPr/>
        <p:nvPr/>
      </p:nvGrpSpPr>
      <p:grpSpPr>
        <a:xfrm>
          <a:off x="0" y="0"/>
          <a:ext cx="0" cy="0"/>
          <a:chOff x="0" y="0"/>
          <a:chExt cx="0" cy="0"/>
        </a:xfrm>
      </p:grpSpPr>
      <p:sp>
        <p:nvSpPr>
          <p:cNvPr id="629" name="Google Shape;629;p7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rPr lang="en-US"/>
              <a:t>Complete Circuit </a:t>
            </a:r>
            <a:endParaRPr/>
          </a:p>
        </p:txBody>
      </p:sp>
      <p:pic>
        <p:nvPicPr>
          <p:cNvPr id="630" name="Google Shape;630;p74"/>
          <p:cNvPicPr preferRelativeResize="0"/>
          <p:nvPr>
            <p:ph idx="1" type="body"/>
          </p:nvPr>
        </p:nvPicPr>
        <p:blipFill rotWithShape="1">
          <a:blip r:embed="rId3">
            <a:alphaModFix/>
          </a:blip>
          <a:srcRect b="0" l="0" r="0" t="0"/>
          <a:stretch/>
        </p:blipFill>
        <p:spPr>
          <a:xfrm>
            <a:off x="381000" y="1066800"/>
            <a:ext cx="8229600" cy="3856420"/>
          </a:xfrm>
          <a:prstGeom prst="rect">
            <a:avLst/>
          </a:prstGeom>
          <a:noFill/>
          <a:ln>
            <a:noFill/>
          </a:ln>
        </p:spPr>
      </p:pic>
      <p:sp>
        <p:nvSpPr>
          <p:cNvPr id="631" name="Google Shape;631;p74"/>
          <p:cNvSpPr/>
          <p:nvPr/>
        </p:nvSpPr>
        <p:spPr>
          <a:xfrm>
            <a:off x="228600" y="4953000"/>
            <a:ext cx="6629400"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0000"/>
                </a:solidFill>
                <a:latin typeface="Lucida Sans"/>
                <a:ea typeface="Lucida Sans"/>
                <a:cs typeface="Lucida Sans"/>
                <a:sym typeface="Lucida Sans"/>
              </a:rPr>
              <a:t>Translator and driver could be in one IC. Classic stepper controller is Philips SAA1027 bipolar IC to drive four-phase steppers</a:t>
            </a:r>
            <a:endParaRPr sz="1800">
              <a:solidFill>
                <a:srgbClr val="FF0000"/>
              </a:solidFill>
              <a:latin typeface="Lucida Sans"/>
              <a:ea typeface="Lucida Sans"/>
              <a:cs typeface="Lucida Sans"/>
              <a:sym typeface="Lucida Sans"/>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5" name="Shape 635"/>
        <p:cNvGrpSpPr/>
        <p:nvPr/>
      </p:nvGrpSpPr>
      <p:grpSpPr>
        <a:xfrm>
          <a:off x="0" y="0"/>
          <a:ext cx="0" cy="0"/>
          <a:chOff x="0" y="0"/>
          <a:chExt cx="0" cy="0"/>
        </a:xfrm>
      </p:grpSpPr>
      <p:sp>
        <p:nvSpPr>
          <p:cNvPr id="636" name="Google Shape;636;p75"/>
          <p:cNvSpPr txBox="1"/>
          <p:nvPr>
            <p:ph idx="1" type="body"/>
          </p:nvPr>
        </p:nvSpPr>
        <p:spPr>
          <a:xfrm>
            <a:off x="457200" y="1481328"/>
            <a:ext cx="8229600" cy="4525963"/>
          </a:xfrm>
          <a:prstGeom prst="rect">
            <a:avLst/>
          </a:prstGeom>
          <a:noFill/>
          <a:ln>
            <a:noFill/>
          </a:ln>
        </p:spPr>
        <p:txBody>
          <a:bodyPr anchorCtr="0" anchor="t" bIns="45700" lIns="91425" spcFirstLastPara="1" rIns="91425" wrap="square" tIns="45700">
            <a:normAutofit/>
          </a:bodyPr>
          <a:lstStyle/>
          <a:p>
            <a:pPr indent="-139446" lvl="0" marL="365760" rtl="0" algn="l">
              <a:spcBef>
                <a:spcPts val="0"/>
              </a:spcBef>
              <a:spcAft>
                <a:spcPts val="0"/>
              </a:spcAft>
              <a:buSzPts val="1836"/>
              <a:buNone/>
            </a:pPr>
            <a:r>
              <a:t/>
            </a:r>
            <a:endParaRPr/>
          </a:p>
        </p:txBody>
      </p:sp>
      <p:sp>
        <p:nvSpPr>
          <p:cNvPr id="637" name="Google Shape;637;p7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t/>
            </a:r>
            <a:endParaRPr/>
          </a:p>
        </p:txBody>
      </p:sp>
      <p:pic>
        <p:nvPicPr>
          <p:cNvPr id="638" name="Google Shape;638;p75"/>
          <p:cNvPicPr preferRelativeResize="0"/>
          <p:nvPr/>
        </p:nvPicPr>
        <p:blipFill rotWithShape="1">
          <a:blip r:embed="rId3">
            <a:alphaModFix/>
          </a:blip>
          <a:srcRect b="0" l="0" r="0" t="0"/>
          <a:stretch/>
        </p:blipFill>
        <p:spPr>
          <a:xfrm>
            <a:off x="0" y="0"/>
            <a:ext cx="9144000" cy="6311298"/>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sp>
        <p:nvSpPr>
          <p:cNvPr id="644" name="Google Shape;644;p76"/>
          <p:cNvSpPr txBox="1"/>
          <p:nvPr>
            <p:ph idx="1" type="body"/>
          </p:nvPr>
        </p:nvSpPr>
        <p:spPr>
          <a:xfrm>
            <a:off x="457200" y="1481328"/>
            <a:ext cx="8229600" cy="4525963"/>
          </a:xfrm>
          <a:prstGeom prst="rect">
            <a:avLst/>
          </a:prstGeom>
          <a:noFill/>
          <a:ln>
            <a:noFill/>
          </a:ln>
        </p:spPr>
        <p:txBody>
          <a:bodyPr anchorCtr="0" anchor="t" bIns="45700" lIns="91425" spcFirstLastPara="1" rIns="91425" wrap="square" tIns="45700">
            <a:normAutofit/>
          </a:bodyPr>
          <a:lstStyle/>
          <a:p>
            <a:pPr indent="-139446" lvl="0" marL="365760" rtl="0" algn="l">
              <a:spcBef>
                <a:spcPts val="0"/>
              </a:spcBef>
              <a:spcAft>
                <a:spcPts val="0"/>
              </a:spcAft>
              <a:buSzPts val="1836"/>
              <a:buNone/>
            </a:pPr>
            <a:r>
              <a:t/>
            </a:r>
            <a:endParaRPr/>
          </a:p>
        </p:txBody>
      </p:sp>
      <p:sp>
        <p:nvSpPr>
          <p:cNvPr id="645" name="Google Shape;645;p7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rPr lang="en-US"/>
              <a:t>Identifying Stepper Motor</a:t>
            </a:r>
            <a:endParaRPr/>
          </a:p>
        </p:txBody>
      </p:sp>
      <p:pic>
        <p:nvPicPr>
          <p:cNvPr id="646" name="Google Shape;646;p76"/>
          <p:cNvPicPr preferRelativeResize="0"/>
          <p:nvPr/>
        </p:nvPicPr>
        <p:blipFill rotWithShape="1">
          <a:blip r:embed="rId3">
            <a:alphaModFix/>
          </a:blip>
          <a:srcRect b="0" l="0" r="0" t="0"/>
          <a:stretch/>
        </p:blipFill>
        <p:spPr>
          <a:xfrm>
            <a:off x="0" y="1143000"/>
            <a:ext cx="9144000" cy="5203492"/>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0" name="Shape 650"/>
        <p:cNvGrpSpPr/>
        <p:nvPr/>
      </p:nvGrpSpPr>
      <p:grpSpPr>
        <a:xfrm>
          <a:off x="0" y="0"/>
          <a:ext cx="0" cy="0"/>
          <a:chOff x="0" y="0"/>
          <a:chExt cx="0" cy="0"/>
        </a:xfrm>
      </p:grpSpPr>
      <p:sp>
        <p:nvSpPr>
          <p:cNvPr id="651" name="Google Shape;651;p77"/>
          <p:cNvSpPr txBox="1"/>
          <p:nvPr>
            <p:ph idx="1" type="body"/>
          </p:nvPr>
        </p:nvSpPr>
        <p:spPr>
          <a:xfrm>
            <a:off x="457200" y="1481329"/>
            <a:ext cx="8229600" cy="1490472"/>
          </a:xfrm>
          <a:prstGeom prst="rect">
            <a:avLst/>
          </a:prstGeom>
          <a:noFill/>
          <a:ln>
            <a:noFill/>
          </a:ln>
        </p:spPr>
        <p:txBody>
          <a:bodyPr anchorCtr="0" anchor="t" bIns="45700" lIns="91425" spcFirstLastPara="1" rIns="91425" wrap="square" tIns="45700">
            <a:normAutofit/>
          </a:bodyPr>
          <a:lstStyle/>
          <a:p>
            <a:pPr indent="-256032" lvl="0" marL="365760" rtl="0" algn="l">
              <a:spcBef>
                <a:spcPts val="0"/>
              </a:spcBef>
              <a:spcAft>
                <a:spcPts val="0"/>
              </a:spcAft>
              <a:buSzPts val="1836"/>
              <a:buChar char="🞂"/>
            </a:pPr>
            <a:r>
              <a:rPr lang="en-US"/>
              <a:t>Electric Cars </a:t>
            </a:r>
            <a:endParaRPr/>
          </a:p>
          <a:p>
            <a:pPr indent="0" lvl="0" marL="109728" rtl="0" algn="l">
              <a:spcBef>
                <a:spcPts val="400"/>
              </a:spcBef>
              <a:spcAft>
                <a:spcPts val="0"/>
              </a:spcAft>
              <a:buSzPts val="1836"/>
              <a:buNone/>
            </a:pPr>
            <a:r>
              <a:rPr lang="en-US" u="sng">
                <a:solidFill>
                  <a:srgbClr val="FF0000"/>
                </a:solidFill>
                <a:hlinkClick r:id="rId3">
                  <a:extLst>
                    <a:ext uri="{A12FA001-AC4F-418D-AE19-62706E023703}">
                      <ahyp:hlinkClr val="tx"/>
                    </a:ext>
                  </a:extLst>
                </a:hlinkClick>
              </a:rPr>
              <a:t>https://ocw.tudelft.nl/course-lectures/2-0-2-mr-smith-animation/</a:t>
            </a:r>
            <a:endParaRPr>
              <a:solidFill>
                <a:srgbClr val="FF0000"/>
              </a:solidFill>
            </a:endParaRPr>
          </a:p>
          <a:p>
            <a:pPr indent="0" lvl="0" marL="109728" rtl="0" algn="l">
              <a:spcBef>
                <a:spcPts val="400"/>
              </a:spcBef>
              <a:spcAft>
                <a:spcPts val="0"/>
              </a:spcAft>
              <a:buSzPts val="1836"/>
              <a:buNone/>
            </a:pPr>
            <a:r>
              <a:t/>
            </a:r>
            <a:endParaRPr>
              <a:solidFill>
                <a:srgbClr val="FF0000"/>
              </a:solidFill>
            </a:endParaRPr>
          </a:p>
        </p:txBody>
      </p:sp>
      <p:sp>
        <p:nvSpPr>
          <p:cNvPr id="652" name="Google Shape;652;p7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rPr lang="en-US"/>
              <a:t>Applications </a:t>
            </a:r>
            <a:endParaRPr/>
          </a:p>
        </p:txBody>
      </p:sp>
      <p:sp>
        <p:nvSpPr>
          <p:cNvPr id="653" name="Google Shape;653;p77"/>
          <p:cNvSpPr/>
          <p:nvPr/>
        </p:nvSpPr>
        <p:spPr>
          <a:xfrm>
            <a:off x="228600" y="2967335"/>
            <a:ext cx="8001000" cy="646331"/>
          </a:xfrm>
          <a:prstGeom prst="rect">
            <a:avLst/>
          </a:prstGeom>
          <a:noFill/>
          <a:ln>
            <a:noFill/>
          </a:ln>
        </p:spPr>
        <p:txBody>
          <a:bodyPr anchorCtr="0" anchor="t" bIns="45700" lIns="91425" spcFirstLastPara="1" rIns="91425" wrap="square" tIns="45700">
            <a:spAutoFit/>
          </a:bodyPr>
          <a:lstStyle/>
          <a:p>
            <a:pPr indent="0" lvl="0" marL="109728" marR="0" rtl="0" algn="l">
              <a:spcBef>
                <a:spcPts val="0"/>
              </a:spcBef>
              <a:spcAft>
                <a:spcPts val="0"/>
              </a:spcAft>
              <a:buClr>
                <a:srgbClr val="FF0000"/>
              </a:buClr>
              <a:buSzPts val="1800"/>
              <a:buFont typeface="Lucida Sans"/>
              <a:buNone/>
            </a:pPr>
            <a:r>
              <a:rPr lang="en-US" sz="1800" u="sng">
                <a:solidFill>
                  <a:srgbClr val="FF0000"/>
                </a:solidFill>
                <a:latin typeface="Lucida Sans"/>
                <a:ea typeface="Lucida Sans"/>
                <a:cs typeface="Lucida Sans"/>
                <a:sym typeface="Lucida Sans"/>
                <a:hlinkClick r:id="rId4">
                  <a:extLst>
                    <a:ext uri="{A12FA001-AC4F-418D-AE19-62706E023703}">
                      <ahyp:hlinkClr val="tx"/>
                    </a:ext>
                  </a:extLst>
                </a:hlinkClick>
              </a:rPr>
              <a:t>https://ocw.tudelft.nl/course-readings/2-1-2-lecture-notes-parts-of-an-ev-recap</a:t>
            </a:r>
            <a:r>
              <a:rPr lang="en-US" sz="1800">
                <a:solidFill>
                  <a:srgbClr val="FF0000"/>
                </a:solidFill>
                <a:latin typeface="Lucida Sans"/>
                <a:ea typeface="Lucida Sans"/>
                <a:cs typeface="Lucida Sans"/>
                <a:sym typeface="Lucida Sans"/>
              </a:rPr>
              <a:t>/</a:t>
            </a:r>
            <a:endParaRPr/>
          </a:p>
        </p:txBody>
      </p:sp>
      <p:sp>
        <p:nvSpPr>
          <p:cNvPr id="654" name="Google Shape;654;p77"/>
          <p:cNvSpPr/>
          <p:nvPr/>
        </p:nvSpPr>
        <p:spPr>
          <a:xfrm>
            <a:off x="486508" y="4257618"/>
            <a:ext cx="820029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Lucida Sans"/>
                <a:ea typeface="Lucida Sans"/>
                <a:cs typeface="Lucida Sans"/>
                <a:sym typeface="Lucida Sans"/>
              </a:rPr>
              <a:t>https://</a:t>
            </a:r>
            <a:r>
              <a:rPr lang="en-US" sz="1800" u="sng">
                <a:solidFill>
                  <a:schemeClr val="dk1"/>
                </a:solidFill>
                <a:latin typeface="Lucida Sans"/>
                <a:ea typeface="Lucida Sans"/>
                <a:cs typeface="Lucida Sans"/>
                <a:sym typeface="Lucida Sans"/>
                <a:hlinkClick r:id="rId5">
                  <a:extLst>
                    <a:ext uri="{A12FA001-AC4F-418D-AE19-62706E023703}">
                      <ahyp:hlinkClr val="tx"/>
                    </a:ext>
                  </a:extLst>
                </a:hlinkClick>
              </a:rPr>
              <a:t>ocw.tudelft.nl/course-lectures/2-1-3-how-does-an-ev-work</a:t>
            </a:r>
            <a:r>
              <a:rPr lang="en-US" sz="1800">
                <a:solidFill>
                  <a:schemeClr val="dk1"/>
                </a:solidFill>
                <a:latin typeface="Lucida Sans"/>
                <a:ea typeface="Lucida Sans"/>
                <a:cs typeface="Lucida Sans"/>
                <a:sym typeface="Lucida Sans"/>
              </a:rPr>
              <a: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t/>
            </a:r>
            <a:endParaRPr/>
          </a:p>
        </p:txBody>
      </p:sp>
      <p:pic>
        <p:nvPicPr>
          <p:cNvPr id="152" name="Google Shape;152;p8"/>
          <p:cNvPicPr preferRelativeResize="0"/>
          <p:nvPr>
            <p:ph idx="1" type="body"/>
          </p:nvPr>
        </p:nvPicPr>
        <p:blipFill rotWithShape="1">
          <a:blip r:embed="rId3">
            <a:alphaModFix/>
          </a:blip>
          <a:srcRect b="0" l="0" r="0" t="0"/>
          <a:stretch/>
        </p:blipFill>
        <p:spPr>
          <a:xfrm>
            <a:off x="0" y="0"/>
            <a:ext cx="8839200" cy="656659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9"/>
          <p:cNvSpPr txBox="1"/>
          <p:nvPr>
            <p:ph idx="1" type="body"/>
          </p:nvPr>
        </p:nvSpPr>
        <p:spPr>
          <a:xfrm>
            <a:off x="457200" y="1481328"/>
            <a:ext cx="8229600" cy="4525963"/>
          </a:xfrm>
          <a:prstGeom prst="rect">
            <a:avLst/>
          </a:prstGeom>
          <a:noFill/>
          <a:ln>
            <a:noFill/>
          </a:ln>
        </p:spPr>
        <p:txBody>
          <a:bodyPr anchorCtr="0" anchor="t" bIns="45700" lIns="91425" spcFirstLastPara="1" rIns="91425" wrap="square" tIns="45700">
            <a:normAutofit/>
          </a:bodyPr>
          <a:lstStyle/>
          <a:p>
            <a:pPr indent="-139446" lvl="0" marL="365760" rtl="0" algn="l">
              <a:spcBef>
                <a:spcPts val="0"/>
              </a:spcBef>
              <a:spcAft>
                <a:spcPts val="0"/>
              </a:spcAft>
              <a:buSzPts val="1836"/>
              <a:buNone/>
            </a:pPr>
            <a:r>
              <a:t/>
            </a:r>
            <a:endParaRPr/>
          </a:p>
        </p:txBody>
      </p:sp>
      <p:sp>
        <p:nvSpPr>
          <p:cNvPr id="158" name="Google Shape;158;p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t/>
            </a:r>
            <a:endParaRPr/>
          </a:p>
        </p:txBody>
      </p:sp>
      <p:pic>
        <p:nvPicPr>
          <p:cNvPr id="159" name="Google Shape;159;p9"/>
          <p:cNvPicPr preferRelativeResize="0"/>
          <p:nvPr/>
        </p:nvPicPr>
        <p:blipFill rotWithShape="1">
          <a:blip r:embed="rId3">
            <a:alphaModFix/>
          </a:blip>
          <a:srcRect b="0" l="0" r="0" t="0"/>
          <a:stretch/>
        </p:blipFill>
        <p:spPr>
          <a:xfrm>
            <a:off x="228600" y="0"/>
            <a:ext cx="8763000" cy="636279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oncourse">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2011-09-24T03:38:14Z</dcterms:created>
  <dc:creator>ghanem</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0x010100627018F3D9EC5F4788BBD7794933A4F6</vt:lpwstr>
  </property>
</Properties>
</file>