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16-May-21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16-May-21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BE084D3-0CC8-47A6-BB5E-47108539E590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A3CE-9B44-4A9B-AD93-0D201C9C0137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4348-93B5-4E49-932A-FC9141487084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0665-07F8-4A68-8054-FAAD56449E71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289E-7B8E-4751-95E8-7A5C3A84C0C1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1936-5F51-4BFA-A659-5F1A801C902C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D14B-5987-4810-BF07-2E66329C4479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07F7-9CEE-469F-A7C6-5167C8CA1267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B85C-3741-44A8-AE72-15F9042F4825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3D4-5BE4-4A35-9C62-F49F5160C80A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5D46-4E2C-41C6-97F9-AA27630203D7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E5A3-0FFF-4040-BC04-00ECD9C12F4E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9B13-BB29-427C-B790-4B79E2A69AB0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4F70-9645-45EE-8A95-1761C6EEA190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C737-B8DB-4E4A-8A4F-D01C65888BC4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2365-B91B-44D0-BD10-C80F07DAFBA1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A61AD0-6B58-4820-904F-0D0ABB50CEAC}" type="datetime1">
              <a:rPr lang="en-US" noProof="0" smtClean="0"/>
              <a:t>16-May-21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Real-time and NoSQL Databases: Firebase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Samer </a:t>
            </a:r>
            <a:r>
              <a:rPr lang="en-US" dirty="0" err="1" smtClean="0">
                <a:solidFill>
                  <a:schemeClr val="bg1"/>
                </a:solidFill>
              </a:rPr>
              <a:t>zein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Firebase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59" y="2029982"/>
            <a:ext cx="6859000" cy="44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973668"/>
            <a:ext cx="8975859" cy="46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06" y="404261"/>
            <a:ext cx="8758325" cy="64245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7" name="Left Arrow Callout 6"/>
          <p:cNvSpPr/>
          <p:nvPr/>
        </p:nvSpPr>
        <p:spPr>
          <a:xfrm>
            <a:off x="8470231" y="3397719"/>
            <a:ext cx="1828800" cy="63526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Firestore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8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822" y="399409"/>
            <a:ext cx="6198177" cy="59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0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Firebase?</a:t>
            </a:r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0B1292E-B737-4FE7-9300-AC938EA7FB39}"/>
              </a:ext>
            </a:extLst>
          </p:cNvPr>
          <p:cNvSpPr txBox="1">
            <a:spLocks/>
          </p:cNvSpPr>
          <p:nvPr/>
        </p:nvSpPr>
        <p:spPr>
          <a:xfrm>
            <a:off x="528358" y="3519055"/>
            <a:ext cx="3777265" cy="25584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Suppose you want to develop a real-time app, something like chat app, you will need to create: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23" y="2321329"/>
            <a:ext cx="6982487" cy="40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what Firebase already provides!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84" y="2421881"/>
            <a:ext cx="8119621" cy="36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48" y="462986"/>
            <a:ext cx="10107558" cy="57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Analytics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22" y="2552470"/>
            <a:ext cx="10518343" cy="37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Cloud </a:t>
            </a:r>
            <a:r>
              <a:rPr lang="en-US" dirty="0" err="1" smtClean="0"/>
              <a:t>Messeging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4" y="2542453"/>
            <a:ext cx="5000625" cy="334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2654365"/>
            <a:ext cx="5514975" cy="31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Predictions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68" y="2861828"/>
            <a:ext cx="11766632" cy="25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Dynamic Links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3" y="2481027"/>
            <a:ext cx="9811327" cy="33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8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</a:t>
            </a:r>
            <a:r>
              <a:rPr lang="en-US" dirty="0" err="1" smtClean="0"/>
              <a:t>AdMob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Birzeit University, Computer Science Dept - Dr. Samer Zein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87927" y="2623127"/>
            <a:ext cx="115275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a mobile advertising platform that you can use to generate revenue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from </a:t>
            </a:r>
            <a:r>
              <a:rPr lang="en-US" sz="2400" dirty="0"/>
              <a:t>your app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Using </a:t>
            </a:r>
            <a:r>
              <a:rPr lang="en-US" sz="2400" dirty="0" err="1"/>
              <a:t>AdMob</a:t>
            </a:r>
            <a:r>
              <a:rPr lang="en-US" sz="2400" dirty="0"/>
              <a:t> with Firebase provides you with additional app usage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data </a:t>
            </a:r>
            <a:r>
              <a:rPr lang="en-US" sz="2400" dirty="0"/>
              <a:t>and analytics capabilities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 ads from millions of Google advertisers in real time or </a:t>
            </a:r>
            <a:r>
              <a:rPr lang="en-US" sz="2400" dirty="0" smtClean="0"/>
              <a:t>use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/>
              <a:t>AdMob</a:t>
            </a:r>
            <a:r>
              <a:rPr lang="en-US" sz="2400" dirty="0"/>
              <a:t> mediation to </a:t>
            </a:r>
            <a:r>
              <a:rPr lang="en-US" sz="2400" dirty="0" smtClean="0"/>
              <a:t>earn  </a:t>
            </a:r>
            <a:r>
              <a:rPr lang="en-US" sz="2400" dirty="0"/>
              <a:t>from over 40 premium networks.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Simplify </a:t>
            </a:r>
            <a:r>
              <a:rPr lang="en-US" sz="2400" dirty="0"/>
              <a:t>your ad operations, improve competition, and earn more, for free.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270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266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Ion Boardroom</vt:lpstr>
      <vt:lpstr>Real-time and NoSQL Databases: Firebase</vt:lpstr>
      <vt:lpstr>Why we need Firebase?</vt:lpstr>
      <vt:lpstr>That is what Firebase already provides!</vt:lpstr>
      <vt:lpstr>Customize this Template</vt:lpstr>
      <vt:lpstr>Firebase Analytics</vt:lpstr>
      <vt:lpstr>Firebase Cloud Messeging</vt:lpstr>
      <vt:lpstr>Firebase Predictions</vt:lpstr>
      <vt:lpstr>Firebase Dynamic Links</vt:lpstr>
      <vt:lpstr>Firebase AdMob</vt:lpstr>
      <vt:lpstr>Definition of Firebase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2021-05-03T08:58:27Z</dcterms:created>
  <dcterms:modified xsi:type="dcterms:W3CDTF">2021-05-16T10:04:40Z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