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ink/ink1.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3"/>
    <p:sldId id="257" r:id="rId4"/>
    <p:sldId id="258" r:id="rId5"/>
    <p:sldId id="260" r:id="rId6"/>
    <p:sldId id="259" r:id="rId7"/>
    <p:sldId id="265" r:id="rId8"/>
    <p:sldId id="261" r:id="rId9"/>
    <p:sldId id="262" r:id="rId10"/>
    <p:sldId id="263" r:id="rId11"/>
    <p:sldId id="264" r:id="rId12"/>
    <p:sldId id="267" r:id="rId13"/>
    <p:sldId id="266" r:id="rId14"/>
    <p:sldId id="268" r:id="rId15"/>
    <p:sldId id="269" r:id="rId16"/>
    <p:sldId id="270" r:id="rId17"/>
    <p:sldId id="271" r:id="rId18"/>
    <p:sldId id="272" r:id="rId19"/>
    <p:sldId id="273" r:id="rId20"/>
    <p:sldId id="274" r:id="rId21"/>
    <p:sldId id="275" r:id="rId22"/>
    <p:sldId id="276" r:id="rId23"/>
  </p:sldIdLst>
  <p:sldSz cx="12192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82"/>
    <p:restoredTop sz="92197"/>
  </p:normalViewPr>
  <p:slideViewPr>
    <p:cSldViewPr snapToGrid="0" snapToObjects="1" showGuides="1">
      <p:cViewPr varScale="1">
        <p:scale>
          <a:sx n="56" d="100"/>
          <a:sy n="56" d="100"/>
        </p:scale>
        <p:origin x="2264"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ink/ink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2:57:11"/>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86750.000000 10450.000000,'0.000000'-50.000000,"-25.000000"50.000000,0.000000 0.000000,25.000000-25.000000,0.000000 0.000000,-25.000000 25.000000,0.000000 0.000000,25.000000-25.000000,0.000000 0.000000,-25.000000 25.000000,0.000000 0.000000,25.000000-25.000000,0.000000 0.000000,0.000000 0.000000,0.000000 0.000000,0.000000 0.000000,0.000000 0.000000,25.000000-25.000000,0.000000 0.000000,0.000000 25.000000,0.000000 0.000000,25.000000 0.000000,0.000000 0.000000,-25.000000 0.000000,0.000000 0.000000,25.000000 0.000000,0.000000 0.000000,-25.000000 25.000000,0.000000 0.000000,25.000000-25.000000,0.000000 0.000000,-25.000000 25.000000,0.000000 0.000000,25.000000 0.000000,0.000000 0.000000,-25.000000 0.000000,0.000000 0.000000,25.000000 0.000000,0.000000 0.000000,-25.000000 25.000000,0.000000 0.000000,25.000000 0.000000,0.000000 0.000000,-25.000000-25.000000,0.000000 0.000000,0.000000 0.000000,0.000000 0.000000,25.000000 25.000000,0.000000 0.000000,-25.000000-25.000000,0.000000 0.000000,0.000000 0.000000,0.000000 0.000000,0.000000 0.000000,0.000000 0.000000,0.000000 0.000000,0.000000 0.000000,0.000000-25.000000,0.000000 0.000000,0.000000 0.000000,0.000000 0.000000,0.000000 0.000000,0.000000 0.000000,25.000000 0.000000,0.000000 0.000000,-25.000000 0.000000,0.000000 0.000000,25.000000 0.000000,0.000000 0.000000,0.000000 0.000000,0.000000 0.000000,0.000000 0.000000,0.000000 0.000000,0.000000 25.000000,0.000000 0.000000,25.000000 0.000000,0.000000 0.000000,-25.000000-25.000000,0.000000 0.000000,0.000000 25.000000,0.000000 0.000000,25.000000 0.000000,0.000000 0.000000,-25.000000 0.000000,0.000000 0.000000,-25.000000 0.000000,0.000000 0.000000,25.000000 0.000000,0.000000 0.000000,0.000000 25.000000,0.000000 0.000000,-25.000000-25.000000,0.000000 0.000000,0.000000 0.000000,0.000000 0.000000,0.000000 0.000000,0.000000 0.000000,0.000000 25.000000,0.000000 0.000000,0.000000-25.000000,0.000000 0.000000,0.000000 25.000000,0.000000 0.000000,0.000000 0.000000,0.000000 0.000000,0.000000-25.000000,0.000000 0.000000,0.000000 25.000000,0.000000 0.000000,0.000000-25.000000,0.000000 0.000000,0.000000 0.000000,0.000000 0.000000,0.000000 25.000000,0.000000 0.000000,0.000000-25.000000,0.000000 0.000000,0.000000 0.000000,0.000000 0.000000,0.000000 0.000000,0.000000 0.000000,0.000000 0.000000,0.000000 0.000000,0.000000-25.000000,0.000000 0.000000,0.000000 25.000000,0.000000 0.000000,25.000000 0.000000,0.000000 0.000000,-25.000000-25.000000,0.000000 0.000000,25.000000 25.000000,0.000000 0.000000,-25.000000 0.000000,0.000000 0.000000,25.000000-25.000000,0.000000 0.000000,0.000000 0.000000,0.000000 0.000000,25.000000 25.000000,0.000000 0.000000,-25.000000-25.000000,0.000000 0.000000,0.000000 25.000000,0.000000 0.000000,-25.000000-25.000000,0.000000 0.000000,25.000000 25.000000,0.000000 0.000000,-25.000000 0.000000,0.000000 0.000000,0.000000-25.000000,0.000000 0.000000,0.000000 25.000000,0.000000 0.000000,-25.000000-25.000000,0.000000 0.000000,25.000000 25.000000,0.000000 0.000000,-25.000000-25.000000,0.000000 0.000000,25.000000 25.000000,0.000000 0.000000,-25.000000-25.000000,0.000000 0.000000,25.000000 25.000000,0.000000 0.000000,0.000000-25.000000</inkml:trace>
</inkml:ink>
</file>

<file path=ppt/ink/ink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2:58:46"/>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95650.000000 38050.000000,'50.000000'50.000000,"25.000000"-50.000000,0.000000 0.000000,-25.000000 0.000000,0.000000 0.000000,0.000000 0.000000,0.000000 0.000000,25.000000 0.000000,0.000000 0.000000,25.000000 0.000000,0.000000 0.000000,0.000000 25.000000,0.000000 0.000000,50.000000-25.000000,0.000000 0.000000,25.000000 25.000000,0.000000 0.000000,50.000000-25.000000,0.000000 0.000000,25.000000 0.000000,0.000000 0.000000,-25.000000 0.000000,0.000000 0.000000,100.000000 0.000000,0.000000 0.000000,25.000000 0.000000,0.000000 0.000000,-25.000000 25.000000,0.000000 0.000000,50.000000-25.000000,0.000000 0.000000,25.000000 25.000000,0.000000 0.000000,-50.000000-25.000000,0.000000 0.000000,25.000000 25.000000,0.000000 0.000000,50.000000-25.000000,0.000000 0.000000,-125.000000 0.000000,0.000000 0.000000,100.000000 0.000000,0.000000 0.000000,0.000000 0.000000,0.000000 0.000000,-100.000000 25.000000,0.000000 0.000000,75.000000-25.000000,0.000000 0.000000,0.000000 0.000000,0.000000 0.000000,-125.000000 25.000000,0.000000 0.000000,25.000000-25.000000,0.000000 0.000000,25.000000 0.000000,0.000000 0.000000,-50.000000 25.000000,0.000000 0.000000,-75.000000-25.000000,0.000000 0.000000,-25.000000 25.000000,0.000000 0.000000,-25.000000 0.000000,0.000000 0.000000,-25.000000 0.000000,0.000000 0.000000,0.000000 0.000000,0.000000 0.000000,-75.000000 0.000000,0.000000 0.000000,-25.000000 0.000000,0.000000 0.000000,-25.000000 0.000000,0.000000 0.000000,-50.000000-25.000000,0.000000 0.000000,-75.000000 25.000000,0.000000 0.000000,-50.000000 0.000000,0.000000 0.000000,25.000000-25.000000,0.000000 0.000000,0.000000 25.000000,0.000000 0.000000,-75.000000-25.000000,0.000000 0.000000,-50.000000 0.000000,0.000000 0.000000,0.000000 25.000000,0.000000 0.000000,-100.000000 0.000000,0.000000 0.000000,-100.000000-25.000000,0.000000 0.000000,-50.000000 25.000000,0.000000 0.000000,-75.000000-25.000000,0.000000 0.000000,125.000000 0.000000,0.000000 0.000000,-50.000000 0.000000,0.000000 0.000000,125.000000 0.000000,0.000000 0.000000,0.000000-25.000000,0.000000 0.000000,50.000000 25.000000,0.000000 0.000000,100.000000 0.000000,0.000000 0.000000,0.000000 0.000000,0.000000 0.000000,50.000000 0.000000,0.000000 0.000000,75.000000 0.000000,0.000000 0.000000,75.000000 0.000000,0.000000 0.000000,50.000000 25.000000,0.000000 0.000000,50.000000 0.000000,0.000000 0.000000,100.000000-25.000000,0.000000 0.000000,50.000000 0.000000,0.000000 0.000000,125.000000 0.000000,0.000000 0.000000,75.000000 0.000000,0.000000 0.000000,0.000000 0.000000,0.000000 0.000000,75.000000-25.000000,0.000000 0.000000,75.000000 25.000000,0.000000 0.000000,75.000000-25.000000,0.000000 0.000000,50.000000 25.000000,0.000000 0.000000,50.000000 0.000000,0.000000 0.000000,-100.000000 0.000000,0.000000 0.000000,-25.000000 25.000000,0.000000 0.000000,0.000000 0.000000,0.000000 0.000000,-125.000000 0.000000,0.000000 0.000000,-50.000000 0.000000,0.000000 0.000000,50.000000 0.000000,0.000000 0.000000,-200.000000 0.000000,0.000000 0.000000,-25.000000-25.000000,0.000000 0.000000,-25.000000 25.000000,0.000000 0.000000,-150.000000-25.000000,0.000000 0.000000,-100.000000 0.000000,0.000000 0.000000,-125.000000 0.000000,0.000000 0.000000,-100.000000-25.000000,0.000000 0.000000,-50.000000 0.000000,0.000000 0.000000,-50.000000-25.000000,0.000000 0.000000,-50.000000 0.000000,0.000000 0.000000,-75.000000 0.000000,0.000000 0.000000,-25.000000 0.000000,0.000000 0.000000,-200.000000 25.000000,0.000000 0.000000,-175.000000 0.000000,0.000000 0.000000,75.000000 0.000000,0.000000 0.000000,-50.000000 0.000000,0.000000 0.000000,25.000000 0.000000,0.000000 0.000000,200.000000 0.000000,0.000000 0.000000,0.000000 0.000000,0.000000 0.000000,100.000000 0.000000,0.000000 0.000000,125.000000 0.000000,0.000000 0.000000,150.000000 25.000000,0.000000 0.000000,25.000000 25.000000,0.000000 0.000000,150.000000-25.000000</inkml:trace>
</inkml:ink>
</file>

<file path=ppt/ink/ink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2:58:49"/>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3600.000000 42250.000000,'50.000000'50.000000,"-50.000000"-75.000000,0.000000 0.000000,0.000000 0.000000,0.000000 0.000000,0.000000 0.000000,0.000000 0.000000,25.000000 25.000000,0.000000 0.000000,0.000000 0.000000,0.000000 0.000000,0.000000-25.000000,0.000000 0.000000,0.000000 25.000000,0.000000 0.000000,0.000000 0.000000,0.000000 0.000000,0.000000 0.000000,0.000000 0.000000,0.000000 0.000000,0.000000 0.000000,25.000000-25.000000,0.000000 0.000000,0.000000 25.000000,0.000000 0.000000,0.000000 0.000000,0.000000 0.000000,0.000000 0.000000,0.000000 0.000000,25.000000-25.000000,0.000000 0.000000,0.000000 0.000000,0.000000 0.000000,25.000000 25.000000,0.000000 0.000000,0.000000-25.000000,0.000000 0.000000,25.000000 0.000000,0.000000 0.000000,-25.000000 0.000000,0.000000 0.000000,-25.000000 0.000000,0.000000 0.000000,0.000000 25.000000,0.000000 0.000000,0.000000-25.000000,0.000000 0.000000,-25.000000 25.000000,0.000000 0.000000,-25.000000 0.000000,0.000000 0.000000,25.000000 0.000000,0.000000 0.000000,-25.000000 0.000000,0.000000 0.000000,0.000000 0.000000,0.000000 0.000000,25.000000 0.000000,0.000000 0.000000,-25.000000 0.000000,0.000000 0.000000,25.000000 0.000000,0.000000 0.000000,0.000000 0.000000,0.000000 0.000000,0.000000 0.000000,0.000000 0.000000,25.000000 25.000000,0.000000 0.000000,0.000000-25.000000,0.000000 0.000000,0.000000 0.000000,0.000000 0.000000,0.000000 0.000000,0.000000 0.000000,0.000000 0.000000,0.000000 0.000000,25.000000 0.000000,0.000000 0.000000,-25.000000 0.000000,0.000000 0.000000,25.000000 0.000000,0.000000 0.000000,-25.000000 0.000000,0.000000 0.000000,0.000000-25.000000,0.000000 0.000000,0.000000 0.000000,0.000000 0.000000,0.000000 0.000000,0.000000 0.000000,0.000000 25.000000,0.000000 0.000000,-25.000000-25.000000,0.000000 0.000000,25.000000 25.000000,0.000000 0.000000,-25.000000 0.000000,0.000000 0.000000,0.000000 0.000000,0.000000 0.000000,0.000000 0.000000,0.000000 0.000000,0.000000 0.000000,0.000000 0.000000,-25.000000 0.000000,0.000000 0.000000,0.000000 0.000000,0.000000 0.000000,25.000000 25.000000,0.000000 0.000000,-25.000000-25.000000,0.000000 0.000000,0.000000 0.000000,0.000000 0.000000,0.000000 25.000000,0.000000 0.000000,25.000000-25.000000,0.000000 0.000000,-25.000000 0.000000,0.000000 0.000000,0.000000 25.000000,0.000000 0.000000,25.000000-25.000000,0.000000 0.000000,-25.000000 0.000000,0.000000 0.000000,0.000000 0.000000,0.000000 0.000000,25.000000 25.000000,0.000000 0.000000,-25.000000-25.000000,0.000000 0.000000,0.000000 25.000000,0.000000 0.000000,25.000000-25.000000,0.000000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0.000000,-50.000000-25.000000,0.000000 0.000000,0.000000 25.000000,0.000000 0.000000,-25.000000 0.000000,0.000000 0.000000,25.000000 0.000000,0.000000 0.000000,-25.000000 0.000000,0.000000 0.000000,25.000000 0.000000,0.000000 0.000000,-25.000000 0.000000,0.000000 0.000000,0.000000 0.000000,0.000000 0.000000,25.000000 0.000000,0.000000 0.000000,-50.000000 0.000000,0.000000 0.000000,25.000000 0.000000,0.000000 0.000000,-25.000000 0.000000,0.000000 0.000000,0.000000 0.000000,0.000000 0.000000,0.000000 0.000000,0.000000 0.000000,0.000000 0.000000,0.000000 0.000000,-25.000000 0.000000,0.000000 0.000000,0.000000 0.000000,0.000000 0.000000,25.000000 0.000000,0.000000 0.000000,0.000000 0.000000,0.000000 0.000000,0.000000 0.000000,0.000000 0.000000,25.000000 0.000000,0.000000 0.000000,0.000000 0.000000,0.000000 0.000000,0.000000 0.000000,0.000000 0.000000,25.000000 0.000000,0.000000 0.000000,-25.000000 0.000000,0.000000 0.000000,25.000000-25.000000,0.000000 0.000000,-25.000000 25.000000,0.000000 0.000000,0.000000 0.000000,0.000000 0.000000,0.000000 0.000000,0.000000 0.000000,0.000000 0.000000,0.000000 0.000000,-25.000000 0.000000,0.000000 0.000000,0.000000 0.000000,0.000000 0.000000,25.000000 0.000000,0.000000 0.000000,-25.000000 0.000000,0.000000 0.000000,0.000000 0.000000,0.000000 0.000000,25.000000 0.000000,0.000000 0.000000,0.000000 0.000000,0.000000 0.000000,-25.000000 0.000000,0.000000 0.000000,25.000000 0.000000,0.000000 0.000000,0.000000 0.000000,0.000000 0.000000,0.000000 0.000000,0.000000 0.000000,0.000000 0.000000,0.000000 0.000000,25.000000-25.000000,0.000000 0.000000,-25.000000 25.000000,0.000000 0.000000,25.000000 0.000000,0.000000 0.000000,-25.000000 0.000000,0.000000 0.000000,25.000000-25.000000,0.000000 0.000000,-25.000000 25.000000,0.000000 0.000000,25.000000 0.000000,0.000000 0.000000,-25.000000 0.000000,0.000000 0.000000,0.000000 0.000000,0.000000 0.000000,25.000000 0.000000,0.000000 0.000000,-25.000000 0.000000,0.000000 0.000000,0.000000 0.000000,0.000000 0.000000,25.000000 0.000000,0.000000 0.000000,-25.000000 0.000000,0.000000 0.000000,0.000000 0.000000,0.000000 0.000000,0.000000 0.000000,0.000000 0.000000,0.000000 0.000000,0.000000 0.000000,0.000000 0.000000,0.000000 0.000000,25.000000 0.000000,0.000000 0.000000,-25.000000 0.000000,0.000000 0.000000,0.000000 0.000000,0.000000 0.000000,25.000000 0.000000,0.000000 0.000000,0.000000 0.000000,0.000000 0.000000,0.000000 0.000000,0.000000 0.000000,-25.000000 0.000000,0.000000 0.000000,25.000000 0.000000,0.000000 0.000000,0.000000 0.000000,0.000000 0.000000,0.000000 0.000000,0.000000 0.000000,0.000000 0.000000,0.000000 0.000000,0.000000 0.000000,0.000000 0.000000,0.000000 0.000000,0.000000 0.000000,0.000000 25.000000,0.000000 0.000000,0.000000-25.000000,0.000000 0.000000,0.000000 0.000000,0.000000 0.000000,-25.000000 0.000000,0.000000 0.000000,25.000000 25.000000,0.000000 0.000000,0.000000-25.000000,0.000000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0.000000,25.000000-25.000000,0.000000 0.000000,25.000000 0.000000,0.000000 0.000000,25.000000 25.000000,0.000000 0.000000,0.000000-25.000000</inkml:trace>
</inkml:ink>
</file>

<file path=ppt/ink/ink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2:58:58"/>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33850.000000 42850.000000,'0.000000'50.000000,"0.000000"-25.000000,0.000000 0.000000,50.000000-25.000000,0.000000 0.000000,-25.000000-25.000000,0.000000 0.000000,50.000000 0.000000,0.000000 0.000000,0.000000 0.000000,0.000000 0.000000,25.000000-25.000000,0.000000 0.000000,0.000000 25.000000,0.000000 0.000000,50.000000 0.000000,0.000000 0.000000,0.000000 25.000000,0.000000 0.000000,0.000000-25.000000,0.000000 0.000000,25.000000 0.000000,0.000000 0.000000,-25.000000 25.000000,0.000000 0.000000,0.000000-25.000000,0.000000 0.000000,25.000000 0.000000,0.000000 0.000000,25.000000 0.000000,0.000000 0.000000,-25.000000 0.000000,0.000000 0.000000,25.000000 25.000000,0.000000 0.000000,-75.000000-25.000000,0.000000 0.000000,-25.000000 25.000000,0.000000 0.000000,0.000000 0.000000,0.000000 0.000000,-25.000000-25.000000,0.000000 0.000000,0.000000 25.000000,0.000000 0.000000,25.000000-25.000000,0.000000 0.000000,0.000000 25.000000,0.000000 0.000000,25.000000-25.000000,0.000000 0.000000,-25.000000 25.000000,0.000000 0.000000,-25.000000 0.000000,0.000000 0.000000,0.000000-25.000000,0.000000 0.000000,0.000000 25.000000,0.000000 0.000000,-25.000000 0.000000,0.000000 0.000000,-25.000000 0.000000,0.000000 0.000000,0.000000 0.000000,0.000000 0.000000,0.000000 0.000000,0.000000 0.000000,0.000000 0.000000,0.000000 0.000000,-75.000000 0.000000,0.000000 0.000000,0.000000 0.000000,0.000000 0.000000,0.000000 25.000000,0.000000 0.000000,-25.000000-25.000000,0.000000 0.000000,-25.000000 0.000000,0.000000 0.000000,0.000000 0.000000,0.000000 0.000000,-25.000000 25.000000,0.000000 0.000000,0.000000-25.000000,0.000000 0.000000,0.000000 0.000000,0.000000 0.000000,-25.000000 0.000000,0.000000 0.000000,0.000000 0.000000,0.000000 0.000000,25.000000 25.000000,0.000000 0.000000,-50.000000-25.000000,0.000000 0.000000,0.000000 0.000000,0.000000 0.000000,-25.000000 25.000000,0.000000 0.000000,0.000000 0.000000,0.000000 0.000000,25.000000 0.000000,0.000000 0.000000,50.000000-25.000000,0.000000 0.000000,25.000000 25.000000,0.000000 0.000000,25.000000-25.000000,0.000000 0.000000,0.000000 25.000000,0.000000 0.000000,-50.000000-25.000000,0.000000 0.000000,25.000000 25.000000,0.000000 0.000000,0.000000-25.000000,0.000000 0.000000,0.000000 0.000000,0.000000 0.000000,25.000000 25.000000,0.000000 0.000000,25.000000-25.000000,0.000000 0.000000,25.000000 0.000000,0.000000 0.000000,0.000000 0.000000,0.000000 0.000000,50.000000 0.000000,0.000000 0.000000,50.000000 0.000000,0.000000 0.000000,0.000000-25.000000,0.000000 0.000000,75.000000 25.000000,0.000000 0.000000,-25.000000-25.000000,0.000000 0.000000,50.000000 0.000000,0.000000 0.000000,0.000000 0.000000,0.000000 0.000000,-50.000000 0.000000,0.000000 0.000000,50.000000 25.000000,0.000000 0.000000,25.000000-25.000000,0.000000 0.000000,0.000000 0.000000,0.000000 0.000000,25.000000 25.000000,0.000000 0.000000,-25.000000 0.000000,0.000000 0.000000,-75.000000 0.000000,0.000000 0.000000,-25.000000 0.000000,0.000000 0.000000,0.000000 0.000000,0.000000 0.000000,-25.000000 25.000000,0.000000 0.000000,-25.000000-25.000000,0.000000 0.000000,0.000000 25.000000,0.000000 0.000000,0.000000-25.000000,0.000000 0.000000,-25.000000 25.000000,0.000000 0.000000,0.000000-25.000000,0.000000 0.000000,-50.000000 0.000000,0.000000 0.000000,-25.000000 0.000000,0.000000 0.000000,25.000000 0.000000,0.000000 0.000000,-25.000000 0.000000,0.000000 0.000000,-25.000000 0.000000,0.000000 0.000000,0.000000 0.000000,0.000000 0.000000,0.000000 25.000000,0.000000 0.000000,-25.000000-25.000000,0.000000 0.000000,25.000000 0.000000,0.000000 0.000000,-50.000000 0.000000,0.000000 0.000000,-50.000000 25.000000,0.000000 0.000000,-75.000000-25.000000,0.000000 0.000000,-25.000000 50.000000,0.000000 0.000000,-25.000000 0.000000,0.000000 0.000000,50.000000 0.000000,0.000000 0.000000,25.000000-25.000000,0.000000 0.000000,0.000000-25.000000,0.000000 0.000000,125.000000 0.000000,0.000000 0.000000,75.000000 0.000000,0.000000 0.000000,0.000000 0.000000,0.000000 0.000000,50.000000 0.000000,0.000000 0.000000,0.000000 0.000000,0.000000 0.000000,0.000000 25.000000,0.000000 0.000000,0.000000 0.000000,0.000000 0.000000,0.000000-25.000000</inkml:trace>
</inkml:ink>
</file>

<file path=ppt/ink/ink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2:59:08"/>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90300.000000 42350.000000,'50.000000'50.000000,"-50.000000"-75.000000,0.000000 0.000000,25.000000 0.000000,0.000000 0.000000,-25.000000 0.000000,0.000000 0.000000,0.000000 0.000000,0.000000 0.000000,25.000000 25.000000,0.000000 0.000000,-25.000000-25.000000,0.000000 0.000000,0.000000 0.000000,0.000000 0.000000,25.000000 25.000000,0.000000 0.000000,0.000000-25.000000,0.000000 0.000000,25.000000 25.000000,0.000000 0.000000,0.000000 0.000000,0.000000 0.000000,25.000000-25.000000,0.000000 0.000000,25.000000 25.000000,0.000000 0.000000,0.000000 0.000000,0.000000 0.000000,50.000000 0.000000,0.000000 0.000000,-25.000000 25.000000,0.000000 0.000000,25.000000-25.000000,0.000000 0.000000,25.000000 25.000000,0.000000 0.000000,0.000000 0.000000,0.000000 0.000000,50.000000-25.000000,0.000000 0.000000,-25.000000 25.000000,0.000000 0.000000,-25.000000-25.000000,0.000000 0.000000,0.000000 0.000000,0.000000 0.000000,0.000000 0.000000,0.000000 0.000000,25.000000 25.000000,0.000000 0.000000,25.000000-25.000000,0.000000 0.000000,-25.000000 0.000000,0.000000 0.000000,-50.000000 0.000000,0.000000 0.000000,0.000000 25.000000,0.000000 0.000000,25.000000-25.000000,0.000000 0.000000,25.000000 0.000000,0.000000 0.000000,-25.000000 25.000000,0.000000 0.000000,25.000000-25.000000,0.000000 0.000000,-50.000000 0.000000,0.000000 0.000000,-25.000000 0.000000,0.000000 0.000000,25.000000 0.000000,0.000000 0.000000,25.000000 0.000000,0.000000 0.000000,0.000000 0.000000,0.000000 0.000000,0.000000 0.000000,0.000000 0.000000,-50.000000 0.000000,0.000000 0.000000,0.000000 25.000000,0.000000 0.000000,0.000000-25.000000,0.000000 0.000000,0.000000 0.000000,0.000000 0.000000,25.000000 25.000000,0.000000 0.000000,75.000000-25.000000,0.000000 0.000000,-50.000000 25.000000,0.000000 0.000000,-25.000000-25.000000,0.000000 0.000000,0.000000 25.000000,0.000000 0.000000,-25.000000-25.000000,0.000000 0.000000,25.000000 25.000000,0.000000 0.000000,25.000000-25.000000,0.000000 0.000000,-25.000000 25.000000,0.000000 0.000000,0.000000-25.000000,0.000000 0.000000,0.000000 25.000000,0.000000 0.000000,-50.000000-25.000000,0.000000 0.000000,25.000000 0.000000,0.000000 0.000000,0.000000 25.000000,0.000000 0.000000,25.000000-25.000000,0.000000 0.000000,25.000000 0.000000,0.000000 0.000000,25.000000 25.000000,0.000000 0.000000,-50.000000-25.000000,0.000000 0.000000,-25.000000 25.000000,0.000000 0.000000,0.000000-25.000000,0.000000 0.000000,0.000000 0.000000,0.000000 0.000000,25.000000 0.000000,0.000000 0.000000,0.000000 0.000000,0.000000 0.000000,0.000000 0.000000,0.000000 0.000000,0.000000 0.000000,0.000000 0.000000,-25.000000 0.000000,0.000000 0.000000,-25.000000-25.000000,0.000000 0.000000,0.000000 0.000000,0.000000 0.000000,0.000000 25.000000,0.000000 0.000000,25.000000-25.000000,0.000000 0.000000,0.000000 25.000000,0.000000 0.000000,0.000000 0.000000,0.000000 0.000000,25.000000 0.000000,0.000000 0.000000,-25.000000 0.000000,0.000000 0.000000,0.000000 0.000000,0.000000 0.000000,-50.000000 0.000000,0.000000 0.000000,0.000000 0.000000,0.000000 0.000000,25.000000 0.000000,0.000000 0.000000,-25.000000 0.000000,0.000000 0.000000,50.000000 0.000000,0.000000 0.000000,0.000000 0.000000,0.000000 0.000000,-25.000000 0.000000,0.000000 0.000000,25.000000 0.000000,0.000000 0.000000,0.000000 0.000000,0.000000 0.000000,0.000000 0.000000,0.000000 0.000000,-25.000000 0.000000,0.000000 0.000000,0.000000 0.000000,0.000000 0.000000,-25.000000 0.000000,0.000000 0.000000,25.000000 0.000000,0.000000 0.000000,0.000000 0.000000,0.000000 0.000000,0.000000-25.000000,0.000000 0.000000,0.000000 25.000000,0.000000 0.000000,0.000000 0.000000,0.000000 0.000000,-25.000000 0.000000,0.000000 0.000000,0.000000 0.000000,0.000000 0.000000,-25.000000-25.000000,0.000000 0.000000,-25.000000 25.000000,0.000000 0.000000,-25.000000 25.000000,0.000000 0.000000,-25.000000 0.000000</inkml:trace>
</inkml:ink>
</file>

<file path=ppt/ink/ink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2:59:09"/>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2650.000000 47550.000000,'100.000000'-100.000000,"-100.000000"75.000000,0.000000 0.000000,25.000000-50.000000,0.000000 0.000000,0.000000 25.000000,0.000000 0.000000,25.000000 0.000000,0.000000 0.000000,0.000000 0.000000,0.000000 0.000000,25.000000 0.000000,0.000000 0.000000,0.000000 25.000000,0.000000 0.000000,0.000000-25.000000,0.000000 0.000000,0.000000 25.000000,0.000000 0.000000,0.000000 0.000000,0.000000 0.000000,0.000000 0.000000,0.000000 0.000000,0.000000 25.000000,0.000000 0.000000,0.000000-25.000000,0.000000 0.000000,0.000000 25.000000,0.000000 0.000000,25.000000 0.000000,0.000000 0.000000,25.000000 0.000000,0.000000 0.000000,25.000000 0.000000,0.000000 0.000000,0.000000 0.000000,0.000000 0.000000,25.000000 0.000000,0.000000 0.000000,-50.000000-25.000000,0.000000 0.000000,0.000000 25.000000,0.000000 0.000000,25.000000 0.000000,0.000000 0.000000,-50.000000-25.000000,0.000000 0.000000,50.000000 25.000000,0.000000 0.000000,25.000000 0.000000,0.000000 0.000000,-25.000000 0.000000,0.000000 0.000000,25.000000 0.000000,0.000000 0.000000,-25.000000 0.000000,0.000000 0.000000,0.000000 0.000000,0.000000 0.000000,0.000000 0.000000,0.000000 0.000000,50.000000 0.000000,0.000000 0.000000,0.000000 0.000000,0.000000 0.000000,25.000000 0.000000,0.000000 0.000000,-50.000000 0.000000,0.000000 0.000000,-25.000000 0.000000,0.000000 0.000000,0.000000 0.000000,0.000000 0.000000,75.000000 0.000000,0.000000 0.000000,-25.000000 0.000000,0.000000 0.000000,0.000000 0.000000,0.000000 0.000000,-25.000000 0.000000,0.000000 0.000000,-25.000000 0.000000,0.000000 0.000000,-25.000000 0.000000,0.000000 0.000000,75.000000 0.000000,0.000000 0.000000,-25.000000 0.000000,0.000000 0.000000,-25.000000 25.000000,0.000000 0.000000,0.000000-25.000000,0.000000 0.000000,-25.000000 25.000000,0.000000 0.000000,0.000000-25.000000,0.000000 0.000000,50.000000 25.000000,0.000000 0.000000,0.000000-25.000000,0.000000 0.000000,50.000000 0.000000,0.000000 0.000000,0.000000 0.000000,0.000000 0.000000,-75.000000-25.000000,0.000000 0.000000,25.000000 25.000000,0.000000 0.000000,0.000000-25.000000,0.000000 0.000000,50.000000 0.000000,0.000000 0.000000,-25.000000 0.000000,0.000000 0.000000,0.000000 0.000000,0.000000 0.000000,-50.000000 25.000000,0.000000 0.000000,25.000000-25.000000,0.000000 0.000000,50.000000-25.000000,0.000000 0.000000,0.000000 25.000000,0.000000 0.000000,0.000000 0.000000,0.000000 0.000000,-25.000000-25.000000,0.000000 0.000000,-25.000000 50.000000,0.000000 0.000000,25.000000-25.000000,0.000000 0.000000,25.000000 25.000000,0.000000 0.000000,0.000000 0.000000,0.000000 0.000000,-75.000000 0.000000,0.000000 0.000000,25.000000-25.000000,0.000000 0.000000,0.000000 25.000000,0.000000 0.000000,25.000000 0.000000,0.000000 0.000000,0.000000 0.000000,0.000000 0.000000,-25.000000 0.000000,0.000000 0.000000,-25.000000-25.000000,0.000000 0.000000,-25.000000 25.000000,0.000000 0.000000,-25.000000 0.000000,0.000000 0.000000,25.000000-25.000000,0.000000 0.000000,25.000000 25.000000,0.000000 0.000000,0.000000 0.000000,0.000000 0.000000,0.000000 0.000000,0.000000 0.000000,-25.000000 0.000000,0.000000 0.000000,-25.000000 0.000000,0.000000 0.000000,0.000000 0.000000,0.000000 0.000000,0.000000 0.000000,0.000000 0.000000,0.000000 25.000000,0.000000 0.000000,25.000000-25.000000,0.000000 0.000000,0.000000 0.000000,0.000000 0.000000,0.000000 25.000000,0.000000 0.000000,0.000000-25.000000,0.000000 0.000000,0.000000 0.000000,0.000000 0.000000,-50.000000 0.000000,0.000000 0.000000,0.000000 25.000000,0.000000 0.000000,0.000000-25.000000,0.000000 0.000000,-50.000000 0.000000,0.000000 0.000000,0.000000 0.000000,0.000000 0.000000,0.000000 0.000000,0.000000 0.000000,0.000000 0.000000,0.000000 0.000000,-25.000000 25.000000,0.000000 0.000000,0.000000 0.000000</inkml:trace>
</inkml:ink>
</file>

<file path=ppt/ink/ink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15:35"/>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56800.000000 21600.000000,'-50.000000'0.000000,"50.000000"-25.000000,0.000000 0.000000,25.000000 25.000000,0.000000 0.000000,25.000000 0.000000,0.000000 0.000000,0.000000 0.000000,0.000000 0.000000,25.000000 0.000000,0.000000 0.000000,-25.000000 0.000000,0.000000 0.000000,25.000000 0.000000,0.000000 0.000000,-25.000000 0.000000,0.000000 0.000000,0.000000 0.000000,0.000000 0.000000,25.000000 25.000000,0.000000 0.000000,0.000000-25.000000,0.000000 0.000000,0.000000 25.000000,0.000000 0.000000,25.000000-25.000000,0.000000 0.000000,25.000000 25.000000,0.000000 0.000000,25.000000-25.000000,0.000000 0.000000,25.000000 0.000000,0.000000 0.000000,0.000000 25.000000,0.000000 0.000000,0.000000-25.000000,0.000000 0.000000,-25.000000 0.000000,0.000000 0.000000,25.000000 0.000000,0.000000 0.000000,50.000000 0.000000,0.000000 0.000000,-50.000000 0.000000,0.000000 0.000000,25.000000 0.000000,0.000000 0.000000,-50.000000 0.000000,0.000000 0.000000,0.000000 0.000000,0.000000 0.000000,0.000000 0.000000,0.000000 0.000000,75.000000 0.000000,0.000000 0.000000,-25.000000 0.000000,0.000000 0.000000,0.000000 0.000000,0.000000 0.000000,0.000000 0.000000,0.000000 0.000000,-50.000000 0.000000,0.000000 0.000000,50.000000 0.000000,0.000000 0.000000,25.000000-25.000000,0.000000 0.000000,-25.000000 25.000000,0.000000 0.000000,-25.000000-25.000000,0.000000 0.000000,0.000000 25.000000,0.000000 0.000000,-25.000000-25.000000,0.000000 0.000000,50.000000 25.000000,0.000000 0.000000,50.000000-25.000000,0.000000 0.000000,-25.000000 25.000000,0.000000 0.000000,-50.000000-25.000000,0.000000 0.000000,25.000000 25.000000,0.000000 0.000000,0.000000-25.000000,0.000000 0.000000,75.000000 0.000000,0.000000 0.000000,-25.000000 25.000000,0.000000 0.000000,-75.000000-25.000000,0.000000 0.000000,0.000000 25.000000,0.000000 0.000000,50.000000-25.000000,0.000000 0.000000,0.000000 25.000000,0.000000 0.000000,-25.000000-25.000000,0.000000 0.000000,25.000000 25.000000,0.000000 0.000000,-75.000000-25.000000,0.000000 0.000000,100.000000 25.000000,0.000000 0.000000,25.000000-25.000000,0.000000 0.000000,-50.000000 25.000000,0.000000 0.000000,-25.000000-25.000000,0.000000 0.000000,50.000000 25.000000,0.000000 0.000000,25.000000 0.000000,0.000000 0.000000,0.000000-25.000000,0.000000 0.000000,-25.000000 0.000000,0.000000 0.000000,-50.000000 25.000000,0.000000 0.000000,50.000000 0.000000,0.000000 0.000000,50.000000 0.000000,0.000000 0.000000,-100.000000-25.000000,0.000000 0.000000,0.000000 25.000000,0.000000 0.000000,50.000000 0.000000,0.000000 0.000000,25.000000 0.000000,0.000000 0.000000,-25.000000 0.000000,0.000000 0.000000,-25.000000 0.000000,0.000000 0.000000,-50.000000-25.000000,0.000000 0.000000,75.000000 25.000000,0.000000 0.000000,0.000000-25.000000,0.000000 0.000000,-50.000000 25.000000,0.000000 0.000000,-25.000000 0.000000,0.000000 0.000000,0.000000 0.000000,0.000000 0.000000,75.000000-25.000000,0.000000 0.000000,25.000000 25.000000,0.000000 0.000000,-25.000000 0.000000,0.000000 0.000000,-50.000000-25.000000,0.000000 0.000000,25.000000 25.000000,0.000000 0.000000,75.000000 0.000000,0.000000 0.000000,-50.000000 0.000000,0.000000 0.000000,-25.000000 0.000000,0.000000 0.000000,0.000000 0.000000,0.000000 0.000000,50.000000 0.000000,0.000000 0.000000,0.000000 0.000000,0.000000 0.000000,-25.000000 0.000000,0.000000 0.000000,-50.000000 0.000000,0.000000 0.000000,50.000000-25.000000,0.000000 0.000000,50.000000 25.000000,0.000000 0.000000,-75.000000 0.000000,0.000000 0.000000,-25.000000 0.000000,0.000000 0.000000,25.000000-25.000000,0.000000 0.000000,50.000000 25.000000,0.000000 0.000000,0.000000 0.000000,0.000000 0.000000,-50.000000 0.000000,0.000000 0.000000,0.000000 0.000000,0.000000 0.000000,50.000000 0.000000,0.000000 0.000000,25.000000-25.000000,0.000000 0.000000,-75.000000 25.000000,0.000000 0.000000,-25.000000 0.000000,0.000000 0.000000,75.000000 0.000000,0.000000 0.000000,0.000000-25.000000,0.000000 0.000000,-25.000000 25.000000,0.000000 0.000000,-50.000000 0.000000,0.000000 0.000000,25.000000 0.000000,0.000000 0.000000,75.000000 0.000000,0.000000 0.000000,-50.000000 0.000000,0.000000 0.000000,-50.000000 0.000000,0.000000 0.000000,0.000000 0.000000,0.000000 0.000000,75.000000 0.000000,0.000000 0.000000,0.000000 0.000000,0.000000 0.000000,-25.000000 25.000000,0.000000 0.000000,-100.000000 0.000000,0.000000 0.000000,50.000000-25.000000,0.000000 0.000000,50.000000 25.000000,0.000000 0.000000,-50.000000-25.000000,0.000000 0.000000,-25.000000 0.000000,0.000000 0.000000,-25.000000 0.000000,0.000000 0.000000,-25.000000 0.000000,0.000000 0.000000,-25.000000 0.000000,0.000000 0.000000,-50.000000 0.000000,0.000000 0.000000,25.000000 0.000000</inkml:trace>
</inkml:ink>
</file>

<file path=ppt/ink/ink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15:41"/>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12050.000000 25400.000000,'-50.000000'0.000000,"25.000000"0.000000,0.000000 0.000000,0.000000-25.000000,0.000000 0.000000,0.000000 25.000000,0.000000 0.000000,0.000000 0.000000,0.000000 0.000000,75.000000 0.000000,0.000000 0.000000,-25.000000 0.000000,0.000000 0.000000,25.000000-25.000000,0.000000 0.000000,25.000000 25.000000,0.000000 0.000000,-25.000000 0.000000,0.000000 0.000000,25.000000 0.000000,0.000000 0.000000,-25.000000 0.000000,0.000000 0.000000,0.000000 0.000000,0.000000 0.000000,0.000000-25.000000,0.000000 0.000000,0.000000 25.000000,0.000000 0.000000,0.000000 0.000000,0.000000 0.000000,25.000000 0.000000,0.000000 0.000000,-25.000000 0.000000,0.000000 0.000000,25.000000 0.000000,0.000000 0.000000,25.000000 0.000000,0.000000 0.000000,0.000000 0.000000,0.000000 0.000000,50.000000 0.000000,0.000000 0.000000,-25.000000 0.000000,0.000000 0.000000,0.000000 0.000000,0.000000 0.000000,0.000000 0.000000,0.000000 0.000000,0.000000 0.000000,0.000000 0.000000,-25.000000 0.000000,0.000000 0.000000,25.000000 0.000000,0.000000 0.000000,0.000000 0.000000,0.000000 0.000000,25.000000-25.000000,0.000000 0.000000,0.000000 25.000000,0.000000 0.000000,-25.000000 0.000000,0.000000 0.000000,0.000000 0.000000,0.000000 0.000000,-25.000000 0.000000,0.000000 0.000000,0.000000 0.000000,0.000000 0.000000,0.000000 0.000000,0.000000 0.000000,0.000000 0.000000,0.000000 0.000000,25.000000 0.000000,0.000000 0.000000,0.000000 0.000000,0.000000 0.000000,0.000000 0.000000,0.000000 0.000000,0.000000 0.000000,0.000000 0.000000,-25.000000 0.000000,0.000000 0.000000,0.000000 0.000000,0.000000 0.000000,-25.000000 0.000000,0.000000 0.000000,0.000000 0.000000,0.000000 0.000000,25.000000 0.000000,0.000000 0.000000,-25.000000 0.000000,0.000000 0.000000,50.000000 0.000000,0.000000 0.000000,0.000000 0.000000,0.000000 0.000000,0.000000 0.000000,0.000000 0.000000,25.000000 0.000000,0.000000 0.000000,-25.000000 0.000000,0.000000 0.000000,-25.000000 0.000000,0.000000 0.000000,0.000000 0.000000,0.000000 0.000000,0.000000 0.000000,0.000000 0.000000,0.000000 0.000000,0.000000 0.000000,0.000000 0.000000,0.000000 0.000000,25.000000 0.000000,0.000000 0.000000,25.000000 0.000000,0.000000 0.000000,-25.000000 0.000000,0.000000 0.000000,25.000000-25.000000,0.000000 0.000000,-25.000000 25.000000,0.000000 0.000000,-25.000000 0.000000,0.000000 0.000000,25.000000 0.000000,0.000000 0.000000,0.000000-25.000000,0.000000 0.000000,25.000000 25.000000,0.000000 0.000000,50.000000-25.000000,0.000000 0.000000,-25.000000 25.000000,0.000000 0.000000,-25.000000 0.000000,0.000000 0.000000,25.000000 0.000000,0.000000 0.000000,-50.000000-25.000000,0.000000 0.000000,25.000000 25.000000,0.000000 0.000000,50.000000 0.000000,0.000000 0.000000,-25.000000 0.000000,0.000000 0.000000,-25.000000-25.000000,0.000000 0.000000,0.000000 25.000000,0.000000 0.000000,-50.000000 0.000000,0.000000 0.000000,0.000000 0.000000,0.000000 0.000000,0.000000 0.000000,0.000000 0.000000,0.000000 0.000000,0.000000 0.000000,25.000000 0.000000,0.000000 0.000000,25.000000 0.000000,0.000000 0.000000,-25.000000 0.000000,0.000000 0.000000,0.000000 25.000000,0.000000 0.000000,-25.000000-25.000000,0.000000 0.000000,-25.000000 0.000000,0.000000 0.000000,-25.000000 0.000000,0.000000 0.000000,25.000000 25.000000,0.000000 0.000000,-25.000000-25.000000,0.000000 0.000000,25.000000 0.000000,0.000000 0.000000,25.000000 0.000000,0.000000 0.000000,-25.000000 25.000000,0.000000 0.000000,50.000000-25.000000,0.000000 0.000000,-25.000000 0.000000,0.000000 0.000000,0.000000 0.000000,0.000000 0.000000,25.000000 0.000000,0.000000 0.000000,-25.000000 0.000000,0.000000 0.000000,-25.000000 0.000000,0.000000 0.000000,0.000000 0.000000,0.000000 0.000000,0.000000 0.000000,0.000000 0.000000,25.000000 0.000000,0.000000 0.000000,0.000000 0.000000,0.000000 0.000000,0.000000 0.000000,0.000000 0.000000,25.000000 0.000000,0.000000 0.000000,0.000000 0.000000,0.000000 0.000000,0.000000 0.000000,0.000000 0.000000,-25.000000 0.000000,0.000000 0.000000,-25.000000 0.000000,0.000000 0.000000,0.000000 0.000000,0.000000 0.000000,-25.000000 0.000000,0.000000 0.000000,0.000000 0.000000,0.000000 0.000000,0.000000 0.000000,0.000000 0.000000,0.000000 0.000000,0.000000 0.000000,25.000000 0.000000,0.000000 0.000000,0.000000 0.000000,0.000000 0.000000,25.000000 0.000000,0.000000 0.000000,0.000000 0.000000,0.000000 0.000000,0.000000 0.000000,0.000000 0.000000,0.000000 25.000000,0.000000 0.000000,0.000000-25.000000,0.000000 0.000000,0.000000 0.000000,0.000000 0.000000,0.000000 0.000000,0.000000 0.000000,-25.000000 0.000000,0.000000 0.000000,0.000000 0.000000,0.000000 0.000000,25.000000 0.000000,0.000000 0.000000,0.000000 0.000000,0.000000 0.000000,0.000000 0.000000,0.000000 0.000000,0.000000 0.000000,0.000000 0.000000,25.000000 0.000000,0.000000 0.000000,-25.000000 0.000000,0.000000 0.000000,25.000000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0.000000,25.000000 0.000000,0.000000 0.000000,-50.000000 0.000000,0.000000 0.000000,25.000000 0.000000,0.000000 0.000000,0.000000 0.000000,0.000000 0.000000,-25.000000 0.000000,0.000000 0.000000,0.000000 0.000000,0.000000 0.000000,0.000000 0.000000,0.000000 0.000000,0.000000 0.000000,0.000000 0.000000,-25.000000 0.000000,0.000000 0.000000,25.000000 0.000000,0.000000 0.000000,-25.000000 0.000000,0.000000 0.000000,25.000000 0.000000,0.000000 0.000000,-25.000000 0.000000,0.000000 0.000000,25.000000 0.000000,0.000000 0.000000,-25.000000 0.000000,0.000000 0.000000,25.000000 0.000000,0.000000 0.000000,0.000000 0.000000,0.000000 0.000000,0.000000 0.000000,0.000000 0.000000,25.000000 0.000000,0.000000 0.000000,-25.000000 0.000000,0.000000 0.000000,25.000000 0.000000,0.000000 0.000000,0.000000 0.000000,0.000000 0.000000,0.000000 0.000000,0.000000 0.000000,0.000000 0.000000,0.000000 0.000000,-25.000000 0.000000,0.000000 0.000000,25.000000 0.000000,0.000000 0.000000,-25.000000 0.000000,0.000000 0.000000,0.000000 0.000000,0.000000 0.000000,0.000000 0.000000,0.000000 0.000000,0.000000 0.000000,0.000000 0.000000,0.000000 0.000000,0.000000 0.000000,0.000000 0.000000,0.000000 0.000000,0.000000 0.000000,0.000000 0.000000,25.000000 0.000000,0.000000 0.000000,0.000000 0.000000,0.000000 0.000000,25.000000 0.000000,0.000000 0.000000,25.000000 0.000000,0.000000 0.000000,-25.000000 0.000000,0.000000 0.000000,25.000000 0.000000,0.000000 0.000000,-25.000000 25.000000,0.000000 0.000000,-25.000000-25.000000,0.000000 0.000000,0.000000 0.000000,0.000000 0.000000,-25.000000 25.000000,0.000000 0.000000,0.000000-25.000000,0.000000 0.000000,0.000000 0.000000,0.000000 0.000000,0.000000 25.000000,0.000000 0.000000,0.000000-25.000000,0.000000 0.000000,0.000000 0.000000,0.000000 0.000000,25.000000 0.000000,0.000000 0.000000,0.000000 0.000000,0.000000 0.000000,25.000000 0.000000,0.000000 0.000000,0.000000 0.000000,0.000000 0.000000,0.000000 0.000000,0.000000 0.000000,0.000000 0.000000,0.000000 0.000000,-25.000000 0.000000,0.000000 0.000000,0.000000 0.000000,0.000000 0.000000,-25.000000 0.000000,0.000000 0.000000,0.000000 0.000000,0.000000 0.000000,-25.000000 0.000000,0.000000 0.000000,25.000000 0.000000,0.000000 0.000000,-25.000000 0.000000,0.000000 0.000000,25.000000 0.000000,0.000000 0.000000,0.000000 0.000000,0.000000 0.000000,25.000000 0.000000,0.000000 0.000000,-25.000000 0.000000,0.000000 0.000000,25.000000 0.000000,0.000000 0.000000,25.000000 0.000000,0.000000 0.000000,0.000000 0.000000,0.000000 0.000000,0.000000 0.000000,0.000000 0.000000,0.000000 0.000000,0.000000 0.000000,0.000000 0.000000,0.000000 0.000000,25.000000 0.000000,0.000000 0.000000,-25.000000 0.000000,0.000000 0.000000,0.000000 0.000000,0.000000 0.000000,25.000000 0.000000,0.000000 0.000000,0.000000 0.000000,0.000000 0.000000,50.000000 0.000000,0.000000 0.000000,25.000000 0.000000,0.000000 0.000000,-50.000000 0.000000,0.000000 0.000000,0.000000 0.000000,0.000000 0.000000,0.000000 0.000000,0.000000 0.000000,-25.000000 0.000000,0.000000 0.000000,0.000000 0.000000,0.000000 0.000000,25.000000 0.000000,0.000000 0.000000,0.000000 0.000000,0.000000 0.000000,-25.000000 0.000000,0.000000 0.000000,25.000000 0.000000,0.000000 0.000000,-75.000000 0.000000,0.000000 0.000000,0.000000 0.000000,0.000000 0.000000,0.000000 0.000000,0.000000 0.000000,0.000000 0.000000,0.000000 0.000000,-25.000000-25.000000,0.000000 0.000000,50.000000 25.000000,0.000000 0.000000,-25.000000 0.000000,0.000000 0.000000,0.000000 0.000000,0.000000 0.000000,0.000000 0.000000,0.000000 0.000000,0.000000 0.000000,0.000000 0.000000,0.000000 0.000000,0.000000 0.000000,0.000000-25.000000,0.000000 0.000000,-25.000000 25.000000,0.000000 0.000000,25.000000 0.000000,0.000000 0.000000,-25.000000 0.000000,0.000000 0.000000,25.000000 0.000000,0.000000 0.000000,-25.000000 0.000000,0.000000 0.000000,0.000000 0.000000,0.000000 0.000000,0.000000 0.000000,0.000000 0.000000,0.000000 0.000000,0.000000 0.000000,0.000000 0.000000,0.000000 0.000000,0.000000 0.000000,0.000000 0.000000,0.000000 0.000000,0.000000 0.000000,-25.000000 0.000000,0.000000 0.000000,25.000000 0.000000,0.000000 0.000000,-25.000000 0.000000,0.000000 0.000000,25.000000 0.000000,0.000000 0.000000,0.000000 0.000000,0.000000 0.000000,-25.000000 0.000000,0.000000 0.000000,25.000000 0.000000,0.000000 0.000000,0.000000 0.000000,0.000000 0.000000,-25.000000 0.000000,0.000000 0.000000,25.000000 0.000000,0.000000 0.000000,0.000000 0.000000,0.000000 0.000000,-25.000000 0.000000,0.000000 0.000000,0.000000 0.000000,0.000000 0.000000,0.000000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0.000000,-25.000000 25.000000,0.000000 0.000000,25.000000-25.000000,0.000000 0.000000,0.000000 0.000000,0.000000 0.000000,0.000000 0.000000,0.000000 0.000000,0.000000 0.000000,0.000000 0.000000,25.000000 25.000000,0.000000 0.000000,0.000000-25.000000,0.000000 0.000000,0.000000 0.000000,0.000000 0.000000,25.000000 0.000000,0.000000 0.000000,0.000000 0.000000,0.000000 0.000000,0.000000 0.000000,0.000000 0.000000,-25.000000 0.000000,0.000000 0.000000,25.000000 0.000000,0.000000 0.000000,0.000000 0.000000,0.000000 0.000000,-25.000000 0.000000,0.000000 0.000000,25.000000 0.000000,0.000000 0.000000,-25.000000 0.000000,0.000000 0.000000,0.000000 0.000000,0.000000 0.000000,0.000000 0.000000,0.000000 0.000000,25.000000 0.000000,0.000000 0.000000,-25.000000 0.000000,0.000000 0.000000,25.000000 0.000000,0.000000 0.000000,0.000000 0.000000,0.000000 0.000000,0.000000 25.000000,0.000000 0.000000,50.000000-25.000000,0.000000 0.000000,-50.000000 0.000000,0.000000 0.000000,25.000000 0.000000,0.000000 0.000000,0.000000 0.000000,0.000000 0.000000,-25.000000 0.000000,0.000000 0.000000,0.000000 0.000000,0.000000 0.000000,25.000000 0.000000,0.000000 0.000000,-50.000000 0.000000,0.000000 0.000000,25.000000 0.000000,0.000000 0.000000,25.000000 0.000000,0.000000 0.000000,0.000000 0.000000,0.000000 0.000000,25.000000 0.000000,0.000000 0.000000,25.000000 0.000000,0.000000 0.000000,-25.000000 0.000000,0.000000 0.000000,25.000000 0.000000,0.000000 0.000000,-25.000000 0.000000,0.000000 0.000000,0.000000 0.000000,0.000000 0.000000,-25.000000 0.000000,0.000000 0.000000,25.000000 0.000000,0.000000 0.000000,0.000000 0.000000,0.000000 0.000000,25.000000 0.000000,0.000000 0.000000,0.000000 0.000000,0.000000 0.000000,-25.000000 0.000000,0.000000 0.000000,0.000000 0.000000,0.000000 0.000000,0.000000 0.000000,0.000000 0.000000,-25.000000 0.000000,0.000000 0.000000,25.000000-25.000000,0.000000 0.000000,25.000000 25.000000,0.000000 0.000000,25.000000 0.000000,0.000000 0.000000,0.000000 0.000000,0.000000 0.000000,-25.000000 0.000000,0.000000 0.000000,-25.000000 0.000000,0.000000 0.000000,0.000000 0.000000,0.000000 0.000000,-25.000000 0.000000,0.000000 0.000000,0.000000 0.000000,0.000000 0.000000,25.000000-25.000000,0.000000 0.000000,0.000000 25.000000,0.000000 0.000000,25.000000 0.000000,0.000000 0.000000,-25.000000 0.000000,0.000000 0.000000,0.000000 0.000000,0.000000 0.000000,-50.000000 0.000000,0.000000 0.000000,0.000000 0.000000,0.000000 0.000000,0.000000 0.000000,0.000000 0.000000,0.000000 0.000000,0.000000 0.000000,0.000000 0.000000,0.000000 0.000000,25.000000 0.000000,0.000000 0.000000,0.000000 0.000000,0.000000 0.000000,0.000000 0.000000,0.000000 0.000000,25.000000 0.000000,0.000000 0.000000,-25.000000 0.000000,0.000000 0.000000,0.000000 0.000000,0.000000 0.000000,0.000000 0.000000,0.000000 0.000000,0.000000 0.000000,0.000000 0.000000,-25.000000 25.000000,0.000000 0.000000,25.000000-25.000000,0.000000 0.000000,25.000000 0.000000,0.000000 0.000000,0.000000 0.000000,0.000000 0.000000,0.000000 0.000000,0.000000 0.000000,25.000000 25.000000,0.000000 0.000000,-25.000000-25.000000,0.000000 0.000000,0.000000 0.000000,0.000000 0.000000,-50.000000 0.000000,0.000000 0.000000,0.000000 0.000000,0.000000 0.000000,0.000000 0.000000,0.000000 0.000000,0.000000 0.000000,0.000000 0.000000,25.000000 0.000000,0.000000 0.000000,-25.000000 0.000000,0.000000 0.000000,0.000000 0.000000,0.000000 0.000000,25.000000 0.000000,0.000000 0.000000,0.000000 0.000000,0.000000 0.000000,-25.000000 0.000000,0.000000 0.000000,25.000000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0.000000,25.000000 0.000000,0.000000 0.000000,0.000000 0.000000,0.000000 0.000000,25.000000 0.000000,0.000000 0.000000,-25.000000 0.000000,0.000000 0.000000,25.000000 0.000000,0.000000 0.000000,0.000000 25.000000,0.000000 0.000000,0.000000-25.000000,0.000000 0.000000,0.000000 0.000000,0.000000 0.000000,-25.000000 0.000000,0.000000 0.000000,0.000000 0.000000,0.000000 0.000000,0.000000 0.000000,0.000000 0.000000,0.000000 0.000000,0.000000 0.000000,0.000000 0.000000,0.000000 0.000000,25.000000 0.000000,0.000000 0.000000,25.000000 0.000000,0.000000 0.000000,0.000000 0.000000,0.000000 0.000000,25.000000 0.000000,0.000000 0.000000,-25.000000 0.000000,0.000000 0.000000,0.000000 25.000000,0.000000 0.000000,-25.000000-25.000000,0.000000 0.000000,0.000000 0.000000,0.000000 0.000000,0.000000 0.000000,0.000000 0.000000,25.000000 0.000000,0.000000 0.000000,25.000000 25.000000,0.000000 0.000000,-25.000000-25.000000,0.000000 0.000000,25.000000 0.000000,0.000000 0.000000,0.000000 0.000000,0.000000 0.000000,-50.000000 0.000000,0.000000 0.000000,0.000000 0.000000,0.000000 0.000000,0.000000 25.000000,0.000000 0.000000,25.000000-25.000000,0.000000 0.000000,0.000000 0.000000,0.000000 0.000000,50.000000 0.000000,0.000000 0.000000,-25.000000 0.000000,0.000000 0.000000,-25.000000 25.000000,0.000000 0.000000,0.000000-25.000000,0.000000 0.000000,-50.000000 0.000000,0.000000 0.000000,25.000000 0.000000,0.000000 0.000000,-25.000000 0.000000,0.000000 0.000000,25.000000 0.000000,0.000000 0.000000,25.000000 0.000000,0.000000 0.000000,25.000000 0.000000,0.000000 0.000000,0.000000 0.000000,0.000000 0.000000,25.000000 0.000000,0.000000 0.000000,-25.000000 0.000000,0.000000 0.000000,-25.000000 0.000000,0.000000 0.000000,-25.000000 0.000000,0.000000 0.000000,50.000000 25.000000,0.000000 0.000000,-25.000000-25.000000,0.000000 0.000000,50.000000 0.000000,0.000000 0.000000,-25.000000 25.000000,0.000000 0.000000,0.000000-25.000000,0.000000 0.000000,-25.000000 0.000000,0.000000 0.000000,0.000000 0.000000,0.000000 0.000000,-25.000000 0.000000,0.000000 0.000000,25.000000 25.000000,0.000000 0.000000,25.000000-25.000000,0.000000 0.000000,0.000000 0.000000,0.000000 0.000000,-25.000000 0.000000,0.000000 0.000000,25.000000 0.000000,0.000000 0.000000,-75.000000 0.000000,0.000000 0.000000,25.000000 0.000000,0.000000 0.000000,-25.000000 0.000000,0.000000 0.000000,0.000000 0.000000,0.000000 0.000000,0.000000 0.000000,0.000000 0.000000,25.000000-25.000000,0.000000 0.000000,0.000000 25.000000,0.000000 0.000000,25.000000 0.000000,0.000000 0.000000,-25.000000 0.000000,0.000000 0.000000,0.000000 0.000000,0.000000 0.000000,0.000000 0.000000,0.000000 0.000000,0.000000 0.000000,0.000000 0.000000,-25.000000-25.000000,0.000000 0.000000,0.000000 25.000000,0.000000 0.000000,0.000000 0.000000,0.000000 0.000000,-25.000000 0.000000,0.000000 0.000000,50.000000 0.000000,0.000000 0.000000,-25.000000 0.000000,0.000000 0.000000,25.000000 0.000000,0.000000 0.000000,25.000000 0.000000,0.000000 0.000000,0.000000 0.000000,0.000000 0.000000,0.000000 0.000000,0.000000 0.000000,-25.000000 0.000000,0.000000 0.000000,25.000000 25.000000,0.000000 0.000000,-50.000000-25.000000,0.000000 0.000000,25.000000 0.000000,0.000000 0.000000,0.000000 25.000000,0.000000 0.000000,0.000000-25.000000,0.000000 0.000000,0.000000 0.000000,0.000000 0.000000,25.000000 0.000000,0.000000 0.000000,0.000000 0.000000,0.000000 0.000000,0.000000 0.000000,0.000000 0.000000,-25.000000 0.000000,0.000000 0.000000,0.000000 0.000000,0.000000 0.000000,0.000000 0.000000,0.000000 0.000000,-25.000000 0.000000,0.000000 0.000000,25.000000 0.000000,0.000000 0.000000,0.000000 0.000000,0.000000 0.000000,25.000000 0.000000,0.000000 0.000000,25.000000 0.000000,0.000000 0.000000,-25.000000-25.000000,0.000000 0.000000,0.000000 25.000000,0.000000 0.000000,-25.000000 0.000000,0.000000 0.000000,0.000000 0.000000,0.000000 0.000000,0.000000 0.000000,0.000000 0.000000,-50.000000 0.000000,0.000000 0.000000,50.000000 0.000000,0.000000 0.000000,-25.000000 0.000000,0.000000 0.000000,25.000000 0.000000,0.000000 0.000000,25.000000 0.000000,0.000000 0.000000,-25.000000 0.000000,0.000000 0.000000,0.000000 0.000000,0.000000 0.000000,0.000000 0.000000,0.000000 0.000000,0.000000 0.000000,0.000000 0.000000,-50.000000 0.000000,0.000000 0.000000,25.000000 0.000000,0.000000 0.000000,0.000000 0.000000,0.000000 0.000000,-25.000000-25.000000,0.000000 0.000000,0.000000 25.000000,0.000000 0.000000,25.000000 0.000000,0.000000 0.000000,-25.000000 0.000000,0.000000 0.000000,25.000000 0.000000,0.000000 0.000000,25.000000 0.000000,0.000000 0.000000,-25.000000 0.000000,0.000000 0.000000,50.000000 0.000000,0.000000 0.000000,-50.000000 0.000000,0.000000 0.000000,0.000000 0.000000,0.000000 0.000000,25.000000 0.000000,0.000000 0.000000,-50.000000 0.000000,0.000000 0.000000,0.000000 0.000000,0.000000 0.000000,0.000000 0.000000,0.000000 0.000000,0.000000 0.000000,0.000000 0.000000,0.000000 0.000000,0.000000 0.000000,0.000000 0.000000,0.000000 0.000000,-25.000000 0.000000,0.000000 0.000000,50.000000 0.000000,0.000000 0.000000,-25.000000 0.000000,0.000000 0.000000,25.000000 0.000000,0.000000 0.000000,0.000000 0.000000,0.000000 0.000000,0.000000 0.000000,0.000000 0.000000,-25.000000 0.000000,0.000000 0.000000,0.000000 0.000000,0.000000 0.000000,25.000000-25.000000,0.000000 0.000000,-25.000000 25.000000,0.000000 0.000000,0.000000 0.000000,0.000000 0.000000,0.000000 0.000000,0.000000 0.000000,0.000000 0.000000,0.000000 0.000000,0.000000 0.000000,0.000000 0.000000,0.000000 0.000000,0.000000 0.000000,-25.000000 0.000000,0.000000 0.000000,0.000000 0.000000,0.000000 0.000000,25.000000 0.000000,0.000000 0.000000,-25.000000 0.000000,0.000000 0.000000,25.000000 0.000000,0.000000 0.000000,-25.000000 0.000000,0.000000 0.000000,25.000000-25.000000,0.000000 0.000000,0.000000 25.000000,0.000000 0.000000,0.000000 0.000000,0.000000 0.000000,-25.000000 0.000000,0.000000 0.000000,25.000000 0.000000,0.000000 0.000000,0.000000 0.000000,0.000000 0.000000,0.000000 0.000000,0.000000 0.000000,-25.000000-25.000000,0.000000 0.000000,25.000000 25.000000,0.000000 0.000000,-25.000000 0.000000,0.000000 0.000000,0.000000 0.000000,0.000000 0.000000,0.000000 0.000000,0.000000 0.000000,0.000000 0.000000,0.000000 0.000000,0.000000 0.000000</inkml:trace>
</inkml:ink>
</file>

<file path=ppt/ink/ink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15:45"/>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11850.000000 29300.000000,'0.000000'-50.000000,"25.000000"25.000000,0.000000 0.000000,0.000000 0.000000,0.000000 0.000000,0.000000 25.000000,0.000000 0.000000,25.000000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0.000000,25.000000 0.000000,0.000000 0.000000,0.000000 0.000000,0.000000 0.000000,0.000000 0.000000,0.000000 0.000000,25.000000 0.000000,0.000000 0.000000,0.000000 0.000000,0.000000 0.000000,-25.000000 0.000000,0.000000 0.000000,25.000000 0.000000,0.000000 0.000000,-25.000000 0.000000,0.000000 0.000000,0.000000 0.000000,0.000000 0.000000,0.000000 0.000000,0.000000 0.000000,0.000000 0.000000,0.000000 0.000000,0.000000 0.000000,0.000000 0.000000,0.000000 0.000000,0.000000 0.000000,0.000000 0.000000,0.000000 0.000000,25.000000 0.000000,0.000000 0.000000,25.000000 0.000000,0.000000 0.000000,25.000000-25.000000,0.000000 0.000000,25.000000 25.000000,0.000000 0.000000,0.000000-25.000000,0.000000 0.000000,-50.000000 25.000000,0.000000 0.000000,0.000000-25.000000,0.000000 0.000000,0.000000 25.000000,0.000000 0.000000,0.000000-25.000000,0.000000 0.000000,0.000000 25.000000,0.000000 0.000000,0.000000 0.000000,0.000000 0.000000,0.000000 0.000000,0.000000 0.000000,-25.000000 0.000000,0.000000 0.000000,0.000000 0.000000,0.000000 0.000000,0.000000 0.000000,0.000000 0.000000,-25.000000 0.000000,0.000000 0.000000,0.000000 0.000000,0.000000 0.000000,0.000000 0.000000,0.000000 0.000000,0.000000 0.000000,0.000000 0.000000,25.000000 0.000000,0.000000 0.000000,0.000000 0.000000,0.000000 0.000000,25.000000 0.000000,0.000000 0.000000,0.000000 0.000000,0.000000 0.000000,-25.000000 0.000000,0.000000 0.000000,25.000000 0.000000,0.000000 0.000000,0.000000 0.000000,0.000000 0.000000,-25.000000 0.000000,0.000000 0.000000,0.000000 0.000000,0.000000 0.000000,50.000000 0.000000,0.000000 0.000000,0.000000 0.000000,0.000000 0.000000,25.000000 0.000000,0.000000 0.000000,25.000000 0.000000,0.000000 0.000000,-50.000000 0.000000,0.000000 0.000000,0.000000 0.000000,0.000000 0.000000,-25.000000 0.000000,0.000000 0.000000,-25.000000 0.000000,0.000000 0.000000,0.000000 0.000000,0.000000 0.000000,25.000000 0.000000,0.000000 0.000000,0.000000 25.000000,0.000000 0.000000,0.000000-25.000000,0.000000 0.000000,0.000000 0.000000,0.000000 0.000000,-25.000000 0.000000,0.000000 0.000000,-25.000000 0.000000,0.000000 0.000000,25.000000 0.000000,0.000000 0.000000,-25.000000 0.000000,0.000000 0.000000,25.000000 25.000000,0.000000 0.000000,25.000000-25.000000,0.000000 0.000000,0.000000 0.000000,0.000000 0.000000,25.000000 0.000000,0.000000 0.000000,25.000000 0.000000,0.000000 0.000000,-50.000000 0.000000,0.000000 0.000000,25.000000 0.000000,0.000000 0.000000,-25.000000 0.000000,0.000000 0.000000,25.000000 0.000000,0.000000 0.000000,25.000000 0.000000,0.000000 0.000000,0.000000-25.000000,0.000000 0.000000,0.000000 25.000000,0.000000 0.000000,-25.000000 0.000000,0.000000 0.000000,-25.000000 0.000000,0.000000 0.000000,-25.000000 0.000000,0.000000 0.000000,0.000000 0.000000,0.000000 0.000000,25.000000 0.000000,0.000000 0.000000,0.000000 0.000000,0.000000 0.000000,25.000000 0.000000,0.000000 0.000000,-25.000000 25.000000,0.000000 0.000000,-25.000000-25.000000,0.000000 0.000000,0.000000 0.000000,0.000000 0.000000,0.000000 25.000000,0.000000 0.000000,-25.000000-25.000000,0.000000 0.000000,0.000000 0.000000,0.000000 0.000000,25.000000 0.000000,0.000000 0.000000,0.000000 0.000000,0.000000 0.000000,25.000000 0.000000,0.000000 0.000000,25.000000 0.000000,0.000000 0.000000,-25.000000 0.000000,0.000000 0.000000,0.000000 25.000000,0.000000 0.000000,-25.000000-25.000000,0.000000 0.000000,0.000000 0.000000,0.000000 0.000000,0.000000 25.000000,0.000000 0.000000,0.000000-25.000000,0.000000 0.000000,25.000000 0.000000,0.000000 0.000000,25.000000 25.000000,0.000000 0.000000,0.000000-25.000000,0.000000 0.000000,0.000000 0.000000,0.000000 0.000000,0.000000 0.000000,0.000000 0.000000,-25.000000 0.000000,0.000000 0.000000,-25.000000 0.000000,0.000000 0.000000,0.000000 0.000000,0.000000 0.000000,0.000000 0.000000,0.000000 0.000000,25.000000 0.000000,0.000000 0.000000,25.000000 0.000000,0.000000 0.000000,0.000000 0.000000,0.000000 0.000000,-25.000000 0.000000,0.000000 0.000000,25.000000 0.000000,0.000000 0.000000,-50.000000 0.000000,0.000000 0.000000,-25.000000 0.000000,0.000000 0.000000,50.000000 0.000000,0.000000 0.000000,-25.000000 0.000000,0.000000 0.000000,50.000000 0.000000,0.000000 0.000000,0.000000 0.000000,0.000000 0.000000,-25.000000 0.000000,0.000000 0.000000,0.000000 0.000000,0.000000 0.000000,0.000000 0.000000,0.000000 0.000000,-50.000000 0.000000,0.000000 0.000000,0.000000 0.000000,0.000000 0.000000,25.000000 0.000000,0.000000 0.000000,0.000000 0.000000,0.000000 0.000000,0.000000-25.000000,0.000000 0.000000,0.000000 25.000000,0.000000 0.000000,0.000000 0.000000,0.000000 0.000000,-25.000000 0.000000,0.000000 0.000000,25.000000 0.000000,0.000000 0.000000,-25.000000 0.000000,0.000000 0.000000,-25.000000 0.000000,0.000000 0.000000,0.000000 0.000000,0.000000 0.000000,0.000000 0.000000,0.000000 0.000000,0.000000 0.000000,0.000000 0.000000,0.000000 0.000000,0.000000 0.000000,-25.000000 0.000000,0.000000 0.000000,25.000000 0.000000,0.000000 0.000000,25.000000 0.000000,0.000000 0.000000,0.000000 0.000000,0.000000 0.000000,25.000000 0.000000,0.000000 0.000000,25.000000 0.000000,0.000000 0.000000,-25.000000 0.000000,0.000000 0.000000,25.000000 0.000000,0.000000 0.000000,0.000000 0.000000,0.000000 0.000000,-25.000000 0.000000,0.000000 0.000000,-25.000000 0.000000,0.000000 0.000000,25.000000 0.000000,0.000000 0.000000,-25.000000 0.000000,0.000000 0.000000,-25.000000 0.000000,0.000000 0.000000,50.000000 0.000000,0.000000 0.000000,-25.000000 0.000000,0.000000 0.000000,25.000000 0.000000,0.000000 0.000000,25.000000 0.000000,0.000000 0.000000,-25.000000 0.000000,0.000000 0.000000,0.000000 0.000000,0.000000 0.000000,0.000000 0.000000,0.000000 0.000000,0.000000 0.000000,0.000000 0.000000,-25.000000 0.000000,0.000000 0.000000,25.000000 0.000000,0.000000 0.000000,-25.000000 0.000000,0.000000 0.000000,0.000000 0.000000,0.000000 0.000000,50.000000 0.000000,0.000000 0.000000,0.000000 0.000000,0.000000 0.000000,0.000000 0.000000,0.000000 0.000000,25.000000 0.000000,0.000000 0.000000,-25.000000 0.000000,0.000000 0.000000,-25.000000 0.000000,0.000000 0.000000,0.000000-25.000000,0.000000 0.000000,-50.000000 25.000000,0.000000 0.000000,25.000000 0.000000,0.000000 0.000000,0.000000 0.000000,0.000000 0.000000,-25.000000 0.000000,0.000000 0.000000,50.000000 0.000000,0.000000 0.000000,-25.000000 0.000000,0.000000 0.000000,0.000000 0.000000,0.000000 0.000000,25.000000 0.000000,0.000000 0.000000,-25.000000 0.000000,0.000000 0.000000,25.000000 0.000000,0.000000 0.000000,-25.000000 0.000000,0.000000 0.000000,-25.000000 0.000000,0.000000 0.000000,25.000000 0.000000,0.000000 0.000000,-25.000000 0.000000,0.000000 0.000000,0.000000 0.000000,0.000000 0.000000,0.000000 0.000000,0.000000 0.000000,25.000000 0.000000,0.000000 0.000000,-25.000000 0.000000,0.000000 0.000000,0.000000 0.000000,0.000000 0.000000,25.000000 0.000000,0.000000 0.000000,0.000000 0.000000,0.000000 0.000000,25.000000 0.000000,0.000000 0.000000,0.000000 0.000000,0.000000 0.000000,0.000000 0.000000,0.000000 0.000000,0.000000 0.000000,0.000000 0.000000,25.000000 0.000000,0.000000 0.000000,-25.000000 0.000000,0.000000 0.000000,-25.000000 0.000000,0.000000 0.000000,25.000000 0.000000,0.000000 0.000000,-25.000000 0.000000,0.000000 0.000000,0.000000 0.000000,0.000000 0.000000,25.000000 25.000000,0.000000 0.000000,0.000000-25.000000,0.000000 0.000000,0.000000 0.000000,0.000000 0.000000,25.000000 0.000000,0.000000 0.000000,-25.000000 0.000000,0.000000 0.000000,25.000000 0.000000,0.000000 0.000000,-25.000000 0.000000,0.000000 0.000000,0.000000 0.000000,0.000000 0.000000,-25.000000 0.000000,0.000000 0.000000,25.000000 0.000000,0.000000 0.000000,0.000000 0.000000,0.000000 0.000000,0.000000 0.000000,0.000000 0.000000,25.000000 0.000000,0.000000 0.000000,-25.000000 0.000000,0.000000 0.000000,25.000000 0.000000,0.000000 0.000000,0.000000 0.000000,0.000000 0.000000,-25.000000 0.000000,0.000000 0.000000,0.000000 0.000000,0.000000 0.000000,0.000000 0.000000,0.000000 0.000000,-25.000000 0.000000,0.000000 0.000000,25.000000 0.000000,0.000000 0.000000,0.000000 0.000000,0.000000 0.000000,25.000000 0.000000,0.000000 0.000000,0.000000 0.000000,0.000000 0.000000,25.000000 0.000000,0.000000 0.000000,-50.000000 0.000000,0.000000 0.000000,0.000000 0.000000,0.000000 0.000000,0.000000 0.000000,0.000000 0.000000,-25.000000 0.000000,0.000000 0.000000,0.000000 0.000000,0.000000 0.000000,0.000000 0.000000,0.000000 0.000000,25.000000 0.000000,0.000000 0.000000,0.000000 0.000000,0.000000 0.000000,0.000000 0.000000,0.000000 0.000000,25.000000 0.000000,0.000000 0.000000,-25.000000 0.000000,0.000000 0.000000,0.000000 0.000000,0.000000 0.000000,-25.000000 0.000000,0.000000 0.000000,25.000000 0.000000,0.000000 0.000000,-25.000000 0.000000,0.000000 0.000000,-25.000000 0.000000,0.000000 0.000000,25.000000 0.000000,0.000000 0.000000,0.000000 0.000000,0.000000 0.000000,25.000000 0.000000,0.000000 0.000000,-25.000000 0.000000,0.000000 0.000000,25.000000 0.000000,0.000000 0.000000,0.000000 0.000000,0.000000 0.000000,0.000000 0.000000,0.000000 0.000000,25.000000 0.000000,0.000000 0.000000,-50.000000 0.000000,0.000000 0.000000,0.000000 0.000000,0.000000 0.000000,0.000000 0.000000,0.000000 0.000000,-25.000000 0.000000,0.000000 0.000000,25.000000 0.000000,0.000000 0.000000,0.000000 0.000000,0.000000 0.000000,0.000000 0.000000,0.000000 0.000000,0.000000 0.000000,0.000000 0.000000,50.000000 0.000000,0.000000 0.000000,-25.000000 0.000000,0.000000 0.000000,0.000000 0.000000,0.000000 0.000000,25.000000 0.000000,0.000000 0.000000,-25.000000 0.000000,0.000000 0.000000,-25.000000-25.000000,0.000000 0.000000,0.000000 25.000000,0.000000 0.000000,0.000000 0.000000,0.000000 0.000000,-25.000000 0.000000,0.000000 0.000000,25.000000 0.000000,0.000000 0.000000,0.000000 0.000000,0.000000 0.000000,0.000000 0.000000,0.000000 0.000000,0.000000 0.000000,0.000000 0.000000,25.000000 0.000000,0.000000 0.000000,25.000000 0.000000,0.000000 0.000000,-25.000000 0.000000,0.000000 0.000000,0.000000 0.000000,0.000000 0.000000,-25.000000 25.000000,0.000000 0.000000,25.000000-25.000000,0.000000 0.000000,-50.000000 0.000000,0.000000 0.000000,25.000000 0.000000,0.000000 0.000000,0.000000 0.000000,0.000000 0.000000,0.000000 0.000000,0.000000 0.000000,0.000000 0.000000,0.000000 0.000000,25.000000 0.000000,0.000000 0.000000,25.000000 25.000000,0.000000 0.000000,0.000000-25.000000,0.000000 0.000000,0.000000 0.000000,0.000000 0.000000,-25.000000 0.000000,0.000000 0.000000,0.000000 0.000000,0.000000 0.000000,0.000000 0.000000,0.000000 0.000000,-25.000000 0.000000,0.000000 0.000000,0.000000 25.000000,0.000000 0.000000,0.000000-25.000000,0.000000 0.000000,0.000000 0.000000,0.000000 0.000000,25.000000 0.000000,0.000000 0.000000,0.000000 0.000000,0.000000 0.000000,25.000000 0.000000,0.000000 0.000000,-25.000000 0.000000,0.000000 0.000000,0.000000 0.000000,0.000000 0.000000,0.000000 0.000000,0.000000 0.000000,0.000000 0.000000,0.000000 0.000000,-25.000000 0.000000,0.000000 0.000000,0.000000 0.000000,0.000000 0.000000,0.000000 0.000000,0.000000 0.000000,0.000000 0.000000,0.000000 0.000000,25.000000 0.000000,0.000000 0.000000,0.000000 0.000000,0.000000 0.000000,25.000000 0.000000,0.000000 0.000000,0.000000 0.000000,0.000000 0.000000,0.000000 0.000000,0.000000 0.000000,0.000000 0.000000,0.000000 0.000000,-25.000000 0.000000,0.000000 0.000000,0.000000 0.000000,0.000000 0.000000,-25.000000 0.000000,0.000000 0.000000,0.000000 0.000000,0.000000 0.000000,25.000000 0.000000,0.000000 0.000000,0.000000 0.000000,0.000000 0.000000,0.000000 0.000000,0.000000 0.000000,0.000000 0.000000,0.000000 0.000000,0.000000 0.000000,0.000000 0.000000,0.000000 0.000000,0.000000 0.000000,0.000000 0.000000,0.000000 0.000000,-25.000000 0.000000,0.000000 0.000000,-25.000000 0.000000,0.000000 0.000000,0.000000 0.000000,0.000000 0.000000,0.000000 0.000000,0.000000 0.000000,-25.000000 0.000000,0.000000 0.000000,0.000000 0.000000,0.000000 0.000000,0.000000 0.000000,0.000000 0.000000,0.000000 0.000000,0.000000 0.000000,-50.000000 0.000000</inkml:trace>
</inkml:ink>
</file>

<file path=ppt/ink/ink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16:06"/>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40500.000000 32650.000000,'100.000000'0.000000,"-50.000000"0.000000,0.000000 0.000000,0.000000 0.000000,0.000000 0.000000,25.000000 25.000000,0.000000 0.000000,25.000000 0.000000,0.000000 0.000000,25.000000-25.000000,0.000000 0.000000,50.000000 25.000000,0.000000 0.000000,-25.000000 0.000000,0.000000 0.000000,-25.000000-25.000000,0.000000 0.000000,25.000000 0.000000,0.000000 0.000000,0.000000 0.000000,0.000000 0.000000,0.000000 25.000000,0.000000 0.000000,50.000000-25.000000,0.000000 0.000000,25.000000 0.000000,0.000000 0.000000,0.000000 0.000000,0.000000 0.000000,-25.000000 0.000000,0.000000 0.000000,0.000000 0.000000,0.000000 0.000000,0.000000 25.000000,0.000000 0.000000,75.000000-25.000000,0.000000 0.000000,-50.000000 0.000000,0.000000 0.000000,-25.000000 0.000000,0.000000 0.000000,25.000000 0.000000,0.000000 0.000000,0.000000 0.000000,0.000000 0.000000,50.000000 0.000000,0.000000 0.000000,0.000000 0.000000,0.000000 0.000000,-75.000000 0.000000,0.000000 0.000000,50.000000 0.000000,0.000000 0.000000,50.000000-25.000000,0.000000 0.000000,-75.000000 25.000000,0.000000 0.000000,-25.000000 0.000000,0.000000 0.000000,0.000000 25.000000,0.000000 0.000000,0.000000-25.000000,0.000000 0.000000,50.000000 0.000000,0.000000 0.000000,0.000000 0.000000,0.000000 0.000000,-50.000000 0.000000,0.000000 0.000000,0.000000-25.000000,0.000000 0.000000,50.000000 25.000000,0.000000 0.000000,0.000000-25.000000,0.000000 0.000000,0.000000-25.000000,0.000000 0.000000,-50.000000 25.000000,0.000000 0.000000,25.000000 0.000000,0.000000 0.000000,0.000000 25.000000,0.000000 0.000000,0.000000-25.000000,0.000000 0.000000,-50.000000 25.000000,0.000000 0.000000,-25.000000 0.000000,0.000000 0.000000,25.000000 0.000000,0.000000 0.000000,25.000000-25.000000,0.000000 0.000000,50.000000 25.000000,0.000000 0.000000,-25.000000-25.000000,0.000000 0.000000,-25.000000 25.000000,0.000000 0.000000,25.000000-25.000000,0.000000 0.000000,75.000000 25.000000,0.000000 0.000000,-25.000000 0.000000,0.000000 0.000000,-50.000000-25.000000,0.000000 0.000000,25.000000 25.000000,0.000000 0.000000,25.000000 0.000000,0.000000 0.000000,25.000000 25.000000,0.000000 0.000000,-50.000000-25.000000,0.000000 0.000000,0.000000 25.000000,0.000000 0.000000,75.000000-25.000000,0.000000 0.000000,0.000000 0.000000,0.000000 0.000000,-75.000000 25.000000,0.000000 0.000000,50.000000-25.000000,0.000000 0.000000,50.000000 0.000000,0.000000 0.000000,-50.000000 25.000000,0.000000 0.000000,-25.000000 0.000000,0.000000 0.000000,75.000000-25.000000,0.000000 0.000000,-25.000000 25.000000,0.000000 0.000000,0.000000-25.000000,0.000000 0.000000,25.000000 25.000000,0.000000 0.000000,0.000000 0.000000,0.000000 0.000000,-75.000000-25.000000,0.000000 0.000000,25.000000 25.000000,0.000000 0.000000,0.000000 0.000000,0.000000 0.000000,-25.000000 0.000000,0.000000 0.000000,-50.000000-25.000000,0.000000 0.000000,25.000000 25.000000,0.000000 0.000000,25.000000 0.000000,0.000000 0.000000,-25.000000 0.000000,0.000000 0.000000,-75.000000-25.000000,0.000000 0.000000,25.000000 0.000000,0.000000 0.000000,75.000000 0.000000,0.000000 0.000000,0.000000 25.000000,0.000000 0.000000,-50.000000-25.000000,0.000000 0.000000,-25.000000 0.000000,0.000000 0.000000,25.000000 25.000000,0.000000 0.000000,50.000000-25.000000,0.000000 0.000000,-25.000000 25.000000,0.000000 0.000000,-50.000000-25.000000,0.000000 0.000000,0.000000 25.000000,0.000000 0.000000,50.000000 0.000000,0.000000 0.000000,-25.000000 0.000000,0.000000 0.000000,0.000000-25.000000,0.000000 0.000000,-50.000000 0.000000,0.000000 0.000000,-25.000000 25.000000,0.000000 0.000000,25.000000-25.000000,0.000000 0.000000,50.000000 0.000000,0.000000 0.000000,-50.000000 0.000000,0.000000 0.000000,0.000000 0.000000,0.000000 0.000000,-25.000000 0.000000,0.000000 0.000000,0.000000 0.000000,0.000000 0.000000,50.000000 0.000000,0.000000 0.000000,50.000000 25.000000,0.000000 0.000000,0.000000-25.000000,0.000000 0.000000,-25.000000 0.000000,0.000000 0.000000,-50.000000 0.000000,0.000000 0.000000,50.000000 25.000000,0.000000 0.000000,0.000000-25.000000,0.000000 0.000000,-25.000000 0.000000,0.000000 0.000000,-25.000000 0.000000,0.000000 0.000000,0.000000 0.000000,0.000000 0.000000,25.000000 0.000000,0.000000 0.000000,50.000000 0.000000,0.000000 0.000000,25.000000 0.000000,0.000000 0.000000,-75.000000 0.000000,0.000000 0.000000,-25.000000 0.000000,0.000000 0.000000,75.000000 0.000000,0.000000 0.000000,0.000000 0.000000,0.000000 0.000000,-25.000000 0.000000,0.000000 0.000000,-25.000000 0.000000,0.000000 0.000000,-50.000000 0.000000,0.000000 0.000000,25.000000 0.000000,0.000000 0.000000,50.000000 0.000000,0.000000 0.000000,-25.000000 0.000000,0.000000 0.000000,-25.000000 0.000000,0.000000 0.000000,0.000000 0.000000,0.000000 0.000000,-25.000000 0.000000,0.000000 0.000000,25.000000-25.000000,0.000000 0.000000,50.000000 25.000000,0.000000 0.000000,-50.000000-25.000000,0.000000 0.000000,-25.000000 25.000000,0.000000 0.000000,-25.000000-25.000000,0.000000 0.000000,-25.000000 25.000000,0.000000 0.000000,25.000000 0.000000,0.000000 0.000000,50.000000 0.000000,0.000000 0.000000,25.000000 0.000000,0.000000 0.000000,0.000000 0.000000,0.000000 0.000000,-50.000000 25.000000,0.000000 0.000000,-50.000000 0.000000,0.000000 0.000000,0.000000-25.000000,0.000000 0.000000,0.000000 0.000000,0.000000 0.000000,25.000000 0.000000,0.000000 0.000000,0.000000 0.000000,0.000000 0.000000,50.000000 0.000000,0.000000 0.000000,-50.000000 0.000000,0.000000 0.000000,-25.000000-25.000000,0.000000 0.000000,25.000000 0.000000,0.000000 0.000000,-50.000000 0.000000,0.000000 0.000000,0.000000 0.000000,0.000000 0.000000,0.000000-25.000000,0.000000 0.000000,25.000000 50.000000,0.000000 0.000000,0.000000-25.000000,0.000000 0.000000,50.000000 25.000000,0.000000 0.000000,0.000000 0.000000,0.000000 0.000000,-75.000000 0.000000,0.000000 0.000000,0.000000 25.000000</inkml:trace>
</inkml:ink>
</file>

<file path=ppt/ink/ink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16:35"/>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11100.000000 21500.000000,'50.000000'0.000000,"-50.000000"-25.000000,0.000000 0.000000,25.000000 0.000000,0.000000 0.000000,0.000000 25.000000,0.000000 0.000000,25.000000 0.000000,0.000000 0.000000,0.000000 0.000000,0.000000 0.000000,0.000000 0.000000,0.000000 0.000000,0.000000 0.000000,0.000000 0.000000,25.000000 0.000000,0.000000 0.000000,0.000000 0.000000,0.000000 0.000000,0.000000 0.000000,0.000000 0.000000,0.000000-25.000000,0.000000 0.000000,25.000000 25.000000,0.000000 0.000000,-25.000000 0.000000,0.000000 0.000000,25.000000 0.000000,0.000000 0.000000,0.000000 0.000000,0.000000 0.000000,0.000000 0.000000,0.000000 0.000000,25.000000 0.000000,0.000000 0.000000,25.000000 0.000000,0.000000 0.000000,25.000000 0.000000,0.000000 0.000000,25.000000 0.000000,0.000000 0.000000,0.000000 0.000000,0.000000 0.000000,-50.000000 0.000000,0.000000 0.000000,50.000000 0.000000,0.000000 0.000000,25.000000 0.000000,0.000000 0.000000,-25.000000 0.000000,0.000000 0.000000,-25.000000 0.000000,0.000000 0.000000,0.000000 0.000000,0.000000 0.000000,-50.000000 0.000000,0.000000 0.000000,25.000000 0.000000,0.000000 0.000000,25.000000 0.000000,0.000000 0.000000,25.000000 0.000000,0.000000 0.000000,-25.000000 0.000000,0.000000 0.000000,-25.000000 0.000000,0.000000 0.000000,-25.000000 0.000000,0.000000 0.000000,25.000000 0.000000,0.000000 0.000000,25.000000-25.000000,0.000000 0.000000,0.000000 25.000000,0.000000 0.000000,0.000000 0.000000,0.000000 0.000000,-25.000000 0.000000,0.000000 0.000000,-25.000000 0.000000,0.000000 0.000000,-25.000000 0.000000,0.000000 0.000000,0.000000 0.000000,0.000000 0.000000,25.000000 0.000000,0.000000 0.000000,0.000000 0.000000,0.000000 0.000000,25.000000 0.000000,0.000000 0.000000,0.000000 0.000000,0.000000 0.000000,0.000000 0.000000,0.000000 0.000000,0.000000 0.000000,0.000000 0.000000,-25.000000 0.000000,0.000000 0.000000,-25.000000 0.000000,0.000000 0.000000,25.000000 0.000000,0.000000 0.000000,25.000000 0.000000,0.000000 0.000000,0.000000 0.000000,0.000000 0.000000,0.000000 0.000000,0.000000 0.000000,-25.000000 0.000000,0.000000 0.000000,25.000000 0.000000,0.000000 0.000000,-50.000000 0.000000,0.000000 0.000000,0.000000 0.000000,0.000000 0.000000,25.000000 0.000000,0.000000 0.000000,0.000000 0.000000,0.000000 0.000000,25.000000 0.000000,0.000000 0.000000,25.000000 0.000000,0.000000 0.000000,-25.000000 0.000000,0.000000 0.000000,-50.000000 0.000000,0.000000 0.000000,25.000000 0.000000,0.000000 0.000000,-50.000000 0.000000,0.000000 0.000000,25.000000 0.000000,0.000000 0.000000,25.000000 0.000000,0.000000 0.000000,0.000000 0.000000,0.000000 0.000000,0.000000 0.000000,0.000000 0.000000,25.000000 0.000000,0.000000 0.000000,-25.000000 0.000000,0.000000 0.000000,-25.000000 0.000000,0.000000 0.000000,0.000000 0.000000,0.000000 0.000000,-25.000000 0.000000,0.000000 0.000000,25.000000 0.000000,0.000000 0.000000,0.000000 0.000000,0.000000 0.000000,0.000000 0.000000,0.000000 0.000000,25.000000 0.000000,0.000000 0.000000,25.000000 0.000000,0.000000 0.000000,-25.000000 0.000000,0.000000 0.000000,-25.000000 0.000000,0.000000 0.000000,25.000000 0.000000,0.000000 0.000000,-50.000000 0.000000,0.000000 0.000000,0.000000 0.000000,0.000000 0.000000,25.000000 0.000000,0.000000 0.000000,0.000000 0.000000,0.000000 0.000000,0.000000 0.000000,0.000000 0.000000,25.000000 0.000000,0.000000 0.000000,0.000000 0.000000,0.000000 0.000000,0.000000 0.000000,0.000000 0.000000,0.000000 0.000000,0.000000 0.000000,-25.000000 0.000000,0.000000 0.000000,0.000000 0.000000,0.000000 0.000000,-25.000000 0.000000,0.000000 0.000000,0.000000 0.000000,0.000000 0.000000,0.000000 0.000000,0.000000 0.000000,25.000000 0.000000,0.000000 0.000000,0.000000 0.000000,0.000000 0.000000,-25.000000 0.000000,0.000000 0.000000,50.000000 0.000000,0.000000 0.000000,-25.000000 0.000000,0.000000 0.000000,-25.000000 25.000000,0.000000 0.000000,25.000000-25.000000,0.000000 0.000000,-25.000000 0.000000,0.000000 0.000000,-25.000000 0.000000,0.000000 0.000000,25.000000 0.000000,0.000000 0.000000,0.000000 0.000000,0.000000 0.000000,-25.000000 0.000000,0.000000 0.000000,50.000000 0.000000,0.000000 0.000000,0.000000 0.000000,0.000000 0.000000,0.000000 0.000000,0.000000 0.000000,25.000000 0.000000,0.000000 0.000000,-25.000000 0.000000,0.000000 0.000000,25.000000 0.000000,0.000000 0.000000,-25.000000 0.000000,0.000000 0.000000,-25.000000 0.000000,0.000000 0.000000,25.000000 0.000000,0.000000 0.000000,-25.000000 0.000000,0.000000 0.000000,-25.000000 0.000000,0.000000 0.000000,25.000000 0.000000,0.000000 0.000000,0.000000 0.000000,0.000000 0.000000,25.000000 0.000000,0.000000 0.000000,0.000000 25.000000,0.000000 0.000000,0.000000-25.000000,0.000000 0.000000,0.000000 0.000000,0.000000 0.000000,25.000000 0.000000,0.000000 0.000000,-25.000000 0.000000,0.000000 0.000000,-25.000000 0.000000,0.000000 0.000000,0.000000 25.000000,0.000000 0.000000,-25.000000-25.000000,0.000000 0.000000,0.000000 0.000000,0.000000 0.000000,0.000000 0.000000,0.000000 0.000000,0.000000 0.000000,0.000000 0.000000,0.000000 25.000000,0.000000 0.000000,0.000000-25.000000,0.000000 0.000000,0.000000 0.000000,0.000000 0.000000,0.000000 0.000000,0.000000 0.000000,-25.000000 0.000000,0.000000 0.000000,0.000000 0.000000,0.000000 0.000000,0.000000 0.000000,0.000000 0.000000,0.000000 0.000000,0.000000 0.000000,-25.000000 25.000000,0.000000 0.000000,25.000000-25.000000,0.000000 0.000000,-50.000000 0.000000,0.000000 0.000000,0.000000 0.000000,0.000000 0.000000,-25.000000 0.000000,0.000000 0.000000,-25.000000 0.000000,0.000000 0.000000,0.000000 0.000000,0.000000 0.000000,-25.000000 0.000000,0.000000 0.000000,0.000000 0.000000,0.000000 0.000000,-50.000000 0.000000,0.000000 0.000000,25.000000 0.000000,0.000000 0.000000,-25.000000 0.000000,0.000000 0.000000,-25.000000 0.000000,0.000000 0.000000,25.000000 0.000000,0.000000 0.000000,25.000000 0.000000,0.000000 0.000000,0.000000-25.000000,0.000000 0.000000,25.000000 0.000000,0.000000 0.000000,50.000000 0.000000,0.000000 0.000000,0.000000 0.000000,0.000000 0.000000,0.000000 0.000000,0.000000 0.000000,25.000000 0.000000,0.000000 0.000000,0.000000-25.000000,0.000000 0.000000,25.000000 25.000000,0.000000 0.000000,-25.000000-25.000000,0.000000 0.000000,0.000000 0.000000,0.000000 0.000000,-25.000000 0.000000,0.000000 0.000000,25.000000 0.000000,0.000000 0.000000,0.000000-25.000000,0.000000 0.000000,-25.000000 0.000000,0.000000 0.000000,25.000000 0.000000,0.000000 0.000000,0.000000-25.000000,0.000000 0.000000,25.000000 25.000000,0.000000 0.000000,0.000000-25.000000,0.000000 0.000000,0.000000 25.000000,0.000000 0.000000,0.000000 25.000000,0.000000 0.000000,25.000000-25.000000,0.000000 0.000000,50.000000 25.000000,0.000000 0.000000,-25.000000 0.000000,0.000000 0.000000,25.000000 0.000000,0.000000 0.000000,25.000000 0.000000,0.000000 0.000000,-25.000000 0.000000,0.000000 0.000000,25.000000 0.000000,0.000000 0.000000,50.000000 0.000000,0.000000 0.000000,0.000000 25.000000,0.000000 0.000000,25.000000-25.000000,0.000000 0.000000,25.000000 25.000000,0.000000 0.000000,-25.000000 25.000000,0.000000 0.000000,0.000000-25.000000,0.000000 0.000000,-25.000000 25.000000,0.000000 0.000000,0.000000 0.000000,0.000000 0.000000,-25.000000 25.000000,0.000000 0.000000,25.000000 0.000000,0.000000 0.000000,-50.000000 0.000000,0.000000 0.000000,0.000000 25.000000,0.000000 0.000000,-25.000000-25.000000,0.000000 0.000000,-25.000000 25.000000,0.000000 0.000000,-25.000000 0.000000,0.000000 0.000000,0.000000-25.000000,0.000000 0.000000,0.000000 25.000000,0.000000 0.000000,-25.000000 0.000000,0.000000 0.000000,25.000000 0.000000,0.000000 0.000000,-25.000000 0.000000,0.000000 0.000000,25.000000 25.000000,0.000000 0.000000,-25.000000-25.000000,0.000000 0.000000,-25.000000 0.000000,0.000000 0.000000,0.000000 25.000000,0.000000 0.000000,0.000000 0.000000,0.000000 0.000000,-25.000000-25.000000,0.000000 0.000000,0.000000 0.000000,0.000000 0.000000,-25.000000 25.000000,0.000000 0.000000,-25.000000-25.000000,0.000000 0.000000,-25.000000 0.000000,0.000000 0.000000,-25.000000 0.000000,0.000000 0.000000,50.000000 0.000000,0.000000 0.000000,-25.000000-25.000000,0.000000 0.000000,-25.000000 0.000000,0.000000 0.000000,50.000000 0.000000,0.000000 0.000000,-25.000000-25.000000,0.000000 0.000000,25.000000 25.000000,0.000000 0.000000,25.000000-25.000000,0.000000 0.000000,-50.000000 0.000000,0.000000 0.000000,0.000000 25.000000,0.000000 0.000000,0.000000-25.000000,0.000000 0.000000,0.000000 0.000000,0.000000 0.000000,0.000000 0.000000,0.000000 0.000000,25.000000 0.000000,0.000000 0.000000,0.000000 0.000000,0.000000 0.000000,0.000000 0.000000,0.000000 0.000000,50.000000 0.000000,0.000000 0.000000,-25.000000 0.000000,0.000000 0.000000,0.000000 0.000000,0.000000 0.000000,25.000000 0.000000,0.000000 0.000000,0.000000 0.000000,0.000000 0.000000,25.000000-25.000000,0.000000 0.000000,0.000000 25.000000,0.000000 0.000000,25.000000-25.000000,0.000000 0.000000,25.000000 25.000000,0.000000 0.000000,0.000000-25.000000,0.000000 0.000000,0.000000 25.000000,0.000000 0.000000,25.000000 0.000000,0.000000 0.000000,-25.000000 0.000000,0.000000 0.000000,25.000000 0.000000,0.000000 0.000000,25.000000 0.000000,0.000000 0.000000,-25.000000 0.000000,0.000000 0.000000,0.000000 0.000000,0.000000 0.000000,25.000000 0.000000,0.000000 0.000000,0.000000 0.000000,0.000000 0.000000,0.000000 0.000000,0.000000 0.000000,0.000000 0.000000,0.000000 0.000000,25.000000 0.000000,0.000000 0.000000,25.000000 25.000000,0.000000 0.000000,0.000000-25.000000,0.000000 0.000000,0.000000 0.000000,0.000000 0.000000,25.000000 25.000000,0.000000 0.000000,-50.000000-25.000000,0.000000 0.000000,25.000000 25.000000,0.000000 0.000000,-25.000000-25.000000,0.000000 0.000000,0.000000 25.000000,0.000000 0.000000,0.000000-25.000000,0.000000 0.000000,25.000000 0.000000,0.000000 0.000000,0.000000 25.000000,0.000000 0.000000,25.000000-25.000000,0.000000 0.000000,25.000000 25.000000,0.000000 0.000000,-50.000000-25.000000,0.000000 0.000000,-25.000000 0.000000,0.000000 0.000000,25.000000 25.000000,0.000000 0.000000,-25.000000-25.000000,0.000000 0.000000,25.000000 0.000000,0.000000 0.000000,50.000000 0.000000,0.000000 0.000000,0.000000 0.000000,0.000000 0.000000,0.000000 25.000000,0.000000 0.000000,0.000000-25.000000,0.000000 0.000000,-25.000000 0.000000,0.000000 0.000000,0.000000 0.000000,0.000000 0.000000,25.000000 25.000000,0.000000 0.000000,25.000000-25.000000,0.000000 0.000000,25.000000 0.000000,0.000000 0.000000,-50.000000 0.000000,0.000000 0.000000,-25.000000 0.000000,0.000000 0.000000,0.000000 25.000000,0.000000 0.000000,25.000000-25.000000,0.000000 0.000000,0.000000 0.000000,0.000000 0.000000,25.000000 0.000000,0.000000 0.000000,-25.000000 25.000000,0.000000 0.000000,-50.000000-25.000000,0.000000 0.000000,0.000000 0.000000,0.000000 0.000000,50.000000 0.000000,0.000000 0.000000,0.000000 25.000000,0.000000 0.000000,25.000000-25.000000,0.000000 0.000000,-25.000000 0.000000,0.000000 0.000000,-25.000000 25.000000,0.000000 0.000000,-25.000000-25.000000,0.000000 0.000000,0.000000 0.000000,0.000000 0.000000,-25.000000 25.000000,0.000000 0.000000,50.000000-25.000000,0.000000 0.000000,25.000000 0.000000,0.000000 0.000000,-50.000000 0.000000,0.000000 0.000000,25.000000 25.000000,0.000000 0.000000,-25.000000-25.000000,0.000000 0.000000,-25.000000 0.000000,0.000000 0.000000,0.000000 0.000000,0.000000 0.000000,25.000000 0.000000,0.000000 0.000000,0.000000 0.000000,0.000000 0.000000,25.000000 0.000000,0.000000 0.000000,0.000000 25.000000,0.000000 0.000000,-25.000000-25.000000,0.000000 0.000000,-25.000000 0.000000,0.000000 0.000000,0.000000 0.000000,0.000000 0.000000,-25.000000 0.000000,0.000000 0.000000,0.000000 0.000000,0.000000 0.000000,0.000000 0.000000,0.000000 0.000000,0.000000 25.000000,0.000000 0.000000,50.000000-25.000000,0.000000 0.000000,-25.000000 0.000000,0.000000 0.000000,25.000000 0.000000,0.000000 0.000000,0.000000 0.000000,0.000000 0.000000,0.000000 0.000000,0.000000 0.000000,-25.000000 0.000000,0.000000 0.000000,-25.000000 0.000000,0.000000 0.000000,25.000000 0.000000,0.000000 0.000000,-25.000000 25.000000,0.000000 0.000000,50.000000-25.000000,0.000000 0.000000,0.000000 0.000000,0.000000 0.000000,0.000000 0.000000,0.000000 0.000000,25.000000 0.000000,0.000000 0.000000,0.000000 25.000000,0.000000 0.000000,-25.000000-25.000000,0.000000 0.000000,-25.000000 0.000000,0.000000 0.000000,0.000000 0.000000,0.000000 0.000000,-25.000000 25.000000,0.000000 0.000000,25.000000-25.000000,0.000000 0.000000,0.000000 0.000000,0.000000 0.000000,0.000000 0.000000,0.000000 0.000000,50.000000 0.000000,0.000000 0.000000,-25.000000 0.000000,0.000000 0.000000,0.000000 0.000000,0.000000 0.000000,0.000000 25.000000,0.000000 0.000000,-25.000000-25.000000,0.000000 0.000000,0.000000 0.000000,0.000000 0.000000,25.000000 25.000000,0.000000 0.000000,0.000000-25.000000,0.000000 0.000000,25.000000 0.000000,0.000000 0.000000,25.000000 25.000000,0.000000 0.000000,-25.000000 0.000000,0.000000 0.000000,0.000000-25.000000,0.000000 0.000000,-25.000000 25.000000,0.000000 0.000000,-25.000000 0.000000,0.000000 0.000000,50.000000-25.000000,0.000000 0.000000,0.000000 25.000000,0.000000 0.000000,25.000000 0.000000,0.000000 0.000000,0.000000-25.000000,0.000000 0.000000,-25.000000 25.000000,0.000000 0.000000,-25.000000-25.000000,0.000000 0.000000,-25.000000 25.000000,0.000000 0.000000,25.000000-25.000000,0.000000 0.000000,-25.000000 0.000000,0.000000 0.000000,25.000000 25.000000,0.000000 0.000000,0.000000-25.000000,0.000000 0.000000,0.000000 0.000000,0.000000 0.000000,0.000000 0.000000,0.000000 0.000000,0.000000 0.000000,0.000000 0.000000,-25.000000 0.000000,0.000000 0.000000,-25.000000 25.000000,0.000000 0.000000,25.000000-25.000000,0.000000 0.000000,0.000000 0.000000,0.000000 0.000000,0.000000 0.000000,0.000000 0.000000,25.000000 0.000000,0.000000 0.000000,0.000000 0.000000,0.000000 0.000000,0.000000 0.000000,0.000000 0.000000,0.000000 0.000000,0.000000 0.000000,-25.000000 0.000000,0.000000 0.000000,0.000000-25.000000,0.000000 0.000000,0.000000 0.000000,0.000000 0.000000,-25.000000 25.000000,0.000000 0.000000,25.000000-25.000000,0.000000 0.000000,25.000000 25.000000,0.000000 0.000000,-25.000000 0.000000,0.000000 0.000000,50.000000-25.000000,0.000000 0.000000,-25.000000 25.000000,0.000000 0.000000,0.000000 0.000000,0.000000 0.000000,-25.000000 0.000000,0.000000 0.000000,0.000000 0.000000,0.000000 0.000000,-25.000000 0.000000,0.000000 0.000000,25.000000 0.000000,0.000000 0.000000,-25.000000 0.000000,0.000000 0.000000,25.000000 0.000000,0.000000 0.000000,0.000000 0.000000,0.000000 0.000000,0.000000 0.000000,0.000000 0.000000,0.000000 0.000000,0.000000 0.000000,0.000000 0.000000,0.000000 0.000000,0.000000 0.000000,0.000000 0.000000,-25.000000 0.000000,0.000000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0.000000,0.000000 0.000000,0.000000 0.000000,25.000000 0.000000,0.000000 0.000000,-25.000000 0.000000,0.000000 0.000000,0.000000 0.000000,0.000000 0.000000,0.000000-25.000000,0.000000 0.000000,0.000000 25.000000,0.000000 0.000000,-25.000000 0.000000,0.000000 0.000000,25.000000 0.000000,0.000000 0.000000,0.000000 0.000000,0.000000 0.000000,0.000000-25.000000,0.000000 0.000000,25.000000 25.000000,0.000000 0.000000,0.000000 0.000000,0.000000 0.000000,0.000000 0.000000,0.000000 0.000000,0.000000 0.000000,0.000000 0.000000,-25.000000 0.000000,0.000000 0.000000,25.000000 0.000000,0.000000 0.000000,-25.000000 0.000000,0.000000 0.000000,-25.000000 0.000000,0.000000 0.000000,0.000000 0.000000,0.000000 0.000000,25.000000 0.000000,0.000000 0.000000,-50.000000 0.000000,0.000000 0.000000,25.000000-25.000000,0.000000 0.000000,0.000000 25.000000,0.000000 0.000000,25.000000 0.000000,0.000000 0.000000,-25.000000 0.000000,0.000000 0.000000,25.000000 0.000000,0.000000 0.000000,0.000000 0.000000,0.000000 0.000000,25.000000 0.000000,0.000000 0.000000,-25.000000 0.000000,0.000000 0.000000,25.000000 0.000000,0.000000 0.000000,-25.000000 0.000000,0.000000 0.000000,0.000000 0.000000,0.000000 0.000000,0.000000 0.000000,0.000000 0.000000,0.000000-25.000000,0.000000 0.000000,-25.000000 25.000000,0.000000 0.000000,25.000000 0.000000,0.000000 0.000000,-25.000000 0.000000,0.000000 0.000000,25.000000 0.000000,0.000000 0.000000,-25.000000 0.000000,0.000000 0.000000,25.000000 0.000000,0.000000 0.000000,0.000000 0.000000,0.000000 0.000000,0.000000 0.000000,0.000000 0.000000,50.000000 0.000000,0.000000 0.000000,-50.000000 0.000000,0.000000 0.000000,25.000000 0.000000,0.000000 0.000000,25.000000 0.000000,0.000000 0.000000,-50.000000 0.000000,0.000000 0.000000,0.000000-25.000000,0.000000 0.000000,0.000000 25.000000,0.000000 0.000000,0.000000 0.000000,0.000000 0.000000,-25.000000 0.000000,0.000000 0.000000,25.000000 0.000000,0.000000 0.000000,-25.000000 0.000000,0.000000 0.000000,25.000000 0.000000,0.000000 0.000000,0.000000 0.000000,0.000000 0.000000,0.000000-25.000000,0.000000 0.000000,0.000000 25.000000,0.000000 0.000000,25.000000 0.000000,0.000000 0.000000,-50.000000 0.000000,0.000000 0.000000,25.000000-25.000000,0.000000 0.000000,0.000000 25.000000,0.000000 0.000000,-25.000000 0.000000,0.000000 0.000000,0.000000-25.000000,0.000000 0.000000,25.000000 25.000000,0.000000 0.000000,-25.000000 0.000000,0.000000 0.000000,0.000000 0.000000,0.000000 0.000000,0.000000-25.000000,0.000000 0.000000,0.000000 25.000000,0.000000 0.000000,25.000000 0.000000,0.000000 0.000000,0.000000-25.000000,0.000000 0.000000,25.000000 25.000000,0.000000 0.000000,0.000000 0.000000,0.000000 0.000000,0.000000-25.000000,0.000000 0.000000,0.000000 25.000000,0.000000 0.000000,0.000000 0.000000,0.000000 0.000000,-25.000000 0.000000,0.000000 0.000000,25.000000 0.000000,0.000000 0.000000,-50.000000 0.000000,0.000000 0.000000,25.000000 0.000000,0.000000 0.000000,0.000000 0.000000,0.000000 0.000000,0.000000 0.000000,0.000000 0.000000,0.000000 0.000000,0.000000 0.000000,25.000000 0.000000,0.000000 0.000000,0.000000 0.000000,0.000000 0.000000,25.000000 0.000000,0.000000 0.000000,-25.000000 0.000000,0.000000 0.000000,25.000000 0.000000,0.000000 0.000000,-25.000000 0.000000,0.000000 0.000000,0.000000 0.000000,0.000000 0.000000,-25.000000 0.000000,0.000000 0.000000,25.000000 0.000000,0.000000 0.000000,-25.000000 0.000000,0.000000 0.000000,25.000000 0.000000,0.000000 0.000000,25.000000 0.000000,0.000000 0.000000,0.000000 0.000000,0.000000 0.000000,0.000000 0.000000,0.000000 0.000000,0.000000 0.000000,0.000000 0.000000,-25.000000 0.000000,0.000000 0.000000,0.000000 0.000000,0.000000 0.000000,0.000000 0.000000,0.000000 0.000000,-25.000000 25.000000,0.000000 0.000000,0.000000-25.000000,0.000000 0.000000,25.000000 0.000000,0.000000 0.000000,25.000000 0.000000,0.000000 0.000000,0.000000 0.000000,0.000000 0.000000,0.000000 0.000000,0.000000 0.000000,0.000000 0.000000,0.000000 0.000000,-25.000000 0.000000,0.000000 0.000000,0.000000 0.000000,0.000000 0.000000,-25.000000 0.000000,0.000000 0.000000,-25.000000 0.000000,0.000000 0.000000,25.000000 0.000000,0.000000 0.000000,0.000000 0.000000,0.000000 0.000000,-25.000000 0.000000,0.000000 0.000000,50.000000 0.000000,0.000000 0.000000,0.000000 0.000000,0.000000 0.000000,0.000000 0.000000,0.000000 0.000000,25.000000 0.000000,0.000000 0.000000,-25.000000-25.000000,0.000000 0.000000,0.000000 25.000000,0.000000 0.000000,0.000000 0.000000,0.000000 0.000000,-25.000000 0.000000,0.000000 0.000000,25.000000 0.000000,0.000000 0.000000,0.000000 0.000000,0.000000 0.000000,0.000000 0.000000,0.000000 0.000000,25.000000 0.000000,0.000000 0.000000,0.000000 0.000000,0.000000 0.000000,-25.000000 0.000000,0.000000 0.000000,25.000000 0.000000,0.000000 0.000000,-25.000000 0.000000,0.000000 0.000000,0.000000 0.000000,0.000000 0.000000,-25.000000 0.000000,0.000000 0.000000,-25.000000 0.000000,0.000000 0.000000,0.000000 0.000000,0.000000 0.000000,0.000000 0.000000,0.000000 0.000000,0.000000-25.000000,0.000000 0.000000,0.000000 25.000000,0.000000 0.000000,25.000000-25.000000,0.000000 0.000000,-25.000000 0.000000,0.000000 0.000000,25.000000 0.000000,0.000000 0.000000,0.000000 0.000000,0.000000 0.000000,0.000000 0.000000,0.000000 0.000000,0.000000 0.000000,0.000000 0.000000,-25.000000 25.000000,0.000000 0.000000,0.000000-25.000000,0.000000 0.000000,-50.000000 50.000000,0.000000 0.000000,-25.000000-25.000000,0.000000 0.000000,-25.000000 25.000000</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2:57:28"/>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27350.000000 14100.000000,'50.000000'50.000000,"-25.000000"-50.000000,0.000000 0.000000,25.000000 0.000000,0.000000 0.000000,-25.000000 0.000000,0.000000 0.000000,50.000000 0.000000,0.000000 0.000000,25.000000 0.000000,0.000000 0.000000,50.000000-50.000000,0.000000 0.000000,50.000000 25.000000,0.000000 0.000000,50.000000 0.000000,0.000000 0.000000,0.000000-25.000000,0.000000 0.000000,-25.000000 25.000000,0.000000 0.000000,25.000000 0.000000,0.000000 0.000000,0.000000 0.000000,0.000000 0.000000,0.000000 25.000000,0.000000 0.000000,-25.000000-25.000000,0.000000 0.000000,-75.000000 25.000000,0.000000 0.000000,0.000000 0.000000,0.000000 0.000000,0.000000 0.000000,0.000000 0.000000,-25.000000 0.000000,0.000000 0.000000,-25.000000 0.000000,0.000000 0.000000,-25.000000 25.000000,0.000000 0.000000,-25.000000-25.000000,0.000000 0.000000,-25.000000 0.000000,0.000000 0.000000,25.000000 0.000000,0.000000 0.000000,-25.000000 0.000000</inkml:trace>
</inkml:ink>
</file>

<file path=ppt/ink/ink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16:37"/>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11850.000000 25650.000000,'50.000000'-50.000000,"-25.000000"50.000000,0.000000 0.000000,-25.000000-25.000000,0.000000 0.000000,25.000000 25.000000,0.000000 0.000000,25.000000 0.000000,0.000000 0.000000,-25.000000 0.000000,0.000000 0.000000,0.000000 0.000000,0.000000 0.000000,25.000000 0.000000,0.000000 0.000000,-25.000000 0.000000,0.000000 0.000000,0.000000 0.000000,0.000000 0.000000,25.000000 0.000000,0.000000 0.000000,-25.000000 0.000000,0.000000 0.000000,0.000000 0.000000,0.000000 0.000000,0.000000 0.000000,0.000000 0.000000,25.000000 0.000000,0.000000 0.000000,-25.000000 0.000000,0.000000 0.000000,25.000000 25.000000,0.000000 0.000000,0.000000-25.000000,0.000000 0.000000,25.000000 0.000000,0.000000 0.000000,25.000000 0.000000,0.000000 0.000000,25.000000 0.000000,0.000000 0.000000,0.000000 0.000000,0.000000 0.000000,25.000000 0.000000,0.000000 0.000000,0.000000 0.000000,0.000000 0.000000,-25.000000 0.000000,0.000000 0.000000,0.000000 0.000000,0.000000 0.000000,-25.000000 0.000000,0.000000 0.000000,0.000000 0.000000,0.000000 0.000000,0.000000 0.000000,0.000000 0.000000,25.000000 0.000000,0.000000 0.000000,25.000000 0.000000,0.000000 0.000000,0.000000 0.000000,0.000000 0.000000,-25.000000 0.000000,0.000000 0.000000,0.000000 0.000000,0.000000 0.000000,0.000000 0.000000,0.000000 0.000000,-25.000000 0.000000,0.000000 0.000000,25.000000 0.000000,0.000000 0.000000,50.000000 0.000000,0.000000 0.000000,-25.000000 0.000000,0.000000 0.000000,25.000000 0.000000,0.000000 0.000000,-25.000000 0.000000,0.000000 0.000000,-25.000000 25.000000,0.000000 0.000000,-25.000000-25.000000,0.000000 0.000000,25.000000 0.000000,0.000000 0.000000,0.000000 25.000000,0.000000 0.000000,0.000000-25.000000,0.000000 0.000000,50.000000 0.000000,0.000000 0.000000,-50.000000 0.000000,0.000000 0.000000,25.000000 25.000000,0.000000 0.000000,-25.000000-25.000000,0.000000 0.000000,-25.000000 0.000000,0.000000 0.000000,25.000000 0.000000,0.000000 0.000000,25.000000 25.000000,0.000000 0.000000,0.000000-25.000000,0.000000 0.000000,0.000000 0.000000,0.000000 0.000000,25.000000 0.000000,0.000000 0.000000,-25.000000 0.000000,0.000000 0.000000,-50.000000 0.000000,0.000000 0.000000,25.000000 0.000000,0.000000 0.000000,0.000000 0.000000,0.000000 0.000000,0.000000 0.000000,0.000000 0.000000,50.000000 0.000000,0.000000 0.000000,0.000000 0.000000,0.000000 0.000000,-25.000000 0.000000,0.000000 0.000000,0.000000 0.000000,0.000000 0.000000,-25.000000 0.000000,0.000000 0.000000,0.000000 0.000000,0.000000 0.000000,25.000000 0.000000,0.000000 0.000000,0.000000 0.000000,0.000000 0.000000,25.000000 0.000000,0.000000 0.000000,0.000000 25.000000,0.000000 0.000000,-50.000000-25.000000,0.000000 0.000000,-25.000000 0.000000,0.000000 0.000000,0.000000 0.000000,0.000000 0.000000,-25.000000 0.000000,0.000000 0.000000,25.000000 25.000000,0.000000 0.000000,25.000000-25.000000,0.000000 0.000000,0.000000 0.000000,0.000000 0.000000,0.000000 0.000000,0.000000 0.000000,0.000000 0.000000,0.000000 0.000000,0.000000 0.000000,0.000000 0.000000,-25.000000 0.000000,0.000000 0.000000,0.000000 0.000000,0.000000 0.000000,-25.000000 0.000000,0.000000 0.000000,25.000000 0.000000,0.000000 0.000000,0.000000 0.000000,0.000000 0.000000,0.000000 0.000000,0.000000 0.000000,25.000000 0.000000,0.000000 0.000000,25.000000 0.000000,0.000000 0.000000,-25.000000 0.000000,0.000000 0.000000,0.000000 0.000000,0.000000 0.000000,0.000000 0.000000,0.000000 0.000000,-25.000000 0.000000,0.000000 0.000000,25.000000 0.000000,0.000000 0.000000,0.000000 0.000000,0.000000 0.000000,25.000000 0.000000,0.000000 0.000000,25.000000 0.000000,0.000000 0.000000,25.000000 0.000000,0.000000 0.000000,-50.000000 0.000000,0.000000 0.000000,-25.000000 0.000000,0.000000 0.000000,25.000000 0.000000,0.000000 0.000000,-25.000000 0.000000,0.000000 0.000000,25.000000 0.000000,0.000000 0.000000,25.000000 25.000000,0.000000 0.000000,-25.000000-25.000000,0.000000 0.000000,-25.000000 0.000000,0.000000 0.000000,0.000000 0.000000,0.000000 0.000000,-50.000000 0.000000,0.000000 0.000000,25.000000 0.000000,0.000000 0.000000,0.000000 0.000000,0.000000 0.000000,25.000000 0.000000,0.000000 0.000000,25.000000 0.000000,0.000000 0.000000,0.000000 0.000000,0.000000 0.000000,-25.000000 0.000000,0.000000 0.000000,-25.000000 0.000000,0.000000 0.000000,0.000000 0.000000,0.000000 0.000000,-50.000000 0.000000,0.000000 0.000000,25.000000 0.000000,0.000000 0.000000,25.000000 0.000000,0.000000 0.000000,-25.000000 0.000000,0.000000 0.000000,25.000000 0.000000,0.000000 0.000000,25.000000 0.000000,0.000000 0.000000,0.000000 0.000000,0.000000 0.000000,0.000000 0.000000,0.000000 0.000000,-25.000000 0.000000,0.000000 0.000000,0.000000 0.000000,0.000000 0.000000,-25.000000 0.000000,0.000000 0.000000,0.000000 0.000000,0.000000 0.000000,-25.000000 0.000000,0.000000 0.000000,25.000000 0.000000,0.000000 0.000000,-25.000000 0.000000,0.000000 0.000000,25.000000 0.000000,0.000000 0.000000,0.000000 0.000000,0.000000 0.000000,0.000000 0.000000,0.000000 0.000000,0.000000 0.000000,0.000000 0.000000,25.000000-25.000000,0.000000 0.000000,-25.000000 25.000000,0.000000 0.000000,0.000000 0.000000,0.000000 0.000000,-25.000000 0.000000,0.000000 0.000000,0.000000 0.000000,0.000000 0.000000,0.000000 0.000000,0.000000 0.000000,-25.000000 0.000000,0.000000 0.000000,0.000000 0.000000,0.000000 0.000000,0.000000 0.000000,0.000000 0.000000,0.000000 0.000000,0.000000 0.000000,-25.000000-25.000000,0.000000 0.000000,0.000000 50.000000</inkml:trace>
</inkml:ink>
</file>

<file path=ppt/ink/ink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16:42"/>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57500.000000 25450.000000,'50.000000'0.000000,"-25.000000"-25.000000,0.000000 0.000000,0.000000 25.000000,0.000000 0.000000,-25.000000-25.000000,0.000000 0.000000,25.000000 25.000000,0.000000 0.000000,-50.000000 0.000000,0.000000 0.000000,-25.000000 0.000000,0.000000 0.000000,0.000000 0.000000,0.000000 0.000000,-25.000000 0.000000,0.000000 0.000000,-50.000000 25.000000,0.000000 0.000000,0.000000-25.000000,0.000000 0.000000,-75.000000 25.000000,0.000000 0.000000,0.000000 0.000000,0.000000 0.000000,0.000000 0.000000,0.000000 0.000000,0.000000 0.000000,0.000000 0.000000,25.000000-25.000000,0.000000 0.000000,-25.000000 0.000000,0.000000 0.000000,0.000000 0.000000,0.000000 0.000000,-25.000000 0.000000,0.000000 0.000000,75.000000 0.000000,0.000000 0.000000,0.000000 0.000000,0.000000 0.000000,0.000000 25.000000,0.000000 0.000000,-50.000000-25.000000,0.000000 0.000000,0.000000 25.000000,0.000000 0.000000,0.000000-25.000000,0.000000 0.000000,50.000000 0.000000,0.000000 0.000000,50.000000 25.000000,0.000000 0.000000,-25.000000-25.000000,0.000000 0.000000,0.000000 0.000000,0.000000 0.000000,-25.000000 0.000000,0.000000 0.000000,0.000000 0.000000,0.000000 0.000000,25.000000 0.000000,0.000000 0.000000,0.000000 0.000000,0.000000 0.000000,0.000000 0.000000,0.000000 0.000000,25.000000 0.000000,0.000000 0.000000,0.000000-25.000000,0.000000 0.000000,25.000000 25.000000,0.000000 0.000000,-25.000000 0.000000,0.000000 0.000000,0.000000-25.000000,0.000000 0.000000,0.000000 25.000000,0.000000 0.000000,-25.000000 0.000000,0.000000 0.000000,25.000000-25.000000,0.000000 0.000000,25.000000 25.000000,0.000000 0.000000,0.000000-25.000000,0.000000 0.000000,0.000000 0.000000,0.000000 0.000000,25.000000 0.000000,0.000000 0.000000,25.000000 25.000000,0.000000 0.000000,-25.000000-25.000000,0.000000 0.000000,25.000000-25.000000,0.000000 0.000000,0.000000 25.000000,0.000000 0.000000,0.000000 0.000000,0.000000 0.000000,0.000000-25.000000,0.000000 0.000000,25.000000 0.000000,0.000000 0.000000,0.000000 0.000000,0.000000 0.000000,0.000000 0.000000,0.000000 0.000000,0.000000 0.000000,0.000000 0.000000,0.000000-25.000000,0.000000 0.000000,25.000000 25.000000,0.000000 0.000000,25.000000-25.000000,0.000000 0.000000,-25.000000 0.000000,0.000000 0.000000,25.000000 0.000000,0.000000 0.000000,0.000000 0.000000,0.000000 0.000000,0.000000 0.000000,0.000000 0.000000,25.000000 25.000000,0.000000 0.000000,0.000000-25.000000,0.000000 0.000000,0.000000 25.000000,0.000000 0.000000,25.000000 0.000000,0.000000 0.000000,25.000000 0.000000,0.000000 0.000000,0.000000 25.000000,0.000000 0.000000,0.000000-25.000000,0.000000 0.000000,0.000000 0.000000,0.000000 0.000000,0.000000 0.000000,0.000000 0.000000,-25.000000 25.000000,0.000000 0.000000,25.000000-25.000000,0.000000 0.000000,25.000000 0.000000,0.000000 0.000000,25.000000 25.000000,0.000000 0.000000,0.000000-25.000000,0.000000 0.000000,25.000000 0.000000,0.000000 0.000000,-50.000000 0.000000,0.000000 0.000000,-25.000000 25.000000,0.000000 0.000000,25.000000-25.000000,0.000000 0.000000,0.000000 25.000000,0.000000 0.000000,50.000000 0.000000,0.000000 0.000000,0.000000 0.000000,0.000000 0.000000,-50.000000 25.000000,0.000000 0.000000,0.000000 0.000000,0.000000 0.000000,-25.000000 0.000000,0.000000 0.000000,25.000000 0.000000,0.000000 0.000000,25.000000 0.000000,0.000000 0.000000,25.000000 0.000000,0.000000 0.000000,0.000000 0.000000,0.000000 0.000000,-75.000000 25.000000,0.000000 0.000000,25.000000 0.000000,0.000000 0.000000,-25.000000 25.000000,0.000000 0.000000,0.000000-25.000000,0.000000 0.000000,50.000000 50.000000,0.000000 0.000000,-25.000000-25.000000,0.000000 0.000000,0.000000 0.000000,0.000000 0.000000,-25.000000 25.000000,0.000000 0.000000,-25.000000-25.000000,0.000000 0.000000,-50.000000 0.000000,0.000000 0.000000,25.000000 0.000000,0.000000 0.000000,0.000000 0.000000,0.000000 0.000000,-25.000000-25.000000,0.000000 0.000000,50.000000 25.000000,0.000000 0.000000,-50.000000 0.000000,0.000000 0.000000,25.000000-25.000000,0.000000 0.000000,-25.000000 25.000000,0.000000 0.000000,0.000000-25.000000,0.000000 0.000000,-25.000000 25.000000,0.000000 0.000000,0.000000 0.000000,0.000000 0.000000,0.000000-25.000000,0.000000 0.000000,-25.000000 25.000000,0.000000 0.000000,0.000000-25.000000,0.000000 0.000000,0.000000 25.000000,0.000000 0.000000,-25.000000 0.000000,0.000000 0.000000,-25.000000 0.000000,0.000000 0.000000,-25.000000 0.000000,0.000000 0.000000,0.000000 0.000000,0.000000 0.000000,0.000000 25.000000,0.000000 0.000000,25.000000-25.000000,0.000000 0.000000,-25.000000 0.000000,0.000000 0.000000,0.000000-25.000000,0.000000 0.000000,0.000000 25.000000,0.000000 0.000000,0.000000-25.000000,0.000000 0.000000,0.000000 25.000000,0.000000 0.000000,0.000000-25.000000,0.000000 0.000000,-25.000000 0.000000,0.000000 0.000000,-25.000000-25.000000,0.000000 0.000000,0.000000 25.000000,0.000000 0.000000,-50.000000 0.000000,0.000000 0.000000,25.000000-25.000000,0.000000 0.000000,25.000000 25.000000,0.000000 0.000000,50.000000-25.000000,0.000000 0.000000,0.000000 0.000000,0.000000 0.000000,25.000000 25.000000,0.000000 0.000000,0.000000-25.000000,0.000000 0.000000,25.000000 25.000000,0.000000 0.000000,-25.000000-25.000000,0.000000 0.000000,25.000000 0.000000,0.000000 0.000000,-25.000000 25.000000,0.000000 0.000000,25.000000-25.000000,0.000000 0.000000,0.000000 0.000000,0.000000 0.000000,-25.000000 0.000000,0.000000 0.000000,50.000000 25.000000,0.000000 0.000000,-25.000000-25.000000,0.000000 0.000000,50.000000 0.000000,0.000000 0.000000,25.000000 0.000000,0.000000 0.000000,0.000000-25.000000,0.000000 0.000000,25.000000 25.000000,0.000000 0.000000,-25.000000 0.000000,0.000000 0.000000,25.000000-25.000000,0.000000 0.000000,0.000000 25.000000,0.000000 0.000000,25.000000-25.000000,0.000000 0.000000,0.000000 25.000000,0.000000 0.000000,50.000000-25.000000,0.000000 0.000000,0.000000 0.000000,0.000000 0.000000,25.000000 25.000000,0.000000 0.000000,0.000000-25.000000,0.000000 0.000000,-25.000000 25.000000,0.000000 0.000000,-25.000000-25.000000,0.000000 0.000000,0.000000 25.000000,0.000000 0.000000,-25.000000 0.000000,0.000000 0.000000,50.000000-25.000000,0.000000 0.000000,-25.000000 25.000000,0.000000 0.000000,25.000000 0.000000,0.000000 0.000000,0.000000-25.000000,0.000000 0.000000,-25.000000 25.000000,0.000000 0.000000,0.000000 0.000000,0.000000 0.000000,0.000000-25.000000,0.000000 0.000000,0.000000 25.000000,0.000000 0.000000,25.000000-25.000000,0.000000 0.000000,25.000000 25.000000,0.000000 0.000000,0.000000-25.000000,0.000000 0.000000,-50.000000 25.000000,0.000000 0.000000,25.000000 0.000000,0.000000 0.000000,-75.000000-25.000000,0.000000 0.000000,25.000000 25.000000,0.000000 0.000000,0.000000 0.000000,0.000000 0.000000,0.000000-25.000000,0.000000 0.000000,25.000000 25.000000,0.000000 0.000000,25.000000-25.000000,0.000000 0.000000,0.000000 25.000000,0.000000 0.000000,-25.000000 0.000000,0.000000 0.000000,25.000000 0.000000,0.000000 0.000000,-50.000000-25.000000,0.000000 0.000000,-25.000000 25.000000,0.000000 0.000000,50.000000 0.000000,0.000000 0.000000,0.000000 0.000000,0.000000 0.000000,25.000000 0.000000,0.000000 0.000000,25.000000 25.000000,0.000000 0.000000,-25.000000-25.000000,0.000000 0.000000,-25.000000 25.000000,0.000000 0.000000,0.000000-25.000000,0.000000 0.000000,-50.000000 25.000000,0.000000 0.000000,25.000000-25.000000,0.000000 0.000000,25.000000 0.000000,0.000000 0.000000,0.000000 0.000000,0.000000 0.000000,25.000000 25.000000,0.000000 0.000000,0.000000-25.000000,0.000000 0.000000,-50.000000 0.000000,0.000000 0.000000,0.000000 0.000000,0.000000 0.000000,0.000000 0.000000,0.000000 0.000000,-50.000000 0.000000,0.000000 0.000000,25.000000 25.000000,0.000000 0.000000,0.000000-25.000000,0.000000 0.000000,0.000000 0.000000,0.000000 0.000000,25.000000 0.000000,0.000000 0.000000,0.000000 0.000000,0.000000 0.000000,25.000000 0.000000,0.000000 0.000000,0.000000 0.000000,0.000000 0.000000,0.000000 0.000000,0.000000 0.000000,0.000000 0.000000,0.000000 0.000000,-50.000000 0.000000,0.000000 0.000000,25.000000 0.000000,0.000000 0.000000,0.000000 0.000000,0.000000 0.000000,-25.000000 25.000000,0.000000 0.000000,25.000000-25.000000,0.000000 0.000000,25.000000 0.000000,0.000000 0.000000,-25.000000 0.000000,0.000000 0.000000,25.000000 0.000000,0.000000 0.000000,-25.000000 0.000000,0.000000 0.000000,25.000000 0.000000,0.000000 0.000000,-25.000000 25.000000,0.000000 0.000000,0.000000-25.000000,0.000000 0.000000,-25.000000 0.000000,0.000000 0.000000,50.000000 0.000000,0.000000 0.000000,-25.000000 25.000000,0.000000 0.000000,25.000000-25.000000,0.000000 0.000000,0.000000 0.000000,0.000000 0.000000,0.000000 0.000000,0.000000 0.000000,0.000000 25.000000,0.000000 0.000000,-25.000000-25.000000,0.000000 0.000000,-25.000000 0.000000,0.000000 0.000000,0.000000 0.000000,0.000000 0.000000,25.000000 0.000000,0.000000 0.000000,-25.000000 0.000000,0.000000 0.000000,25.000000 0.000000,0.000000 0.000000,50.000000 0.000000,0.000000 0.000000,-25.000000 0.000000,0.000000 0.000000,25.000000 0.000000,0.000000 0.000000,-25.000000 25.000000,0.000000 0.000000,-25.000000-25.000000,0.000000 0.000000,0.000000 25.000000,0.000000 0.000000,0.000000-25.000000,0.000000 0.000000,-25.000000 25.000000,0.000000 0.000000,25.000000-25.000000,0.000000 0.000000,0.000000 0.000000,0.000000 0.000000,25.000000 25.000000,0.000000 0.000000,-25.000000-25.000000,0.000000 0.000000,25.000000 0.000000,0.000000 0.000000,0.000000 0.000000,0.000000 0.000000,-25.000000 0.000000,0.000000 0.000000,-25.000000 0.000000,0.000000 0.000000,0.000000 0.000000,0.000000 0.000000,0.000000 0.000000,0.000000 0.000000,0.000000 0.000000,0.000000 0.000000,25.000000 0.000000,0.000000 0.000000,-25.000000 25.000000,0.000000 0.000000,50.000000-25.000000,0.000000 0.000000,-25.000000 0.000000,0.000000 0.000000,25.000000 0.000000,0.000000 0.000000,0.000000 25.000000,0.000000 0.000000,-25.000000-25.000000,0.000000 0.000000,0.000000 0.000000,0.000000 0.000000,0.000000 0.000000,0.000000 0.000000,-25.000000 0.000000,0.000000 0.000000,25.000000 0.000000,0.000000 0.000000,0.000000 0.000000,0.000000 0.000000,0.000000 0.000000,0.000000 0.000000,50.000000 0.000000,0.000000 0.000000,-50.000000 0.000000,0.000000 0.000000,0.000000 0.000000,0.000000 0.000000,25.000000 0.000000,0.000000 0.000000,-25.000000 0.000000,0.000000 0.000000,-25.000000 25.000000,0.000000 0.000000,25.000000-25.000000,0.000000 0.000000,-25.000000 0.000000,0.000000 0.000000,25.000000 0.000000,0.000000 0.000000,50.000000 0.000000,0.000000 0.000000,-25.000000 0.000000,0.000000 0.000000,25.000000 0.000000,0.000000 0.000000,0.000000 0.000000,0.000000 0.000000,-50.000000 25.000000,0.000000 0.000000,25.000000-25.000000,0.000000 0.000000,-25.000000 0.000000,0.000000 0.000000,0.000000 0.000000,0.000000 0.000000,0.000000 0.000000,0.000000 0.000000,25.000000 0.000000,0.000000 0.000000,-25.000000 0.000000,0.000000 0.000000,25.000000 0.000000,0.000000 0.000000,0.000000 0.000000,0.000000 0.000000,-25.000000 0.000000,0.000000 0.000000,0.000000 0.000000,0.000000 0.000000,0.000000 0.000000,0.000000 0.000000,-25.000000 0.000000,0.000000 0.000000,25.000000 0.000000,0.000000 0.000000,25.000000 0.000000,0.000000 0.000000,0.000000-25.000000,0.000000 0.000000,25.000000 25.000000,0.000000 0.000000,25.000000 0.000000,0.000000 0.000000,-50.000000 0.000000,0.000000 0.000000,-25.000000 0.000000,0.000000 0.000000,25.000000 0.000000,0.000000 0.000000,-25.000000 0.000000,0.000000 0.000000,0.000000 0.000000,0.000000 0.000000,25.000000 0.000000,0.000000 0.000000,0.000000-25.000000,0.000000 0.000000,25.000000 25.000000,0.000000 0.000000,0.000000 0.000000,0.000000 0.000000,0.000000 0.000000,0.000000 0.000000,-25.000000 0.000000,0.000000 0.000000,-25.000000 0.000000,0.000000 0.000000,25.000000 0.000000,0.000000 0.000000,25.000000 25.000000,0.000000 0.000000,25.000000-25.000000,0.000000 0.000000,-25.000000 0.000000,0.000000 0.000000,0.000000 25.000000,0.000000 0.000000,0.000000-25.000000,0.000000 0.000000,-50.000000 0.000000,0.000000 0.000000,0.000000 0.000000,0.000000 0.000000,25.000000 25.000000,0.000000 0.000000,25.000000-25.000000,0.000000 0.000000,-25.000000 0.000000,0.000000 0.000000,50.000000 0.000000,0.000000 0.000000,-50.000000 0.000000,0.000000 0.000000,-25.000000 0.000000,0.000000 0.000000,0.000000 0.000000,0.000000 0.000000,-25.000000 0.000000,0.000000 0.000000,0.000000 0.000000,0.000000 0.000000,0.000000 0.000000,0.000000 0.000000,-25.000000 0.000000,0.000000 0.000000,0.000000 0.000000,0.000000 0.000000,25.000000 0.000000,0.000000 0.000000,-75.000000-25.000000,0.000000 0.000000,-50.000000 25.000000,0.000000 0.000000,-25.000000 0.000000</inkml:trace>
</inkml:ink>
</file>

<file path=ppt/ink/ink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16:45"/>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33500.000000 30750.000000,'150.000000'-50.000000,"-25.000000"25.000000,0.000000 0.000000,0.000000 0.000000,0.000000 0.000000,0.000000 0.000000,0.000000 0.000000,50.000000 25.000000,0.000000 0.000000,50.000000 0.000000,0.000000 0.000000,50.000000-25.000000,0.000000 0.000000,25.000000 25.000000,0.000000 0.000000,-50.000000-25.000000,0.000000 0.000000,75.000000 0.000000,0.000000 0.000000,50.000000 25.000000,0.000000 0.000000,-100.000000-25.000000,0.000000 0.000000,75.000000 25.000000,0.000000 0.000000,0.000000-25.000000,0.000000 0.000000,-50.000000 25.000000,0.000000 0.000000,-25.000000 0.000000,0.000000 0.000000,75.000000 0.000000,0.000000 0.000000,-50.000000 0.000000,0.000000 0.000000,-50.000000 0.000000,0.000000 0.000000,25.000000 0.000000,0.000000 0.000000,0.000000 25.000000,0.000000 0.000000,-75.000000-25.000000,0.000000 0.000000,-25.000000 25.000000,0.000000 0.000000,-75.000000-25.000000,0.000000 0.000000,0.000000 25.000000,0.000000 0.000000,0.000000-25.000000,0.000000 0.000000,-50.000000 0.000000,0.000000 0.000000,-100.000000 0.000000,0.000000 0.000000,-50.000000-25.000000,0.000000 0.000000,-25.000000 25.000000,0.000000 0.000000,0.000000-25.000000,0.000000 0.000000,-25.000000 25.000000,0.000000 0.000000,-50.000000-25.000000,0.000000 0.000000,-25.000000 25.000000,0.000000 0.000000,-25.000000 0.000000,0.000000 0.000000,0.000000 0.000000,0.000000 0.000000,-25.000000 0.000000,0.000000 0.000000,-100.000000 0.000000,0.000000 0.000000,-50.000000 0.000000,0.000000 0.000000,-25.000000 25.000000,0.000000 0.000000,-50.000000 0.000000,0.000000 0.000000,25.000000 0.000000,0.000000 0.000000,-25.000000 0.000000,0.000000 0.000000,50.000000 0.000000,0.000000 0.000000,-25.000000 0.000000,0.000000 0.000000,50.000000 25.000000,0.000000 0.000000,25.000000-25.000000,0.000000 0.000000,-50.000000 25.000000,0.000000 0.000000,125.000000-25.000000,0.000000 0.000000,25.000000 0.000000,0.000000 0.000000,-25.000000 0.000000,0.000000 0.000000,100.000000 0.000000,0.000000 0.000000,100.000000-25.000000,0.000000 0.000000,50.000000 0.000000,0.000000 0.000000,50.000000 0.000000,0.000000 0.000000,25.000000-25.000000,0.000000 0.000000,25.000000 25.000000,0.000000 0.000000,25.000000 0.000000,0.000000 0.000000,75.000000 0.000000,0.000000 0.000000,25.000000-25.000000,0.000000 0.000000,50.000000 25.000000,0.000000 0.000000,0.000000 0.000000,0.000000 0.000000,-75.000000 0.000000,0.000000 0.000000,-25.000000 0.000000</inkml:trace>
</inkml:ink>
</file>

<file path=ppt/ink/ink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17:00"/>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44200.000000 37400.000000,'50.000000'0.000000,"-25.000000"0.000000,0.000000 0.000000,25.000000 0.000000,0.000000 0.000000,0.000000-25.000000,0.000000 0.000000,0.000000 25.000000,0.000000 0.000000,25.000000 0.000000,0.000000 0.000000,0.000000 0.000000,0.000000 0.000000,0.000000 0.000000,0.000000 0.000000,25.000000 0.000000,0.000000 0.000000,0.000000 25.000000,0.000000 0.000000,25.000000-25.000000,0.000000 0.000000,25.000000 25.000000,0.000000 0.000000,0.000000-25.000000,0.000000 0.000000,0.000000 0.000000,0.000000 0.000000,-25.000000 0.000000,0.000000 0.000000,-25.000000 0.000000,0.000000 0.000000,0.000000 0.000000,0.000000 0.000000,25.000000 0.000000,0.000000 0.000000,-25.000000 0.000000,0.000000 0.000000,25.000000 0.000000,0.000000 0.000000,50.000000 0.000000,0.000000 0.000000,-25.000000 0.000000,0.000000 0.000000,0.000000 0.000000,0.000000 0.000000,0.000000 0.000000,0.000000 0.000000,0.000000 0.000000,0.000000 0.000000,25.000000-25.000000,0.000000 0.000000,25.000000 25.000000,0.000000 0.000000,0.000000 0.000000,0.000000 0.000000,0.000000-25.000000,0.000000 0.000000,-50.000000 25.000000,0.000000 0.000000,0.000000 0.000000,0.000000 0.000000,0.000000 0.000000,0.000000 0.000000,50.000000 0.000000,0.000000 0.000000,0.000000-25.000000,0.000000 0.000000,0.000000 25.000000,0.000000 0.000000,-25.000000 0.000000,0.000000 0.000000,-25.000000 0.000000,0.000000 0.000000,50.000000-25.000000,0.000000 0.000000,25.000000 25.000000,0.000000 0.000000,-25.000000 0.000000,0.000000 0.000000,-25.000000 0.000000,0.000000 0.000000,-25.000000 0.000000,0.000000 0.000000,0.000000 0.000000,0.000000 0.000000,25.000000 0.000000,0.000000 0.000000,50.000000 25.000000,0.000000 0.000000,-25.000000-25.000000,0.000000 0.000000,0.000000 0.000000,0.000000 0.000000,-25.000000 0.000000,0.000000 0.000000,0.000000 0.000000,0.000000 0.000000,50.000000 0.000000,0.000000 0.000000,0.000000 0.000000,0.000000 0.000000,-25.000000 0.000000,0.000000 0.000000,-75.000000 25.000000,0.000000 0.000000,25.000000-25.000000,0.000000 0.000000,0.000000 0.000000,0.000000 0.000000,0.000000 0.000000,0.000000 0.000000,50.000000 0.000000,0.000000 0.000000,-25.000000 0.000000,0.000000 0.000000,-25.000000 0.000000,0.000000 0.000000,-25.000000 0.000000,0.000000 0.000000,0.000000 0.000000,0.000000 0.000000,25.000000 0.000000,0.000000 0.000000,25.000000 0.000000,0.000000 0.000000,0.000000 0.000000,0.000000 0.000000,0.000000 0.000000,0.000000 0.000000,-25.000000 0.000000,0.000000 0.000000,0.000000 0.000000,0.000000 0.000000,-25.000000 0.000000,0.000000 0.000000,75.000000 0.000000,0.000000 0.000000,0.000000 0.000000,0.000000 0.000000,0.000000-25.000000,0.000000 0.000000,0.000000 25.000000,0.000000 0.000000,-50.000000 0.000000,0.000000 0.000000,25.000000 0.000000,0.000000 0.000000,0.000000 0.000000,0.000000 0.000000,50.000000 25.000000,0.000000 0.000000,-25.000000-25.000000,0.000000 0.000000,-25.000000 25.000000,0.000000 0.000000,-25.000000 0.000000,0.000000 0.000000,0.000000-25.000000,0.000000 0.000000,50.000000 25.000000,0.000000 0.000000,0.000000 0.000000,0.000000 0.000000,0.000000-25.000000,0.000000 0.000000,-50.000000 25.000000,0.000000 0.000000,-25.000000-25.000000,0.000000 0.000000,25.000000 25.000000,0.000000 0.000000,-25.000000-25.000000,0.000000 0.000000,50.000000 0.000000,0.000000 0.000000,25.000000 25.000000,0.000000 0.000000,-75.000000-25.000000,0.000000 0.000000,0.000000 0.000000,0.000000 0.000000,0.000000 0.000000,0.000000 0.000000,-25.000000 0.000000,0.000000 0.000000,0.000000 25.000000,0.000000 0.000000,25.000000-25.000000,0.000000 0.000000,0.000000 0.000000,0.000000 0.000000,0.000000 0.000000,0.000000 0.000000,0.000000 25.000000,0.000000 0.000000,0.000000-25.000000,0.000000 0.000000,-25.000000 0.000000,0.000000 0.000000,-25.000000 0.000000,0.000000 0.000000,-25.000000 0.000000,0.000000 0.000000,0.000000 0.000000,0.000000 0.000000,0.000000 0.000000,0.000000 0.000000,25.000000 0.000000,0.000000 0.000000,-25.000000 0.000000,0.000000 0.000000,0.000000 0.000000,0.000000 0.000000,0.000000 0.000000,0.000000 0.000000,0.000000 0.000000,0.000000 0.000000,0.000000 0.000000,0.000000 0.000000,0.000000 0.000000,0.000000 0.000000,-25.000000 0.000000,0.000000 0.000000,25.000000 0.000000,0.000000 0.000000,-25.000000 0.000000,0.000000 0.000000,0.000000 0.000000,0.000000 0.000000,0.000000 0.000000,0.000000 0.000000,0.000000 0.000000,0.000000 0.000000,-50.000000 25.000000,0.000000 0.000000,-25.000000 0.000000</inkml:trace>
</inkml:ink>
</file>

<file path=ppt/ink/ink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17:02"/>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82950.000000 37750.000000,'50.000000'-50.000000,"-25.000000"50.000000,0.000000 0.000000,25.000000-25.000000,0.000000 0.000000,0.000000 25.000000,0.000000 0.000000,-25.000000 0.000000,0.000000 0.000000,25.000000 0.000000,0.000000 0.000000,25.000000 0.000000,0.000000 0.000000,-25.000000 0.000000,0.000000 0.000000,50.000000 25.000000,0.000000 0.000000,0.000000-25.000000,0.000000 0.000000,25.000000 25.000000,0.000000 0.000000,0.000000 0.000000,0.000000 0.000000,25.000000-25.000000,0.000000 0.000000,-25.000000 25.000000,0.000000 0.000000,0.000000-25.000000,0.000000 0.000000,-25.000000 0.000000,0.000000 0.000000,0.000000 25.000000,0.000000 0.000000,25.000000-25.000000,0.000000 0.000000,0.000000 0.000000,0.000000 0.000000,25.000000 0.000000,0.000000 0.000000,0.000000 0.000000,0.000000 0.000000,25.000000 0.000000,0.000000 0.000000,-25.000000 0.000000,0.000000 0.000000,0.000000 0.000000,0.000000 0.000000,0.000000 0.000000,0.000000 0.000000,25.000000 0.000000,0.000000 0.000000,0.000000 0.000000,0.000000 0.000000,25.000000 0.000000,0.000000 0.000000,-50.000000 0.000000,0.000000 0.000000,-25.000000 0.000000,0.000000 0.000000,25.000000 0.000000,0.000000 0.000000,-25.000000 25.000000,0.000000 0.000000,25.000000-25.000000,0.000000 0.000000,50.000000 0.000000,0.000000 0.000000,-25.000000 0.000000,0.000000 0.000000,0.000000 0.000000,0.000000 0.000000,0.000000 25.000000,0.000000 0.000000,-50.000000-25.000000,0.000000 0.000000,25.000000 0.000000,0.000000 0.000000,0.000000 0.000000,0.000000 0.000000,25.000000 0.000000,0.000000 0.000000,-25.000000 0.000000,0.000000 0.000000,0.000000 0.000000,0.000000 0.000000,-25.000000 0.000000,0.000000 0.000000,-25.000000 0.000000,0.000000 0.000000,25.000000 0.000000,0.000000 0.000000,25.000000 0.000000,0.000000 0.000000,0.000000 0.000000,0.000000 0.000000,25.000000 0.000000,0.000000 0.000000,-25.000000 0.000000,0.000000 0.000000,-25.000000 0.000000,0.000000 0.000000,-25.000000 0.000000,0.000000 0.000000,0.000000 0.000000,0.000000 0.000000,25.000000 0.000000,0.000000 0.000000,0.000000-25.000000,0.000000 0.000000,0.000000 25.000000,0.000000 0.000000,25.000000 0.000000,0.000000 0.000000,0.000000-25.000000,0.000000 0.000000,-50.000000 25.000000,0.000000 0.000000,25.000000 0.000000,0.000000 0.000000,-25.000000 0.000000,0.000000 0.000000,0.000000 0.000000,0.000000 0.000000,25.000000 0.000000,0.000000 0.000000,0.000000 0.000000,0.000000 0.000000,-25.000000 0.000000,0.000000 0.000000,25.000000 0.000000,0.000000 0.000000,0.000000-25.000000,0.000000 0.000000,-50.000000 25.000000,0.000000 0.000000,25.000000 0.000000,0.000000 0.000000,0.000000 0.000000,0.000000 0.000000,-25.000000 0.000000,0.000000 0.000000,25.000000 0.000000,0.000000 0.000000,0.000000 0.000000,0.000000 0.000000,25.000000 0.000000,0.000000 0.000000,25.000000 0.000000,0.000000 0.000000,-25.000000 25.000000,0.000000 0.000000,-25.000000-25.000000,0.000000 0.000000,50.000000 25.000000,0.000000 0.000000,-75.000000-25.000000,0.000000 0.000000,25.000000 0.000000,0.000000 0.000000,-25.000000 25.000000,0.000000 0.000000,0.000000-25.000000,0.000000 0.000000,25.000000 0.000000,0.000000 0.000000,0.000000 0.000000,0.000000 0.000000,0.000000 0.000000,0.000000 0.000000,25.000000 0.000000,0.000000 0.000000,-25.000000-25.000000,0.000000 0.000000,0.000000 25.000000,0.000000 0.000000,0.000000-25.000000,0.000000 0.000000,0.000000 25.000000,0.000000 0.000000,-25.000000 0.000000,0.000000 0.000000,-25.000000 0.000000,0.000000 0.000000,0.000000 0.000000,0.000000 0.000000,0.000000 0.000000,0.000000 0.000000,0.000000 0.000000,0.000000 0.000000,25.000000 25.000000,0.000000 0.000000,-25.000000 0.000000,0.000000 0.000000,0.000000 0.000000,0.000000 0.000000,-25.000000 0.000000,0.000000 0.000000,-50.000000 25.000000,0.000000 0.000000,-50.000000-25.000000</inkml:trace>
</inkml:ink>
</file>

<file path=ppt/ink/ink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17:05"/>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11800.000000 41500.000000,'0.000000'-50.000000,"0.000000"25.000000,0.000000 0.000000,25.000000 25.000000,0.000000 0.000000,0.000000 0.000000,0.000000 0.000000,0.000000 0.000000,0.000000 0.000000,25.000000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0.000000,50.000000 0.000000,0.000000 0.000000,0.000000-25.000000,0.000000 0.000000,25.000000 25.000000,0.000000 0.000000,50.000000-25.000000,0.000000 0.000000,-25.000000 0.000000,0.000000 0.000000,0.000000 0.000000,0.000000 0.000000,0.000000 0.000000,0.000000 0.000000,-25.000000 25.000000,0.000000 0.000000,25.000000-25.000000,0.000000 0.000000,25.000000 25.000000,0.000000 0.000000,0.000000 0.000000,0.000000 0.000000,0.000000 0.000000,0.000000 0.000000,0.000000 0.000000,0.000000 0.000000,-50.000000 0.000000,0.000000 0.000000,-25.000000 0.000000,0.000000 0.000000,25.000000 25.000000,0.000000 0.000000,-25.000000-25.000000,0.000000 0.000000,50.000000 25.000000,0.000000 0.000000,0.000000-25.000000,0.000000 0.000000,0.000000 25.000000,0.000000 0.000000,-25.000000-25.000000,0.000000 0.000000,0.000000 25.000000,0.000000 0.000000,-25.000000-25.000000,0.000000 0.000000,0.000000 0.000000,0.000000 0.000000,25.000000 25.000000,0.000000 0.000000,25.000000-25.000000,0.000000 0.000000,0.000000 0.000000,0.000000 0.000000,25.000000 0.000000,0.000000 0.000000,-25.000000 25.000000,0.000000 0.000000,-25.000000-25.000000,0.000000 0.000000,-25.000000 0.000000,0.000000 0.000000,0.000000 0.000000,0.000000 0.000000,25.000000 0.000000,0.000000 0.000000,0.000000 0.000000,0.000000 0.000000,25.000000 0.000000,0.000000 0.000000,-25.000000 0.000000,0.000000 0.000000,0.000000 0.000000,0.000000 0.000000,-25.000000 0.000000,0.000000 0.000000,-25.000000 0.000000,0.000000 0.000000,0.000000 0.000000,0.000000 0.000000,-25.000000 0.000000,0.000000 0.000000,25.000000 25.000000,0.000000 0.000000,0.000000-25.000000,0.000000 0.000000,-25.000000 0.000000,0.000000 0.000000,50.000000 0.000000,0.000000 0.000000,-25.000000 0.000000,0.000000 0.000000,25.000000 0.000000,0.000000 0.000000,0.000000 0.000000,0.000000 0.000000,25.000000 0.000000,0.000000 0.000000,-25.000000 0.000000,0.000000 0.000000,-25.000000 0.000000,0.000000 0.000000,25.000000 0.000000,0.000000 0.000000,-25.000000 0.000000,0.000000 0.000000,-25.000000 0.000000,0.000000 0.000000,25.000000 0.000000,0.000000 0.000000,0.000000 0.000000,0.000000 0.000000,0.000000 25.000000,0.000000 0.000000,25.000000-25.000000,0.000000 0.000000,-25.000000 0.000000,0.000000 0.000000,25.000000 0.000000,0.000000 0.000000,0.000000 0.000000,0.000000 0.000000,0.000000 0.000000,0.000000 0.000000,0.000000 0.000000,0.000000 0.000000,0.000000 0.000000,0.000000 0.000000,-50.000000 0.000000,0.000000 0.000000,50.000000 0.000000,0.000000 0.000000,-50.000000 0.000000,0.000000 0.000000,25.000000 0.000000,0.000000 0.000000,25.000000 0.000000,0.000000 0.000000,0.000000 0.000000,0.000000 0.000000,0.000000 0.000000,0.000000 0.000000,0.000000 0.000000,0.000000 0.000000,0.000000 25.000000,0.000000 0.000000,25.000000-25.000000,0.000000 0.000000,-25.000000 0.000000,0.000000 0.000000,-25.000000 25.000000,0.000000 0.000000,0.000000-25.000000,0.000000 0.000000,-25.000000 0.000000,0.000000 0.000000,25.000000 0.000000,0.000000 0.000000,0.000000 0.000000,0.000000 0.000000,0.000000 0.000000,0.000000 0.000000,0.000000 0.000000,0.000000 0.000000,0.000000 0.000000,0.000000 0.000000,25.000000 0.000000,0.000000 0.000000,0.000000 0.000000,0.000000 0.000000,-25.000000 0.000000,0.000000 0.000000,25.000000 25.000000,0.000000 0.000000,-25.000000-25.000000,0.000000 0.000000,0.000000 0.000000,0.000000 0.000000,25.000000 0.000000,0.000000 0.000000,-50.000000 0.000000,0.000000 0.000000,25.000000 0.000000,0.000000 0.000000,25.000000 0.000000,0.000000 0.000000,-25.000000 0.000000,0.000000 0.000000,25.000000 0.000000,0.000000 0.000000,0.000000 25.000000,0.000000 0.000000,25.000000-25.000000,0.000000 0.000000,-25.000000 0.000000,0.000000 0.000000,25.000000 0.000000,0.000000 0.000000,-25.000000 25.000000,0.000000 0.000000,-25.000000-25.000000,0.000000 0.000000,25.000000 0.000000,0.000000 0.000000,-25.000000 0.000000,0.000000 0.000000,25.000000 0.000000,0.000000 0.000000,25.000000 0.000000,0.000000 0.000000,0.000000 0.000000,0.000000 0.000000,0.000000 0.000000,0.000000 0.000000,0.000000 0.000000,0.000000 0.000000,0.000000 0.000000,0.000000 0.000000,-25.000000 25.000000,0.000000 0.000000,0.000000-25.000000,0.000000 0.000000,-25.000000 0.000000,0.000000 0.000000,0.000000 0.000000,0.000000 0.000000,25.000000 0.000000,0.000000 0.000000,25.000000 0.000000,0.000000 0.000000,0.000000 0.000000,0.000000 0.000000,0.000000 0.000000,0.000000 0.000000,25.000000 0.000000,0.000000 0.000000,0.000000 0.000000,0.000000 0.000000,-25.000000-25.000000,0.000000 0.000000,-25.000000 25.000000,0.000000 0.000000,25.000000 0.000000,0.000000 0.000000,0.000000 0.000000,0.000000 0.000000,0.000000 0.000000,0.000000 0.000000,25.000000 0.000000,0.000000 0.000000,0.000000 0.000000,0.000000 0.000000,-25.000000 0.000000,0.000000 0.000000,0.000000 0.000000,0.000000 0.000000,-25.000000 0.000000,0.000000 0.000000,0.000000 0.000000,0.000000 0.000000,25.000000 0.000000,0.000000 0.000000,25.000000 0.000000,0.000000 0.000000,0.000000 0.000000,0.000000 0.000000,25.000000 0.000000,0.000000 0.000000,-25.000000 0.000000,0.000000 0.000000,0.000000-25.000000,0.000000 0.000000,-50.000000 25.000000,0.000000 0.000000,25.000000 0.000000,0.000000 0.000000,-25.000000 0.000000,0.000000 0.000000,25.000000 0.000000,0.000000 0.000000,25.000000 0.000000,0.000000 0.000000,0.000000 0.000000,0.000000 0.000000,-25.000000 0.000000,0.000000 0.000000,25.000000 0.000000,0.000000 0.000000,-50.000000 0.000000,0.000000 0.000000,0.000000 0.000000,0.000000 0.000000,25.000000 0.000000,0.000000 0.000000,0.000000 0.000000,0.000000 0.000000,25.000000 0.000000,0.000000 0.000000,25.000000 0.000000,0.000000 0.000000,-25.000000 0.000000,0.000000 0.000000,0.000000 0.000000,0.000000 0.000000,-25.000000 0.000000,0.000000 0.000000,-25.000000 0.000000,0.000000 0.000000,25.000000 25.000000,0.000000 0.000000,25.000000-25.000000,0.000000 0.000000,0.000000 0.000000,0.000000 0.000000,25.000000 0.000000,0.000000 0.000000,-25.000000 0.000000,0.000000 0.000000,-25.000000 25.000000,0.000000 0.000000,0.000000-25.000000,0.000000 0.000000,0.000000 0.000000,0.000000 0.000000,0.000000 0.000000,0.000000 0.000000,75.000000 0.000000,0.000000 0.000000,-25.000000-25.000000,0.000000 0.000000,25.000000 0.000000,0.000000 0.000000,-25.000000 25.000000,0.000000 0.000000,0.000000-50.000000,0.000000 0.000000,0.000000 50.000000,0.000000 0.000000,50.000000-25.000000,0.000000 0.000000,0.000000 0.000000,0.000000 0.000000,-25.000000 25.000000,0.000000 0.000000,-25.000000 0.000000,0.000000 0.000000,-25.000000 0.000000,0.000000 0.000000,25.000000 0.000000,0.000000 0.000000,50.000000 0.000000,0.000000 0.000000,0.000000 0.000000,0.000000 0.000000,-75.000000 0.000000,0.000000 0.000000,25.000000 0.000000,0.000000 0.000000,-25.000000 0.000000,0.000000 0.000000,25.000000 0.000000,0.000000 0.000000,50.000000 0.000000,0.000000 0.000000,-50.000000-25.000000,0.000000 0.000000,0.000000 0.000000,0.000000 0.000000,-25.000000 0.000000,0.000000 0.000000,0.000000 25.000000,0.000000 0.000000,25.000000-25.000000,0.000000 0.000000,50.000000 0.000000,0.000000 0.000000,-25.000000 0.000000,0.000000 0.000000,-25.000000 0.000000,0.000000 0.000000,-25.000000 25.000000,0.000000 0.000000,-25.000000 0.000000,0.000000 0.000000,50.000000 0.000000,0.000000 0.000000,25.000000 0.000000,0.000000 0.000000,-25.000000 0.000000,0.000000 0.000000,0.000000 0.000000,0.000000 0.000000,-25.000000 0.000000,0.000000 0.000000,-25.000000 0.000000,0.000000 0.000000,0.000000 0.000000,0.000000 0.000000,75.000000 0.000000,0.000000 0.000000,0.000000 0.000000,0.000000 0.000000,-25.000000 0.000000,0.000000 0.000000,0.000000 0.000000,0.000000 0.000000,-25.000000 0.000000,0.000000 0.000000,0.000000 0.000000,0.000000 0.000000,25.000000 0.000000,0.000000 0.000000,25.000000 0.000000,0.000000 0.000000,-25.000000 0.000000,0.000000 0.000000,0.000000 0.000000,0.000000 0.000000,-75.000000 0.000000,0.000000 0.000000,0.000000 0.000000,0.000000 0.000000,0.000000 0.000000,0.000000 0.000000,0.000000-25.000000,0.000000 0.000000,25.000000 25.000000,0.000000 0.000000,0.000000 0.000000,0.000000 0.000000,-25.000000-25.000000,0.000000 0.000000,0.000000 25.000000,0.000000 0.000000,-25.000000 0.000000,0.000000 0.000000,-50.000000 0.000000,0.000000 0.000000,25.000000 0.000000,0.000000 0.000000,-25.000000 0.000000,0.000000 0.000000,0.000000 0.000000,0.000000 0.000000,0.000000 0.000000,0.000000 0.000000,0.000000 0.000000,0.000000 0.000000,0.000000 0.000000,0.000000 0.000000,0.000000-25.000000,0.000000 0.000000,0.000000 25.000000,0.000000 0.000000,0.000000 0.000000,0.000000 0.000000,0.000000 0.000000,0.000000 0.000000,0.000000 0.000000,0.000000 0.000000,0.000000 0.000000,0.000000 0.000000,0.000000 25.000000</inkml:trace>
</inkml:ink>
</file>

<file path=ppt/ink/ink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17:08"/>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53750.000000 46850.000000,'150.000000'0.000000,"-50.000000"0.000000,0.000000 0.000000,50.000000 0.000000,0.000000 0.000000,25.000000 0.000000,0.000000 0.000000,0.000000 0.000000,0.000000 0.000000,-25.000000 25.000000,0.000000 0.000000,25.000000 0.000000,0.000000 0.000000,25.000000-25.000000,0.000000 0.000000,75.000000 25.000000,0.000000 0.000000,50.000000-25.000000,0.000000 0.000000,-75.000000 0.000000,0.000000 0.000000,75.000000 0.000000,0.000000 0.000000,100.000000 0.000000,0.000000 0.000000,-75.000000-25.000000,0.000000 0.000000,75.000000 25.000000,0.000000 0.000000,50.000000 0.000000,0.000000 0.000000,-100.000000 0.000000,0.000000 0.000000,75.000000 0.000000,0.000000 0.000000,-50.000000 0.000000,0.000000 0.000000,-50.000000 50.000000,0.000000 0.000000,25.000000-25.000000,0.000000 0.000000,-50.000000 25.000000,0.000000 0.000000,-75.000000-25.000000,0.000000 0.000000,50.000000 0.000000,0.000000 0.000000,0.000000 0.000000,0.000000 0.000000,-125.000000-25.000000,0.000000 0.000000,-25.000000 25.000000,0.000000 0.000000,-25.000000 0.000000,0.000000 0.000000,-25.000000-25.000000,0.000000 0.000000,-25.000000 25.000000,0.000000 0.000000,-25.000000-25.000000,0.000000 0.000000,-75.000000 0.000000,0.000000 0.000000,-25.000000 0.000000,0.000000 0.000000,-50.000000 0.000000,0.000000 0.000000,-25.000000-25.000000,0.000000 0.000000,0.000000 25.000000,0.000000 0.000000,0.000000-25.000000,0.000000 0.000000,-25.000000 25.000000,0.000000 0.000000,-25.000000 0.000000,0.000000 0.000000,0.000000-25.000000,0.000000 0.000000,-75.000000 25.000000,0.000000 0.000000,25.000000 0.000000,0.000000 0.000000,-75.000000 0.000000,0.000000 0.000000,-125.000000 0.000000,0.000000 0.000000,-25.000000 0.000000,0.000000 0.000000,-50.000000 0.000000,0.000000 0.000000,-50.000000 0.000000,0.000000 0.000000,125.000000 0.000000,0.000000 0.000000,-75.000000-25.000000,0.000000 0.000000,75.000000-25.000000,0.000000 0.000000,0.000000 50.000000,0.000000 0.000000,-25.000000-25.000000,0.000000 0.000000,75.000000 25.000000,0.000000 0.000000,-50.000000-25.000000,0.000000 0.000000,75.000000 25.000000,0.000000 0.000000,50.000000 0.000000,0.000000 0.000000,-25.000000 0.000000,0.000000 0.000000,75.000000 0.000000,0.000000 0.000000,125.000000 0.000000,0.000000 0.000000,50.000000-25.000000,0.000000 0.000000,50.000000 25.000000,0.000000 0.000000,25.000000-25.000000,0.000000 0.000000,50.000000 25.000000,0.000000 0.000000,25.000000 0.000000,0.000000 0.000000,25.000000 25.000000,0.000000 0.000000,50.000000-25.000000,0.000000 0.000000,50.000000 0.000000,0.000000 0.000000,-75.000000 25.000000,0.000000 0.000000,0.000000-25.000000</inkml:trace>
</inkml:ink>
</file>

<file path=ppt/ink/ink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17:11"/>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78000.000000 46750.000000,'100.000000'0.000000,"-25.000000"-25.000000,0.000000 0.000000,0.000000 25.000000,0.000000 0.000000,-50.000000 0.000000,0.000000 0.000000,25.000000 0.000000,0.000000 0.000000,-25.000000 25.000000,0.000000 0.000000,0.000000-25.000000,0.000000 0.000000,0.000000 25.000000,0.000000 0.000000,0.000000 0.000000,0.000000 0.000000,-25.000000 25.000000,0.000000 0.000000,0.000000-25.000000,0.000000 0.000000,-50.000000 0.000000,0.000000 0.000000,-50.000000 0.000000,0.000000 0.000000,-25.000000 0.000000,0.000000 0.000000,-50.000000 0.000000,0.000000 0.000000,-25.000000-25.000000,0.000000 0.000000,25.000000 25.000000,0.000000 0.000000,0.000000-25.000000,0.000000 0.000000,-25.000000 0.000000,0.000000 0.000000,0.000000 0.000000,0.000000 0.000000,-50.000000 0.000000,0.000000 0.000000,-50.000000-25.000000,0.000000 0.000000,75.000000 25.000000,0.000000 0.000000,-50.000000-25.000000,0.000000 0.000000,-75.000000 0.000000,0.000000 0.000000,100.000000 0.000000,0.000000 0.000000,25.000000-25.000000,0.000000 0.000000,0.000000 0.000000,0.000000 0.000000,0.000000 0.000000,0.000000 0.000000,25.000000 0.000000,0.000000 0.000000,0.000000 0.000000,0.000000 0.000000,100.000000 0.000000,0.000000 0.000000,0.000000 0.000000,0.000000 0.000000,-25.000000-25.000000,0.000000 0.000000,50.000000 0.000000,0.000000 0.000000,25.000000 25.000000,0.000000 0.000000,25.000000-50.000000,0.000000 0.000000,25.000000 25.000000,0.000000 0.000000,50.000000 0.000000,0.000000 0.000000,25.000000-25.000000,0.000000 0.000000,25.000000 0.000000,0.000000 0.000000,25.000000 25.000000,0.000000 0.000000,0.000000-25.000000,0.000000 0.000000,25.000000 0.000000,0.000000 0.000000,75.000000 25.000000,0.000000 0.000000,50.000000-25.000000,0.000000 0.000000,0.000000 0.000000,0.000000 0.000000,0.000000 0.000000,0.000000 0.000000,50.000000 0.000000,0.000000 0.000000,25.000000 25.000000,0.000000 0.000000,-75.000000 0.000000,0.000000 0.000000,-25.000000 25.000000,0.000000 0.000000,-25.000000 25.000000,0.000000 0.000000,25.000000 0.000000,0.000000 0.000000,0.000000 25.000000,0.000000 0.000000,-125.000000 0.000000,0.000000 0.000000,0.000000 0.000000,0.000000 0.000000,25.000000 50.000000,0.000000 0.000000,0.000000 0.000000,0.000000 0.000000,25.000000 0.000000,0.000000 0.000000,-25.000000 25.000000,0.000000 0.000000,-50.000000 0.000000,0.000000 0.000000,25.000000 0.000000,0.000000 0.000000,-25.000000 0.000000,0.000000 0.000000,0.000000 25.000000,0.000000 0.000000,0.000000 0.000000,0.000000 0.000000,50.000000 0.000000,0.000000 0.000000,25.000000 0.000000,0.000000 0.000000,-25.000000 0.000000,0.000000 0.000000,-25.000000 25.000000,0.000000 0.000000,-50.000000-25.000000,0.000000 0.000000,-25.000000 0.000000,0.000000 0.000000,0.000000 0.000000,0.000000 0.000000,-25.000000-25.000000,0.000000 0.000000,-25.000000-25.000000,0.000000 0.000000,0.000000 0.000000,0.000000 0.000000,0.000000 0.000000,0.000000 0.000000,0.000000 0.000000,0.000000 0.000000,-25.000000-25.000000,0.000000 0.000000,-25.000000 25.000000,0.000000 0.000000,-25.000000-25.000000,0.000000 0.000000,-75.000000 25.000000,0.000000 0.000000,0.000000 0.000000,0.000000 0.000000,-50.000000-25.000000,0.000000 0.000000,0.000000 25.000000,0.000000 0.000000,50.000000-25.000000,0.000000 0.000000,0.000000 0.000000,0.000000 0.000000,0.000000 0.000000,0.000000 0.000000,25.000000 0.000000,0.000000 0.000000,-25.000000 0.000000,0.000000 0.000000,0.000000 0.000000,0.000000 0.000000,0.000000 0.000000,0.000000 0.000000,25.000000 0.000000,0.000000 0.000000,0.000000 0.000000,0.000000 0.000000,50.000000 0.000000,0.000000 0.000000,25.000000-25.000000,0.000000 0.000000,25.000000 0.000000,0.000000 0.000000,0.000000 0.000000,0.000000 0.000000,50.000000 0.000000,0.000000 0.000000,25.000000-25.000000,0.000000 0.000000,0.000000 0.000000,0.000000 0.000000,25.000000 0.000000,0.000000 0.000000,25.000000 0.000000,0.000000 0.000000,25.000000 0.000000,0.000000 0.000000,25.000000-25.000000,0.000000 0.000000,50.000000 25.000000,0.000000 0.000000,0.000000 0.000000,0.000000 0.000000,25.000000-25.000000,0.000000 0.000000,25.000000 25.000000,0.000000 0.000000,25.000000 0.000000,0.000000 0.000000,-25.000000 25.000000,0.000000 0.000000,0.000000-25.000000,0.000000 0.000000,-75.000000 25.000000,0.000000 0.000000,-25.000000 0.000000,0.000000 0.000000,50.000000-25.000000,0.000000 0.000000,0.000000 25.000000,0.000000 0.000000,25.000000-25.000000,0.000000 0.000000,0.000000 0.000000,0.000000 0.000000,-75.000000 25.000000,0.000000 0.000000,25.000000-25.000000,0.000000 0.000000,50.000000 0.000000,0.000000 0.000000,-25.000000 25.000000,0.000000 0.000000,25.000000-25.000000,0.000000 0.000000,-25.000000 25.000000,0.000000 0.000000,0.000000-25.000000,0.000000 0.000000,75.000000 25.000000,0.000000 0.000000,0.000000-25.000000,0.000000 0.000000,-50.000000 25.000000,0.000000 0.000000,-25.000000 0.000000,0.000000 0.000000,75.000000 0.000000,0.000000 0.000000,-50.000000 0.000000,0.000000 0.000000,0.000000 0.000000,0.000000 0.000000,-25.000000 0.000000,0.000000 0.000000,-25.000000 0.000000,0.000000 0.000000,25.000000 0.000000,0.000000 0.000000,50.000000 0.000000,0.000000 0.000000,-50.000000 0.000000,0.000000 0.000000,-50.000000 0.000000,0.000000 0.000000,0.000000 0.000000,0.000000 0.000000,-25.000000 0.000000,0.000000 0.000000,25.000000 0.000000,0.000000 0.000000,50.000000 0.000000,0.000000 0.000000,-25.000000 25.000000,0.000000 0.000000,0.000000-25.000000,0.000000 0.000000,-50.000000 0.000000,0.000000 0.000000,0.000000 25.000000,0.000000 0.000000,0.000000-25.000000,0.000000 0.000000,75.000000 25.000000,0.000000 0.000000,-25.000000-25.000000,0.000000 0.000000,25.000000 25.000000,0.000000 0.000000,-25.000000 0.000000,0.000000 0.000000,-25.000000-25.000000,0.000000 0.000000,-25.000000 25.000000,0.000000 0.000000,50.000000 0.000000,0.000000 0.000000,-25.000000-25.000000,0.000000 0.000000,0.000000 0.000000,0.000000 0.000000,0.000000 0.000000,0.000000 0.000000,-25.000000 0.000000,0.000000 0.000000,-25.000000 0.000000,0.000000 0.000000,0.000000 0.000000,0.000000 0.000000,25.000000-25.000000,0.000000 0.000000,25.000000 25.000000,0.000000 0.000000,25.000000 0.000000,0.000000 0.000000,25.000000 0.000000,0.000000 0.000000,-25.000000 0.000000,0.000000 0.000000,-25.000000 0.000000,0.000000 0.000000,-25.000000 0.000000,0.000000 0.000000,-25.000000 0.000000,0.000000 0.000000,25.000000 25.000000,0.000000 0.000000,0.000000-25.000000,0.000000 0.000000,0.000000 0.000000,0.000000 0.000000,25.000000 0.000000,0.000000 0.000000,-50.000000 0.000000,0.000000 0.000000,0.000000 0.000000,0.000000 0.000000,-25.000000 0.000000,0.000000 0.000000,0.000000 0.000000,0.000000 0.000000,0.000000 0.000000,0.000000 0.000000,25.000000-25.000000,0.000000 0.000000,0.000000 25.000000,0.000000 0.000000,25.000000-25.000000,0.000000 0.000000,-25.000000 25.000000,0.000000 0.000000,0.000000-25.000000,0.000000 0.000000,-25.000000 0.000000,0.000000 0.000000,0.000000 0.000000,0.000000 0.000000,-25.000000 25.000000,0.000000 0.000000,25.000000-25.000000,0.000000 0.000000,-25.000000 25.000000,0.000000 0.000000,0.000000-25.000000,0.000000 0.000000,0.000000 25.000000,0.000000 0.000000,0.000000 0.000000,0.000000 0.000000,25.000000 0.000000,0.000000 0.000000,0.000000 0.000000,0.000000 0.000000,0.000000 0.000000,0.000000 0.000000,0.000000 0.000000,0.000000 0.000000,0.000000 0.000000,0.000000 0.000000,-25.000000 0.000000,0.000000 0.000000,25.000000 0.000000,0.000000 0.000000,-25.000000 0.000000,0.000000 0.000000,25.000000 0.000000,0.000000 0.000000,0.000000-25.000000,0.000000 0.000000,-25.000000 25.000000,0.000000 0.000000,25.000000-25.000000,0.000000 0.000000,-25.000000 25.000000,0.000000 0.000000,0.000000 0.000000,0.000000 0.000000,0.000000 0.000000,0.000000 0.000000,-25.000000 0.000000,0.000000 0.000000,0.000000 0.000000,0.000000 0.000000,0.000000 0.000000,0.000000 0.000000,0.000000 25.000000,0.000000 0.000000,-25.000000 0.000000,0.000000 0.000000,0.000000 25.000000,0.000000 0.000000,-25.000000 0.000000</inkml:trace>
</inkml:ink>
</file>

<file path=ppt/ink/ink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17:14"/>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12150.000000 50450.000000,'50.000000'0.000000,"0.000000"0.000000,0.000000 0.000000,-25.000000 0.000000,0.000000 0.000000,0.000000 0.000000,0.000000 0.000000,0.000000 25.000000,0.000000 0.000000,0.000000-25.000000,0.000000 0.000000,0.000000 25.000000,0.000000 0.000000,25.000000-25.000000,0.000000 0.000000,-25.000000 25.000000,0.000000 0.000000,25.000000-25.000000,0.000000 0.000000,0.000000 25.000000,0.000000 0.000000,0.000000 0.000000,0.000000 0.000000,25.000000-25.000000,0.000000 0.000000,25.000000 25.000000,0.000000 0.000000,25.000000 0.000000,0.000000 0.000000,25.000000 0.000000,0.000000 0.000000,0.000000-25.000000,0.000000 0.000000,25.000000 25.000000,0.000000 0.000000,-25.000000-25.000000,0.000000 0.000000,0.000000 0.000000,0.000000 0.000000,25.000000 0.000000,0.000000 0.000000,50.000000 0.000000,0.000000 0.000000,0.000000 0.000000,0.000000 0.000000,-25.000000 0.000000,0.000000 0.000000,0.000000 25.000000,0.000000 0.000000,-50.000000-25.000000,0.000000 0.000000,75.000000 25.000000,0.000000 0.000000,25.000000-25.000000,0.000000 0.000000,-50.000000 25.000000,0.000000 0.000000,0.000000-25.000000,0.000000 0.000000,0.000000 25.000000,0.000000 0.000000,0.000000 0.000000,0.000000 0.000000,50.000000 0.000000,0.000000 0.000000,0.000000 0.000000,0.000000 0.000000,-50.000000 0.000000,0.000000 0.000000,25.000000 0.000000,0.000000 0.000000,25.000000 0.000000,0.000000 0.000000,0.000000 25.000000,0.000000 0.000000,-25.000000-25.000000,0.000000 0.000000,-25.000000 25.000000,0.000000 0.000000,-25.000000-50.000000,0.000000 0.000000,75.000000 25.000000,0.000000 0.000000,0.000000-25.000000,0.000000 0.000000,-50.000000 0.000000,0.000000 0.000000,0.000000 0.000000,0.000000 0.000000,25.000000 0.000000,0.000000 0.000000,25.000000 0.000000,0.000000 0.000000,0.000000 0.000000,0.000000 0.000000,-25.000000 0.000000,0.000000 0.000000,-25.000000 0.000000,0.000000 0.000000,25.000000 0.000000,0.000000 0.000000,50.000000 0.000000,0.000000 0.000000,-50.000000 0.000000,0.000000 0.000000,0.000000-25.000000,0.000000 0.000000,-50.000000 25.000000,0.000000 0.000000,75.000000-25.000000,0.000000 0.000000,50.000000 0.000000,0.000000 0.000000,-100.000000 25.000000,0.000000 0.000000,0.000000-25.000000,0.000000 0.000000,50.000000 25.000000,0.000000 0.000000,0.000000 0.000000,0.000000 0.000000,0.000000 0.000000,0.000000 0.000000,-25.000000 0.000000,0.000000 0.000000,-25.000000 0.000000,0.000000 0.000000,25.000000 0.000000,0.000000 0.000000,75.000000 25.000000,0.000000 0.000000,-50.000000-25.000000,0.000000 0.000000,-50.000000 0.000000,0.000000 0.000000,75.000000 0.000000,0.000000 0.000000,25.000000 0.000000,0.000000 0.000000,-50.000000 0.000000,0.000000 0.000000,0.000000 0.000000,0.000000 0.000000,-25.000000 0.000000,0.000000 0.000000,50.000000 0.000000,0.000000 0.000000,0.000000 0.000000,0.000000 0.000000,-100.000000 0.000000,0.000000 0.000000,25.000000 25.000000,0.000000 0.000000,75.000000-25.000000,0.000000 0.000000,-25.000000 0.000000,0.000000 0.000000,-25.000000 0.000000,0.000000 0.000000,0.000000 0.000000,0.000000 0.000000,-25.000000 0.000000,0.000000 0.000000,75.000000 0.000000,0.000000 0.000000,0.000000 0.000000,0.000000 0.000000,-100.000000 0.000000,0.000000 0.000000,0.000000-25.000000,0.000000 0.000000,25.000000 25.000000,0.000000 0.000000,0.000000 0.000000,0.000000 0.000000,0.000000 0.000000,0.000000 0.000000,0.000000 0.000000,0.000000 0.000000,-75.000000 0.000000,0.000000 0.000000,25.000000-25.000000,0.000000 0.000000,50.000000 0.000000,0.000000 0.000000,25.000000 25.000000,0.000000 0.000000,-25.000000-25.000000,0.000000 0.000000,0.000000 25.000000,0.000000 0.000000,-75.000000-25.000000,0.000000 0.000000,0.000000 25.000000,0.000000 0.000000,75.000000 0.000000,0.000000 0.000000,-25.000000-25.000000,0.000000 0.000000,25.000000 25.000000,0.000000 0.000000,-25.000000 0.000000,0.000000 0.000000,-25.000000 0.000000,0.000000 0.000000,-25.000000 0.000000,0.000000 0.000000,50.000000 0.000000,0.000000 0.000000,25.000000 0.000000,0.000000 0.000000,0.000000 0.000000,0.000000 0.000000,-25.000000 0.000000,0.000000 0.000000,-25.000000 0.000000,0.000000 0.000000,-25.000000 0.000000,0.000000 0.000000,25.000000 0.000000,0.000000 0.000000,0.000000 0.000000,0.000000 0.000000,25.000000 0.000000,0.000000 0.000000,0.000000 0.000000,0.000000 0.000000,-25.000000 0.000000,0.000000 0.000000,-25.000000 0.000000,0.000000 0.000000,-25.000000 0.000000,0.000000 0.000000,25.000000 0.000000,0.000000 0.000000,0.000000 0.000000,0.000000 0.000000,50.000000 0.000000,0.000000 0.000000,0.000000 0.000000,0.000000 0.000000,-25.000000 25.000000,0.000000 0.000000,0.000000-25.000000,0.000000 0.000000,-50.000000 0.000000,0.000000 0.000000,0.000000 0.000000,0.000000 0.000000,25.000000 25.000000,0.000000 0.000000,0.000000-25.000000,0.000000 0.000000,25.000000 0.000000,0.000000 0.000000,25.000000 25.000000,0.000000 0.000000,-25.000000-25.000000,0.000000 0.000000,-25.000000 0.000000,0.000000 0.000000,0.000000 0.000000,0.000000 0.000000,0.000000 25.000000,0.000000 0.000000,0.000000-25.000000,0.000000 0.000000,25.000000 0.000000,0.000000 0.000000,0.000000 0.000000,0.000000 0.000000,0.000000 0.000000,0.000000 0.000000,25.000000 25.000000,0.000000 0.000000,-75.000000-25.000000,0.000000 0.000000,25.000000 0.000000,0.000000 0.000000,-25.000000 0.000000,0.000000 0.000000,25.000000 0.000000,0.000000 0.000000,0.000000 25.000000,0.000000 0.000000,50.000000-25.000000,0.000000 0.000000,-25.000000 0.000000,0.000000 0.000000,0.000000 25.000000,0.000000 0.000000,-25.000000-25.000000,0.000000 0.000000,-25.000000 0.000000,0.000000 0.000000,0.000000 0.000000,0.000000 0.000000,25.000000 0.000000,0.000000 0.000000,25.000000 0.000000,0.000000 0.000000,25.000000 0.000000,0.000000 0.000000,-25.000000 0.000000,0.000000 0.000000,0.000000 0.000000,0.000000 0.000000,-25.000000 25.000000,0.000000 0.000000,-25.000000-25.000000,0.000000 0.000000,0.000000 0.000000,0.000000 0.000000,25.000000 0.000000,0.000000 0.000000,-25.000000 0.000000,0.000000 0.000000,50.000000 0.000000,0.000000 0.000000,25.000000 0.000000,0.000000 0.000000,-50.000000 0.000000,0.000000 0.000000,0.000000 0.000000,0.000000 0.000000,0.000000 25.000000,0.000000 0.000000,-25.000000-25.000000,0.000000 0.000000,25.000000 0.000000,0.000000 0.000000,0.000000 0.000000,0.000000 0.000000,0.000000 25.000000,0.000000 0.000000,25.000000-25.000000,0.000000 0.000000,0.000000 25.000000,0.000000 0.000000,-50.000000-25.000000,0.000000 0.000000,0.000000 0.000000,0.000000 0.000000,0.000000 0.000000,0.000000 0.000000,-25.000000 0.000000,0.000000 0.000000,25.000000 0.000000,0.000000 0.000000,0.000000 25.000000,0.000000 0.000000,25.000000-25.000000,0.000000 0.000000,0.000000 0.000000,0.000000 0.000000,25.000000 0.000000,0.000000 0.000000,-25.000000 0.000000,0.000000 0.000000,-25.000000 0.000000,0.000000 0.000000,-25.000000 0.000000,0.000000 0.000000,0.000000 0.000000,0.000000 0.000000,-50.000000 0.000000,0.000000 0.000000,25.000000 0.000000,0.000000 0.000000,0.000000 0.000000,0.000000 0.000000,0.000000 25.000000,0.000000 0.000000,0.000000-25.000000,0.000000 0.000000,0.000000 0.000000,0.000000 0.000000,25.000000 25.000000,0.000000 0.000000,0.000000-25.000000,0.000000 0.000000,25.000000 0.000000,0.000000 0.000000,-50.000000 25.000000</inkml:trace>
</inkml:ink>
</file>

<file path=ppt/ink/ink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16:14"/>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117200.000000 29100.000000,'100.000000'0.000000,"-50.000000"-25.000000,0.000000 0.000000,25.000000 25.000000,0.000000 0.000000,-25.000000 0.000000,0.000000 0.000000,-25.000000 0.000000,0.000000 0.000000,0.000000 0.000000,0.000000 0.000000,-25.000000-25.000000,0.000000 0.000000,0.000000 0.000000,0.000000 0.000000,-25.000000 25.000000,0.000000 0.000000,0.000000 0.000000,0.000000 0.000000,0.000000 0.000000,0.000000 0.000000,-25.000000 0.000000,0.000000 0.000000,25.000000 0.000000</inkml:trace>
</inkml:ink>
</file>

<file path=ppt/ink/ink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2:57:29"/>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41150.000000 14250.000000,'-50.000000'0.000000,"25.000000"0.000000,0.000000 0.000000,0.000000 0.000000,0.000000 0.000000,0.000000 0.000000,0.000000 0.000000,0.000000-25.000000,0.000000 0.000000,0.000000 0.000000,0.000000 0.000000,0.000000 0.000000,0.000000 0.000000,25.000000 0.000000,0.000000 0.000000,0.000000 0.000000,0.000000 0.000000,0.000000 0.000000,0.000000 0.000000,0.000000 0.000000,0.000000 0.000000,0.000000 0.000000,0.000000 0.000000,50.000000 25.000000,0.000000 0.000000,0.000000-25.000000,0.000000 0.000000,50.000000 25.000000,0.000000 0.000000,50.000000 0.000000,0.000000 0.000000,0.000000 0.000000,0.000000 0.000000,25.000000 0.000000,0.000000 0.000000,50.000000 0.000000,0.000000 0.000000,0.000000 0.000000,0.000000 0.000000,75.000000 0.000000,0.000000 0.000000,50.000000 0.000000,0.000000 0.000000,-75.000000 0.000000,0.000000 0.000000,25.000000 0.000000,0.000000 0.000000,75.000000 0.000000,0.000000 0.000000,-75.000000 0.000000,0.000000 0.000000,-25.000000 0.000000,0.000000 0.000000,50.000000 0.000000,0.000000 0.000000,-25.000000 0.000000,0.000000 0.000000,-25.000000 0.000000,0.000000 0.000000,0.000000 0.000000,0.000000 0.000000,0.000000 0.000000,0.000000 0.000000,25.000000 25.000000,0.000000 0.000000,-50.000000-25.000000,0.000000 0.000000,-75.000000 25.000000,0.000000 0.000000,50.000000-25.000000,0.000000 0.000000,25.000000 0.000000,0.000000 0.000000,-50.000000 0.000000,0.000000 0.000000,-50.000000 0.000000,0.000000 0.000000,-25.000000 0.000000,0.000000 0.000000,0.000000 0.000000,0.000000 0.000000,25.000000 0.000000,0.000000 0.000000,0.000000 0.000000,0.000000 0.000000,-25.000000 0.000000,0.000000 0.000000,0.000000 0.000000,0.000000 0.000000,-25.000000 0.000000,0.000000 0.000000,-50.000000 0.000000,0.000000 0.000000,-25.000000 25.000000,0.000000 0.000000,0.000000-25.000000</inkml:trace>
</inkml:ink>
</file>

<file path=ppt/ink/ink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17:23"/>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44900.000000 8750.000000,'50.000000'0.000000,"0.000000"-25.000000,0.000000 0.000000,0.000000 25.000000,0.000000 0.000000,0.000000 0.000000,0.000000 0.000000,0.000000 0.000000,0.000000 0.000000,25.000000-25.000000,0.000000 0.000000,0.000000 25.000000,0.000000 0.000000,0.000000-25.000000,0.000000 0.000000,0.000000 25.000000,0.000000 0.000000,25.000000-25.000000,0.000000 0.000000,0.000000 0.000000,0.000000 0.000000,-25.000000 25.000000,0.000000 0.000000,0.000000 0.000000,0.000000 0.000000,-25.000000-25.000000,0.000000 0.000000,0.000000 25.000000</inkml:trace>
</inkml:ink>
</file>

<file path=ppt/ink/ink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17:42"/>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44150.000000 8650.000000,'100.000000'0.000000,"-25.000000"-50.000000,0.000000 0.000000,-25.000000 50.000000,0.000000 0.000000,25.000000-25.000000,0.000000 0.000000,-25.000000 25.000000,0.000000 0.000000,25.000000 0.000000,0.000000 0.000000,0.000000 0.000000,0.000000 0.000000,0.000000-25.000000,0.000000 0.000000,0.000000 25.000000,0.000000 0.000000,50.000000 0.000000,0.000000 0.000000,-25.000000-25.000000,0.000000 0.000000,25.000000 25.000000,0.000000 0.000000,25.000000-25.000000,0.000000 0.000000,-50.000000 25.000000,0.000000 0.000000,25.000000 0.000000,0.000000 0.000000,-25.000000 0.000000,0.000000 0.000000,0.000000 0.000000,0.000000 0.000000,25.000000 0.000000,0.000000 0.000000,0.000000 0.000000,0.000000 0.000000,50.000000 0.000000,0.000000 0.000000,0.000000 0.000000,0.000000 0.000000,0.000000-25.000000,0.000000 0.000000,-25.000000 25.000000,0.000000 0.000000,0.000000 0.000000,0.000000 0.000000,25.000000 0.000000,0.000000 0.000000,0.000000 0.000000,0.000000 0.000000,50.000000 0.000000,0.000000 0.000000,25.000000-25.000000,0.000000 0.000000,-50.000000 25.000000,0.000000 0.000000,0.000000-25.000000,0.000000 0.000000,75.000000 0.000000,0.000000 0.000000,0.000000 0.000000,0.000000 0.000000,-25.000000 0.000000,0.000000 0.000000,0.000000 0.000000,0.000000 0.000000,50.000000 25.000000,0.000000 0.000000,0.000000-25.000000,0.000000 0.000000,0.000000 25.000000,0.000000 0.000000,-75.000000 0.000000,0.000000 0.000000,75.000000-25.000000,0.000000 0.000000,25.000000 25.000000,0.000000 0.000000,-75.000000 0.000000,0.000000 0.000000,0.000000-25.000000,0.000000 0.000000,75.000000 25.000000,0.000000 0.000000,-75.000000 0.000000,0.000000 0.000000,-25.000000-25.000000,0.000000 0.000000,25.000000 25.000000,0.000000 0.000000,25.000000-25.000000,0.000000 0.000000,0.000000 0.000000,0.000000 0.000000,-25.000000 25.000000,0.000000 0.000000,-75.000000-25.000000,0.000000 0.000000,50.000000 25.000000,0.000000 0.000000,50.000000 0.000000,0.000000 0.000000,-50.000000-25.000000,0.000000 0.000000,-75.000000 25.000000,0.000000 0.000000,25.000000 0.000000,0.000000 0.000000,25.000000 0.000000,0.000000 0.000000,25.000000 0.000000,0.000000 0.000000,0.000000 0.000000,0.000000 0.000000,-50.000000 0.000000,0.000000 0.000000,-25.000000 0.000000,0.000000 0.000000,50.000000 0.000000,0.000000 0.000000,25.000000 0.000000,0.000000 0.000000,50.000000 0.000000,0.000000 0.000000,-50.000000 0.000000,0.000000 0.000000,-25.000000 0.000000,0.000000 0.000000,25.000000 0.000000,0.000000 0.000000,75.000000 0.000000,0.000000 0.000000,-50.000000 0.000000,0.000000 0.000000,-25.000000 25.000000,0.000000 0.000000,50.000000-25.000000,0.000000 0.000000,25.000000 25.000000,0.000000 0.000000,-25.000000-25.000000,0.000000 0.000000,0.000000 0.000000,0.000000 0.000000,0.000000 0.000000,0.000000 0.000000,75.000000 0.000000,0.000000 0.000000,-25.000000 0.000000,0.000000 0.000000,-50.000000 0.000000,0.000000 0.000000,125.000000 0.000000,0.000000 0.000000,-25.000000 0.000000,0.000000 0.000000,-50.000000 25.000000,0.000000 0.000000,100.000000-25.000000,0.000000 0.000000,-50.000000 25.000000,0.000000 0.000000,-25.000000 0.000000,0.000000 0.000000,75.000000 0.000000,0.000000 0.000000,-50.000000 0.000000,0.000000 0.000000,25.000000 0.000000,0.000000 0.000000,0.000000 0.000000,0.000000 0.000000,-25.000000 0.000000,0.000000 0.000000,25.000000 0.000000,0.000000 0.000000,0.000000 0.000000,0.000000 0.000000,0.000000-25.000000,0.000000 0.000000,50.000000 25.000000,0.000000 0.000000,-75.000000-25.000000,0.000000 0.000000,75.000000 0.000000,0.000000 0.000000,-50.000000 25.000000,0.000000 0.000000,0.000000-25.000000,0.000000 0.000000,50.000000 25.000000,0.000000 0.000000,-50.000000-25.000000,0.000000 0.000000,50.000000 0.000000,0.000000 0.000000,0.000000 25.000000,0.000000 0.000000,-100.000000-25.000000,0.000000 0.000000,100.000000 0.000000,0.000000 0.000000,-75.000000 0.000000,0.000000 0.000000,-50.000000 0.000000,0.000000 0.000000,100.000000 0.000000,0.000000 0.000000,-150.000000 0.000000,0.000000 0.000000,0.000000 25.000000,0.000000 0.000000,75.000000-25.000000,0.000000 0.000000,-50.000000 0.000000,0.000000 0.000000,-50.000000 0.000000,0.000000 0.000000,75.000000 0.000000,0.000000 0.000000,0.000000 0.000000,0.000000 0.000000,-50.000000 0.000000,0.000000 0.000000,-25.000000 0.000000,0.000000 0.000000,0.000000 0.000000,0.000000 0.000000,50.000000 25.000000,0.000000 0.000000,-50.000000-25.000000,0.000000 0.000000,-50.000000 0.000000,0.000000 0.000000,25.000000 0.000000,0.000000 0.000000,75.000000 0.000000,0.000000 0.000000,-75.000000 25.000000,0.000000 0.000000,-75.000000-25.000000,0.000000 0.000000,25.000000 0.000000,0.000000 0.000000,-25.000000 0.000000,0.000000 0.000000,0.000000 0.000000,0.000000 0.000000,0.000000 0.000000,0.000000 0.000000,-50.000000 0.000000,0.000000 0.000000,0.000000-25.000000,0.000000 0.000000,-50.000000 0.000000,0.000000 0.000000,-50.000000 0.000000,0.000000 0.000000,-25.000000 25.000000,0.000000 0.000000,-125.000000-25.000000,0.000000 0.000000,25.000000 0.000000</inkml:trace>
</inkml:ink>
</file>

<file path=ppt/ink/ink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17:43"/>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8600.000000 11850.000000,'50.000000'50.000000,"-25.000000"-50.000000,0.000000 0.000000,0.000000 0.000000,0.000000 0.000000,25.000000 0.000000,0.000000 0.000000,0.000000 0.000000,0.000000 0.000000,50.000000 0.000000,0.000000 0.000000,50.000000 0.000000,0.000000 0.000000,0.000000-25.000000,0.000000 0.000000,50.000000 0.000000,0.000000 0.000000,-25.000000 0.000000,0.000000 0.000000,-25.000000 0.000000,0.000000 0.000000,0.000000 25.000000,0.000000 0.000000,25.000000-25.000000,0.000000 0.000000,0.000000 25.000000,0.000000 0.000000,25.000000 0.000000,0.000000 0.000000,-25.000000 25.000000,0.000000 0.000000,-25.000000-25.000000,0.000000 0.000000,0.000000 25.000000,0.000000 0.000000,25.000000 0.000000,0.000000 0.000000,25.000000 0.000000,0.000000 0.000000,25.000000 0.000000,0.000000 0.000000,-25.000000 0.000000,0.000000 0.000000,-50.000000-25.000000,0.000000 0.000000,0.000000 25.000000,0.000000 0.000000,50.000000-25.000000,0.000000 0.000000,50.000000 0.000000,0.000000 0.000000,0.000000-25.000000,0.000000 0.000000,25.000000-25.000000,0.000000 0.000000,-25.000000 25.000000,0.000000 0.000000,75.000000-25.000000,0.000000 0.000000,0.000000 25.000000,0.000000 0.000000,-100.000000 0.000000,0.000000 0.000000,75.000000 25.000000,0.000000 0.000000,25.000000-25.000000,0.000000 0.000000,-50.000000 25.000000,0.000000 0.000000,-25.000000-25.000000,0.000000 0.000000,100.000000 25.000000,0.000000 0.000000,-25.000000-50.000000,0.000000 0.000000,0.000000 25.000000,0.000000 0.000000,75.000000-25.000000,0.000000 0.000000,0.000000 0.000000,0.000000 0.000000,-50.000000 25.000000,0.000000 0.000000,100.000000 0.000000,0.000000 0.000000,-100.000000 0.000000,0.000000 0.000000,0.000000 0.000000,0.000000 0.000000,50.000000 0.000000,0.000000 0.000000,-75.000000 0.000000,0.000000 0.000000,0.000000-25.000000,0.000000 0.000000,100.000000 25.000000,0.000000 0.000000,-75.000000 25.000000,0.000000 0.000000,25.000000-25.000000,0.000000 0.000000,75.000000 0.000000,0.000000 0.000000,-100.000000 25.000000,0.000000 0.000000,50.000000 0.000000,0.000000 0.000000,0.000000 0.000000,0.000000 0.000000,-100.000000 0.000000,0.000000 0.000000,50.000000-25.000000,0.000000 0.000000,50.000000 25.000000,0.000000 0.000000,-100.000000 0.000000,0.000000 0.000000,25.000000 0.000000,0.000000 0.000000,50.000000 0.000000,0.000000 0.000000,-100.000000 0.000000,0.000000 0.000000,0.000000 25.000000,0.000000 0.000000,75.000000 0.000000,0.000000 0.000000,-75.000000 0.000000,0.000000 0.000000,-50.000000 0.000000,0.000000 0.000000,25.000000 0.000000,0.000000 0.000000,25.000000 0.000000,0.000000 0.000000,0.000000-25.000000,0.000000 0.000000,-25.000000 25.000000,0.000000 0.000000,0.000000-25.000000,0.000000 0.000000,100.000000 0.000000,0.000000 0.000000,0.000000-25.000000,0.000000 0.000000,-100.000000 0.000000,0.000000 0.000000,75.000000 25.000000,0.000000 0.000000,0.000000 0.000000,0.000000 0.000000,-100.000000 0.000000,0.000000 0.000000,-25.000000-25.000000,0.000000 0.000000,50.000000 0.000000,0.000000 0.000000,0.000000 0.000000,0.000000 0.000000,0.000000 0.000000,0.000000 0.000000,-100.000000 25.000000,0.000000 0.000000,-25.000000 0.000000,0.000000 0.000000,50.000000 0.000000,0.000000 0.000000,0.000000 0.000000,0.000000 0.000000,0.000000 0.000000,0.000000 0.000000,-50.000000 0.000000,0.000000 0.000000,-50.000000 0.000000,0.000000 0.000000,-25.000000 0.000000,0.000000 0.000000,-25.000000 0.000000,0.000000 0.000000,0.000000 0.000000,0.000000 0.000000,-25.000000 25.000000,0.000000 0.000000,-50.000000-25.000000,0.000000 0.000000,-25.000000 50.000000,0.000000 0.000000,-100.000000 25.000000,0.000000 0.000000,75.000000-50.000000,0.000000 0.000000,-75.000000 25.000000</inkml:trace>
</inkml:ink>
</file>

<file path=ppt/ink/ink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17:45"/>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8600.000000 16650.000000,'-50.000000'0.000000,"100.000000"0.000000,0.000000 0.000000,-25.000000 0.000000,0.000000 0.000000,50.000000 0.000000,0.000000 0.000000,-25.000000 0.000000,0.000000 0.000000,25.000000 0.000000,0.000000 0.000000,25.000000 0.000000,0.000000 0.000000,0.000000 25.000000,0.000000 0.000000,0.000000-25.000000,0.000000 0.000000,25.000000 0.000000,0.000000 0.000000,25.000000 0.000000,0.000000 0.000000,-50.000000-25.000000,0.000000 0.000000,25.000000 25.000000,0.000000 0.000000,0.000000-25.000000,0.000000 0.000000,0.000000 25.000000,0.000000 0.000000,0.000000-25.000000,0.000000 0.000000,50.000000 25.000000,0.000000 0.000000,0.000000 0.000000,0.000000 0.000000,-25.000000 0.000000,0.000000 0.000000,-25.000000 0.000000,0.000000 0.000000,-25.000000 0.000000,0.000000 0.000000,0.000000 25.000000,0.000000 0.000000,0.000000-25.000000,0.000000 0.000000,0.000000 25.000000,0.000000 0.000000,25.000000 0.000000,0.000000 0.000000,25.000000-25.000000,0.000000 0.000000,-25.000000 0.000000,0.000000 0.000000,-25.000000 25.000000,0.000000 0.000000,25.000000-25.000000,0.000000 0.000000,-50.000000 0.000000,0.000000 0.000000,0.000000 0.000000,0.000000 0.000000,25.000000 0.000000,0.000000 0.000000,0.000000-25.000000,0.000000 0.000000,0.000000 25.000000,0.000000 0.000000,50.000000-25.000000,0.000000 0.000000,0.000000 25.000000,0.000000 0.000000,0.000000-25.000000,0.000000 0.000000,0.000000 0.000000,0.000000 0.000000,-25.000000 0.000000,0.000000 0.000000,0.000000 0.000000,0.000000 0.000000,0.000000 0.000000,0.000000 0.000000,0.000000 25.000000,0.000000 0.000000,0.000000 0.000000,0.000000 0.000000,0.000000 0.000000,0.000000 0.000000,-25.000000 0.000000,0.000000 0.000000,-50.000000 0.000000,0.000000 0.000000,25.000000 25.000000,0.000000 0.000000,-50.000000 0.000000,0.000000 0.000000,-25.000000 0.000000,0.000000 0.000000,25.000000-25.000000,0.000000 0.000000,-25.000000 25.000000,0.000000 0.000000,0.000000 0.000000,0.000000 0.000000,25.000000-25.000000,0.000000 0.000000,0.000000 25.000000,0.000000 0.000000,0.000000 0.000000,0.000000 0.000000,0.000000-25.000000,0.000000 0.000000,25.000000 25.000000</inkml:trace>
</inkml:ink>
</file>

<file path=ppt/ink/ink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17:45"/>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29500.000000 16850.000000,'0.000000'-100.000000,"0.000000"75.000000,0.000000 0.000000,0.000000 0.000000,0.000000 0.000000,0.000000 0.000000,0.000000 0.000000,25.000000 25.000000,0.000000 0.000000,-25.000000 25.000000</inkml:trace>
</inkml:ink>
</file>

<file path=ppt/ink/ink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17:49"/>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24800.000000 16100.000000,'50.000000'0.000000,"0.000000"-25.000000,0.000000 0.000000,0.000000 0.000000,0.000000 0.000000,25.000000 0.000000,0.000000 0.000000,-50.000000 25.000000,0.000000 0.000000,25.000000 0.000000,0.000000 0.000000,0.000000 0.000000,0.000000 0.000000,-25.000000 0.000000,0.000000 0.000000,0.000000 25.000000,0.000000 0.000000,0.000000-25.000000,0.000000 0.000000,25.000000 0.000000,0.000000 0.000000,-25.000000 0.000000,0.000000 0.000000,0.000000 0.000000,0.000000 0.000000,25.000000 0.000000,0.000000 0.000000,25.000000 0.000000,0.000000 0.000000,-25.000000 0.000000,0.000000 0.000000,50.000000 0.000000,0.000000 0.000000,-25.000000 0.000000,0.000000 0.000000,50.000000 0.000000,0.000000 0.000000,0.000000-25.000000,0.000000 0.000000,0.000000 25.000000,0.000000 0.000000,0.000000-25.000000,0.000000 0.000000,25.000000 0.000000,0.000000 0.000000,-50.000000 0.000000,0.000000 0.000000,25.000000 0.000000,0.000000 0.000000,25.000000 25.000000,0.000000 0.000000,0.000000-25.000000,0.000000 0.000000,0.000000 25.000000,0.000000 0.000000,25.000000 0.000000,0.000000 0.000000,-50.000000-25.000000,0.000000 0.000000,-25.000000 25.000000,0.000000 0.000000,0.000000 0.000000,0.000000 0.000000,0.000000 0.000000,0.000000 0.000000,25.000000 0.000000,0.000000 0.000000,0.000000 0.000000,0.000000 0.000000,25.000000 0.000000,0.000000 0.000000,0.000000-25.000000,0.000000 0.000000,0.000000 0.000000,0.000000 0.000000,-50.000000 25.000000,0.000000 0.000000,0.000000-25.000000,0.000000 0.000000,25.000000 25.000000,0.000000 0.000000,0.000000-25.000000,0.000000 0.000000,25.000000 25.000000,0.000000 0.000000,25.000000 0.000000,0.000000 0.000000,0.000000 0.000000,0.000000 0.000000,-50.000000 0.000000,0.000000 0.000000,25.000000 0.000000,0.000000 0.000000,-75.000000 0.000000,0.000000 0.000000,25.000000 0.000000,0.000000 0.000000,25.000000 0.000000,0.000000 0.000000,-25.000000 0.000000,0.000000 0.000000,0.000000 0.000000,0.000000 0.000000,25.000000 0.000000,0.000000 0.000000,-25.000000 0.000000,0.000000 0.000000,-25.000000 25.000000,0.000000 0.000000,0.000000-25.000000,0.000000 0.000000,0.000000 25.000000,0.000000 0.000000,-25.000000 0.000000,0.000000 0.000000,0.000000-25.000000,0.000000 0.000000,0.000000 25.000000,0.000000 0.000000,0.000000-25.000000,0.000000 0.000000,25.000000 25.000000,0.000000 0.000000,0.000000-25.000000,0.000000 0.000000,25.000000 0.000000,0.000000 0.000000,25.000000 25.000000,0.000000 0.000000,0.000000-25.000000,0.000000 0.000000,0.000000 0.000000,0.000000 0.000000,25.000000 0.000000,0.000000 0.000000,-50.000000 0.000000,0.000000 0.000000,0.000000 0.000000,0.000000 0.000000,0.000000 25.000000,0.000000 0.000000,0.000000-25.000000,0.000000 0.000000,25.000000 0.000000,0.000000 0.000000,25.000000 0.000000,0.000000 0.000000,-25.000000 25.000000,0.000000 0.000000,25.000000-25.000000,0.000000 0.000000,-25.000000 25.000000,0.000000 0.000000,-25.000000 0.000000,0.000000 0.000000,-25.000000 0.000000,0.000000 0.000000,0.000000 0.000000,0.000000 0.000000,-25.000000-25.000000,0.000000 0.000000,25.000000 25.000000,0.000000 0.000000,-25.000000 0.000000,0.000000 0.000000,25.000000-25.000000,0.000000 0.000000,0.000000 25.000000,0.000000 0.000000,25.000000-25.000000,0.000000 0.000000,25.000000 0.000000,0.000000 0.000000,0.000000 0.000000,0.000000 0.000000,0.000000 0.000000,0.000000 0.000000,-25.000000 0.000000,0.000000 0.000000,25.000000 0.000000,0.000000 0.000000,-25.000000 0.000000,0.000000 0.000000,25.000000 0.000000,0.000000 0.000000,0.000000 0.000000,0.000000 0.000000,25.000000 0.000000,0.000000 0.000000,0.000000 0.000000,0.000000 0.000000,0.000000-25.000000,0.000000 0.000000,0.000000 0.000000,0.000000 0.000000,-50.000000 25.000000,0.000000 0.000000,0.000000-25.000000,0.000000 0.000000,-25.000000 0.000000,0.000000 0.000000,25.000000 25.000000,0.000000 0.000000,0.000000 0.000000,0.000000 0.000000,25.000000-25.000000,0.000000 0.000000,-25.000000 25.000000,0.000000 0.000000,25.000000 0.000000,0.000000 0.000000,-25.000000 0.000000,0.000000 0.000000,0.000000 0.000000,0.000000 0.000000,-25.000000 0.000000,0.000000 0.000000,0.000000 0.000000,0.000000 0.000000,0.000000 0.000000,0.000000 0.000000,0.000000 0.000000,0.000000 0.000000,25.000000-25.000000,0.000000 0.000000,0.000000 25.000000,0.000000 0.000000,25.000000 0.000000,0.000000 0.000000,0.000000 0.000000,0.000000 0.000000,0.000000 0.000000,0.000000 0.000000,-25.000000 0.000000,0.000000 0.000000,0.000000 0.000000,0.000000 0.000000,-25.000000 0.000000,0.000000 0.000000,0.000000 0.000000,0.000000 0.000000,-25.000000 25.000000,0.000000 0.000000,25.000000-25.000000,0.000000 0.000000,25.000000 0.000000,0.000000 0.000000,0.000000 0.000000,0.000000 0.000000,25.000000 0.000000,0.000000 0.000000,25.000000 0.000000,0.000000 0.000000,0.000000 0.000000,0.000000 0.000000,0.000000 0.000000,0.000000 0.000000,-25.000000 0.000000,0.000000 0.000000,0.000000 0.000000,0.000000 0.000000,0.000000 0.000000,0.000000 0.000000,50.000000 0.000000,0.000000 0.000000,-25.000000 0.000000,0.000000 0.000000,25.000000 0.000000,0.000000 0.000000,0.000000 0.000000,0.000000 0.000000,-25.000000-25.000000,0.000000 0.000000,-25.000000 25.000000,0.000000 0.000000,0.000000 0.000000,0.000000 0.000000,-25.000000-25.000000,0.000000 0.000000,50.000000 25.000000,0.000000 0.000000,0.000000 0.000000,0.000000 0.000000,-25.000000 0.000000,0.000000 0.000000,0.000000 0.000000,0.000000 0.000000,-25.000000 0.000000,0.000000 0.000000,-25.000000 0.000000,0.000000 0.000000,-25.000000 0.000000,0.000000 0.000000,25.000000 0.000000,0.000000 0.000000,-25.000000 0.000000,0.000000 0.000000,25.000000 0.000000,0.000000 0.000000,0.000000 0.000000,0.000000 0.000000,0.000000 0.000000,0.000000 0.000000,25.000000 0.000000,0.000000 0.000000,-25.000000 25.000000,0.000000 0.000000,25.000000-25.000000,0.000000 0.000000,0.000000 0.000000,0.000000 0.000000,0.000000 0.000000,0.000000 0.000000,-25.000000 0.000000,0.000000 0.000000,0.000000 0.000000,0.000000 0.000000,-25.000000 0.000000,0.000000 0.000000,0.000000 0.000000,0.000000 0.000000,25.000000 0.000000,0.000000 0.000000,-25.000000 0.000000,0.000000 0.000000,25.000000 0.000000,0.000000 0.000000,-25.000000 0.000000,0.000000 0.000000,50.000000 0.000000,0.000000 0.000000,-25.000000 0.000000,0.000000 0.000000,0.000000 0.000000,0.000000 0.000000,25.000000 0.000000,0.000000 0.000000,-25.000000 0.000000,0.000000 0.000000,0.000000 0.000000,0.000000 0.000000,0.000000 0.000000,0.000000 0.000000,0.000000 0.000000,0.000000 0.000000,0.000000 0.000000,0.000000 0.000000,-25.000000 0.000000,0.000000 0.000000,25.000000 0.000000,0.000000 0.000000,-25.000000 25.000000,0.000000 0.000000,50.000000-25.000000,0.000000 0.000000,-25.000000 0.000000,0.000000 0.000000,25.000000 0.000000,0.000000 0.000000,0.000000 0.000000,0.000000 0.000000,0.000000 0.000000,0.000000 0.000000,25.000000 0.000000,0.000000 0.000000,-25.000000 0.000000,0.000000 0.000000,0.000000 0.000000,0.000000 0.000000,-25.000000 0.000000,0.000000 0.000000,0.000000 0.000000,0.000000 0.000000,0.000000 0.000000,0.000000 0.000000,0.000000 0.000000,0.000000 0.000000,0.000000 25.000000,0.000000 0.000000,25.000000-25.000000,0.000000 0.000000,0.000000 0.000000,0.000000 0.000000,0.000000 0.000000,0.000000 0.000000,0.000000 0.000000,0.000000 0.000000,25.000000 0.000000,0.000000 0.000000,-25.000000 0.000000,0.000000 0.000000,0.000000 0.000000,0.000000 0.000000,-25.000000 0.000000,0.000000 0.000000,0.000000 0.000000,0.000000 0.000000,0.000000 0.000000,0.000000 0.000000,25.000000 0.000000,0.000000 0.000000,0.000000 0.000000,0.000000 0.000000,50.000000 0.000000,0.000000 0.000000,0.000000-25.000000,0.000000 0.000000,25.000000 25.000000,0.000000 0.000000,-25.000000 0.000000,0.000000 0.000000,0.000000 0.000000,0.000000 0.000000,-25.000000 0.000000,0.000000 0.000000,25.000000 0.000000,0.000000 0.000000,25.000000 0.000000,0.000000 0.000000,0.000000 0.000000,0.000000 0.000000,0.000000 0.000000,0.000000 0.000000,0.000000 0.000000,0.000000 0.000000,-50.000000 0.000000,0.000000 0.000000,-25.000000 0.000000,0.000000 0.000000,50.000000 0.000000,0.000000 0.000000,0.000000 0.000000,0.000000 0.000000,0.000000 0.000000,0.000000 0.000000,25.000000 0.000000,0.000000 0.000000,-25.000000 0.000000,0.000000 0.000000,0.000000 0.000000,0.000000 0.000000,-25.000000 0.000000,0.000000 0.000000,0.000000 0.000000,0.000000 0.000000,25.000000 0.000000,0.000000 0.000000,50.000000 0.000000,0.000000 0.000000,0.000000 0.000000,0.000000 0.000000,-25.000000 0.000000,0.000000 0.000000,0.000000 0.000000,0.000000 0.000000,-50.000000 0.000000,0.000000 0.000000,50.000000 0.000000,0.000000 0.000000,25.000000 25.000000,0.000000 0.000000,-25.000000 0.000000,0.000000 0.000000,-25.000000-25.000000,0.000000 0.000000,0.000000 0.000000,0.000000 0.000000,-50.000000 25.000000,0.000000 0.000000,25.000000-25.000000,0.000000 0.000000,0.000000 0.000000,0.000000 0.000000,25.000000 0.000000,0.000000 0.000000,0.000000 0.000000,0.000000 0.000000,0.000000 0.000000,0.000000 0.000000,-25.000000 0.000000,0.000000 0.000000,-25.000000 25.000000,0.000000 0.000000,0.000000-25.000000,0.000000 0.000000,-25.000000 0.000000,0.000000 0.000000,0.000000 0.000000,0.000000 0.000000,50.000000 0.000000,0.000000 0.000000,0.000000 0.000000,0.000000 0.000000,25.000000 0.000000,0.000000 0.000000,0.000000 0.000000,0.000000 0.000000,-25.000000 0.000000,0.000000 0.000000,0.000000 0.000000,0.000000 0.000000,-25.000000 0.000000,0.000000 0.000000,25.000000 0.000000,0.000000 0.000000,-25.000000 0.000000,0.000000 0.000000,50.000000 0.000000,0.000000 0.000000,25.000000 0.000000,0.000000 0.000000,-25.000000 0.000000,0.000000 0.000000,25.000000 0.000000,0.000000 0.000000,-50.000000 0.000000,0.000000 0.000000,-25.000000 0.000000,0.000000 0.000000,25.000000 0.000000,0.000000 0.000000,-25.000000 25.000000,0.000000 0.000000,50.000000-25.000000,0.000000 0.000000,0.000000 0.000000,0.000000 0.000000,0.000000 0.000000,0.000000 0.000000,0.000000 0.000000,0.000000 0.000000,-25.000000 0.000000,0.000000 0.000000,-25.000000 25.000000,0.000000 0.000000,0.000000-25.000000,0.000000 0.000000,25.000000 25.000000,0.000000 0.000000,0.000000-25.000000,0.000000 0.000000,0.000000 0.000000,0.000000 0.000000,25.000000 25.000000,0.000000 0.000000,-25.000000-25.000000,0.000000 0.000000,0.000000 0.000000,0.000000 0.000000,-25.000000 0.000000,0.000000 0.000000,-25.000000 25.000000,0.000000 0.000000,0.000000-25.000000,0.000000 0.000000,0.000000 0.000000,0.000000 0.000000,25.000000 0.000000,0.000000 0.000000,0.000000 0.000000,0.000000 0.000000,25.000000 0.000000,0.000000 0.000000,0.000000 25.000000,0.000000 0.000000,25.000000-25.000000,0.000000 0.000000,-25.000000 0.000000,0.000000 0.000000,-25.000000 0.000000,0.000000 0.000000,0.000000 0.000000,0.000000 0.000000,-25.000000 0.000000,0.000000 0.000000,25.000000 0.000000,0.000000 0.000000,0.000000 0.000000,0.000000 0.000000,50.000000 0.000000,0.000000 0.000000,-25.000000 0.000000,0.000000 0.000000,25.000000 0.000000,0.000000 0.000000,-25.000000 0.000000,0.000000 0.000000,0.000000 0.000000,0.000000 0.000000,-25.000000 0.000000,0.000000 0.000000,0.000000 0.000000,0.000000 0.000000,-25.000000 0.000000,0.000000 0.000000,25.000000 0.000000,0.000000 0.000000,25.000000 25.000000,0.000000 0.000000,0.000000-25.000000,0.000000 0.000000,0.000000 0.000000,0.000000 0.000000,25.000000 0.000000,0.000000 0.000000,-25.000000 0.000000,0.000000 0.000000,-25.000000 0.000000,0.000000 0.000000,0.000000 0.000000,0.000000 0.000000,0.000000 0.000000,0.000000 0.000000,25.000000 0.000000,0.000000 0.000000,0.000000 0.000000,0.000000 0.000000,25.000000 0.000000,0.000000 0.000000,0.000000 0.000000,0.000000 0.000000,-25.000000 0.000000,0.000000 0.000000,-25.000000 0.000000,0.000000 0.000000,25.000000 25.000000,0.000000 0.000000,-50.000000-25.000000,0.000000 0.000000,25.000000 0.000000,0.000000 0.000000,0.000000 0.000000,0.000000 0.000000,25.000000 0.000000,0.000000 0.000000,25.000000 0.000000,0.000000 0.000000,25.000000 0.000000,0.000000 0.000000,-25.000000 0.000000,0.000000 0.000000,-25.000000 25.000000,0.000000 0.000000,25.000000-25.000000,0.000000 0.000000,-50.000000 0.000000,0.000000 0.000000,50.000000 0.000000,0.000000 0.000000,25.000000 25.000000,0.000000 0.000000,0.000000-25.000000,0.000000 0.000000,0.000000 0.000000,0.000000 0.000000,0.000000 0.000000,0.000000 0.000000,-50.000000 25.000000,0.000000 0.000000,-25.000000-25.000000,0.000000 0.000000,50.000000 0.000000,0.000000 0.000000,-25.000000 0.000000,0.000000 0.000000,25.000000 0.000000,0.000000 0.000000,0.000000 0.000000,0.000000 0.000000,-25.000000 0.000000,0.000000 0.000000,-50.000000 0.000000,0.000000 0.000000,25.000000 0.000000,0.000000 0.000000,-50.000000 0.000000,0.000000 0.000000,0.000000 0.000000,0.000000 0.000000,-25.000000 0.000000,0.000000 0.000000,0.000000 0.000000,0.000000 0.000000,0.000000 0.000000,0.000000 0.000000,0.000000 0.000000,0.000000 0.000000,-25.000000-25.000000,0.000000 0.000000,-50.000000 0.000000</inkml:trace>
</inkml:ink>
</file>

<file path=ppt/ink/ink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17:56"/>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9650.000000 20500.000000,'50.000000'0.000000,"-25.000000"0.000000,0.000000 0.000000,0.000000 0.000000,0.000000 0.000000,0.000000 0.000000,0.000000 0.000000,-25.000000-25.000000,0.000000 0.000000,25.000000 25.000000,0.000000 0.000000,0.000000 0.000000,0.000000 0.000000,0.000000 0.000000,0.000000 0.000000,0.000000 0.000000,0.000000 0.000000,0.000000 0.000000,0.000000 0.000000,0.000000 0.000000,0.000000 0.000000,0.000000 0.000000,0.000000 0.000000,25.000000 0.000000,0.000000 0.000000,-25.000000 0.000000,0.000000 0.000000,25.000000 25.000000,0.000000 0.000000,-25.000000-25.000000,0.000000 0.000000,0.000000 25.000000,0.000000 0.000000,25.000000-25.000000,0.000000 0.000000,0.000000 25.000000,0.000000 0.000000,0.000000 0.000000,0.000000 0.000000,0.000000-25.000000,0.000000 0.000000,25.000000 0.000000,0.000000 0.000000,25.000000 0.000000,0.000000 0.000000,0.000000 0.000000,0.000000 0.000000,25.000000 0.000000,0.000000 0.000000,0.000000 0.000000,0.000000 0.000000,0.000000-25.000000,0.000000 0.000000,0.000000 25.000000,0.000000 0.000000,0.000000-25.000000,0.000000 0.000000,-25.000000-25.000000,0.000000 0.000000,25.000000 25.000000,0.000000 0.000000,0.000000-25.000000,0.000000 0.000000,50.000000 25.000000,0.000000 0.000000,-25.000000-25.000000,0.000000 0.000000,25.000000 0.000000,0.000000 0.000000,-25.000000 25.000000,0.000000 0.000000,-25.000000 25.000000,0.000000 0.000000,0.000000 0.000000,0.000000 0.000000,0.000000 0.000000,0.000000 0.000000,0.000000 25.000000,0.000000 0.000000,50.000000 0.000000,0.000000 0.000000,-25.000000 25.000000,0.000000 0.000000,0.000000 0.000000,0.000000 0.000000,0.000000-25.000000,0.000000 0.000000,-50.000000 0.000000,0.000000 0.000000,0.000000 0.000000,0.000000 0.000000,25.000000 0.000000,0.000000 0.000000,25.000000 0.000000,0.000000 0.000000,0.000000-25.000000,0.000000 0.000000,25.000000 25.000000,0.000000 0.000000,-25.000000-25.000000,0.000000 0.000000,-25.000000 0.000000,0.000000 0.000000,0.000000 0.000000,0.000000 0.000000,0.000000 0.000000,0.000000 0.000000,25.000000 0.000000,0.000000 0.000000,25.000000-25.000000,0.000000 0.000000,0.000000 25.000000,0.000000 0.000000,0.000000-25.000000,0.000000 0.000000,0.000000 25.000000,0.000000 0.000000,-75.000000-25.000000,0.000000 0.000000,50.000000 0.000000,0.000000 0.000000,25.000000 0.000000,0.000000 0.000000,0.000000 0.000000,0.000000 0.000000,0.000000 0.000000,0.000000 0.000000,0.000000 0.000000,0.000000 0.000000,-50.000000 25.000000,0.000000 0.000000,0.000000-25.000000,0.000000 0.000000,0.000000 0.000000,0.000000 0.000000,25.000000 0.000000,0.000000 0.000000,25.000000 0.000000,0.000000 0.000000,25.000000 0.000000,0.000000 0.000000,-50.000000 0.000000,0.000000 0.000000,0.000000 0.000000,0.000000 0.000000,-25.000000 0.000000,0.000000 0.000000,25.000000 0.000000,0.000000 0.000000,0.000000 0.000000,0.000000 0.000000,50.000000 25.000000,0.000000 0.000000,-50.000000-25.000000,0.000000 0.000000,-25.000000 25.000000,0.000000 0.000000,0.000000-25.000000,0.000000 0.000000,-25.000000 25.000000,0.000000 0.000000,-25.000000-25.000000,0.000000 0.000000,25.000000 25.000000,0.000000 0.000000,0.000000 0.000000,0.000000 0.000000,25.000000-25.000000,0.000000 0.000000,0.000000 25.000000,0.000000 0.000000,0.000000-25.000000,0.000000 0.000000,-25.000000 25.000000,0.000000 0.000000,0.000000 0.000000,0.000000 0.000000,-50.000000 0.000000,0.000000 0.000000,25.000000 0.000000,0.000000 0.000000,0.000000 0.000000,0.000000 0.000000,0.000000 0.000000,0.000000 0.000000,0.000000 0.000000,0.000000 0.000000,25.000000 0.000000,0.000000 0.000000,25.000000 0.000000,0.000000 0.000000,0.000000 0.000000,0.000000 0.000000,0.000000 0.000000,0.000000 0.000000,0.000000 0.000000,0.000000 0.000000,-25.000000 0.000000,0.000000 0.000000,0.000000 0.000000,0.000000 0.000000,-25.000000 0.000000,0.000000 0.000000,-25.000000 0.000000,0.000000 0.000000,25.000000 0.000000,0.000000 0.000000,0.000000 0.000000,0.000000 0.000000,25.000000 0.000000,0.000000 0.000000,0.000000 0.000000,0.000000 0.000000,0.000000 0.000000,0.000000 0.000000,25.000000 0.000000,0.000000 0.000000,0.000000 0.000000,0.000000 0.000000,0.000000 0.000000,0.000000 0.000000,0.000000 0.000000,0.000000 0.000000,-25.000000 0.000000,0.000000 0.000000,25.000000 0.000000,0.000000 0.000000,-25.000000 0.000000,0.000000 0.000000,50.000000 0.000000,0.000000 0.000000,-25.000000 0.000000,0.000000 0.000000,50.000000 0.000000,0.000000 0.000000,-25.000000 0.000000,0.000000 0.000000,-25.000000 0.000000,0.000000 0.000000,-25.000000 0.000000,0.000000 0.000000,0.000000 0.000000,0.000000 0.000000,-25.000000 0.000000,0.000000 0.000000,25.000000 0.000000,0.000000 0.000000,25.000000 25.000000,0.000000 0.000000,-25.000000-25.000000,0.000000 0.000000,25.000000 0.000000,0.000000 0.000000,-25.000000 0.000000,0.000000 0.000000,0.000000 25.000000,0.000000 0.000000,0.000000-25.000000,0.000000 0.000000,-25.000000 25.000000,0.000000 0.000000,0.000000-25.000000,0.000000 0.000000,0.000000 0.000000,0.000000 0.000000,0.000000 0.000000,0.000000 0.000000,50.000000 0.000000,0.000000 0.000000,0.000000 0.000000,0.000000 0.000000,25.000000 0.000000,0.000000 0.000000,25.000000 0.000000,0.000000 0.000000,-25.000000 0.000000,0.000000 0.000000,-25.000000 0.000000,0.000000 0.000000,0.000000-25.000000,0.000000 0.000000,25.000000 25.000000,0.000000 0.000000,-25.000000 0.000000,0.000000 0.000000,25.000000-25.000000,0.000000 0.000000,25.000000 25.000000,0.000000 0.000000,-50.000000 0.000000,0.000000 0.000000,25.000000 0.000000,0.000000 0.000000,-25.000000 0.000000,0.000000 0.000000,-50.000000 0.000000,0.000000 0.000000,25.000000-25.000000,0.000000 0.000000,25.000000 25.000000,0.000000 0.000000,0.000000 0.000000,0.000000 0.000000,0.000000 0.000000,0.000000 0.000000,50.000000 0.000000,0.000000 0.000000,-25.000000-25.000000,0.000000 0.000000,-25.000000 25.000000,0.000000 0.000000,25.000000-25.000000,0.000000 0.000000,-25.000000 25.000000,0.000000 0.000000,50.000000-25.000000,0.000000 0.000000,25.000000 25.000000,0.000000 0.000000,0.000000 0.000000,0.000000 0.000000,0.000000-25.000000,0.000000 0.000000,-50.000000 25.000000,0.000000 0.000000,25.000000 0.000000,0.000000 0.000000,0.000000 0.000000,0.000000 0.000000,50.000000 0.000000,0.000000 0.000000,-25.000000 0.000000,0.000000 0.000000,0.000000 0.000000,0.000000 0.000000,-25.000000-25.000000,0.000000 0.000000,0.000000 25.000000,0.000000 0.000000,25.000000 0.000000,0.000000 0.000000,50.000000 0.000000,0.000000 0.000000,-50.000000-25.000000,0.000000 0.000000,-25.000000 25.000000,0.000000 0.000000,25.000000 0.000000,0.000000 0.000000,0.000000-25.000000,0.000000 0.000000,50.000000 25.000000,0.000000 0.000000,-25.000000 0.000000,0.000000 0.000000,-50.000000 0.000000,0.000000 0.000000,0.000000-25.000000,0.000000 0.000000,25.000000 25.000000,0.000000 0.000000,0.000000 0.000000,0.000000 0.000000,0.000000 0.000000,0.000000 0.000000,-25.000000 0.000000,0.000000 0.000000,-75.000000 0.000000,0.000000 0.000000,25.000000 0.000000,0.000000 0.000000,0.000000 0.000000,0.000000 0.000000,25.000000 0.000000,0.000000 0.000000,0.000000 0.000000,0.000000 0.000000,25.000000 0.000000,0.000000 0.000000,-50.000000 0.000000,0.000000 0.000000,0.000000 0.000000,0.000000 0.000000,-25.000000 0.000000,0.000000 0.000000,0.000000 25.000000,0.000000 0.000000,25.000000-25.000000,0.000000 0.000000,0.000000 0.000000,0.000000 0.000000,25.000000 0.000000,0.000000 0.000000,0.000000 0.000000,0.000000 0.000000,25.000000 0.000000,0.000000 0.000000,-75.000000 0.000000,0.000000 0.000000,25.000000 0.000000,0.000000 0.000000,-25.000000 0.000000,0.000000 0.000000,25.000000 0.000000,0.000000 0.000000,25.000000 0.000000,0.000000 0.000000,0.000000 0.000000,0.000000 0.000000,0.000000 0.000000,0.000000 0.000000,0.000000 0.000000,0.000000 0.000000,-25.000000 0.000000,0.000000 0.000000,-50.000000 0.000000,0.000000 0.000000,25.000000 25.000000,0.000000 0.000000,0.000000-25.000000,0.000000 0.000000,25.000000 0.000000,0.000000 0.000000,25.000000 0.000000,0.000000 0.000000,25.000000 0.000000,0.000000 0.000000,0.000000 0.000000,0.000000 0.000000,0.000000 0.000000,0.000000 0.000000,-25.000000 0.000000,0.000000 0.000000,0.000000 0.000000,0.000000 0.000000,50.000000 0.000000,0.000000 0.000000,-25.000000 0.000000,0.000000 0.000000,25.000000 0.000000,0.000000 0.000000,0.000000 0.000000,0.000000 0.000000,-75.000000 25.000000,0.000000 0.000000,25.000000-25.000000,0.000000 0.000000,0.000000 25.000000,0.000000 0.000000,25.000000-25.000000,0.000000 0.000000,25.000000 0.000000,0.000000 0.000000,0.000000 25.000000,0.000000 0.000000,-50.000000-25.000000,0.000000 0.000000,-25.000000 0.000000,0.000000 0.000000,75.000000 0.000000,0.000000 0.000000,0.000000 25.000000,0.000000 0.000000,25.000000-25.000000,0.000000 0.000000,25.000000 0.000000,0.000000 0.000000,-75.000000 25.000000,0.000000 0.000000,25.000000-25.000000,0.000000 0.000000,50.000000 0.000000,0.000000 0.000000,0.000000 25.000000,0.000000 0.000000,-50.000000 0.000000,0.000000 0.000000,-25.000000-25.000000,0.000000 0.000000,-25.000000 25.000000,0.000000 0.000000,25.000000 0.000000,0.000000 0.000000,25.000000-25.000000,0.000000 0.000000,-25.000000 0.000000,0.000000 0.000000,-50.000000 0.000000,0.000000 0.000000,0.000000 25.000000,0.000000 0.000000,-25.000000-25.000000,0.000000 0.000000,-25.000000 0.000000,0.000000 0.000000,50.000000 0.000000,0.000000 0.000000,-25.000000 0.000000,0.000000 0.000000,0.000000 25.000000,0.000000 0.000000,50.000000-25.000000,0.000000 0.000000,-50.000000 0.000000,0.000000 0.000000,0.000000 0.000000,0.000000 0.000000,0.000000 0.000000,0.000000 0.000000,-25.000000 0.000000,0.000000 0.000000,25.000000 0.000000,0.000000 0.000000,-25.000000 0.000000,0.000000 0.000000,50.000000 25.000000,0.000000 0.000000,0.000000-25.000000,0.000000 0.000000,25.000000 0.000000,0.000000 0.000000,0.000000 0.000000,0.000000 0.000000,0.000000 0.000000,0.000000 0.000000,0.000000 0.000000,0.000000 0.000000,-25.000000 0.000000,0.000000 0.000000,0.000000 0.000000,0.000000 0.000000,25.000000 0.000000,0.000000 0.000000,25.000000 0.000000,0.000000 0.000000,25.000000 0.000000,0.000000 0.000000,-25.000000 0.000000,0.000000 0.000000,0.000000 0.000000,0.000000 0.000000,-25.000000 25.000000,0.000000 0.000000,25.000000-25.000000,0.000000 0.000000,0.000000 0.000000,0.000000 0.000000,25.000000 25.000000,0.000000 0.000000,0.000000-25.000000,0.000000 0.000000,-50.000000 25.000000,0.000000 0.000000,-25.000000-25.000000,0.000000 0.000000,25.000000 25.000000,0.000000 0.000000,25.000000-25.000000,0.000000 0.000000,25.000000 25.000000,0.000000 0.000000,0.000000 0.000000,0.000000 0.000000,-50.000000-25.000000,0.000000 0.000000,0.000000 25.000000,0.000000 0.000000,25.000000-25.000000,0.000000 0.000000,-25.000000 0.000000,0.000000 0.000000,50.000000 25.000000,0.000000 0.000000,25.000000-25.000000,0.000000 0.000000,-25.000000 0.000000,0.000000 0.000000,-50.000000 25.000000,0.000000 0.000000,25.000000-25.000000,0.000000 0.000000,25.000000 25.000000,0.000000 0.000000,25.000000-25.000000,0.000000 0.000000,0.000000 25.000000,0.000000 0.000000,-50.000000-25.000000,0.000000 0.000000,-25.000000 25.000000,0.000000 0.000000,25.000000 0.000000,0.000000 0.000000,0.000000-25.000000,0.000000 0.000000,25.000000 0.000000,0.000000 0.000000,0.000000 25.000000,0.000000 0.000000,-75.000000-25.000000,0.000000 0.000000,0.000000 0.000000,0.000000 0.000000,0.000000 0.000000,0.000000 0.000000,0.000000 0.000000,0.000000 0.000000,50.000000 0.000000,0.000000 0.000000,0.000000 0.000000,0.000000 0.000000,-25.000000 0.000000,0.000000 0.000000,-25.000000 0.000000,0.000000 0.000000,0.000000 0.000000,0.000000 0.000000,-25.000000 0.000000,0.000000 0.000000,0.000000 0.000000,0.000000 0.000000,50.000000 0.000000,0.000000 0.000000,-25.000000 0.000000,0.000000 0.000000,50.000000 0.000000,0.000000 0.000000,-50.000000 0.000000,0.000000 0.000000,-25.000000 0.000000,0.000000 0.000000,0.000000 0.000000,0.000000 0.000000,-50.000000 0.000000,0.000000 0.000000,25.000000 0.000000,0.000000 0.000000,-25.000000 0.000000,0.000000 0.000000,25.000000 25.000000,0.000000 0.000000,25.000000-25.000000,0.000000 0.000000,0.000000 0.000000,0.000000 0.000000,-25.000000 0.000000,0.000000 0.000000,25.000000 0.000000,0.000000 0.000000,0.000000 0.000000,0.000000 0.000000,-25.000000 0.000000,0.000000 0.000000,0.000000 0.000000,0.000000 0.000000,0.000000 0.000000,0.000000 0.000000,-25.000000 0.000000,0.000000 0.000000,-25.000000 25.000000</inkml:trace>
</inkml:ink>
</file>

<file path=ppt/ink/ink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18:01"/>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21400.000000 24850.000000,'-50.000000'-50.000000,"25.000000"50.000000,0.000000 0.000000,0.000000 0.000000,0.000000 0.000000,0.000000 0.000000,0.000000 0.000000,25.000000-25.000000,0.000000 0.000000,0.000000 0.000000,0.000000 0.000000,0.000000 0.000000,0.000000 0.000000,25.000000 0.000000,0.000000 0.000000,0.000000 25.000000,0.000000 0.000000,0.000000-25.000000,0.000000 0.000000,0.000000 25.000000,0.000000 0.000000,-25.000000-25.000000,0.000000 0.000000,25.000000 25.000000,0.000000 0.000000,0.000000 0.000000,0.000000 0.000000,0.000000-25.000000,0.000000 0.000000,25.000000 25.000000,0.000000 0.000000,-25.000000 0.000000,0.000000 0.000000,25.000000 0.000000,0.000000 0.000000,25.000000 0.000000,0.000000 0.000000,-25.000000 0.000000,0.000000 0.000000,25.000000 0.000000,0.000000 0.000000,0.000000 0.000000,0.000000 0.000000,0.000000 0.000000,0.000000 0.000000,25.000000 0.000000,0.000000 0.000000,-25.000000 0.000000,0.000000 0.000000,-25.000000 0.000000,0.000000 0.000000,25.000000 0.000000,0.000000 0.000000,-25.000000 0.000000,0.000000 0.000000,25.000000 25.000000,0.000000 0.000000,-25.000000-25.000000,0.000000 0.000000,0.000000 0.000000,0.000000 0.000000,0.000000 0.000000,0.000000 0.000000,0.000000 0.000000,0.000000 0.000000,0.000000 0.000000,0.000000 0.000000,25.000000-25.000000,0.000000 0.000000,0.000000 25.000000,0.000000 0.000000,25.000000 0.000000,0.000000 0.000000,0.000000-25.000000,0.000000 0.000000,25.000000 25.000000,0.000000 0.000000,-25.000000 0.000000,0.000000 0.000000,25.000000-25.000000,0.000000 0.000000,-25.000000 25.000000,0.000000 0.000000,-25.000000 0.000000,0.000000 0.000000,0.000000 0.000000,0.000000 0.000000,0.000000 0.000000,0.000000 0.000000,0.000000 0.000000,0.000000 0.000000,0.000000 0.000000,0.000000 0.000000,0.000000 0.000000,0.000000 0.000000,25.000000-25.000000,0.000000 0.000000,0.000000 25.000000,0.000000 0.000000,0.000000-25.000000,0.000000 0.000000,-25.000000 25.000000,0.000000 0.000000,25.000000-25.000000,0.000000 0.000000,-25.000000 25.000000,0.000000 0.000000,-25.000000 0.000000,0.000000 0.000000,0.000000-25.000000,0.000000 0.000000,-25.000000 25.000000,0.000000 0.000000,0.000000 0.000000,0.000000 0.000000,-25.000000-25.000000,0.000000 0.000000,0.000000 50.000000,0.000000 0.000000,0.000000 0.000000,0.000000 0.000000,0.000000 25.000000</inkml:trace>
</inkml:ink>
</file>

<file path=ppt/ink/ink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18:09"/>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28100.000000 13150.000000,'0.000000'-50.000000,"-25.000000"50.000000,0.000000 0.000000,25.000000 25.000000,0.000000 0.000000,0.000000 25.000000,0.000000 0.000000,0.000000 0.000000,0.000000 0.000000,0.000000 0.000000,0.000000 0.000000,0.000000 25.000000,0.000000 0.000000,0.000000 0.000000,0.000000 0.000000,0.000000 0.000000,0.000000 0.000000,0.000000-25.000000,0.000000 0.000000,0.000000 0.000000,0.000000 0.000000,0.000000 0.000000,0.000000 0.000000,0.000000-25.000000,0.000000 0.000000,0.000000-100.000000,0.000000 0.000000,25.000000-25.000000,0.000000 0.000000,-25.000000 0.000000,0.000000 0.000000,25.000000-25.000000,0.000000 0.000000,0.000000 0.000000,0.000000 0.000000,0.000000 25.000000,0.000000 0.000000,-25.000000 25.000000,0.000000 0.000000,25.000000 25.000000,0.000000 0.000000,0.000000 25.000000,0.000000 0.000000,0.000000 50.000000,0.000000 0.000000,0.000000 25.000000,0.000000 0.000000,-25.000000 25.000000,0.000000 0.000000,25.000000 0.000000,0.000000 0.000000,0.000000 0.000000,0.000000 0.000000,0.000000 0.000000,0.000000 0.000000,0.000000 0.000000,0.000000 0.000000,-25.000000-25.000000,0.000000 0.000000,25.000000 0.000000,0.000000 0.000000,0.000000 0.000000,0.000000 0.000000,-25.000000-25.000000,0.000000 0.000000,25.000000-25.000000,0.000000 0.000000,-25.000000-50.000000,0.000000 0.000000,25.000000-25.000000,0.000000 0.000000,-25.000000 0.000000,0.000000 0.000000,25.000000-25.000000,0.000000 0.000000,0.000000 0.000000,0.000000 0.000000,0.000000 25.000000,0.000000 0.000000,0.000000-25.000000,0.000000 0.000000,0.000000 25.000000,0.000000 0.000000,0.000000 50.000000,0.000000 0.000000,0.000000-25.000000,0.000000 0.000000,0.000000 50.000000,0.000000 0.000000,0.000000 0.000000,0.000000 0.000000,0.000000 0.000000,0.000000 0.000000,0.000000 0.000000</inkml:trace>
</inkml:ink>
</file>

<file path=ppt/ink/ink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18:09"/>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29650.000000 12350.000000,'-50.000000'0.000000,"25.000000"50.000000,0.000000 0.000000,25.000000-25.000000,0.000000 0.000000,0.000000 50.000000,0.000000 0.000000,0.000000 0.000000,0.000000 0.000000,-25.000000 25.000000,0.000000 0.000000,25.000000 0.000000,0.000000 0.000000,0.000000-25.000000,0.000000 0.000000,-25.000000 0.000000,0.000000 0.000000,25.000000 0.000000,0.000000 0.000000,0.000000-25.000000,0.000000 0.000000,0.000000-25.000000,0.000000 0.000000,0.000000 0.000000,0.000000 0.000000,-25.000000-25.000000,0.000000 0.000000,25.000000-25.000000,0.000000 0.000000,0.000000-25.000000,0.000000 0.000000,0.000000-25.000000,0.000000 0.000000,25.000000 0.000000,0.000000 0.000000,-25.000000-25.000000,0.000000 0.000000,25.000000 0.000000,0.000000 0.000000,0.000000-25.000000,0.000000 0.000000,0.000000 25.000000,0.000000 0.000000,-25.000000 0.000000,0.000000 0.000000,25.000000 50.000000,0.000000 0.000000,0.000000 0.000000,0.000000 0.000000,-25.000000 25.000000,0.000000 0.000000,25.000000 25.000000,0.000000 0.000000,0.000000 50.000000,0.000000 0.000000,-25.000000 25.000000,0.000000 0.000000,25.000000 0.000000,0.000000 0.000000,0.000000 0.000000,0.000000 0.000000,0.000000 0.000000,0.000000 0.000000,0.000000 0.000000,0.000000 0.000000,0.000000 0.000000,0.000000 0.000000,0.000000-25.000000,0.000000 0.000000,-25.000000 0.000000,0.000000 0.000000,25.000000-25.000000,0.000000 0.000000,0.000000 25.000000,0.000000 0.000000,0.000000-25.000000,0.000000 0.000000,0.000000 0.000000,0.000000 0.000000,-25.000000 0.000000,0.000000 0.000000,-25.000000-25.000000</inkml:trace>
</inkml:ink>
</file>

<file path=ppt/ink/ink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2:57:30"/>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61750.000000 14350.000000,'50.000000'0.000000,"-25.000000"0.000000,0.000000 0.000000,0.000000-25.000000,0.000000 0.000000,0.000000 25.000000,0.000000 0.000000,25.000000-25.000000,0.000000 0.000000,25.000000 25.000000,0.000000 0.000000,25.000000-25.000000,0.000000 0.000000,50.000000 25.000000,0.000000 0.000000,0.000000 0.000000,0.000000 0.000000,25.000000 0.000000,0.000000 0.000000,-25.000000 0.000000,0.000000 0.000000,0.000000 0.000000,0.000000 0.000000,-25.000000 0.000000,0.000000 0.000000,0.000000 0.000000,0.000000 0.000000,-25.000000 0.000000,0.000000 0.000000,0.000000 0.000000,0.000000 0.000000,0.000000 0.000000,0.000000 0.000000,0.000000 0.000000,0.000000 0.000000,-50.000000 25.000000,0.000000 0.000000,0.000000-25.000000,0.000000 0.000000,-50.000000 25.000000,0.000000 0.000000,25.000000-25.000000</inkml:trace>
</inkml:ink>
</file>

<file path=ppt/ink/ink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18:09"/>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29700.000000 13200.000000,'-50.000000'-50.000000,"25.000000"50.000000,0.000000 0.000000,25.000000-25.000000,0.000000 0.000000,0.000000 0.000000,0.000000 0.000000,25.000000 25.000000,0.000000 0.000000,25.000000 0.000000,0.000000 0.000000,0.000000 0.000000,0.000000 0.000000,25.000000 0.000000,0.000000 0.000000,-25.000000 0.000000,0.000000 0.000000,0.000000 0.000000,0.000000 0.000000,25.000000 0.000000,0.000000 0.000000,-25.000000 0.000000,0.000000 0.000000,-25.000000 0.000000,0.000000 0.000000,0.000000 0.000000,0.000000 0.000000,0.000000 0.000000</inkml:trace>
</inkml:ink>
</file>

<file path=ppt/ink/ink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18:10"/>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30650.000000 12350.000000,'0.000000'-50.000000,"0.000000"25.000000,0.000000 0.000000,-25.000000-25.000000,0.000000 0.000000,25.000000 25.000000,0.000000 0.000000,-25.000000 0.000000,0.000000 0.000000,25.000000 50.000000,0.000000 0.000000,0.000000 25.000000,0.000000 0.000000,0.000000 0.000000,0.000000 0.000000,0.000000 25.000000,0.000000 0.000000,0.000000 25.000000,0.000000 0.000000,0.000000-25.000000,0.000000 0.000000,25.000000 50.000000,0.000000 0.000000,-25.000000-50.000000,0.000000 0.000000,0.000000 25.000000,0.000000 0.000000,0.000000 0.000000,0.000000 0.000000,0.000000-25.000000,0.000000 0.000000,0.000000-25.000000,0.000000 0.000000,0.000000 0.000000,0.000000 0.000000,-25.000000-25.000000,0.000000 0.000000,0.000000-25.000000,0.000000 0.000000,0.000000-25.000000,0.000000 0.000000,0.000000-50.000000,0.000000 0.000000,25.000000 0.000000,0.000000 0.000000,0.000000 0.000000,0.000000 0.000000,0.000000-25.000000,0.000000 0.000000,0.000000-25.000000,0.000000 0.000000,25.000000 25.000000,0.000000 0.000000,0.000000 0.000000,0.000000 0.000000,25.000000 0.000000,0.000000 0.000000,25.000000 25.000000,0.000000 0.000000,-25.000000 25.000000,0.000000 0.000000,25.000000 0.000000,0.000000 0.000000,0.000000 25.000000,0.000000 0.000000,-25.000000 25.000000,0.000000 0.000000,0.000000 0.000000,0.000000 0.000000,0.000000 25.000000,0.000000 0.000000,0.000000 25.000000,0.000000 0.000000,-25.000000 0.000000,0.000000 0.000000,-25.000000 25.000000,0.000000 0.000000,25.000000 0.000000,0.000000 0.000000,-25.000000 0.000000,0.000000 0.000000,0.000000 25.000000,0.000000 0.000000,-25.000000-25.000000,0.000000 0.000000,-25.000000 0.000000,0.000000 0.000000,0.000000 0.000000,0.000000 0.000000,0.000000 0.000000,0.000000 0.000000,0.000000-25.000000,0.000000 0.000000,-25.000000 0.000000,0.000000 0.000000,25.000000-25.000000,0.000000 0.000000,-25.000000 0.000000,0.000000 0.000000,25.000000 0.000000,0.000000 0.000000,-25.000000-25.000000,0.000000 0.000000,50.000000 0.000000,0.000000 0.000000,0.000000 0.000000,0.000000 0.000000,25.000000-25.000000,0.000000 0.000000,-25.000000 0.000000</inkml:trace>
</inkml:ink>
</file>

<file path=ppt/ink/ink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18:10"/>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32550.000000 12100.000000,'50.000000'0.000000,"-25.000000"0.000000,0.000000 0.000000,-75.000000 0.000000,0.000000 0.000000,0.000000 25.000000,0.000000 0.000000,0.000000 0.000000,0.000000 0.000000,0.000000 0.000000,0.000000 0.000000,0.000000 0.000000,0.000000 0.000000,-25.000000 0.000000,0.000000 0.000000,25.000000 0.000000,0.000000 0.000000,25.000000 0.000000,0.000000 0.000000,-25.000000-25.000000,0.000000 0.000000,25.000000 25.000000,0.000000 0.000000,0.000000-25.000000</inkml:trace>
</inkml:ink>
</file>

<file path=ppt/ink/ink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18:11"/>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31850.000000 11700.000000,'50.000000'0.000000,"-50.000000"-25.000000,0.000000 0.000000,25.000000 25.000000,0.000000 0.000000,-25.000000 25.000000,0.000000 0.000000,25.000000 25.000000,0.000000 0.000000,-25.000000 25.000000,0.000000 0.000000,0.000000-25.000000,0.000000 0.000000,25.000000 25.000000,0.000000 0.000000,-25.000000 0.000000,0.000000 0.000000,25.000000-25.000000,0.000000 0.000000,-25.000000 25.000000,0.000000 0.000000,25.000000-50.000000</inkml:trace>
</inkml:ink>
</file>

<file path=ppt/ink/ink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18:12"/>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37850.000000 13650.000000,'-50.000000'-100.000000,"25.000000"75.000000,0.000000 0.000000,25.000000-25.000000,0.000000 0.000000,0.000000 25.000000,0.000000 0.000000,0.000000 0.000000,0.000000 0.000000,-25.000000 50.000000,0.000000 0.000000,25.000000 25.000000,0.000000 0.000000,0.000000 25.000000,0.000000 0.000000,-25.000000-25.000000,0.000000 0.000000,25.000000 25.000000,0.000000 0.000000,-25.000000-25.000000,0.000000 0.000000,25.000000 0.000000,0.000000 0.000000,-25.000000-25.000000,0.000000 0.000000,25.000000 0.000000,0.000000 0.000000,0.000000 0.000000,0.000000 0.000000,0.000000-50.000000,0.000000 0.000000,0.000000-25.000000,0.000000 0.000000,0.000000-50.000000,0.000000 0.000000,0.000000 0.000000,0.000000 0.000000,25.000000 0.000000,0.000000 0.000000,25.000000 0.000000,0.000000 0.000000,-25.000000 25.000000,0.000000 0.000000,0.000000 25.000000,0.000000 0.000000,0.000000 25.000000,0.000000 0.000000,0.000000 0.000000,0.000000 0.000000,0.000000 50.000000,0.000000 0.000000,0.000000 50.000000,0.000000 0.000000,0.000000 25.000000,0.000000 0.000000,-25.000000-25.000000,0.000000 0.000000,0.000000 25.000000,0.000000 0.000000,25.000000-25.000000,0.000000 0.000000,-25.000000 0.000000,0.000000 0.000000,25.000000 0.000000,0.000000 0.000000,-25.000000-50.000000,0.000000 0.000000,0.000000 0.000000,0.000000 0.000000,0.000000-75.000000,0.000000 0.000000,0.000000 0.000000,0.000000 0.000000,0.000000-25.000000,0.000000 0.000000,25.000000-25.000000,0.000000 0.000000,-25.000000 0.000000,0.000000 0.000000,25.000000 25.000000,0.000000 0.000000,-25.000000-25.000000,0.000000 0.000000,25.000000 25.000000,0.000000 0.000000,0.000000 25.000000,0.000000 0.000000,0.000000 0.000000,0.000000 0.000000,-25.000000 25.000000,0.000000 0.000000,25.000000 0.000000,0.000000 0.000000,0.000000 25.000000,0.000000 0.000000,0.000000 0.000000,0.000000 0.000000,0.000000-25.000000</inkml:trace>
</inkml:ink>
</file>

<file path=ppt/ink/ink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18:12"/>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38750.000000 12600.000000,'0.000000'50.000000,"0.000000"-25.000000,0.000000 0.000000,0.000000 25.000000,0.000000 0.000000,0.000000 25.000000,0.000000 0.000000,-25.000000 25.000000,0.000000 0.000000,25.000000 0.000000,0.000000 0.000000,-25.000000 0.000000,0.000000 0.000000,25.000000 25.000000,0.000000 0.000000,-25.000000-50.000000,0.000000 0.000000,0.000000 0.000000,0.000000 0.000000,25.000000-25.000000,0.000000 0.000000,-25.000000-25.000000,0.000000 0.000000,25.000000-75.000000,0.000000 0.000000,0.000000-50.000000,0.000000 0.000000,0.000000 25.000000,0.000000 0.000000,0.000000-25.000000,0.000000 0.000000,25.000000-25.000000,0.000000 0.000000,0.000000 25.000000,0.000000 0.000000,0.000000-25.000000,0.000000 0.000000,25.000000 0.000000,0.000000 0.000000,-25.000000 50.000000,0.000000 0.000000,0.000000 25.000000,0.000000 0.000000,0.000000 25.000000,0.000000 0.000000,0.000000 25.000000,0.000000 0.000000,0.000000 25.000000,0.000000 0.000000,0.000000 25.000000,0.000000 0.000000,0.000000 50.000000,0.000000 0.000000,0.000000 0.000000,0.000000 0.000000,-25.000000 0.000000,0.000000 0.000000,25.000000 0.000000,0.000000 0.000000,-25.000000-25.000000,0.000000 0.000000,25.000000 25.000000,0.000000 0.000000,-25.000000-25.000000,0.000000 0.000000,25.000000 0.000000,0.000000 0.000000,-25.000000-25.000000,0.000000 0.000000,25.000000 0.000000,0.000000 0.000000,-25.000000-25.000000,0.000000 0.000000,-50.000000-50.000000,0.000000 0.000000,0.000000-25.000000,0.000000 0.000000,0.000000 0.000000</inkml:trace>
</inkml:ink>
</file>

<file path=ppt/ink/ink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18:12"/>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38700.000000 13350.000000,'-50.000000'0.000000,"25.000000"0.000000,0.000000 0.000000,0.000000-25.000000,0.000000 0.000000,75.000000 25.000000,0.000000 0.000000,0.000000 0.000000,0.000000 0.000000,25.000000 0.000000,0.000000 0.000000,0.000000 0.000000,0.000000 0.000000,25.000000 0.000000,0.000000 0.000000,-25.000000 0.000000,0.000000 0.000000,0.000000 0.000000,0.000000 0.000000,-25.000000 0.000000,0.000000 0.000000,-25.000000-25.000000,0.000000 0.000000,25.000000 0.000000</inkml:trace>
</inkml:ink>
</file>

<file path=ppt/ink/ink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18:13"/>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39850.000000 12750.000000,'-50.000000'0.000000,"50.000000"-25.000000,0.000000 0.000000,-25.000000 25.000000,0.000000 0.000000,25.000000 25.000000,0.000000 0.000000,0.000000 50.000000,0.000000 0.000000,0.000000 0.000000,0.000000 0.000000,25.000000 0.000000,0.000000 0.000000,-25.000000 0.000000,0.000000 0.000000,0.000000 0.000000,0.000000 0.000000,0.000000 0.000000,0.000000 0.000000,25.000000-25.000000,0.000000 0.000000,-25.000000 0.000000,0.000000 0.000000,0.000000 0.000000,0.000000 0.000000,0.000000-25.000000,0.000000 0.000000,0.000000-50.000000,0.000000 0.000000,-25.000000-25.000000,0.000000 0.000000,25.000000-25.000000,0.000000 0.000000,0.000000 0.000000,0.000000 0.000000,0.000000-25.000000,0.000000 0.000000,0.000000 0.000000,0.000000 0.000000,25.000000 0.000000,0.000000 0.000000,0.000000-25.000000,0.000000 0.000000,25.000000 25.000000,0.000000 0.000000,0.000000 0.000000,0.000000 0.000000,0.000000 25.000000,0.000000 0.000000,0.000000 25.000000,0.000000 0.000000,-25.000000 25.000000,0.000000 0.000000,25.000000 25.000000,0.000000 0.000000,-25.000000 0.000000,0.000000 0.000000,0.000000 25.000000,0.000000 0.000000,0.000000 25.000000,0.000000 0.000000,0.000000 25.000000,0.000000 0.000000,0.000000 0.000000,0.000000 0.000000,-25.000000 25.000000,0.000000 0.000000,0.000000 0.000000,0.000000 0.000000,0.000000 0.000000,0.000000 0.000000,0.000000 0.000000,0.000000 0.000000,-25.000000-25.000000,0.000000 0.000000,-25.000000 0.000000,0.000000 0.000000,25.000000-25.000000,0.000000 0.000000,-25.000000 0.000000,0.000000 0.000000,0.000000 0.000000,0.000000 0.000000,0.000000-25.000000,0.000000 0.000000,0.000000-25.000000,0.000000 0.000000,25.000000 0.000000,0.000000 0.000000,-25.000000 0.000000,0.000000 0.000000,25.000000 0.000000,0.000000 0.000000,0.000000-25.000000,0.000000 0.000000,25.000000 0.000000,0.000000 0.000000,0.000000-25.000000,0.000000 0.000000,25.000000 0.000000</inkml:trace>
</inkml:ink>
</file>

<file path=ppt/ink/ink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18:13"/>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40950.000000 12150.000000,'0.000000'-100.000000,"0.000000"75.000000,0.000000 0.000000,0.000000 0.000000,0.000000 0.000000,25.000000 0.000000,0.000000 0.000000,-25.000000 50.000000,0.000000 0.000000,0.000000 50.000000,0.000000 0.000000,0.000000 0.000000,0.000000 0.000000,0.000000 50.000000,0.000000 0.000000,0.000000-25.000000,0.000000 0.000000,-25.000000 25.000000,0.000000 0.000000,25.000000-25.000000,0.000000 0.000000,-25.000000 25.000000,0.000000 0.000000,0.000000-25.000000,0.000000 0.000000,0.000000-25.000000,0.000000 0.000000,25.000000 0.000000,0.000000 0.000000,-25.000000-25.000000,0.000000 0.000000,25.000000 0.000000,0.000000 0.000000,0.000000-25.000000,0.000000 0.000000,0.000000 0.000000,0.000000 0.000000,0.000000-50.000000,0.000000 0.000000,0.000000 0.000000,0.000000 0.000000,0.000000 0.000000,0.000000 0.000000,0.000000 0.000000,0.000000 0.000000,0.000000 0.000000,0.000000 0.000000,0.000000 0.000000,0.000000 0.000000,0.000000 0.000000,0.000000 0.000000,25.000000 25.000000,0.000000 0.000000,-25.000000-25.000000,0.000000 0.000000,0.000000 0.000000,0.000000 0.000000,25.000000 0.000000,0.000000 0.000000,-25.000000 0.000000,0.000000 0.000000,25.000000 0.000000,0.000000 0.000000,0.000000-25.000000,0.000000 0.000000,25.000000 0.000000,0.000000 0.000000,0.000000 0.000000,0.000000 0.000000,0.000000 0.000000,0.000000 0.000000,0.000000 25.000000,0.000000 0.000000,0.000000-50.000000,0.000000 0.000000,0.000000 50.000000,0.000000 0.000000,-25.000000-25.000000,0.000000 0.000000,0.000000 25.000000,0.000000 0.000000,0.000000 25.000000,0.000000 0.000000,-25.000000-25.000000,0.000000 0.000000,-25.000000 25.000000,0.000000 0.000000,-25.000000 0.000000,0.000000 0.000000,0.000000 25.000000,0.000000 0.000000,-25.000000 0.000000,0.000000 0.000000,0.000000 0.000000,0.000000 0.000000,25.000000 0.000000,0.000000 0.000000,-25.000000-25.000000,0.000000 0.000000,25.000000 25.000000,0.000000 0.000000,0.000000 0.000000,0.000000 0.000000,0.000000-25.000000,0.000000 0.000000,25.000000 25.000000,0.000000 0.000000,0.000000-25.000000,0.000000 0.000000,0.000000 0.000000,0.000000 0.000000,25.000000-25.000000,0.000000 0.000000,25.000000 0.000000</inkml:trace>
</inkml:ink>
</file>

<file path=ppt/ink/ink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18:14"/>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41300.000000 12000.000000,'50.000000'-100.000000,"0.000000"50.000000,0.000000 0.000000,-25.000000 25.000000,0.000000 0.000000,-25.000000 0.000000,0.000000 0.000000,25.000000 25.000000,0.000000 0.000000,-25.000000 25.000000,0.000000 0.000000,0.000000 0.000000,0.000000 0.000000,0.000000 25.000000,0.000000 0.000000,0.000000 0.000000,0.000000 0.000000,-25.000000 25.000000,0.000000 0.000000,25.000000 25.000000,0.000000 0.000000,-25.000000 0.000000,0.000000 0.000000,0.000000-25.000000,0.000000 0.000000,25.000000 25.000000,0.000000 0.000000,-25.000000 0.000000,0.000000 0.000000,25.000000-25.000000,0.000000 0.000000,0.000000 25.000000,0.000000 0.000000,0.000000-25.000000,0.000000 0.000000,-25.000000-25.000000,0.000000 0.000000,25.000000 25.000000,0.000000 0.000000,0.000000-50.000000,0.000000 0.000000,-25.000000 0.000000,0.000000 0.000000,0.000000 0.000000,0.000000 0.000000,0.000000 0.000000,0.000000 0.000000,0.000000-25.000000,0.000000 0.000000,-25.000000 25.000000</inkml:trace>
</inkml:ink>
</file>

<file path=ppt/ink/ink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2:57:31"/>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76250.000000 14000.000000,'200.000000'0.000000,"-150.000000"0.000000,0.000000 0.000000,50.000000 0.000000,0.000000 0.000000,0.000000 0.000000,0.000000 0.000000,25.000000 0.000000,0.000000 0.000000,25.000000 0.000000,0.000000 0.000000,25.000000 0.000000,0.000000 0.000000,75.000000 0.000000,0.000000 0.000000,-50.000000 0.000000,0.000000 0.000000,-25.000000 0.000000,0.000000 0.000000,50.000000 0.000000,0.000000 0.000000,0.000000 0.000000,0.000000 0.000000,50.000000 0.000000,0.000000 0.000000,-25.000000 0.000000,0.000000 0.000000,-50.000000 0.000000,0.000000 0.000000,25.000000 0.000000,0.000000 0.000000,75.000000 0.000000,0.000000 0.000000,-50.000000 0.000000,0.000000 0.000000,-25.000000 0.000000,0.000000 0.000000,50.000000 25.000000,0.000000 0.000000,0.000000 0.000000,0.000000 0.000000,-25.000000 0.000000,0.000000 0.000000,0.000000 0.000000,0.000000 0.000000,-100.000000 0.000000,0.000000 0.000000,25.000000-25.000000,0.000000 0.000000,0.000000 25.000000,0.000000 0.000000,-50.000000-25.000000,0.000000 0.000000,-25.000000 0.000000,0.000000 0.000000,0.000000 0.000000,0.000000 0.000000,-75.000000 0.000000,0.000000 0.000000,0.000000 0.000000,0.000000 0.000000,-75.000000 0.000000,0.000000 0.000000,-50.000000 0.000000,0.000000 0.000000,-25.000000 0.000000,0.000000 0.000000,-50.000000-25.000000,0.000000 0.000000,-25.000000-25.000000,0.000000 0.000000,25.000000 25.000000,0.000000 0.000000,0.000000 0.000000,0.000000 0.000000,-25.000000 0.000000,0.000000 0.000000,0.000000 0.000000,0.000000 0.000000,-75.000000 0.000000,0.000000 0.000000,-25.000000 0.000000,0.000000 0.000000,25.000000 0.000000,0.000000 0.000000,-50.000000 25.000000,0.000000 0.000000,-50.000000-25.000000,0.000000 0.000000,100.000000 25.000000,0.000000 0.000000,0.000000-25.000000,0.000000 0.000000,-25.000000 25.000000,0.000000 0.000000,25.000000 0.000000,0.000000 0.000000,100.000000 0.000000,0.000000 0.000000,25.000000 0.000000,0.000000 0.000000,50.000000 0.000000,0.000000 0.000000,0.000000 0.000000,0.000000 0.000000,25.000000 25.000000,0.000000 0.000000,25.000000 0.000000</inkml:trace>
</inkml:ink>
</file>

<file path=ppt/ink/ink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18:18"/>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30900.000000 27650.000000,'100.000000'0.000000,"-50.000000"-25.000000,0.000000 0.000000,25.000000 25.000000,0.000000 0.000000,25.000000-25.000000,0.000000 0.000000,25.000000 0.000000,0.000000 0.000000,50.000000-25.000000,0.000000 0.000000,75.000000 0.000000,0.000000 0.000000,100.000000 25.000000,0.000000 0.000000,0.000000-25.000000,0.000000 0.000000,0.000000 25.000000,0.000000 0.000000,75.000000 0.000000,0.000000 0.000000,-50.000000 25.000000,0.000000 0.000000,0.000000-25.000000,0.000000 0.000000,50.000000 25.000000,0.000000 0.000000,-50.000000-25.000000,0.000000 0.000000,0.000000 25.000000,0.000000 0.000000,25.000000 0.000000,0.000000 0.000000,-100.000000 0.000000,0.000000 0.000000,-50.000000 0.000000,0.000000 0.000000,50.000000 25.000000,0.000000 0.000000,-75.000000-25.000000,0.000000 0.000000,-50.000000 25.000000,0.000000 0.000000,-50.000000-25.000000,0.000000 0.000000,-50.000000 0.000000,0.000000 0.000000,-25.000000 0.000000,0.000000 0.000000,0.000000 0.000000,0.000000 0.000000,-100.000000 0.000000,0.000000 0.000000,-25.000000 0.000000,0.000000 0.000000,-25.000000 0.000000,0.000000 0.000000,0.000000 0.000000,0.000000 0.000000,-50.000000 0.000000,0.000000 0.000000,-25.000000 0.000000,0.000000 0.000000,-50.000000 0.000000,0.000000 0.000000,-25.000000 25.000000,0.000000 0.000000,0.000000-25.000000,0.000000 0.000000,-25.000000 25.000000,0.000000 0.000000,-150.000000 0.000000,0.000000 0.000000,-25.000000 0.000000,0.000000 0.000000,-50.000000 0.000000,0.000000 0.000000,0.000000 0.000000,0.000000 0.000000,0.000000 0.000000,0.000000 0.000000,50.000000 25.000000,0.000000 0.000000,100.000000-25.000000,0.000000 0.000000,-25.000000 0.000000,0.000000 0.000000,50.000000-25.000000,0.000000 0.000000,125.000000 25.000000,0.000000 0.000000,25.000000 0.000000,0.000000 0.000000,50.000000 0.000000,0.000000 0.000000,25.000000-25.000000,0.000000 0.000000,50.000000 25.000000,0.000000 0.000000,75.000000-25.000000,0.000000 0.000000,50.000000 25.000000,0.000000 0.000000,25.000000-25.000000,0.000000 0.000000,0.000000 0.000000,0.000000 0.000000,-50.000000 0.000000,0.000000 0.000000,0.000000 25.000000</inkml:trace>
</inkml:ink>
</file>

<file path=ppt/ink/ink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18:27"/>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45050.000000 24150.000000,'221.000000'-9.000000,"0.000000"0.000000,0.000000 0.000000,1.000000 1.000000,-1.000000-1.000000,0.000000 0.000000,0.000000 0.000000,1.000000 0.000000,-1.000000 1.000000,0.000000-1.000000,0.000000 0.000000,0.000000 1.000000,1.000000-1.000000,-1.000000 0.000000,0.000000 0.000000,0.000000 1.000000,1.000000-1.000000,-1.000000 0.000000,0.000000 0.000000,1.000000 1.000000,-1.000000-1.000000,0.000000 0.000000,0.000000 0.000000,1.000000 1.000000,-1.000000-1.000000,0.000000 0.000000,0.000000 0.000000,1.000000 0.000000,-1.000000 1.000000,0.000000-1.000000,0.000000 0.000000,0.000000 1.000000,1.000000-1.000000,-1.000000 0.000000,0.000000 0.000000,0.000000 1.000000,1.000000-1.000000,-1.000000 0.000000,0.000000 0.000000,1.000000 1.000000</inkml:trace>
</inkml:ink>
</file>

<file path=ppt/ink/ink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18:32"/>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72450.000000 23850.000000,'50.000000'0.000000,"-25.000000"0.000000,0.000000 0.000000,0.000000-25.000000,0.000000 0.000000,25.000000 25.000000,0.000000 0.000000,-25.000000 0.000000,0.000000 0.000000,50.000000 0.000000,0.000000 0.000000,0.000000 0.000000,0.000000 0.000000,50.000000 0.000000,0.000000 0.000000,25.000000 0.000000,0.000000 0.000000,0.000000 0.000000,0.000000 0.000000,0.000000 0.000000,0.000000 0.000000,0.000000 25.000000,0.000000 0.000000,-25.000000-25.000000,0.000000 0.000000,-25.000000 0.000000,0.000000 0.000000,0.000000 25.000000,0.000000 0.000000,0.000000-25.000000,0.000000 0.000000,25.000000 0.000000,0.000000 0.000000,25.000000 0.000000,0.000000 0.000000,-25.000000 0.000000,0.000000 0.000000,0.000000 0.000000,0.000000 0.000000,0.000000 0.000000,0.000000 0.000000,-50.000000 0.000000,0.000000 0.000000,25.000000 0.000000,0.000000 0.000000,-25.000000 0.000000,0.000000 0.000000,-25.000000 0.000000,0.000000 0.000000,50.000000-25.000000,0.000000 0.000000,-25.000000 25.000000,0.000000 0.000000,25.000000 0.000000,0.000000 0.000000,-25.000000 0.000000,0.000000 0.000000,0.000000 25.000000,0.000000 0.000000,-25.000000-25.000000,0.000000 0.000000,-25.000000 0.000000,0.000000 0.000000,0.000000 0.000000,0.000000 0.000000,0.000000 0.000000,0.000000 0.000000,-25.000000 25.000000,0.000000 0.000000,-25.000000-25.000000,0.000000 0.000000,0.000000 0.000000,0.000000 0.000000,0.000000 25.000000,0.000000 0.000000,-25.000000-25.000000,0.000000 0.000000,-25.000000 25.000000,0.000000 0.000000,0.000000-25.000000,0.000000 0.000000,-25.000000 25.000000,0.000000 0.000000,-25.000000-25.000000,0.000000 0.000000,0.000000 25.000000,0.000000 0.000000,0.000000-25.000000,0.000000 0.000000,-25.000000 0.000000,0.000000 0.000000,-25.000000 0.000000,0.000000 0.000000,-25.000000 0.000000,0.000000 0.000000,0.000000 0.000000,0.000000 0.000000,0.000000 0.000000,0.000000 0.000000,75.000000 0.000000,0.000000 0.000000,0.000000 0.000000,0.000000 0.000000,50.000000 0.000000,0.000000 0.000000,25.000000 0.000000,0.000000 0.000000,0.000000 0.000000,0.000000 0.000000,25.000000 0.000000,0.000000 0.000000,0.000000 0.000000,0.000000 0.000000,0.000000 0.000000,0.000000 0.000000,0.000000 0.000000,0.000000 0.000000,25.000000 25.000000,0.000000 0.000000,-25.000000-25.000000,0.000000 0.000000,0.000000 0.000000,0.000000 0.000000,0.000000 25.000000,0.000000 0.000000,50.000000-25.000000,0.000000 0.000000,0.000000 25.000000</inkml:trace>
</inkml:ink>
</file>

<file path=ppt/ink/ink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18:39"/>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17200.000000 44500.000000,'0.000000'-50.000000,"-25.000000"50.000000,0.000000 0.000000,25.000000-25.000000,0.000000 0.000000,50.000000 25.000000,0.000000 0.000000,-25.000000 0.000000,0.000000 0.000000,50.000000 0.000000,0.000000 0.000000,0.000000 0.000000,0.000000 0.000000,25.000000 0.000000,0.000000 0.000000,25.000000 0.000000,0.000000 0.000000,0.000000 0.000000,0.000000 0.000000,50.000000 0.000000,0.000000 0.000000,-25.000000 0.000000,0.000000 0.000000,25.000000 0.000000,0.000000 0.000000,0.000000 0.000000,0.000000 0.000000,50.000000 0.000000,0.000000 0.000000,0.000000 0.000000,0.000000 0.000000,25.000000 0.000000,0.000000 0.000000,-75.000000 0.000000,0.000000 0.000000,0.000000 0.000000,0.000000 0.000000,25.000000 0.000000,0.000000 0.000000,0.000000 0.000000,0.000000 0.000000,25.000000 0.000000,0.000000 0.000000,-50.000000 0.000000,0.000000 0.000000,-25.000000 0.000000,0.000000 0.000000,0.000000 0.000000,0.000000 0.000000,50.000000 0.000000,0.000000 0.000000,0.000000 0.000000,0.000000 0.000000,25.000000 0.000000,0.000000 0.000000,-50.000000 0.000000,0.000000 0.000000,-25.000000 0.000000,0.000000 0.000000,25.000000 0.000000,0.000000 0.000000,50.000000 0.000000,0.000000 0.000000,0.000000 0.000000,0.000000 0.000000,-25.000000 0.000000,0.000000 0.000000,-50.000000 25.000000,0.000000 0.000000,0.000000-25.000000,0.000000 0.000000,25.000000 0.000000,0.000000 0.000000,50.000000 0.000000,0.000000 0.000000,-25.000000 0.000000,0.000000 0.000000,-25.000000 0.000000,0.000000 0.000000,0.000000 0.000000,0.000000 0.000000,-25.000000 25.000000,0.000000 0.000000,0.000000-25.000000,0.000000 0.000000,50.000000 0.000000,0.000000 0.000000,-50.000000 25.000000,0.000000 0.000000,0.000000-25.000000,0.000000 0.000000,-50.000000 25.000000,0.000000 0.000000,-50.000000-25.000000,0.000000 0.000000,-25.000000 0.000000,0.000000 0.000000,0.000000 0.000000,0.000000 0.000000,-50.000000 0.000000,0.000000 0.000000,0.000000-25.000000,0.000000 0.000000,-25.000000 25.000000,0.000000 0.000000,0.000000 0.000000,0.000000 0.000000,0.000000-25.000000,0.000000 0.000000,-25.000000 25.000000,0.000000 0.000000,-25.000000 0.000000,0.000000 0.000000,-25.000000 0.000000,0.000000 0.000000,0.000000-25.000000,0.000000 0.000000,-50.000000 25.000000,0.000000 0.000000,25.000000 0.000000,0.000000 0.000000,0.000000-25.000000,0.000000 0.000000,-75.000000 25.000000,0.000000 0.000000,0.000000-25.000000,0.000000 0.000000,-50.000000 25.000000,0.000000 0.000000,-25.000000 0.000000,0.000000 0.000000,75.000000 0.000000,0.000000 0.000000,-50.000000-25.000000,0.000000 0.000000,-50.000000 25.000000,0.000000 0.000000,50.000000 0.000000,0.000000 0.000000,50.000000 0.000000,0.000000 0.000000,-50.000000 0.000000,0.000000 0.000000,0.000000 0.000000,0.000000 0.000000,25.000000 0.000000,0.000000 0.000000,25.000000 0.000000,0.000000 0.000000,50.000000 25.000000,0.000000 0.000000,-25.000000-25.000000,0.000000 0.000000,-50.000000 0.000000,0.000000 0.000000,50.000000 25.000000,0.000000 0.000000,50.000000-25.000000,0.000000 0.000000,-25.000000 0.000000,0.000000 0.000000,25.000000 25.000000,0.000000 0.000000,-50.000000-25.000000,0.000000 0.000000,0.000000 25.000000,0.000000 0.000000,25.000000-25.000000,0.000000 0.000000,25.000000 0.000000,0.000000 0.000000,25.000000 25.000000,0.000000 0.000000,0.000000-25.000000,0.000000 0.000000,-50.000000 25.000000,0.000000 0.000000,-25.000000-25.000000,0.000000 0.000000,50.000000 0.000000,0.000000 0.000000,0.000000 25.000000,0.000000 0.000000,25.000000-25.000000,0.000000 0.000000,50.000000 0.000000,0.000000 0.000000,0.000000 0.000000,0.000000 0.000000,0.000000 25.000000,0.000000 0.000000,25.000000-25.000000,0.000000 0.000000,0.000000 0.000000,0.000000 0.000000,0.000000 0.000000,0.000000 0.000000,25.000000 0.000000,0.000000 0.000000,50.000000 0.000000,0.000000 0.000000,25.000000 25.000000,0.000000 0.000000,0.000000 0.000000</inkml:trace>
</inkml:ink>
</file>

<file path=ppt/ink/ink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18:48"/>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21350.000000 47650.000000,'-50.000000'-100.000000,"50.000000"75.000000,0.000000 0.000000,-25.000000 0.000000,0.000000 0.000000,25.000000 0.000000,0.000000 0.000000,-25.000000-25.000000,0.000000 0.000000,25.000000 25.000000,0.000000 0.000000,0.000000 0.000000,0.000000 0.000000,0.000000 0.000000,0.000000 0.000000,25.000000 25.000000,0.000000 0.000000,-25.000000 25.000000,0.000000 0.000000,25.000000-25.000000,0.000000 0.000000,0.000000 0.000000,0.000000 0.000000,0.000000 25.000000,0.000000 0.000000,0.000000-25.000000,0.000000 0.000000,25.000000 25.000000,0.000000 0.000000,0.000000-25.000000,0.000000 0.000000,25.000000 0.000000,0.000000 0.000000,25.000000 25.000000,0.000000 0.000000,0.000000-25.000000,0.000000 0.000000,0.000000 25.000000,0.000000 0.000000,25.000000-25.000000,0.000000 0.000000,-25.000000 0.000000,0.000000 0.000000,0.000000 0.000000,0.000000 0.000000,0.000000 25.000000,0.000000 0.000000,-25.000000-25.000000,0.000000 0.000000,-25.000000 0.000000,0.000000 0.000000,25.000000 25.000000,0.000000 0.000000,-25.000000-25.000000,0.000000 0.000000,0.000000 25.000000,0.000000 0.000000,25.000000-25.000000,0.000000 0.000000,-25.000000 0.000000,0.000000 0.000000,25.000000 0.000000,0.000000 0.000000,0.000000 0.000000,0.000000 0.000000,0.000000 0.000000,0.000000 0.000000,0.000000 0.000000,0.000000 0.000000,50.000000 0.000000,0.000000 0.000000,-50.000000-25.000000,0.000000 0.000000,25.000000 0.000000,0.000000 0.000000,0.000000 0.000000,0.000000 0.000000,0.000000 0.000000,0.000000 0.000000,-25.000000 0.000000,0.000000 0.000000,25.000000 25.000000,0.000000 0.000000,0.000000-25.000000,0.000000 0.000000,0.000000 25.000000,0.000000 0.000000,25.000000 0.000000,0.000000 0.000000,-25.000000 0.000000,0.000000 0.000000,25.000000-25.000000,0.000000 0.000000,-25.000000 25.000000,0.000000 0.000000,-25.000000 0.000000,0.000000 0.000000,0.000000 0.000000,0.000000 0.000000,25.000000 0.000000,0.000000 0.000000,-50.000000-25.000000,0.000000 0.000000,25.000000 25.000000,0.000000 0.000000,0.000000 0.000000,0.000000 0.000000,0.000000 0.000000,0.000000 0.000000,25.000000 0.000000,0.000000 0.000000,-25.000000 0.000000,0.000000 0.000000,25.000000 0.000000,0.000000 0.000000,0.000000 0.000000,0.000000 0.000000,0.000000 25.000000,0.000000 0.000000,-25.000000-25.000000,0.000000 0.000000,0.000000 0.000000,0.000000 0.000000,0.000000 0.000000,0.000000 0.000000,-25.000000 25.000000,0.000000 0.000000,25.000000-25.000000,0.000000 0.000000,-25.000000 0.000000,0.000000 0.000000,25.000000 0.000000,0.000000 0.000000,0.000000 0.000000,0.000000 0.000000,25.000000 0.000000,0.000000 0.000000,0.000000 0.000000,0.000000 0.000000,0.000000 0.000000,0.000000 0.000000,0.000000 0.000000,0.000000 0.000000,0.000000 0.000000,0.000000 0.000000,-25.000000 0.000000,0.000000 0.000000,25.000000 0.000000,0.000000 0.000000,-50.000000 0.000000,0.000000 0.000000,0.000000 0.000000,0.000000 0.000000,0.000000 0.000000,0.000000 0.000000,0.000000 0.000000,0.000000 0.000000,0.000000 0.000000,0.000000 0.000000,25.000000 0.000000,0.000000 0.000000,-25.000000 0.000000,0.000000 0.000000,0.000000 0.000000,0.000000 0.000000,25.000000 0.000000,0.000000 0.000000,0.000000 0.000000,0.000000 0.000000,-25.000000 0.000000,0.000000 0.000000,25.000000 0.000000,0.000000 0.000000,0.000000 0.000000,0.000000 0.000000,-25.000000 25.000000,0.000000 0.000000,0.000000-25.000000,0.000000 0.000000,0.000000 0.000000,0.000000 0.000000,-25.000000 25.000000,0.000000 0.000000,25.000000-25.000000,0.000000 0.000000,0.000000 0.000000,0.000000 0.000000,-25.000000 0.000000,0.000000 0.000000,25.000000 25.000000,0.000000 0.000000,0.000000-25.000000,0.000000 0.000000,-25.000000 0.000000,0.000000 0.000000,25.000000 0.000000,0.000000 0.000000,0.000000 0.000000,0.000000 0.000000,0.000000 0.000000,0.000000 0.000000,25.000000 0.000000,0.000000 0.000000,0.000000 0.000000,0.000000 0.000000,0.000000 0.000000,0.000000 0.000000,0.000000 0.000000,0.000000 0.000000,0.000000 0.000000,0.000000 0.000000,25.000000 25.000000,0.000000 0.000000,-25.000000-25.000000,0.000000 0.000000,0.000000 0.000000,0.000000 0.000000,0.000000 0.000000,0.000000 0.000000,0.000000 0.000000,0.000000 0.000000,-25.000000 0.000000,0.000000 0.000000,25.000000 0.000000,0.000000 0.000000,-25.000000 0.000000,0.000000 0.000000,0.000000 0.000000,0.000000 0.000000,25.000000 0.000000,0.000000 0.000000,0.000000 0.000000,0.000000 0.000000,0.000000-25.000000,0.000000 0.000000,25.000000 25.000000,0.000000 0.000000,0.000000-25.000000,0.000000 0.000000,25.000000 25.000000,0.000000 0.000000,-25.000000-25.000000,0.000000 0.000000,25.000000 0.000000,0.000000 0.000000,-50.000000 25.000000,0.000000 0.000000,0.000000 0.000000,0.000000 0.000000,0.000000-25.000000,0.000000 0.000000,-25.000000 25.000000,0.000000 0.000000,25.000000 0.000000,0.000000 0.000000,-25.000000 0.000000,0.000000 0.000000,25.000000 0.000000,0.000000 0.000000,25.000000 0.000000,0.000000 0.000000,-25.000000 0.000000,0.000000 0.000000,25.000000 0.000000,0.000000 0.000000,0.000000-25.000000,0.000000 0.000000,0.000000 25.000000,0.000000 0.000000,0.000000 0.000000,0.000000 0.000000,0.000000-25.000000,0.000000 0.000000,-25.000000 25.000000,0.000000 0.000000,-25.000000 0.000000,0.000000 0.000000,25.000000 0.000000,0.000000 0.000000,-25.000000 0.000000,0.000000 0.000000,0.000000 0.000000,0.000000 0.000000,25.000000 0.000000,0.000000 0.000000,0.000000 0.000000,0.000000 0.000000,-25.000000 0.000000,0.000000 0.000000,50.000000 0.000000,0.000000 0.000000,-25.000000 0.000000,0.000000 0.000000,0.000000 0.000000,0.000000 0.000000,25.000000 0.000000,0.000000 0.000000,-50.000000 0.000000,0.000000 0.000000,25.000000 0.000000,0.000000 0.000000,0.000000 0.000000,0.000000 0.000000,-25.000000 0.000000,0.000000 0.000000,0.000000 0.000000,0.000000 0.000000,0.000000-25.000000,0.000000 0.000000,0.000000 25.000000,0.000000 0.000000,0.000000 0.000000,0.000000 0.000000,0.000000 0.000000,0.000000 0.000000,25.000000 0.000000,0.000000 0.000000,0.000000 0.000000,0.000000 0.000000,25.000000 0.000000,0.000000 0.000000,-25.000000 0.000000,0.000000 0.000000,25.000000 0.000000,0.000000 0.000000,0.000000 0.000000,0.000000 0.000000,0.000000 0.000000,0.000000 0.000000,-25.000000 0.000000,0.000000 0.000000,0.000000 0.000000,0.000000 0.000000,0.000000 0.000000,0.000000 0.000000,-25.000000 0.000000,0.000000 0.000000,25.000000 0.000000,0.000000 0.000000,-25.000000 0.000000,0.000000 0.000000,25.000000 0.000000,0.000000 0.000000,0.000000 0.000000,0.000000 0.000000,25.000000 0.000000,0.000000 0.000000,0.000000 0.000000,0.000000 0.000000,0.000000 0.000000,0.000000 0.000000,0.000000 0.000000,0.000000 0.000000,0.000000 0.000000,0.000000 0.000000,0.000000 0.000000,0.000000 0.000000,-25.000000 0.000000,0.000000 0.000000,0.000000 0.000000,0.000000 0.000000,0.000000 0.000000,0.000000 0.000000,-25.000000 0.000000,0.000000 0.000000,0.000000 0.000000,0.000000 0.000000,25.000000 0.000000,0.000000 0.000000,0.000000 0.000000,0.000000 0.000000,0.000000 0.000000,0.000000 0.000000,0.000000 0.000000,0.000000 0.000000,25.000000 0.000000,0.000000 0.000000,0.000000 0.000000,0.000000 0.000000,-25.000000 25.000000,0.000000 0.000000,0.000000-25.000000,0.000000 0.000000,0.000000 0.000000,0.000000 0.000000,-25.000000 25.000000,0.000000 0.000000,0.000000-25.000000,0.000000 0.000000,-25.000000 0.000000,0.000000 0.000000,0.000000 0.000000,0.000000 0.000000,0.000000 0.000000,0.000000 0.000000,0.000000 0.000000,0.000000 0.000000,0.000000 25.000000,0.000000 0.000000,0.000000-25.000000,0.000000 0.000000,0.000000 0.000000,0.000000 0.000000,0.000000 0.000000,0.000000 0.000000,0.000000 0.000000,0.000000 0.000000,25.000000 0.000000,0.000000 0.000000,-25.000000 0.000000,0.000000 0.000000,25.000000 0.000000,0.000000 0.000000,-25.000000 0.000000,0.000000 0.000000,25.000000 0.000000,0.000000 0.000000,0.000000 0.000000,0.000000 0.000000,0.000000 0.000000,0.000000 0.000000,0.000000 25.000000,0.000000 0.000000,0.000000-25.000000,0.000000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0.000000,25.000000 0.000000,0.000000 0.000000,25.000000 0.000000,0.000000 0.000000,-25.000000 0.000000,0.000000 0.000000,25.000000 0.000000,0.000000 0.000000,25.000000 0.000000,0.000000 0.000000,-25.000000 25.000000,0.000000 0.000000,0.000000-25.000000,0.000000 0.000000,-25.000000 0.000000,0.000000 0.000000,0.000000 0.000000,0.000000 0.000000,-25.000000 0.000000,0.000000 0.000000,25.000000 0.000000,0.000000 0.000000,-50.000000 0.000000,0.000000 0.000000,50.000000 0.000000,0.000000 0.000000,-25.000000 0.000000,0.000000 0.000000,25.000000 0.000000,0.000000 0.000000,0.000000 25.000000,0.000000 0.000000,0.000000-25.000000,0.000000 0.000000,25.000000 0.000000,0.000000 0.000000,0.000000 0.000000,0.000000 0.000000,25.000000 0.000000,0.000000 0.000000,-50.000000 0.000000,0.000000 0.000000,25.000000 0.000000,0.000000 0.000000,-25.000000 25.000000,0.000000 0.000000,0.000000-25.000000,0.000000 0.000000,0.000000 0.000000,0.000000 0.000000,0.000000 0.000000,0.000000 0.000000,0.000000 0.000000,0.000000 0.000000,0.000000 0.000000,0.000000 0.000000,25.000000 0.000000,0.000000 0.000000,0.000000 25.000000,0.000000 0.000000,0.000000-25.000000,0.000000 0.000000,0.000000 0.000000,0.000000 0.000000,-25.000000 0.000000,0.000000 0.000000,0.000000 0.000000,0.000000 0.000000,0.000000 0.000000,0.000000 0.000000,-25.000000 0.000000,0.000000 0.000000,0.000000 0.000000,0.000000 0.000000,0.000000 0.000000,0.000000 0.000000,25.000000 0.000000,0.000000 0.000000,-25.000000 0.000000,0.000000 0.000000,25.000000 0.000000,0.000000 0.000000,0.000000 0.000000,0.000000 0.000000,25.000000 0.000000,0.000000 0.000000,0.000000 0.000000,0.000000 0.000000,-25.000000 0.000000,0.000000 0.000000,25.000000 0.000000,0.000000 0.000000,-25.000000 0.000000,0.000000 0.000000,0.000000 0.000000,0.000000 0.000000,0.000000 25.000000,0.000000 0.000000,0.000000-25.000000,0.000000 0.000000,-25.000000 0.000000,0.000000 0.000000,25.000000 0.000000,0.000000 0.000000,-25.000000 0.000000,0.000000 0.000000,0.000000 0.000000,0.000000 0.000000,25.000000 0.000000,0.000000 0.000000,0.000000 0.000000,0.000000 0.000000,0.000000 0.000000,0.000000 0.000000,-25.000000 0.000000,0.000000 0.000000,50.000000 25.000000,0.000000 0.000000,-25.000000-25.000000,0.000000 0.000000,0.000000 0.000000,0.000000 0.000000,-25.000000 0.000000,0.000000 0.000000,25.000000 0.000000,0.000000 0.000000,-25.000000 0.000000,0.000000 0.000000,-25.000000 0.000000,0.000000 0.000000,25.000000 0.000000,0.000000 0.000000,-25.000000 0.000000,0.000000 0.000000,0.000000-25.000000,0.000000 0.000000,0.000000 25.000000,0.000000 0.000000,0.000000-25.000000,0.000000 0.000000,-75.000000 25.000000</inkml:trace>
</inkml:ink>
</file>

<file path=ppt/ink/ink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18:49"/>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12900.000000 50150.000000,'0.000000'-50.000000,"0.000000"25.000000,0.000000 0.000000,25.000000 25.000000,0.000000 0.000000,0.000000 0.000000,0.000000 0.000000,25.000000 0.000000,0.000000 0.000000,0.000000 0.000000,0.000000 0.000000,25.000000 0.000000,0.000000 0.000000,0.000000 0.000000,0.000000 0.000000,0.000000-25.000000,0.000000 0.000000,50.000000 25.000000,0.000000 0.000000,-25.000000 0.000000,0.000000 0.000000,0.000000 0.000000,0.000000 0.000000,25.000000 0.000000,0.000000 0.000000,-25.000000-25.000000,0.000000 0.000000,25.000000 25.000000,0.000000 0.000000,0.000000 0.000000,0.000000 0.000000,25.000000-25.000000,0.000000 0.000000,75.000000 25.000000,0.000000 0.000000,0.000000-25.000000,0.000000 0.000000,0.000000 25.000000,0.000000 0.000000,-25.000000 0.000000,0.000000 0.000000,25.000000 0.000000,0.000000 0.000000,50.000000-25.000000,0.000000 0.000000,0.000000 25.000000,0.000000 0.000000,-25.000000 0.000000,0.000000 0.000000,0.000000 0.000000,0.000000 0.000000,50.000000-25.000000,0.000000 0.000000,0.000000 25.000000,0.000000 0.000000,-50.000000 25.000000,0.000000 0.000000,-25.000000-25.000000,0.000000 0.000000,100.000000 0.000000,0.000000 0.000000,-75.000000 25.000000,0.000000 0.000000,0.000000-25.000000,0.000000 0.000000,-25.000000 0.000000,0.000000 0.000000,50.000000 25.000000,0.000000 0.000000,0.000000-25.000000,0.000000 0.000000,-50.000000 0.000000,0.000000 0.000000,0.000000 0.000000,0.000000 0.000000,50.000000 0.000000,0.000000 0.000000,-25.000000 0.000000,0.000000 0.000000,-25.000000-25.000000,0.000000 0.000000,-25.000000 25.000000,0.000000 0.000000,-50.000000 0.000000,0.000000 0.000000,50.000000 0.000000,0.000000 0.000000,50.000000 0.000000,0.000000 0.000000,-75.000000 0.000000,0.000000 0.000000,0.000000 0.000000,0.000000 0.000000,-25.000000 0.000000,0.000000 0.000000,25.000000 0.000000,0.000000 0.000000,25.000000 0.000000,0.000000 0.000000,50.000000 0.000000,0.000000 0.000000,-100.000000 0.000000,0.000000 0.000000,0.000000 0.000000,0.000000 0.000000,-25.000000 0.000000,0.000000 0.000000,-25.000000 0.000000,0.000000 0.000000,0.000000 0.000000,0.000000 0.000000,0.000000 0.000000,0.000000 0.000000,0.000000 0.000000,0.000000 0.000000,-25.000000 0.000000,0.000000 0.000000,-25.000000 0.000000,0.000000 0.000000,-25.000000 0.000000,0.000000 0.000000,-25.000000-25.000000,0.000000 0.000000,0.000000 0.000000,0.000000 0.000000,-25.000000 0.000000</inkml:trace>
</inkml:ink>
</file>

<file path=ppt/ink/ink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18:57"/>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38850.000000 35400.000000,'306.000000'-9.000000,"0.000000"0.000000,0.000000 0.000000,1.000000 1.000000,-1.000000-1.000000,0.000000 0.000000,0.000000 0.000000,1.000000 1.000000,-1.000000-1.000000,0.000000 0.000000,0.000000 0.000000,1.000000 1.000000,-1.000000-1.000000,0.000000 0.000000,0.000000 0.000000,1.000000 1.000000,-1.000000-1.000000,0.000000 0.000000,0.000000 0.000000,1.000000 1.000000,-1.000000-1.000000,0.000000 0.000000,0.000000 0.000000,1.000000 1.000000,-1.000000-1.000000,0.000000 0.000000,0.000000 0.000000,1.000000 1.000000,-1.000000-1.000000,0.000000 0.000000,0.000000 0.000000,1.000000 1.000000,-1.000000-1.000000,0.000000 0.000000,0.000000 0.000000,1.000000 1.000000,-1.000000-1.000000,0.000000 0.000000,0.000000 0.000000,1.000000 1.000000</inkml:trace>
</inkml:ink>
</file>

<file path=ppt/ink/ink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19:00"/>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54300.000000 35550.000000,'100.000000'0.000000,"-25.000000"0.000000,0.000000 0.000000,0.000000 0.000000,0.000000 0.000000,-25.000000 0.000000,0.000000 0.000000,50.000000 0.000000,0.000000 0.000000,-25.000000 0.000000,0.000000 0.000000,0.000000 0.000000,0.000000 0.000000,25.000000 0.000000,0.000000 0.000000,-25.000000 0.000000,0.000000 0.000000,0.000000 0.000000,0.000000 0.000000,50.000000 0.000000,0.000000 0.000000,-25.000000 0.000000,0.000000 0.000000,25.000000 0.000000,0.000000 0.000000,25.000000 0.000000,0.000000 0.000000,-25.000000 0.000000,0.000000 0.000000,25.000000 0.000000,0.000000 0.000000,-25.000000 0.000000,0.000000 0.000000,-25.000000-25.000000,0.000000 0.000000,0.000000 25.000000,0.000000 0.000000,50.000000-25.000000,0.000000 0.000000,0.000000 25.000000,0.000000 0.000000,0.000000-25.000000,0.000000 0.000000,50.000000 25.000000,0.000000 0.000000,-75.000000 0.000000,0.000000 0.000000,0.000000 0.000000,0.000000 0.000000,0.000000-25.000000,0.000000 0.000000,-25.000000 25.000000,0.000000 0.000000,0.000000 0.000000,0.000000 0.000000,50.000000 0.000000,0.000000 0.000000,-25.000000 0.000000,0.000000 0.000000,0.000000 0.000000,0.000000 0.000000,25.000000 0.000000,0.000000 0.000000,-50.000000 0.000000,0.000000 0.000000,0.000000 0.000000,0.000000 0.000000,25.000000 0.000000,0.000000 0.000000,-25.000000-25.000000,0.000000 0.000000,25.000000 25.000000,0.000000 0.000000,50.000000 0.000000,0.000000 0.000000,-25.000000 0.000000,0.000000 0.000000,0.000000 0.000000,0.000000 0.000000,0.000000 0.000000,0.000000 0.000000,-25.000000 0.000000,0.000000 0.000000,-25.000000 0.000000,0.000000 0.000000,25.000000 0.000000,0.000000 0.000000,25.000000 0.000000,0.000000 0.000000,0.000000-25.000000,0.000000 0.000000,25.000000 25.000000,0.000000 0.000000,-25.000000 0.000000,0.000000 0.000000,-25.000000 0.000000,0.000000 0.000000,0.000000 0.000000,0.000000 0.000000,-25.000000 0.000000,0.000000 0.000000,25.000000 0.000000,0.000000 0.000000,0.000000 0.000000,0.000000 0.000000,0.000000 0.000000,0.000000 0.000000,25.000000 0.000000,0.000000 0.000000,-25.000000 0.000000,0.000000 0.000000,-25.000000 0.000000,0.000000 0.000000,-25.000000 0.000000,0.000000 0.000000,25.000000 0.000000,0.000000 0.000000,-50.000000 0.000000,0.000000 0.000000,25.000000 0.000000,0.000000 0.000000,25.000000 0.000000,0.000000 0.000000,0.000000 0.000000,0.000000 0.000000,0.000000 25.000000,0.000000 0.000000,25.000000-25.000000,0.000000 0.000000,-25.000000 0.000000,0.000000 0.000000,0.000000 25.000000,0.000000 0.000000,0.000000-25.000000,0.000000 0.000000,-25.000000 0.000000,0.000000 0.000000,0.000000 0.000000,0.000000 0.000000,-25.000000 0.000000,0.000000 0.000000,25.000000 0.000000,0.000000 0.000000,0.000000 0.000000,0.000000 0.000000,0.000000 0.000000,0.000000 0.000000,0.000000 0.000000,0.000000 0.000000,25.000000 0.000000,0.000000 0.000000,0.000000 0.000000,0.000000 0.000000,0.000000 0.000000,0.000000 0.000000,0.000000 0.000000,0.000000 0.000000,0.000000 0.000000,0.000000 0.000000,-25.000000 0.000000,0.000000 0.000000,25.000000 0.000000,0.000000 0.000000,-50.000000 0.000000,0.000000 0.000000,0.000000 0.000000,0.000000 0.000000,25.000000 25.000000,0.000000 0.000000,-25.000000-25.000000,0.000000 0.000000,0.000000 0.000000,0.000000 0.000000,25.000000 0.000000,0.000000 0.000000,-25.000000 0.000000,0.000000 0.000000,50.000000 0.000000,0.000000 0.000000,0.000000 25.000000,0.000000 0.000000,-25.000000-25.000000,0.000000 0.000000,25.000000 0.000000,0.000000 0.000000,0.000000 0.000000,0.000000 0.000000,0.000000 0.000000,0.000000 0.000000,-50.000000 0.000000,0.000000 0.000000,25.000000 0.000000,0.000000 0.000000,0.000000 0.000000,0.000000 0.000000,-25.000000 0.000000,0.000000 0.000000,0.000000 0.000000,0.000000 0.000000,0.000000 0.000000,0.000000 0.000000,25.000000 0.000000,0.000000 0.000000,0.000000 0.000000,0.000000 0.000000,0.000000 0.000000,0.000000 0.000000,0.000000 0.000000,0.000000 0.000000,25.000000 0.000000,0.000000 0.000000,0.000000 0.000000,0.000000 0.000000,0.000000 0.000000,0.000000 0.000000,0.000000 0.000000,0.000000 0.000000,-25.000000 25.000000,0.000000 0.000000,0.000000-25.000000,0.000000 0.000000,0.000000 0.000000,0.000000 0.000000,0.000000 0.000000,0.000000 0.000000,0.000000 0.000000,0.000000 0.000000,0.000000 0.000000,0.000000 0.000000,0.000000 25.000000,0.000000 0.000000,0.000000-25.000000,0.000000 0.000000,25.000000 0.000000,0.000000 0.000000,0.000000 0.000000,0.000000 0.000000,0.000000 0.000000,0.000000 0.000000,0.000000 0.000000,0.000000 0.000000,-25.000000 0.000000,0.000000 0.000000,0.000000 0.000000,0.000000 0.000000,0.000000 0.000000,0.000000 0.000000,-25.000000 0.000000,0.000000 0.000000,0.000000 0.000000,0.000000 0.000000,0.000000 0.000000,0.000000 0.000000,0.000000 0.000000,0.000000 0.000000,25.000000 0.000000,0.000000 0.000000,-25.000000 0.000000,0.000000 0.000000,25.000000-25.000000,0.000000 0.000000,0.000000 25.000000,0.000000 0.000000,0.000000 0.000000,0.000000 0.000000,25.000000 0.000000,0.000000 0.000000,-25.000000-25.000000,0.000000 0.000000,25.000000 25.000000,0.000000 0.000000,-25.000000 0.000000,0.000000 0.000000,0.000000 0.000000,0.000000 0.000000,25.000000 0.000000,0.000000 0.000000,-50.000000 0.000000,0.000000 0.000000,0.000000 0.000000,0.000000 0.000000,25.000000 0.000000,0.000000 0.000000,-25.000000 0.000000,0.000000 0.000000,0.000000-25.000000,0.000000 0.000000,25.000000 25.000000,0.000000 0.000000,-25.000000 0.000000,0.000000 0.000000,25.000000 0.000000,0.000000 0.000000,25.000000 0.000000,0.000000 0.000000,-25.000000 0.000000,0.000000 0.000000,25.000000 0.000000,0.000000 0.000000,-25.000000 0.000000,0.000000 0.000000,0.000000 0.000000,0.000000 0.000000,-25.000000 0.000000,0.000000 0.000000,25.000000 0.000000,0.000000 0.000000,-25.000000 0.000000,0.000000 0.000000,0.000000 0.000000,0.000000 0.000000,0.000000 0.000000,0.000000 0.000000,-25.000000 0.000000,0.000000 0.000000,50.000000 0.000000,0.000000 0.000000,-25.000000 0.000000,0.000000 0.000000,25.000000 0.000000,0.000000 0.000000,0.000000 0.000000,0.000000 0.000000,0.000000 0.000000,0.000000 0.000000,25.000000 0.000000,0.000000 0.000000,0.000000 0.000000,0.000000 0.000000,0.000000 0.000000,0.000000 0.000000,0.000000 0.000000,0.000000 0.000000,0.000000 0.000000,0.000000 0.000000,0.000000 0.000000,0.000000 0.000000,-25.000000 0.000000,0.000000 0.000000,0.000000 0.000000,0.000000 0.000000,0.000000 0.000000,0.000000 0.000000,0.000000 0.000000,0.000000 0.000000,25.000000 0.000000,0.000000 0.000000,-25.000000 0.000000,0.000000 0.000000,25.000000 0.000000,0.000000 0.000000,25.000000 0.000000,0.000000 0.000000,-50.000000 0.000000,0.000000 0.000000,25.000000 0.000000,0.000000 0.000000,-25.000000 0.000000,0.000000 0.000000,-25.000000 0.000000,0.000000 0.000000,25.000000 0.000000,0.000000 0.000000,-25.000000 0.000000,0.000000 0.000000,0.000000 0.000000,0.000000 0.000000,-25.000000 0.000000,0.000000 0.000000,50.000000 0.000000,0.000000 0.000000,-25.000000 0.000000,0.000000 0.000000,0.000000 0.000000,0.000000 0.000000,25.000000 0.000000,0.000000 0.000000,-25.000000 0.000000,0.000000 0.000000,25.000000 0.000000,0.000000 0.000000,-25.000000 0.000000,0.000000 0.000000,25.000000 0.000000,0.000000 0.000000,-25.000000 0.000000,0.000000 0.000000,25.000000 0.000000,0.000000 0.000000,-25.000000 0.000000,0.000000 0.000000,0.000000 0.000000,0.000000 0.000000,0.000000 0.000000,0.000000 0.000000,0.000000 0.000000,0.000000 0.000000,0.000000 0.000000,0.000000 0.000000,0.000000 0.000000,0.000000 0.000000,0.000000 0.000000,0.000000 0.000000,-25.000000 0.000000,0.000000 0.000000,25.000000 25.000000,0.000000 0.000000,-25.000000-25.000000,0.000000 0.000000,25.000000 0.000000,0.000000 0.000000,-25.000000 0.000000,0.000000 0.000000,25.000000 0.000000,0.000000 0.000000,-25.000000 0.000000,0.000000 0.000000,25.000000 0.000000,0.000000 0.000000,-25.000000 0.000000,0.000000 0.000000,25.000000 0.000000,0.000000 0.000000,-25.000000 0.000000,0.000000 0.000000,25.000000 0.000000,0.000000 0.000000,0.000000 0.000000,0.000000 0.000000,-25.000000 0.000000,0.000000 0.000000,25.000000 0.000000,0.000000 0.000000,-25.000000 0.000000,0.000000 0.000000,25.000000 25.000000,0.000000 0.000000,-25.000000-25.000000,0.000000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inkml:trace>
</inkml:ink>
</file>

<file path=ppt/ink/ink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19:03"/>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38850.000000 38000.000000,'50.000000'0.000000,"-25.000000"0.000000,0.000000 0.000000,0.000000 0.000000,0.000000 0.000000,25.000000 0.000000,0.000000 0.000000,0.000000 0.000000,0.000000 0.000000,0.000000 0.000000,0.000000 0.000000,25.000000 0.000000,0.000000 0.000000,-25.000000 0.000000,0.000000 0.000000,25.000000 0.000000,0.000000 0.000000,0.000000 0.000000,0.000000 0.000000,0.000000 0.000000,0.000000 0.000000,0.000000 0.000000,0.000000 0.000000,-25.000000 0.000000,0.000000 0.000000,25.000000 0.000000,0.000000 0.000000,-25.000000 25.000000,0.000000 0.000000,0.000000 0.000000,0.000000 0.000000,0.000000-25.000000,0.000000 0.000000,0.000000 25.000000,0.000000 0.000000,0.000000-25.000000,0.000000 0.000000,25.000000 25.000000,0.000000 0.000000,-25.000000-25.000000,0.000000 0.000000,25.000000 0.000000,0.000000 0.000000,25.000000 25.000000,0.000000 0.000000,-25.000000-25.000000,0.000000 0.000000,25.000000 0.000000,0.000000 0.000000,0.000000 0.000000,0.000000 0.000000,25.000000 0.000000,0.000000 0.000000,-25.000000 0.000000,0.000000 0.000000,-25.000000 0.000000,0.000000 0.000000,25.000000 0.000000,0.000000 0.000000,0.000000 0.000000,0.000000 0.000000,0.000000 0.000000,0.000000 0.000000,25.000000-25.000000,0.000000 0.000000,0.000000 25.000000,0.000000 0.000000,25.000000-25.000000,0.000000 0.000000,-25.000000 0.000000,0.000000 0.000000,0.000000 25.000000,0.000000 0.000000,-25.000000 0.000000,0.000000 0.000000,0.000000 0.000000,0.000000 0.000000,-25.000000 0.000000,0.000000 0.000000,-25.000000 0.000000,0.000000 0.000000,25.000000 0.000000,0.000000 0.000000,0.000000 25.000000,0.000000 0.000000,25.000000-25.000000,0.000000 0.000000,-25.000000 25.000000,0.000000 0.000000,25.000000-25.000000,0.000000 0.000000,-25.000000 0.000000,0.000000 0.000000,25.000000 25.000000,0.000000 0.000000,-25.000000-25.000000,0.000000 0.000000,0.000000 0.000000,0.000000 0.000000,0.000000 0.000000,0.000000 0.000000,-25.000000 0.000000,0.000000 0.000000,0.000000 0.000000,0.000000 0.000000,0.000000 0.000000,0.000000 0.000000,25.000000 0.000000,0.000000 0.000000,-25.000000 0.000000,0.000000 0.000000,0.000000 0.000000,0.000000 0.000000,25.000000 0.000000,0.000000 0.000000,-25.000000 0.000000,0.000000 0.000000,25.000000 0.000000,0.000000 0.000000,25.000000 0.000000,0.000000 0.000000,-25.000000 0.000000,0.000000 0.000000,0.000000 0.000000,0.000000 0.000000,25.000000 0.000000,0.000000 0.000000,-25.000000 0.000000,0.000000 0.000000,-25.000000 0.000000,0.000000 0.000000,25.000000 0.000000,0.000000 0.000000,-25.000000 0.000000,0.000000 0.000000,0.000000 0.000000,0.000000 0.000000,25.000000 0.000000,0.000000 0.000000,-25.000000 0.000000,0.000000 0.000000,0.000000 0.000000,0.000000 0.000000,25.000000 0.000000,0.000000 0.000000,0.000000 0.000000,0.000000 0.000000,0.000000 0.000000,0.000000 0.000000,0.000000 0.000000,0.000000 0.000000,25.000000 0.000000,0.000000 0.000000,-25.000000 0.000000,0.000000 0.000000,25.000000 0.000000,0.000000 0.000000,-25.000000 0.000000,0.000000 0.000000,-25.000000-25.000000,0.000000 0.000000,25.000000 25.000000,0.000000 0.000000,0.000000 0.000000,0.000000 0.000000,-25.000000 0.000000,0.000000 0.000000,25.000000 0.000000,0.000000 0.000000,-25.000000 0.000000,0.000000 0.000000,25.000000 0.000000,0.000000 0.000000,0.000000 0.000000,0.000000 0.000000,0.000000 0.000000,0.000000 0.000000,-25.000000 0.000000,0.000000 0.000000,50.000000 0.000000,0.000000 0.000000,-25.000000 0.000000,0.000000 0.000000,0.000000 0.000000,0.000000 0.000000,25.000000 0.000000,0.000000 0.000000,-25.000000 0.000000,0.000000 0.000000,0.000000 0.000000,0.000000 0.000000,-25.000000 0.000000,0.000000 0.000000,25.000000 0.000000,0.000000 0.000000,-25.000000 0.000000,0.000000 0.000000,25.000000 0.000000,0.000000 0.000000,0.000000 0.000000,0.000000 0.000000,0.000000 0.000000,0.000000 0.000000,25.000000 0.000000,0.000000 0.000000,25.000000 0.000000,0.000000 0.000000,-25.000000 0.000000,0.000000 0.000000,25.000000 0.000000,0.000000 0.000000,-25.000000 0.000000,0.000000 0.000000,0.000000 0.000000,0.000000 0.000000,-25.000000 25.000000,0.000000 0.000000,0.000000-25.000000,0.000000 0.000000,-25.000000 0.000000,0.000000 0.000000,0.000000 0.000000,0.000000 0.000000,25.000000 25.000000,0.000000 0.000000,-25.000000-25.000000,0.000000 0.000000,50.000000 0.000000,0.000000 0.000000,-25.000000 25.000000,0.000000 0.000000,25.000000-25.000000,0.000000 0.000000,0.000000 0.000000,0.000000 0.000000,25.000000 0.000000,0.000000 0.000000,-25.000000 0.000000,0.000000 0.000000,0.000000 0.000000,0.000000 0.000000,-25.000000 0.000000,0.000000 0.000000,0.000000 0.000000,0.000000 0.000000,0.000000 0.000000,0.000000 0.000000,-25.000000 0.000000,0.000000 0.000000,50.000000-25.000000,0.000000 0.000000,-25.000000 25.000000,0.000000 0.000000,0.000000 0.000000,0.000000 0.000000,25.000000 0.000000,0.000000 0.000000,0.000000-25.000000,0.000000 0.000000,0.000000 25.000000,0.000000 0.000000,0.000000 0.000000,0.000000 0.000000,-25.000000 0.000000,0.000000 0.000000,0.000000 0.000000,0.000000 0.000000,25.000000 0.000000,0.000000 0.000000,-50.000000 0.000000,0.000000 0.000000,0.000000 0.000000,0.000000 0.000000,0.000000 0.000000,0.000000 0.000000,0.000000 0.000000,0.000000 0.000000,0.000000 0.000000,0.000000 0.000000,0.000000 0.000000,0.000000 0.000000,25.000000 25.000000,0.000000 0.000000,-25.000000-25.000000,0.000000 0.000000,50.000000 0.000000,0.000000 0.000000,-25.000000 0.000000,0.000000 0.000000,0.000000 0.000000,0.000000 0.000000,25.000000 0.000000,0.000000 0.000000,0.000000 0.000000,0.000000 0.000000,-25.000000 0.000000,0.000000 0.000000,25.000000 0.000000,0.000000 0.000000,-25.000000-25.000000,0.000000 0.000000,-25.000000 25.000000,0.000000 0.000000,50.000000 0.000000,0.000000 0.000000,-25.000000 0.000000,0.000000 0.000000,25.000000 0.000000,0.000000 0.000000,0.000000-25.000000,0.000000 0.000000,0.000000 25.000000,0.000000 0.000000,25.000000 0.000000,0.000000 0.000000,0.000000 0.000000,0.000000 0.000000,-25.000000-25.000000,0.000000 0.000000,0.000000 25.000000,0.000000 0.000000,0.000000 0.000000,0.000000 0.000000,-25.000000 0.000000,0.000000 0.000000,0.000000-25.000000,0.000000 0.000000,50.000000 25.000000,0.000000 0.000000,-25.000000 0.000000,0.000000 0.000000,25.000000 0.000000,0.000000 0.000000,25.000000 0.000000,0.000000 0.000000,-25.000000 0.000000,0.000000 0.000000,-25.000000 0.000000,0.000000 0.000000,25.000000 0.000000,0.000000 0.000000,-50.000000 0.000000,0.000000 0.000000,0.000000 0.000000,0.000000 0.000000,0.000000 0.000000,0.000000 0.000000,0.000000 0.000000,0.000000 0.000000,25.000000 0.000000,0.000000 0.000000,0.000000 0.000000,0.000000 0.000000,25.000000 0.000000,0.000000 0.000000,0.000000 0.000000,0.000000 0.000000,0.000000 0.000000,0.000000 0.000000,-25.000000 25.000000,0.000000 0.000000,0.000000-25.000000,0.000000 0.000000,0.000000 0.000000,0.000000 0.000000,-25.000000 0.000000,0.000000 0.000000,25.000000 0.000000,0.000000 0.000000,-25.000000 0.000000,0.000000 0.000000,25.000000 0.000000,0.000000 0.000000,-25.000000 0.000000,0.000000 0.000000,0.000000 0.000000,0.000000 0.000000,0.000000 0.000000,0.000000 0.000000,-25.000000 25.000000,0.000000 0.000000,0.000000-25.000000,0.000000 0.000000,0.000000 0.000000,0.000000 0.000000,-25.000000 25.000000,0.000000 0.000000,25.000000-25.000000</inkml:trace>
</inkml:ink>
</file>

<file path=ppt/ink/ink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19:11"/>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113200.000000 26600.000000,'0.000000'-50.000000,"0.000000"25.000000,0.000000 0.000000,-25.000000 25.000000,0.000000 0.000000,25.000000-25.000000,0.000000 0.000000,25.000000 25.000000,0.000000 0.000000,0.000000 0.000000,0.000000 0.000000,-25.000000 25.000000</inkml:trace>
</inkml:ink>
</file>

<file path=ppt/ink/ink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2:57:40"/>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20350.000000 18600.000000,'0.000000'50.000000,"25.000000"-50.000000,0.000000 0.000000,-25.000000 25.000000,0.000000 0.000000,0.000000 0.000000,0.000000 0.000000,0.000000 0.000000,0.000000 0.000000,0.000000 0.000000,0.000000 0.000000,0.000000 0.000000,0.000000 0.000000,-25.000000 0.000000,0.000000 0.000000,25.000000 0.000000,0.000000 0.000000,-25.000000 0.000000,0.000000 0.000000,25.000000 0.000000,0.000000 0.000000,-25.000000 0.000000,0.000000 0.000000,25.000000 0.000000,0.000000 0.000000,0.000000 0.000000,0.000000 0.000000,0.000000 0.000000,0.000000 0.000000,0.000000 0.000000,0.000000 0.000000,25.000000 0.000000,0.000000 0.000000,0.000000-25.000000,0.000000 0.000000,0.000000 25.000000,0.000000 0.000000,0.000000-25.000000,0.000000 0.000000,0.000000 25.000000,0.000000 0.000000,25.000000-25.000000,0.000000 0.000000,0.000000 0.000000,0.000000 0.000000,-25.000000 25.000000,0.000000 0.000000,25.000000-25.000000,0.000000 0.000000,-25.000000 0.000000,0.000000 0.000000,25.000000 25.000000,0.000000 0.000000,-25.000000-25.000000,0.000000 0.000000,0.000000 25.000000,0.000000 0.000000,0.000000-25.000000,0.000000 0.000000,-25.000000 25.000000,0.000000 0.000000,25.000000-25.000000,0.000000 0.000000,0.000000 25.000000,0.000000 0.000000,0.000000-25.000000</inkml:trace>
</inkml:ink>
</file>

<file path=ppt/ink/ink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19:29"/>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35050.000000 13550.000000,'50.000000'0.000000,"-25.000000"-25.000000,0.000000 0.000000,25.000000 25.000000,0.000000 0.000000,-25.000000 0.000000,0.000000 0.000000,50.000000 0.000000,0.000000 0.000000,0.000000-25.000000,0.000000 0.000000,0.000000 25.000000,0.000000 0.000000,25.000000 0.000000,0.000000 0.000000,0.000000-25.000000,0.000000 0.000000,-25.000000 25.000000,0.000000 0.000000,25.000000 0.000000,0.000000 0.000000,0.000000 0.000000,0.000000 0.000000,25.000000-25.000000,0.000000 0.000000,0.000000 25.000000,0.000000 0.000000,0.000000 0.000000,0.000000 0.000000,0.000000 0.000000,0.000000 0.000000,25.000000 25.000000,0.000000 0.000000,-50.000000-25.000000,0.000000 0.000000,25.000000 25.000000,0.000000 0.000000,-50.000000-25.000000,0.000000 0.000000,25.000000 25.000000,0.000000 0.000000,50.000000-25.000000,0.000000 0.000000,0.000000 0.000000,0.000000 0.000000,50.000000 0.000000,0.000000 0.000000,0.000000 0.000000,0.000000 0.000000,-25.000000 0.000000,0.000000 0.000000,0.000000-25.000000,0.000000 0.000000,50.000000 25.000000,0.000000 0.000000,0.000000-25.000000,0.000000 0.000000,0.000000 25.000000,0.000000 0.000000,-25.000000-25.000000,0.000000 0.000000,-25.000000 25.000000,0.000000 0.000000,-25.000000 0.000000,0.000000 0.000000,75.000000 0.000000,0.000000 0.000000,-25.000000 0.000000,0.000000 0.000000,0.000000-25.000000,0.000000 0.000000,-25.000000 25.000000,0.000000 0.000000,-50.000000 0.000000,0.000000 0.000000,25.000000 0.000000,0.000000 0.000000,25.000000 0.000000,0.000000 0.000000,25.000000 0.000000,0.000000 0.000000,-25.000000 0.000000,0.000000 0.000000,-25.000000 0.000000,0.000000 0.000000,-25.000000 0.000000,0.000000 0.000000,0.000000 0.000000,0.000000 0.000000,0.000000 0.000000,0.000000 0.000000,25.000000 0.000000,0.000000 0.000000,25.000000 0.000000,0.000000 0.000000,25.000000 0.000000,0.000000 0.000000,-50.000000 0.000000,0.000000 0.000000,-25.000000-25.000000,0.000000 0.000000,25.000000 25.000000,0.000000 0.000000,-25.000000 0.000000,0.000000 0.000000,50.000000 0.000000,0.000000 0.000000,0.000000 0.000000,0.000000 0.000000,-25.000000-25.000000,0.000000 0.000000,0.000000 25.000000,0.000000 0.000000,-25.000000 0.000000,0.000000 0.000000,-50.000000 0.000000,0.000000 0.000000,0.000000 0.000000,0.000000 0.000000,25.000000 0.000000,0.000000 0.000000,0.000000 0.000000,0.000000 0.000000,25.000000 0.000000,0.000000 0.000000,25.000000 0.000000,0.000000 0.000000,-25.000000 0.000000,0.000000 0.000000,75.000000 0.000000,0.000000 0.000000,-150.000000 0.000000,0.000000 0.000000,50.000000 0.000000,0.000000 0.000000,25.000000 0.000000,0.000000 0.000000,0.000000 0.000000,0.000000 0.000000,0.000000 0.000000,0.000000 0.000000,25.000000 0.000000,0.000000 0.000000,0.000000 0.000000,0.000000 0.000000,0.000000 0.000000,0.000000 0.000000,0.000000 0.000000,0.000000 0.000000,-25.000000 0.000000,0.000000 0.000000,0.000000 0.000000,0.000000 0.000000,25.000000 0.000000,0.000000 0.000000,25.000000 0.000000,0.000000 0.000000,-25.000000 0.000000,0.000000 0.000000,25.000000 0.000000,0.000000 0.000000,-50.000000 0.000000,0.000000 0.000000,-25.000000 0.000000,0.000000 0.000000,0.000000 0.000000,0.000000 0.000000,0.000000 0.000000,0.000000 0.000000,0.000000 0.000000,0.000000 0.000000,0.000000 0.000000,0.000000 0.000000,50.000000 0.000000,0.000000 0.000000,-25.000000 0.000000,0.000000 0.000000,-25.000000 0.000000,0.000000 0.000000,25.000000 0.000000,0.000000 0.000000,-25.000000 0.000000,0.000000 0.000000,-25.000000 0.000000,0.000000 0.000000,0.000000 0.000000,0.000000 0.000000,25.000000 0.000000,0.000000 0.000000,0.000000 0.000000,0.000000 0.000000,25.000000 0.000000,0.000000 0.000000,0.000000 0.000000,0.000000 0.000000,25.000000 0.000000,0.000000 0.000000,-25.000000 0.000000,0.000000 0.000000,0.000000 0.000000,0.000000 0.000000,-25.000000-25.000000,0.000000 0.000000,0.000000 25.000000,0.000000 0.000000,0.000000 0.000000,0.000000 0.000000,25.000000 0.000000,0.000000 0.000000,25.000000 0.000000,0.000000 0.000000,0.000000 0.000000,0.000000 0.000000,25.000000 0.000000,0.000000 0.000000,-25.000000 0.000000,0.000000 0.000000,-25.000000 0.000000,0.000000 0.000000,-25.000000 0.000000,0.000000 0.000000,0.000000 0.000000,0.000000 0.000000,25.000000 0.000000,0.000000 0.000000,0.000000 0.000000,0.000000 0.000000,50.000000 0.000000,0.000000 0.000000,-25.000000 0.000000,0.000000 0.000000,25.000000 0.000000,0.000000 0.000000,-50.000000 0.000000,0.000000 0.000000,-25.000000 0.000000,0.000000 0.000000,50.000000 0.000000,0.000000 0.000000,-25.000000 0.000000,0.000000 0.000000,50.000000 0.000000,0.000000 0.000000,25.000000 0.000000,0.000000 0.000000,-50.000000 0.000000,0.000000 0.000000,0.000000 0.000000,0.000000 0.000000,-25.000000 0.000000,0.000000 0.000000,25.000000 0.000000,0.000000 0.000000,-25.000000 0.000000,0.000000 0.000000,50.000000 0.000000,0.000000 0.000000,-25.000000 0.000000,0.000000 0.000000,0.000000 0.000000,0.000000 0.000000,0.000000 0.000000,0.000000 0.000000,-25.000000 0.000000,0.000000 0.000000,-25.000000 0.000000,0.000000 0.000000,25.000000 0.000000,0.000000 0.000000,-25.000000 0.000000,0.000000 0.000000,50.000000 0.000000,0.000000 0.000000,0.000000 0.000000,0.000000 0.000000,0.000000 0.000000,0.000000 0.000000,-25.000000 0.000000,0.000000 0.000000,0.000000 0.000000,0.000000 0.000000,-25.000000 0.000000,0.000000 0.000000,25.000000 0.000000,0.000000 0.000000,25.000000 0.000000,0.000000 0.000000,0.000000 0.000000,0.000000 0.000000,25.000000 0.000000,0.000000 0.000000,0.000000 0.000000,0.000000 0.000000,-25.000000 0.000000,0.000000 0.000000,-25.000000 0.000000,0.000000 0.000000,0.000000 0.000000,0.000000 0.000000,25.000000 0.000000,0.000000 0.000000,50.000000 0.000000,0.000000 0.000000,0.000000 0.000000,0.000000 0.000000,-25.000000 0.000000,0.000000 0.000000,-25.000000 0.000000,0.000000 0.000000,0.000000 0.000000,0.000000 0.000000,-25.000000 0.000000,0.000000 0.000000,50.000000 0.000000,0.000000 0.000000,25.000000 0.000000,0.000000 0.000000,-50.000000 0.000000,0.000000 0.000000,0.000000 0.000000,0.000000 0.000000,-25.000000 0.000000,0.000000 0.000000,-25.000000 0.000000,0.000000 0.000000,0.000000 0.000000,0.000000 0.000000,25.000000 0.000000,0.000000 0.000000,0.000000 0.000000,0.000000 0.000000,25.000000 0.000000,0.000000 0.000000,25.000000 0.000000,0.000000 0.000000,-50.000000 0.000000,0.000000 0.000000,-25.000000 0.000000,0.000000 0.000000,25.000000 25.000000,0.000000 0.000000,0.000000-25.000000,0.000000 0.000000,0.000000 0.000000,0.000000 0.000000,50.000000 0.000000,0.000000 0.000000,0.000000 25.000000,0.000000 0.000000,0.000000-25.000000,0.000000 0.000000,-25.000000 25.000000,0.000000 0.000000,-25.000000-25.000000,0.000000 0.000000,-25.000000 0.000000,0.000000 0.000000,25.000000 0.000000,0.000000 0.000000,25.000000 0.000000,0.000000 0.000000,0.000000 0.000000,0.000000 0.000000,0.000000 0.000000,0.000000 0.000000,0.000000 25.000000,0.000000 0.000000,-50.000000-25.000000,0.000000 0.000000,-25.000000 0.000000,0.000000 0.000000,-25.000000 0.000000,0.000000 0.000000,0.000000 0.000000,0.000000 0.000000,0.000000 0.000000,0.000000 0.000000,-25.000000 0.000000,0.000000 0.000000,0.000000 0.000000,0.000000 0.000000,0.000000 0.000000,0.000000 0.000000,0.000000 0.000000,0.000000 0.000000,0.000000 0.000000,0.000000 0.000000,0.000000 0.000000</inkml:trace>
</inkml:ink>
</file>

<file path=ppt/ink/ink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19:51"/>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60100.000000 26050.000000,'50.000000'0.000000,"-25.000000"0.000000,0.000000 0.000000,0.000000 0.000000,0.000000 0.000000,0.000000-25.000000,0.000000 0.000000,0.000000 25.000000,0.000000 0.000000,0.000000 0.000000,0.000000 0.000000,25.000000-25.000000,0.000000 0.000000,0.000000 25.000000,0.000000 0.000000,0.000000-25.000000,0.000000 0.000000,0.000000 25.000000,0.000000 0.000000,25.000000 0.000000,0.000000 0.000000,-25.000000-25.000000,0.000000 0.000000,25.000000 25.000000,0.000000 0.000000,0.000000 0.000000,0.000000 0.000000,0.000000-25.000000,0.000000 0.000000,0.000000 25.000000,0.000000 0.000000,0.000000 0.000000,0.000000 0.000000,0.000000 0.000000,0.000000 0.000000,0.000000 0.000000,0.000000 0.000000,-25.000000-25.000000,0.000000 0.000000,50.000000 25.000000,0.000000 0.000000,-25.000000 0.000000,0.000000 0.000000,25.000000 0.000000,0.000000 0.000000,25.000000 0.000000,0.000000 0.000000,0.000000 0.000000,0.000000 0.000000,-25.000000 0.000000,0.000000 0.000000,25.000000 0.000000,0.000000 0.000000,-25.000000 0.000000,0.000000 0.000000,-25.000000 0.000000,0.000000 0.000000,0.000000 0.000000,0.000000 0.000000,0.000000 0.000000,0.000000 0.000000,25.000000 0.000000,0.000000 0.000000,-25.000000 0.000000,0.000000 0.000000,50.000000 0.000000,0.000000 0.000000,0.000000 0.000000,0.000000 0.000000,0.000000 0.000000,0.000000 0.000000,0.000000 0.000000,0.000000 0.000000,-25.000000 0.000000,0.000000 0.000000,0.000000 0.000000,0.000000 0.000000,0.000000 0.000000,0.000000 0.000000,0.000000 0.000000,0.000000 0.000000,0.000000 0.000000,0.000000 0.000000,0.000000 0.000000,0.000000 0.000000,25.000000 0.000000,0.000000 0.000000,0.000000 0.000000,0.000000 0.000000,25.000000 0.000000,0.000000 0.000000,-25.000000 0.000000,0.000000 0.000000,0.000000 0.000000,0.000000 0.000000,-25.000000 0.000000,0.000000 0.000000,0.000000 0.000000,0.000000 0.000000,0.000000 0.000000,0.000000 0.000000,-25.000000 0.000000,0.000000 0.000000,50.000000 0.000000,0.000000 0.000000,0.000000 0.000000,0.000000 0.000000,0.000000 0.000000,0.000000 0.000000,-25.000000 0.000000,0.000000 0.000000,25.000000 25.000000,0.000000 0.000000,-25.000000-25.000000,0.000000 0.000000,-25.000000 0.000000,0.000000 0.000000,0.000000 0.000000,0.000000 0.000000,-25.000000 0.000000,0.000000 0.000000,25.000000 25.000000,0.000000 0.000000,25.000000-25.000000,0.000000 0.000000,0.000000 0.000000,0.000000 0.000000,0.000000 0.000000,0.000000 0.000000,0.000000 0.000000,0.000000 0.000000,0.000000 0.000000,0.000000 0.000000,0.000000 25.000000,0.000000 0.000000,0.000000-25.000000,0.000000 0.000000,-25.000000 0.000000,0.000000 0.000000,0.000000 0.000000,0.000000 0.000000,0.000000 0.000000,0.000000 0.000000,-25.000000 0.000000,0.000000 0.000000,0.000000 0.000000,0.000000 0.000000,25.000000 0.000000,0.000000 0.000000,0.000000 0.000000,0.000000 0.000000,25.000000 0.000000,0.000000 0.000000,0.000000 0.000000,0.000000 0.000000,0.000000 0.000000,0.000000 0.000000,0.000000 0.000000,0.000000 0.000000,25.000000 0.000000,0.000000 0.000000,-50.000000 0.000000,0.000000 0.000000,25.000000 0.000000,0.000000 0.000000,-25.000000 0.000000,0.000000 0.000000,0.000000 0.000000,0.000000 0.000000,0.000000 0.000000,0.000000 0.000000,25.000000 0.000000,0.000000 0.000000,-25.000000 0.000000,0.000000 0.000000,25.000000 0.000000,0.000000 0.000000,25.000000 0.000000,0.000000 0.000000,-25.000000 0.000000,0.000000 0.000000,-25.000000 0.000000,0.000000 0.000000,25.000000 0.000000,0.000000 0.000000,0.000000 0.000000,0.000000 0.000000,-25.000000 25.000000,0.000000 0.000000,-25.000000-25.000000,0.000000 0.000000,25.000000 0.000000,0.000000 0.000000,-25.000000 0.000000,0.000000 0.000000,25.000000 0.000000,0.000000 0.000000,0.000000 0.000000,0.000000 0.000000,25.000000 0.000000,0.000000 0.000000,0.000000 0.000000,0.000000 0.000000,0.000000 0.000000,0.000000 0.000000,0.000000 0.000000,0.000000 0.000000,25.000000 0.000000,0.000000 0.000000,-25.000000 0.000000,0.000000 0.000000,0.000000 0.000000,0.000000 0.000000,0.000000 0.000000,0.000000 0.000000,-25.000000 0.000000,0.000000 0.000000,0.000000 0.000000,0.000000 0.000000,25.000000 0.000000,0.000000 0.000000,0.000000 0.000000,0.000000 0.000000,0.000000 0.000000,0.000000 0.000000,25.000000 0.000000,0.000000 0.000000,0.000000 0.000000,0.000000 0.000000,-25.000000 0.000000,0.000000 0.000000,0.000000 0.000000,0.000000 0.000000,0.000000 0.000000,0.000000 0.000000,-50.000000 0.000000,0.000000 0.000000,25.000000 0.000000,0.000000 0.000000,0.000000 0.000000,0.000000 0.000000,0.000000 0.000000,0.000000 0.000000,0.000000 0.000000,0.000000 0.000000,25.000000 0.000000,0.000000 0.000000,0.000000 0.000000,0.000000 0.000000,25.000000 0.000000,0.000000 0.000000,0.000000 0.000000,0.000000 0.000000,-25.000000 0.000000,0.000000 0.000000,0.000000 0.000000,0.000000 0.000000,-25.000000 0.000000,0.000000 0.000000,0.000000 0.000000,0.000000 0.000000,0.000000 0.000000,0.000000 0.000000,-25.000000 0.000000,0.000000 0.000000,0.000000 0.000000,0.000000 0.000000,25.000000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0.000000,-25.000000 0.000000,0.000000 0.000000,0.000000 0.000000,0.000000 0.000000,0.000000 0.000000,0.000000 0.000000,25.000000 0.000000,0.000000 0.000000,-25.000000 0.000000,0.000000 0.000000,50.000000 0.000000,0.000000 0.000000,-25.000000 0.000000,0.000000 0.000000,25.000000 0.000000,0.000000 0.000000,0.000000 0.000000,0.000000 0.000000,0.000000 0.000000,0.000000 0.000000,0.000000 0.000000,0.000000 0.000000,0.000000 0.000000,0.000000 0.000000,-50.000000 0.000000,0.000000 0.000000,25.000000 0.000000,0.000000 0.000000,-25.000000 0.000000,0.000000 0.000000,0.000000 0.000000,0.000000 0.000000,25.000000 0.000000,0.000000 0.000000,-25.000000 0.000000,0.000000 0.000000,25.000000 0.000000,0.000000 0.000000,-25.000000 0.000000,0.000000 0.000000,25.000000 0.000000,0.000000 0.000000,0.000000 0.000000,0.000000 0.000000,0.000000 0.000000,0.000000 0.000000,0.000000 0.000000,0.000000 0.000000,0.000000 0.000000,0.000000 0.000000,25.000000 0.000000,0.000000 0.000000,-25.000000 0.000000,0.000000 0.000000,0.000000 0.000000,0.000000 0.000000,-25.000000 0.000000,0.000000 0.000000,25.000000 0.000000,0.000000 0.000000,0.000000 25.000000,0.000000 0.000000,0.000000-25.000000,0.000000 0.000000,25.000000 0.000000,0.000000 0.000000,0.000000 0.000000,0.000000 0.000000,25.000000 25.000000,0.000000 0.000000,0.000000-25.000000,0.000000 0.000000,0.000000 25.000000,0.000000 0.000000,-25.000000-25.000000,0.000000 0.000000,25.000000 0.000000,0.000000 0.000000,-50.000000 25.000000,0.000000 0.000000,0.000000-25.000000,0.000000 0.000000,0.000000 0.000000,0.000000 0.000000,0.000000 25.000000,0.000000 0.000000,-25.000000-25.000000,0.000000 0.000000,50.000000 25.000000,0.000000 0.000000,-25.000000-25.000000,0.000000 0.000000,0.000000 0.000000,0.000000 0.000000,25.000000 0.000000,0.000000 0.000000,-25.000000 0.000000,0.000000 0.000000,25.000000 0.000000,0.000000 0.000000,-25.000000 0.000000,0.000000 0.000000,0.000000 0.000000,0.000000 0.000000,0.000000 0.000000,0.000000 0.000000,0.000000 0.000000,0.000000 0.000000,0.000000 0.000000,0.000000 0.000000,0.000000 0.000000,0.000000 0.000000,0.000000 25.000000,0.000000 0.000000,25.000000-25.000000,0.000000 0.000000,0.000000 25.000000,0.000000 0.000000,0.000000-25.000000,0.000000 0.000000,25.000000 0.000000,0.000000 0.000000,-25.000000 0.000000,0.000000 0.000000,0.000000 0.000000,0.000000 0.000000,-25.000000 0.000000,0.000000 0.000000,0.000000 0.000000,0.000000 0.000000,0.000000 0.000000,0.000000 0.000000,-25.000000 0.000000,0.000000 0.000000,0.000000 0.000000,0.000000 0.000000,25.000000 0.000000,0.000000 0.000000,0.000000 0.000000,0.000000 0.000000,25.000000 0.000000,0.000000 0.000000,0.000000 0.000000,0.000000 0.000000,0.000000 0.000000,0.000000 0.000000,0.000000 0.000000,0.000000 0.000000,25.000000 0.000000,0.000000 0.000000,-50.000000 0.000000,0.000000 0.000000,0.000000-25.000000,0.000000 0.000000,0.000000 25.000000,0.000000 0.000000,-25.000000 0.000000,0.000000 0.000000,25.000000 0.000000,0.000000 0.000000,-25.000000 0.000000,0.000000 0.000000,25.000000 0.000000,0.000000 0.000000,0.000000 0.000000,0.000000 0.000000,25.000000 0.000000,0.000000 0.000000,-25.000000 0.000000,0.000000 0.000000,25.000000 0.000000,0.000000 0.000000,0.000000 0.000000,0.000000 0.000000,0.000000 25.000000,0.000000 0.000000,-25.000000-25.000000,0.000000 0.000000,25.000000 0.000000,0.000000 0.000000,-50.000000 0.000000,0.000000 0.000000,25.000000 25.000000,0.000000 0.000000,-25.000000-25.000000,0.000000 0.000000,0.000000 0.000000,0.000000 0.000000,25.000000 0.000000,0.000000 0.000000,0.000000 25.000000,0.000000 0.000000,0.000000-25.000000,0.000000 0.000000,-25.000000 0.000000,0.000000 0.000000,50.000000 0.000000,0.000000 0.000000,-25.000000 0.000000,0.000000 0.000000,25.000000 0.000000,0.000000 0.000000,-25.000000 0.000000,0.000000 0.000000,0.000000 0.000000,0.000000 0.000000,25.000000 0.000000,0.000000 0.000000,-25.000000 0.000000,0.000000 0.000000,-25.000000 0.000000,0.000000 0.000000,25.000000-25.000000,0.000000 0.000000,-25.000000 25.000000,0.000000 0.000000,25.000000 0.000000,0.000000 0.000000,-25.000000 0.000000,0.000000 0.000000,50.000000 0.000000,0.000000 0.000000,-25.000000-25.000000,0.000000 0.000000,25.000000 25.000000,0.000000 0.000000,0.000000 0.000000,0.000000 0.000000,0.000000 0.000000,0.000000 0.000000,25.000000 0.000000,0.000000 0.000000,-50.000000-25.000000,0.000000 0.000000,25.000000 25.000000,0.000000 0.000000,-25.000000 0.000000,0.000000 0.000000,-25.000000-25.000000,0.000000 0.000000,0.000000 25.000000,0.000000 0.000000,0.000000 0.000000,0.000000 0.000000,0.000000 0.000000,0.000000 0.000000,25.000000 0.000000,0.000000 0.000000,-25.000000 0.000000,0.000000 0.000000,25.000000 0.000000,0.000000 0.000000,-25.000000 0.000000,0.000000 0.000000,25.000000 0.000000,0.000000 0.000000,-25.000000 0.000000,0.000000 0.000000,0.000000 0.000000,0.000000 0.000000,0.000000 0.000000,0.000000 0.000000,0.000000 0.000000,0.000000 0.000000,0.000000 0.000000,0.000000 0.000000,0.000000 0.000000,0.000000 0.000000,0.000000 0.000000,0.000000 0.000000,0.000000-25.000000,0.000000 0.000000,0.000000 25.000000,0.000000 0.000000,-25.000000 0.000000,0.000000 0.000000,0.000000 0.000000,0.000000 0.000000,0.000000 0.000000,0.000000 0.000000,0.000000 0.000000,0.000000 0.000000,0.000000 0.000000,0.000000 0.000000,0.000000 0.000000,0.000000 0.000000,0.000000 0.000000,0.000000 0.000000,25.000000-25.000000,0.000000 0.000000,-25.000000 25.000000,0.000000 0.000000,0.000000 0.000000,0.000000 0.000000,25.000000 0.000000,0.000000 0.000000,-25.000000 0.000000,0.000000 0.000000,0.000000 0.000000,0.000000 0.000000,0.000000-25.000000</inkml:trace>
</inkml:ink>
</file>

<file path=ppt/ink/ink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19:55"/>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7450.000000 29450.000000,'50.000000'50.000000,"-25.000000"-50.000000,0.000000 0.000000,0.000000 0.000000,0.000000 0.000000,25.000000 0.000000,0.000000 0.000000,0.000000 0.000000,0.000000 0.000000,25.000000-25.000000,0.000000 0.000000,0.000000 0.000000,0.000000 0.000000,25.000000 25.000000,0.000000 0.000000,0.000000-25.000000,0.000000 0.000000,0.000000 0.000000,0.000000 0.000000,0.000000 25.000000,0.000000 0.000000,0.000000-25.000000,0.000000 0.000000,25.000000 25.000000,0.000000 0.000000,0.000000 0.000000,0.000000 0.000000,0.000000 0.000000,0.000000 0.000000,-25.000000 0.000000,0.000000 0.000000,-25.000000 0.000000,0.000000 0.000000,25.000000 0.000000,0.000000 0.000000,-25.000000 0.000000,0.000000 0.000000,-25.000000 25.000000,0.000000 0.000000,25.000000-25.000000,0.000000 0.000000,-25.000000 0.000000,0.000000 0.000000,0.000000 0.000000,0.000000 0.000000,25.000000 0.000000,0.000000 0.000000,25.000000 25.000000,0.000000 0.000000,0.000000-25.000000,0.000000 0.000000,25.000000 0.000000,0.000000 0.000000,0.000000 0.000000,0.000000 0.000000,0.000000 0.000000,0.000000 0.000000,0.000000 0.000000,0.000000 0.000000,-25.000000 0.000000,0.000000 0.000000,-25.000000 0.000000,0.000000 0.000000,25.000000 0.000000,0.000000 0.000000,0.000000 0.000000,0.000000 0.000000,25.000000 0.000000,0.000000 0.000000,25.000000 25.000000,0.000000 0.000000,-25.000000-25.000000,0.000000 0.000000,0.000000 25.000000,0.000000 0.000000,25.000000-25.000000,0.000000 0.000000,-50.000000 25.000000,0.000000 0.000000,-25.000000 0.000000,0.000000 0.000000,0.000000-25.000000,0.000000 0.000000,-25.000000 25.000000,0.000000 0.000000,25.000000-25.000000,0.000000 0.000000,0.000000 25.000000,0.000000 0.000000,0.000000-25.000000,0.000000 0.000000,0.000000 0.000000,0.000000 0.000000,0.000000 0.000000,0.000000 0.000000,25.000000 25.000000,0.000000 0.000000,-25.000000-25.000000,0.000000 0.000000,25.000000 0.000000,0.000000 0.000000,0.000000 0.000000,0.000000 0.000000,-25.000000 0.000000,0.000000 0.000000,0.000000 0.000000,0.000000 0.000000,0.000000 0.000000,0.000000 0.000000,0.000000 0.000000,0.000000 0.000000,25.000000 0.000000,0.000000 0.000000,25.000000 0.000000,0.000000 0.000000,0.000000 0.000000,0.000000 0.000000,50.000000 0.000000,0.000000 0.000000,-25.000000-25.000000,0.000000 0.000000,0.000000 25.000000,0.000000 0.000000,-25.000000-25.000000,0.000000 0.000000,0.000000 25.000000,0.000000 0.000000,-25.000000 0.000000,0.000000 0.000000,50.000000 0.000000,0.000000 0.000000,-25.000000 0.000000,0.000000 0.000000,0.000000 0.000000,0.000000 0.000000,0.000000 0.000000,0.000000 0.000000,-25.000000 0.000000,0.000000 0.000000,-25.000000 0.000000,0.000000 0.000000,0.000000 25.000000,0.000000 0.000000,-25.000000-25.000000,0.000000 0.000000,0.000000 0.000000,0.000000 0.000000,25.000000 0.000000,0.000000 0.000000,0.000000 0.000000,0.000000 0.000000,0.000000 0.000000,0.000000 0.000000,25.000000 0.000000,0.000000 0.000000,0.000000 0.000000,0.000000 0.000000,0.000000 0.000000,0.000000 0.000000,25.000000 0.000000,0.000000 0.000000,-25.000000 0.000000,0.000000 0.000000,-25.000000 0.000000,0.000000 0.000000,0.000000 0.000000,0.000000 0.000000,0.000000 0.000000,0.000000 0.000000,-25.000000 0.000000,0.000000 0.000000,25.000000 0.000000,0.000000 0.000000,-25.000000-25.000000,0.000000 0.000000,25.000000 25.000000,0.000000 0.000000,0.000000 0.000000,0.000000 0.000000,25.000000 0.000000,0.000000 0.000000,-25.000000 0.000000,0.000000 0.000000,25.000000 0.000000,0.000000 0.000000,-25.000000 0.000000,0.000000 0.000000,0.000000 0.000000,0.000000 0.000000,0.000000 0.000000,0.000000 0.000000,-25.000000 0.000000,0.000000 0.000000,0.000000 0.000000,0.000000 0.000000,25.000000 0.000000,0.000000 0.000000,-25.000000 0.000000,0.000000 0.000000,0.000000 0.000000,0.000000 0.000000,25.000000 0.000000,0.000000 0.000000,-25.000000 0.000000,0.000000 0.000000,25.000000 0.000000,0.000000 0.000000,0.000000 0.000000,0.000000 0.000000,25.000000 0.000000,0.000000 0.000000,0.000000 0.000000,0.000000 0.000000,0.000000 0.000000,0.000000 0.000000,25.000000 0.000000,0.000000 0.000000,-25.000000 0.000000,0.000000 0.000000,0.000000 0.000000,0.000000 0.000000,0.000000 0.000000,0.000000 0.000000,-25.000000 0.000000,0.000000 0.000000,0.000000 0.000000,0.000000 0.000000,0.000000 0.000000,0.000000 0.000000,0.000000 0.000000,0.000000 0.000000,25.000000 0.000000,0.000000 0.000000,0.000000 0.000000,0.000000 0.000000,0.000000 0.000000,0.000000 0.000000,0.000000 0.000000,0.000000 0.000000,-25.000000 0.000000,0.000000 0.000000,25.000000 0.000000,0.000000 0.000000,-50.000000 0.000000,0.000000 0.000000,25.000000 0.000000,0.000000 0.000000,-25.000000 0.000000,0.000000 0.000000,0.000000 0.000000,0.000000 0.000000,0.000000 0.000000,0.000000 0.000000,0.000000 0.000000,0.000000 0.000000,-25.000000 0.000000,0.000000 0.000000,25.000000 0.000000,0.000000 0.000000,25.000000 0.000000,0.000000 0.000000,-25.000000 0.000000,0.000000 0.000000,25.000000 0.000000,0.000000 0.000000,25.000000 0.000000,0.000000 0.000000,0.000000 0.000000,0.000000 0.000000,0.000000 0.000000,0.000000 0.000000,0.000000 0.000000,0.000000 0.000000,-25.000000 0.000000,0.000000 0.000000,25.000000 0.000000,0.000000 0.000000,-25.000000 0.000000,0.000000 0.000000,-25.000000 0.000000,0.000000 0.000000,0.000000 0.000000,0.000000 0.000000,0.000000 0.000000,0.000000 0.000000,0.000000-25.000000,0.000000 0.000000,0.000000 25.000000,0.000000 0.000000,0.000000 0.000000,0.000000 0.000000,25.000000 0.000000,0.000000 0.000000,0.000000 0.000000,0.000000 0.000000,25.000000 0.000000,0.000000 0.000000,0.000000-25.000000,0.000000 0.000000,0.000000 25.000000,0.000000 0.000000,25.000000 0.000000,0.000000 0.000000,-25.000000 0.000000,0.000000 0.000000,0.000000-25.000000,0.000000 0.000000,25.000000 25.000000,0.000000 0.000000,-50.000000 0.000000,0.000000 0.000000,50.000000 0.000000,0.000000 0.000000,25.000000 0.000000,0.000000 0.000000,0.000000 0.000000,0.000000 0.000000,25.000000 0.000000,0.000000 0.000000,-25.000000 0.000000,0.000000 0.000000,0.000000 0.000000,0.000000 0.000000,-50.000000 0.000000,0.000000 0.000000,25.000000 0.000000,0.000000 0.000000,-25.000000 0.000000,0.000000 0.000000,25.000000 0.000000,0.000000 0.000000,0.000000 0.000000,0.000000 0.000000,0.000000 0.000000,0.000000 0.000000,0.000000 0.000000,0.000000 0.000000,-25.000000 0.000000,0.000000 0.000000,0.000000 0.000000,0.000000 0.000000,-25.000000 0.000000,0.000000 0.000000,0.000000 0.000000,0.000000 0.000000,-25.000000 0.000000,0.000000 0.000000,25.000000 25.000000,0.000000 0.000000,-25.000000-25.000000,0.000000 0.000000,25.000000 25.000000,0.000000 0.000000,-25.000000-25.000000,0.000000 0.000000,25.000000 0.000000,0.000000 0.000000,-25.000000 0.000000,0.000000 0.000000,25.000000 0.000000,0.000000 0.000000,0.000000 0.000000,0.000000 0.000000,0.000000 0.000000,0.000000 0.000000,0.000000-25.000000,0.000000 0.000000,0.000000 25.000000,0.000000 0.000000,-25.000000 0.000000,0.000000 0.000000,0.000000 0.000000,0.000000 0.000000,-25.000000 0.000000,0.000000 0.000000,0.000000 0.000000,0.000000 0.000000,25.000000 0.000000,0.000000 0.000000,-25.000000 0.000000,0.000000 0.000000,0.000000 0.000000,0.000000 0.000000,0.000000-25.000000,0.000000 0.000000,0.000000 25.000000,0.000000 0.000000,25.000000 0.000000,0.000000 0.000000,-25.000000 0.000000,0.000000 0.000000,25.000000 0.000000,0.000000 0.000000,0.000000 0.000000,0.000000 0.000000,0.000000-25.000000,0.000000 0.000000,25.000000 25.000000,0.000000 0.000000,-25.000000 0.000000,0.000000 0.000000,25.000000 0.000000,0.000000 0.000000,0.000000-25.000000,0.000000 0.000000,25.000000 25.000000,0.000000 0.000000,0.000000 0.000000,0.000000 0.000000,-25.000000 0.000000,0.000000 0.000000,25.000000 0.000000,0.000000 0.000000,-25.000000 0.000000,0.000000 0.000000,0.000000 0.000000,0.000000 0.000000,-25.000000 0.000000,0.000000 0.000000,25.000000 0.000000,0.000000 0.000000,0.000000 0.000000,0.000000 0.000000,-25.000000 0.000000,0.000000 0.000000,25.000000 0.000000,0.000000 0.000000,0.000000 0.000000,0.000000 0.000000,0.000000 0.000000,0.000000 0.000000,0.000000 0.000000,0.000000 0.000000,0.000000 0.000000,0.000000 0.000000,-25.000000 0.000000,0.000000 0.000000,25.000000 0.000000,0.000000 0.000000,0.000000 0.000000,0.000000 0.000000,-25.000000 0.000000,0.000000 0.000000,25.000000 0.000000,0.000000 0.000000,-25.000000 0.000000,0.000000 0.000000,-25.000000 0.000000,0.000000 0.000000,50.000000 0.000000,0.000000 0.000000,-25.000000 0.000000,0.000000 0.000000,25.000000 0.000000,0.000000 0.000000,0.000000 0.000000,0.000000 0.000000,0.000000 0.000000,0.000000 0.000000,50.000000 0.000000,0.000000 0.000000,0.000000 0.000000,0.000000 0.000000,-25.000000 0.000000,0.000000 0.000000,0.000000 0.000000,0.000000 0.000000,25.000000 0.000000,0.000000 0.000000,-50.000000 0.000000,0.000000 0.000000,25.000000 25.000000,0.000000 0.000000,-25.000000-25.000000,0.000000 0.000000,-25.000000 0.000000,0.000000 0.000000,25.000000 0.000000,0.000000 0.000000,0.000000 0.000000,0.000000 0.000000,25.000000 0.000000,0.000000 0.000000,0.000000 0.000000,0.000000 0.000000,0.000000 0.000000,0.000000 0.000000,0.000000 0.000000,0.000000 0.000000,0.000000 0.000000,0.000000 0.000000,0.000000 0.000000,0.000000 0.000000,0.000000 0.000000,0.000000 0.000000,-25.000000 0.000000,0.000000 0.000000,-25.000000-25.000000,0.000000 0.000000,25.000000 25.000000,0.000000 0.000000,0.000000 0.000000,0.000000 0.000000,25.000000 0.000000,0.000000 0.000000,-25.000000 0.000000,0.000000 0.000000,25.000000 0.000000,0.000000 0.000000,25.000000 0.000000,0.000000 0.000000,-25.000000 0.000000,0.000000 0.000000,0.000000 0.000000,0.000000 0.000000,0.000000 0.000000,0.000000 0.000000,-25.000000-25.000000,0.000000 0.000000,0.000000 25.000000,0.000000 0.000000,0.000000 0.000000,0.000000 0.000000,0.000000 0.000000,0.000000 0.000000,25.000000 0.000000,0.000000 0.000000,0.000000-25.000000,0.000000 0.000000,0.000000 25.000000,0.000000 0.000000,25.000000 0.000000,0.000000 0.000000,25.000000 0.000000,0.000000 0.000000,-25.000000 0.000000,0.000000 0.000000,-25.000000 0.000000,0.000000 0.000000,0.000000 0.000000,0.000000 0.000000,0.000000-25.000000,0.000000 0.000000,0.000000 25.000000,0.000000 0.000000,0.000000 0.000000,0.000000 0.000000,0.000000 0.000000,0.000000 0.000000,0.000000 0.000000,0.000000 0.000000,25.000000 0.000000,0.000000 0.000000,0.000000 0.000000,0.000000 0.000000,-25.000000 0.000000,0.000000 0.000000,0.000000 0.000000,0.000000 0.000000,-25.000000 0.000000,0.000000 0.000000,0.000000 0.000000,0.000000 0.000000,0.000000 0.000000,0.000000 0.000000,0.000000 0.000000,0.000000 0.000000,0.000000 0.000000,0.000000 0.000000,25.000000 0.000000,0.000000 0.000000,0.000000 0.000000,0.000000 0.000000,0.000000 0.000000,0.000000 0.000000,25.000000 0.000000,0.000000 0.000000,0.000000 0.000000,0.000000 0.000000,0.000000 0.000000,0.000000 0.000000,-25.000000 0.000000,0.000000 0.000000,0.000000 0.000000,0.000000 0.000000,-25.000000 0.000000,0.000000 0.000000,50.000000 0.000000,0.000000 0.000000,-25.000000 0.000000,0.000000 0.000000,0.000000 0.000000,0.000000 0.000000,25.000000 0.000000,0.000000 0.000000,0.000000 0.000000,0.000000 0.000000,-25.000000 0.000000,0.000000 0.000000,-25.000000 0.000000,0.000000 0.000000,0.000000 0.000000,0.000000 0.000000,-25.000000 0.000000,0.000000 0.000000,25.000000 0.000000,0.000000 0.000000,-50.000000 0.000000,0.000000 0.000000,25.000000 0.000000,0.000000 0.000000,-25.000000 0.000000,0.000000 0.000000,25.000000 0.000000,0.000000 0.000000,0.000000 0.000000,0.000000 0.000000,0.000000 0.000000,0.000000 0.000000,25.000000 0.000000,0.000000 0.000000,0.000000 0.000000,0.000000 0.000000,0.000000 0.000000,0.000000 0.000000,25.000000 0.000000,0.000000 0.000000,0.000000 0.000000,0.000000 0.000000,0.000000 0.000000,0.000000 0.000000,-25.000000 0.000000,0.000000 0.000000,25.000000 0.000000,0.000000 0.000000,-25.000000 0.000000,0.000000 0.000000,0.000000 0.000000,0.000000 0.000000,-25.000000 0.000000,0.000000 0.000000,25.000000 0.000000,0.000000 0.000000,-25.000000 0.000000,0.000000 0.000000,50.000000 0.000000,0.000000 0.000000,-25.000000 0.000000,0.000000 0.000000,0.000000-25.000000,0.000000 0.000000,25.000000 25.000000,0.000000 0.000000,0.000000 0.000000,0.000000 0.000000,0.000000 0.000000,0.000000 0.000000,0.000000 0.000000,0.000000 0.000000,-25.000000 0.000000,0.000000 0.000000,0.000000 0.000000,0.000000 0.000000,0.000000 0.000000,0.000000 0.000000,0.000000 0.000000,0.000000 0.000000,-25.000000 0.000000,0.000000 0.000000,25.000000 0.000000,0.000000 0.000000,0.000000 0.000000,0.000000 0.000000,0.000000 0.000000,0.000000 0.000000,25.000000 0.000000,0.000000 0.000000,0.000000 0.000000,0.000000 0.000000,-25.000000 0.000000,0.000000 0.000000,25.000000 0.000000,0.000000 0.000000,-25.000000 0.000000,0.000000 0.000000,-25.000000 0.000000,0.000000 0.000000,25.000000 0.000000,0.000000 0.000000,-50.000000 0.000000,0.000000 0.000000,25.000000 0.000000,0.000000 0.000000,-25.000000 0.000000,0.000000 0.000000,0.000000 0.000000,0.000000 0.000000,0.000000 0.000000,0.000000 0.000000,-25.000000-25.000000,0.000000 0.000000,0.000000 0.000000,0.000000 0.000000,25.000000 0.000000</inkml:trace>
</inkml:ink>
</file>

<file path=ppt/ink/ink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20:05"/>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69100.000000 29450.000000,'50.000000'-50.000000,"-25.000000"50.000000,0.000000 0.000000,0.000000-25.000000,0.000000 0.000000,0.000000 25.000000,0.000000 0.000000,0.000000 0.000000,0.000000 0.000000,0.000000 0.000000,0.000000 0.000000,0.000000 0.000000,0.000000 0.000000,25.000000 0.000000,0.000000 0.000000,0.000000 0.000000,0.000000 0.000000,25.000000 0.000000,0.000000 0.000000,-25.000000 0.000000,0.000000 0.000000,25.000000 0.000000,0.000000 0.000000,0.000000 25.000000,0.000000 0.000000,0.000000-25.000000,0.000000 0.000000,-25.000000 0.000000,0.000000 0.000000,25.000000 25.000000,0.000000 0.000000,0.000000-25.000000,0.000000 0.000000,0.000000 25.000000,0.000000 0.000000,25.000000-25.000000,0.000000 0.000000,0.000000 0.000000,0.000000 0.000000,25.000000 0.000000,0.000000 0.000000,0.000000 0.000000,0.000000 0.000000,25.000000 25.000000,0.000000 0.000000,-50.000000-25.000000,0.000000 0.000000,0.000000 0.000000,0.000000 0.000000,0.000000 0.000000,0.000000 0.000000,0.000000 0.000000,0.000000 0.000000,-25.000000 0.000000,0.000000 0.000000,25.000000 0.000000,0.000000 0.000000,25.000000 0.000000,0.000000 0.000000,-25.000000 25.000000,0.000000 0.000000,25.000000-25.000000,0.000000 0.000000,-25.000000 0.000000,0.000000 0.000000,0.000000 0.000000,0.000000 0.000000,0.000000 0.000000,0.000000 0.000000,-25.000000 0.000000,0.000000 0.000000,0.000000 0.000000,0.000000 0.000000,0.000000 0.000000,0.000000 0.000000,0.000000 0.000000,0.000000 0.000000,25.000000 0.000000,0.000000 0.000000,0.000000 0.000000,0.000000 0.000000,25.000000 0.000000,0.000000 0.000000,0.000000-25.000000,0.000000 0.000000,25.000000 25.000000,0.000000 0.000000,-50.000000 0.000000,0.000000 0.000000,0.000000 0.000000,0.000000 0.000000,25.000000 0.000000,0.000000 0.000000,-50.000000 0.000000,0.000000 0.000000,50.000000 0.000000,0.000000 0.000000,0.000000-25.000000,0.000000 0.000000,50.000000 25.000000,0.000000 0.000000,0.000000 0.000000,0.000000 0.000000,25.000000 0.000000,0.000000 0.000000,-50.000000 0.000000,0.000000 0.000000,0.000000 0.000000,0.000000 0.000000,0.000000-25.000000,0.000000 0.000000,25.000000 25.000000,0.000000 0.000000,0.000000 0.000000,0.000000 0.000000,0.000000 0.000000,0.000000 0.000000,-25.000000 0.000000,0.000000 0.000000,0.000000 0.000000,0.000000 0.000000,-25.000000-25.000000,0.000000 0.000000,0.000000 25.000000,0.000000 0.000000,25.000000 0.000000,0.000000 0.000000,25.000000 0.000000,0.000000 0.000000,-25.000000 0.000000,0.000000 0.000000,25.000000-25.000000,0.000000 0.000000,-75.000000 25.000000,0.000000 0.000000,25.000000-25.000000,0.000000 0.000000,0.000000 25.000000,0.000000 0.000000,0.000000 0.000000,0.000000 0.000000,50.000000-25.000000,0.000000 0.000000,0.000000 25.000000,0.000000 0.000000,0.000000 0.000000,0.000000 0.000000,-50.000000-25.000000,0.000000 0.000000,25.000000 25.000000,0.000000 0.000000,-25.000000 0.000000,0.000000 0.000000,0.000000 0.000000,0.000000 0.000000,50.000000 0.000000,0.000000 0.000000,-25.000000 0.000000,0.000000 0.000000,0.000000 0.000000,0.000000 0.000000,-25.000000 0.000000,0.000000 0.000000,0.000000 0.000000,0.000000 0.000000,-25.000000 0.000000,0.000000 0.000000,25.000000 0.000000,0.000000 0.000000,0.000000 0.000000,0.000000 0.000000,50.000000 0.000000,0.000000 0.000000,0.000000 25.000000,0.000000 0.000000,-25.000000-25.000000,0.000000 0.000000,0.000000 0.000000,0.000000 0.000000,-25.000000 25.000000,0.000000 0.000000,-25.000000-25.000000,0.000000 0.000000,0.000000 0.000000,0.000000 0.000000,75.000000 0.000000,0.000000 0.000000,-25.000000 0.000000,0.000000 0.000000,25.000000 0.000000,0.000000 0.000000,0.000000 25.000000,0.000000 0.000000,-25.000000-25.000000,0.000000 0.000000,-50.000000 0.000000,0.000000 0.000000,50.000000 25.000000,0.000000 0.000000,-25.000000-25.000000,0.000000 0.000000,50.000000 0.000000,0.000000 0.000000,0.000000 0.000000,0.000000 0.000000,-25.000000 0.000000,0.000000 0.000000,-25.000000 0.000000,0.000000 0.000000,0.000000 0.000000,0.000000 0.000000,-25.000000 0.000000,0.000000 0.000000,50.000000 25.000000,0.000000 0.000000,0.000000-25.000000,0.000000 0.000000,25.000000 0.000000,0.000000 0.000000,-25.000000 0.000000,0.000000 0.000000,0.000000 0.000000,0.000000 0.000000,-25.000000 0.000000,0.000000 0.000000,-25.000000 25.000000,0.000000 0.000000,25.000000-25.000000,0.000000 0.000000,0.000000 0.000000,0.000000 0.000000,25.000000 0.000000,0.000000 0.000000,25.000000 0.000000,0.000000 0.000000,-25.000000-25.000000,0.000000 0.000000,-25.000000 25.000000,0.000000 0.000000,0.000000-25.000000,0.000000 0.000000,-25.000000 0.000000,0.000000 0.000000,0.000000 25.000000,0.000000 0.000000,50.000000-25.000000,0.000000 0.000000,25.000000 0.000000,0.000000 0.000000,0.000000 0.000000,0.000000 0.000000,0.000000 0.000000,0.000000 0.000000,-25.000000 25.000000,0.000000 0.000000,-25.000000-25.000000,0.000000 0.000000,0.000000 25.000000,0.000000 0.000000,0.000000 0.000000,0.000000 0.000000,0.000000-25.000000,0.000000 0.000000,50.000000 25.000000,0.000000 0.000000,-25.000000 0.000000,0.000000 0.000000,-25.000000 0.000000,0.000000 0.000000,0.000000 0.000000,0.000000 0.000000,-25.000000-25.000000,0.000000 0.000000,-25.000000 25.000000,0.000000 0.000000,25.000000 0.000000,0.000000 0.000000,0.000000 0.000000,0.000000 0.000000,25.000000 0.000000,0.000000 0.000000,25.000000 0.000000,0.000000 0.000000,-25.000000 0.000000,0.000000 0.000000,0.000000 0.000000,0.000000 0.000000,0.000000 0.000000,0.000000 0.000000,-50.000000 0.000000,0.000000 0.000000,0.000000 25.000000,0.000000 0.000000,-25.000000-25.000000,0.000000 0.000000,0.000000 25.000000,0.000000 0.000000,0.000000-25.000000,0.000000 0.000000,0.000000 0.000000,0.000000 0.000000,0.000000 0.000000,0.000000 0.000000,-25.000000 0.000000,0.000000 0.000000,0.000000 0.000000,0.000000 0.000000,0.000000 0.000000,0.000000 0.000000,0.000000 25.000000,0.000000 0.000000,-25.000000 0.000000,0.000000 0.000000,-25.000000 0.000000,0.000000 0.000000,-25.000000 0.000000</inkml:trace>
</inkml:ink>
</file>

<file path=ppt/ink/ink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20:10"/>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7000.000000 32800.000000,'50.000000'0.000000,"-25.000000"0.000000,0.000000 0.000000,0.000000 0.000000,0.000000 0.000000,25.000000 0.000000,0.000000 0.000000,-25.000000 0.000000,0.000000 0.000000,50.000000 0.000000,0.000000 0.000000,0.000000-25.000000,0.000000 0.000000,0.000000 0.000000,0.000000 0.000000,25.000000 0.000000,0.000000 0.000000,-25.000000 25.000000,0.000000 0.000000,0.000000-25.000000,0.000000 0.000000,25.000000 25.000000,0.000000 0.000000,-25.000000-25.000000,0.000000 0.000000,-25.000000 25.000000,0.000000 0.000000,50.000000 0.000000,0.000000 0.000000,-25.000000 0.000000,0.000000 0.000000,0.000000 0.000000,0.000000 0.000000,0.000000 25.000000,0.000000 0.000000,25.000000 0.000000,0.000000 0.000000,-25.000000-25.000000,0.000000 0.000000,0.000000 25.000000,0.000000 0.000000,0.000000 0.000000,0.000000 0.000000,0.000000 0.000000,0.000000 0.000000,0.000000-25.000000,0.000000 0.000000,0.000000 25.000000,0.000000 0.000000,25.000000-25.000000,0.000000 0.000000,-25.000000 0.000000,0.000000 0.000000,25.000000 0.000000,0.000000 0.000000,25.000000 0.000000,0.000000 0.000000,50.000000 0.000000,0.000000 0.000000,0.000000-25.000000,0.000000 0.000000,0.000000 0.000000,0.000000 0.000000,0.000000 25.000000,0.000000 0.000000,-50.000000 0.000000,0.000000 0.000000,-25.000000 0.000000,0.000000 0.000000,25.000000 0.000000,0.000000 0.000000,-25.000000 25.000000,0.000000 0.000000,0.000000-25.000000,0.000000 0.000000,25.000000 25.000000,0.000000 0.000000,-25.000000 0.000000,0.000000 0.000000,0.000000 0.000000,0.000000 0.000000,0.000000-25.000000,0.000000 0.000000,-25.000000 25.000000,0.000000 0.000000,0.000000-25.000000,0.000000 0.000000,0.000000 0.000000,0.000000 0.000000,25.000000 0.000000,0.000000 0.000000,0.000000 0.000000,0.000000 0.000000,25.000000 0.000000,0.000000 0.000000,25.000000 0.000000,0.000000 0.000000,0.000000 0.000000,0.000000 0.000000,0.000000 0.000000,0.000000 0.000000,0.000000 0.000000,0.000000 0.000000,-50.000000 0.000000,0.000000 0.000000,25.000000 0.000000,0.000000 0.000000,25.000000 0.000000,0.000000 0.000000,-25.000000-25.000000,0.000000 0.000000,50.000000 25.000000,0.000000 0.000000,-25.000000 0.000000,0.000000 0.000000,-25.000000 0.000000,0.000000 0.000000,0.000000-25.000000,0.000000 0.000000,-25.000000 25.000000,0.000000 0.000000,-25.000000 0.000000,0.000000 0.000000,25.000000-25.000000,0.000000 0.000000,0.000000 25.000000,0.000000 0.000000,50.000000 0.000000,0.000000 0.000000,0.000000 0.000000,0.000000 0.000000,0.000000 0.000000,0.000000 0.000000,0.000000 0.000000,0.000000 0.000000,-25.000000 0.000000,0.000000 0.000000,-50.000000-25.000000,0.000000 0.000000,25.000000 25.000000,0.000000 0.000000,0.000000-25.000000,0.000000 0.000000,25.000000 25.000000,0.000000 0.000000,25.000000-25.000000,0.000000 0.000000,0.000000 25.000000,0.000000 0.000000,0.000000 0.000000,0.000000 0.000000,0.000000-25.000000,0.000000 0.000000,-50.000000 25.000000,0.000000 0.000000,0.000000 0.000000,0.000000 0.000000,25.000000 0.000000,0.000000 0.000000,0.000000-25.000000,0.000000 0.000000,50.000000 25.000000,0.000000 0.000000,0.000000-25.000000,0.000000 0.000000,-25.000000 25.000000,0.000000 0.000000,0.000000 0.000000,0.000000 0.000000,0.000000 0.000000,0.000000 0.000000,-50.000000-25.000000,0.000000 0.000000,50.000000 25.000000,0.000000 0.000000,25.000000 0.000000,0.000000 0.000000,-25.000000 0.000000,0.000000 0.000000,25.000000 0.000000,0.000000 0.000000,-25.000000 0.000000,0.000000 0.000000,-25.000000 0.000000,0.000000 0.000000,0.000000 25.000000,0.000000 0.000000,50.000000-25.000000,0.000000 0.000000,0.000000 0.000000,0.000000 0.000000,25.000000 0.000000,0.000000 0.000000,0.000000 0.000000,0.000000 0.000000,-25.000000 0.000000,0.000000 0.000000,0.000000 0.000000,0.000000 0.000000,25.000000 0.000000,0.000000 0.000000,0.000000 0.000000,0.000000 0.000000,25.000000 25.000000,0.000000 0.000000,0.000000-25.000000,0.000000 0.000000,-100.000000 0.000000,0.000000 0.000000,25.000000 0.000000,0.000000 0.000000,50.000000 0.000000,0.000000 0.000000,0.000000 0.000000,0.000000 0.000000,0.000000 0.000000,0.000000 0.000000,0.000000 0.000000,0.000000 0.000000,-75.000000 0.000000,0.000000 0.000000,50.000000 0.000000,0.000000 0.000000,50.000000 25.000000,0.000000 0.000000,0.000000-25.000000,0.000000 0.000000,-25.000000 0.000000,0.000000 0.000000,-25.000000 0.000000,0.000000 0.000000,-50.000000 0.000000,0.000000 0.000000,50.000000 0.000000,0.000000 0.000000,25.000000 0.000000,0.000000 0.000000,-25.000000 25.000000,0.000000 0.000000,0.000000-25.000000,0.000000 0.000000,-25.000000 25.000000,0.000000 0.000000,-25.000000-25.000000,0.000000 0.000000,-25.000000 25.000000,0.000000 0.000000,25.000000-25.000000,0.000000 0.000000,0.000000 0.000000,0.000000 0.000000,25.000000 0.000000,0.000000 0.000000,0.000000 25.000000,0.000000 0.000000,-25.000000-25.000000,0.000000 0.000000,-25.000000 0.000000,0.000000 0.000000,0.000000 0.000000,0.000000 0.000000,-25.000000 0.000000,0.000000 0.000000,0.000000 0.000000,0.000000 0.000000,25.000000 0.000000,0.000000 0.000000,0.000000 0.000000,0.000000 0.000000,0.000000 0.000000,0.000000 0.000000,25.000000 0.000000,0.000000 0.000000,-25.000000 0.000000,0.000000 0.000000,0.000000 0.000000,0.000000 0.000000,25.000000 0.000000,0.000000 0.000000,-50.000000 0.000000,0.000000 0.000000,25.000000 0.000000,0.000000 0.000000,0.000000-25.000000,0.000000 0.000000,0.000000 25.000000,0.000000 0.000000,25.000000 0.000000,0.000000 0.000000,25.000000 0.000000,0.000000 0.000000,0.000000 0.000000,0.000000 0.000000,25.000000 0.000000,0.000000 0.000000,-25.000000 0.000000,0.000000 0.000000,-50.000000 0.000000,0.000000 0.000000,0.000000 0.000000,0.000000 0.000000,25.000000 0.000000,0.000000 0.000000,-25.000000 0.000000,0.000000 0.000000,25.000000 0.000000,0.000000 0.000000,0.000000 0.000000,0.000000 0.000000,0.000000 0.000000,0.000000 0.000000,0.000000 0.000000,0.000000 0.000000,0.000000 0.000000,0.000000 0.000000,-25.000000 0.000000,0.000000 0.000000,0.000000 0.000000,0.000000 0.000000,0.000000 0.000000,0.000000 0.000000,25.000000 0.000000,0.000000 0.000000,0.000000 0.000000,0.000000 0.000000,50.000000 25.000000,0.000000 0.000000,-25.000000-25.000000,0.000000 0.000000,0.000000 0.000000,0.000000 0.000000,-25.000000 0.000000,0.000000 0.000000,-25.000000 0.000000,0.000000 0.000000,0.000000 0.000000,0.000000 0.000000,0.000000 25.000000,0.000000 0.000000,25.000000-25.000000,0.000000 0.000000,0.000000 0.000000,0.000000 0.000000,25.000000 0.000000,0.000000 0.000000,-25.000000 0.000000,0.000000 0.000000,25.000000 0.000000,0.000000 0.000000,-75.000000 0.000000,0.000000 0.000000,0.000000 0.000000,0.000000 0.000000,0.000000 0.000000,0.000000 0.000000,0.000000 0.000000,0.000000 0.000000,-25.000000 0.000000,0.000000 0.000000,50.000000 25.000000,0.000000 0.000000,-25.000000-25.000000,0.000000 0.000000,25.000000 0.000000,0.000000 0.000000,0.000000 0.000000,0.000000 0.000000,25.000000 0.000000,0.000000 0.000000,-25.000000 0.000000,0.000000 0.000000,25.000000 0.000000,0.000000 0.000000,-50.000000 0.000000,0.000000 0.000000,25.000000 0.000000,0.000000 0.000000,0.000000 0.000000,0.000000 0.000000,0.000000 0.000000,0.000000 0.000000,25.000000 0.000000,0.000000 0.000000,25.000000 0.000000,0.000000 0.000000,25.000000 0.000000,0.000000 0.000000,-25.000000 0.000000,0.000000 0.000000,0.000000 0.000000,0.000000 0.000000,-25.000000 0.000000,0.000000 0.000000,0.000000 25.000000,0.000000 0.000000,0.000000-25.000000,0.000000 0.000000,25.000000 0.000000,0.000000 0.000000,0.000000 0.000000,0.000000 0.000000,25.000000 25.000000,0.000000 0.000000,-25.000000-25.000000,0.000000 0.000000,-25.000000 0.000000,0.000000 0.000000,25.000000 0.000000,0.000000 0.000000,-50.000000 0.000000,0.000000 0.000000,50.000000 0.000000,0.000000 0.000000,0.000000 0.000000,0.000000 0.000000,0.000000 0.000000,0.000000 0.000000,0.000000 0.000000,0.000000 0.000000,0.000000 0.000000,0.000000 0.000000,-50.000000 25.000000,0.000000 0.000000,-25.000000-25.000000,0.000000 0.000000,50.000000 0.000000,0.000000 0.000000,-25.000000 0.000000,0.000000 0.000000,25.000000 0.000000,0.000000 0.000000,25.000000 0.000000,0.000000 0.000000,0.000000 0.000000,0.000000 0.000000,0.000000 0.000000,0.000000 0.000000,-25.000000 0.000000,0.000000 0.000000,-25.000000 0.000000,0.000000 0.000000,0.000000 0.000000,0.000000 0.000000,25.000000 0.000000,0.000000 0.000000,-25.000000 0.000000,0.000000 0.000000,50.000000 0.000000,0.000000 0.000000,0.000000 0.000000,0.000000 0.000000,0.000000 0.000000,0.000000 0.000000,-25.000000-25.000000,0.000000 0.000000,0.000000 25.000000,0.000000 0.000000,-25.000000 0.000000,0.000000 0.000000,0.000000 0.000000,0.000000 0.000000,25.000000 0.000000,0.000000 0.000000,25.000000 0.000000,0.000000 0.000000,0.000000 0.000000,0.000000 0.000000,0.000000 0.000000,0.000000 0.000000,0.000000 0.000000,0.000000 0.000000,-50.000000 0.000000,0.000000 0.000000,0.000000 0.000000,0.000000 0.000000,0.000000 0.000000,0.000000 0.000000,0.000000 0.000000,0.000000 0.000000,25.000000 0.000000,0.000000 0.000000,0.000000 0.000000,0.000000 0.000000,25.000000 0.000000,0.000000 0.000000,0.000000 0.000000,0.000000 0.000000,0.000000 25.000000,0.000000 0.000000,-50.000000-25.000000,0.000000 0.000000,0.000000 0.000000,0.000000 0.000000,0.000000 0.000000,0.000000 0.000000,25.000000 0.000000,0.000000 0.000000,0.000000 0.000000,0.000000 0.000000,25.000000 0.000000,0.000000 0.000000,0.000000 0.000000,0.000000 0.000000,0.000000 25.000000,0.000000 0.000000,-25.000000-25.000000,0.000000 0.000000,-25.000000 0.000000,0.000000 0.000000,25.000000 0.000000,0.000000 0.000000,-25.000000 0.000000,0.000000 0.000000,25.000000 0.000000,0.000000 0.000000,0.000000 25.000000,0.000000 0.000000,25.000000-25.000000,0.000000 0.000000,-25.000000 0.000000,0.000000 0.000000,0.000000 0.000000,0.000000 0.000000,0.000000 0.000000,0.000000 0.000000,-25.000000 0.000000,0.000000 0.000000,0.000000 0.000000,0.000000 0.000000,0.000000 25.000000,0.000000 0.000000,25.000000-25.000000,0.000000 0.000000,50.000000 0.000000,0.000000 0.000000,-25.000000 25.000000,0.000000 0.000000,25.000000-25.000000,0.000000 0.000000,-75.000000 0.000000,0.000000 0.000000,25.000000 0.000000,0.000000 0.000000,-25.000000 0.000000,0.000000 0.000000,-25.000000 25.000000,0.000000 0.000000,25.000000-25.000000,0.000000 0.000000,25.000000 0.000000,0.000000 0.000000,0.000000 25.000000,0.000000 0.000000,0.000000-25.000000,0.000000 0.000000,0.000000 0.000000,0.000000 0.000000,0.000000 0.000000,0.000000 0.000000,-50.000000 0.000000,0.000000 0.000000,25.000000 25.000000,0.000000 0.000000,-25.000000-25.000000,0.000000 0.000000,25.000000 0.000000,0.000000 0.000000,0.000000 0.000000,0.000000 0.000000,25.000000 0.000000,0.000000 0.000000,25.000000 0.000000,0.000000 0.000000,-25.000000 0.000000,0.000000 0.000000,0.000000 0.000000,0.000000 0.000000,0.000000 0.000000,0.000000 0.000000,-25.000000 0.000000,0.000000 0.000000,0.000000 0.000000,0.000000 0.000000,-25.000000 0.000000,0.000000 0.000000,50.000000 0.000000,0.000000 0.000000,-25.000000 0.000000,0.000000 0.000000,25.000000 0.000000,0.000000 0.000000,25.000000 0.000000,0.000000 0.000000,-25.000000 0.000000,0.000000 0.000000,0.000000 0.000000,0.000000 0.000000,25.000000 0.000000,0.000000 0.000000,-50.000000 0.000000,0.000000 0.000000,25.000000 25.000000,0.000000 0.000000,25.000000-25.000000,0.000000 0.000000,0.000000 0.000000,0.000000 0.000000,25.000000 0.000000,0.000000 0.000000,-25.000000 0.000000,0.000000 0.000000,-25.000000 0.000000,0.000000 0.000000,-25.000000 0.000000,0.000000 0.000000,25.000000 0.000000,0.000000 0.000000,-50.000000 0.000000,0.000000 0.000000,50.000000 0.000000,0.000000 0.000000,25.000000 0.000000,0.000000 0.000000,-25.000000 0.000000,0.000000 0.000000,25.000000 0.000000,0.000000 0.000000,0.000000 0.000000,0.000000 0.000000,-50.000000 0.000000,0.000000 0.000000,0.000000 0.000000,0.000000 0.000000,0.000000 0.000000,0.000000 0.000000,-25.000000 0.000000,0.000000 0.000000,25.000000 0.000000,0.000000 0.000000,0.000000 0.000000,0.000000 0.000000,25.000000 0.000000,0.000000 0.000000,-25.000000 0.000000,0.000000 0.000000,25.000000 0.000000,0.000000 0.000000,-25.000000 0.000000,0.000000 0.000000,-25.000000 0.000000,0.000000 0.000000,25.000000 0.000000,0.000000 0.000000,-50.000000 0.000000,0.000000 0.000000,25.000000 0.000000,0.000000 0.000000,-25.000000-25.000000,0.000000 0.000000,25.000000 25.000000,0.000000 0.000000,0.000000 0.000000,0.000000 0.000000,25.000000-25.000000,0.000000 0.000000,0.000000 25.000000,0.000000 0.000000,0.000000 0.000000,0.000000 0.000000,25.000000-25.000000,0.000000 0.000000,-25.000000 25.000000,0.000000 0.000000,0.000000 0.000000,0.000000 0.000000,-25.000000-25.000000,0.000000 0.000000,0.000000 25.000000,0.000000 0.000000,0.000000 0.000000,0.000000 0.000000,0.000000 0.000000,0.000000 0.000000,25.000000 0.000000,0.000000 0.000000,0.000000 0.000000,0.000000 0.000000,0.000000 0.000000,0.000000 0.000000,25.000000 0.000000,0.000000 0.000000,0.000000 0.000000,0.000000 0.000000,0.000000 0.000000,0.000000 0.000000,-25.000000 0.000000,0.000000 0.000000,-25.000000-25.000000,0.000000 0.000000,0.000000 25.000000,0.000000 0.000000,0.000000 0.000000,0.000000 0.000000,-25.000000 0.000000,0.000000 0.000000,50.000000 0.000000,0.000000 0.000000,-25.000000 0.000000,0.000000 0.000000,0.000000 0.000000,0.000000 0.000000,50.000000 0.000000,0.000000 0.000000,-25.000000 0.000000,0.000000 0.000000,25.000000 0.000000,0.000000 0.000000,-25.000000 0.000000,0.000000 0.000000,-25.000000 0.000000,0.000000 0.000000,0.000000 0.000000,0.000000 0.000000,-25.000000 0.000000,0.000000 0.000000,0.000000 0.000000,0.000000 0.000000,25.000000 0.000000,0.000000 0.000000,-25.000000 0.000000,0.000000 0.000000,0.000000 0.000000,0.000000 0.000000,25.000000 0.000000,0.000000 0.000000,0.000000 0.000000,0.000000 0.000000,0.000000 25.000000,0.000000 0.000000,25.000000-25.000000,0.000000 0.000000,0.000000 0.000000,0.000000 0.000000,0.000000 0.000000,0.000000 0.000000,-25.000000 0.000000,0.000000 0.000000,0.000000 0.000000,0.000000 0.000000,0.000000 0.000000,0.000000 0.000000,0.000000 0.000000,0.000000 0.000000,0.000000 0.000000,0.000000 0.000000,-25.000000 0.000000,0.000000 0.000000,50.000000 0.000000,0.000000 0.000000,-25.000000 0.000000,0.000000 0.000000,0.000000 0.000000,0.000000 0.000000,25.000000 0.000000,0.000000 0.000000,-25.000000 0.000000,0.000000 0.000000,25.000000 0.000000,0.000000 0.000000,0.000000 0.000000,0.000000 0.000000,-25.000000 0.000000,0.000000 0.000000,0.000000 0.000000,0.000000 0.000000,25.000000 0.000000,0.000000 0.000000,-25.000000 0.000000,0.000000 0.000000,0.000000 0.000000,0.000000 0.000000,0.000000 0.000000,0.000000 0.000000,0.000000 0.000000,0.000000 0.000000,0.000000 0.000000,0.000000 0.000000,25.000000 0.000000,0.000000 0.000000,0.000000-25.000000,0.000000 0.000000,25.000000 25.000000,0.000000 0.000000,0.000000-25.000000,0.000000 0.000000,-25.000000 25.000000,0.000000 0.000000,0.000000 0.000000,0.000000 0.000000,0.000000-25.000000,0.000000 0.000000,0.000000 25.000000,0.000000 0.000000,-25.000000 0.000000,0.000000 0.000000,0.000000 0.000000,0.000000 0.000000,25.000000 0.000000,0.000000 0.000000,0.000000 0.000000,0.000000 0.000000,25.000000 25.000000,0.000000 0.000000,-25.000000-25.000000,0.000000 0.000000,25.000000 0.000000,0.000000 0.000000,-25.000000 0.000000,0.000000 0.000000,0.000000 25.000000,0.000000 0.000000,-25.000000-25.000000,0.000000 0.000000,0.000000 0.000000,0.000000 0.000000,-25.000000 0.000000,0.000000 0.000000,0.000000 0.000000,0.000000 0.000000,25.000000 0.000000,0.000000 0.000000,-25.000000 0.000000,0.000000 0.000000,25.000000 25.000000,0.000000 0.000000,0.000000-25.000000,0.000000 0.000000,-25.000000 0.000000,0.000000 0.000000,25.000000 0.000000,0.000000 0.000000,0.000000 0.000000,0.000000 0.000000,0.000000 0.000000,0.000000 0.000000,0.000000 25.000000,0.000000 0.000000,0.000000-25.000000,0.000000 0.000000,-25.000000 0.000000,0.000000 0.000000,0.000000 0.000000,0.000000 0.000000,0.000000 0.000000,0.000000 0.000000,0.000000 0.000000,0.000000 0.000000,0.000000 0.000000,0.000000 0.000000,-25.000000 0.000000,0.000000 0.000000,0.000000 0.000000,0.000000 0.000000,25.000000 0.000000,0.000000 0.000000,-25.000000 0.000000,0.000000 0.000000,25.000000 0.000000,0.000000 0.000000,-25.000000 0.000000,0.000000 0.000000,25.000000 0.000000,0.000000 0.000000,-25.000000 0.000000,0.000000 0.000000,25.000000 0.000000,0.000000 0.000000,-25.000000 0.000000,0.000000 0.000000,25.000000 0.000000,0.000000 0.000000,-25.000000 0.000000,0.000000 0.000000,0.000000 0.000000,0.000000 0.000000,25.000000 0.000000,0.000000 0.000000,-25.000000 0.000000,0.000000 0.000000,0.000000 0.000000,0.000000 0.000000,0.000000 0.000000,0.000000 0.000000,0.000000 0.000000,0.000000 0.000000,0.000000-25.000000,0.000000 0.000000,0.000000 25.000000,0.000000 0.000000,0.000000 0.000000,0.000000 0.000000,0.000000 0.000000,0.000000 0.000000,0.000000-25.000000,0.000000 0.000000,0.000000 25.000000,0.000000 0.000000,0.000000 0.000000,0.000000 0.000000,-25.000000-25.000000,0.000000 0.000000,25.000000 25.000000,0.000000 0.000000,0.000000-25.000000,0.000000 0.000000,-50.000000 25.000000</inkml:trace>
</inkml:ink>
</file>

<file path=ppt/ink/ink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20:17"/>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7450.000000 35700.000000,'50.000000'0.000000,"-25.000000"0.000000,0.000000 0.000000,0.000000 0.000000,0.000000 0.000000,0.000000 0.000000,0.000000 0.000000,0.000000 0.000000,0.000000 0.000000,0.000000 25.000000,0.000000 0.000000,25.000000-25.000000,0.000000 0.000000,-25.000000 0.000000,0.000000 0.000000,25.000000 0.000000,0.000000 0.000000,0.000000 0.000000,0.000000 0.000000,0.000000 25.000000,0.000000 0.000000,0.000000-25.000000,0.000000 0.000000,0.000000 0.000000,0.000000 0.000000,0.000000 0.000000,0.000000 0.000000,25.000000 0.000000,0.000000 0.000000,0.000000 0.000000,0.000000 0.000000,0.000000 0.000000,0.000000 0.000000,25.000000 0.000000,0.000000 0.000000,25.000000 0.000000,0.000000 0.000000,-25.000000 0.000000,0.000000 0.000000,25.000000 0.000000,0.000000 0.000000,0.000000 0.000000,0.000000 0.000000,-25.000000 0.000000,0.000000 0.000000,-25.000000 25.000000,0.000000 0.000000,0.000000-25.000000,0.000000 0.000000,0.000000 0.000000,0.000000 0.000000,-25.000000 0.000000,0.000000 0.000000,25.000000 0.000000,0.000000 0.000000,-25.000000 0.000000,0.000000 0.000000,50.000000 0.000000,0.000000 0.000000,0.000000 0.000000,0.000000 0.000000,0.000000 0.000000,0.000000 0.000000,0.000000 25.000000,0.000000 0.000000,25.000000-25.000000,0.000000 0.000000,-25.000000 0.000000,0.000000 0.000000,0.000000 0.000000,0.000000 0.000000,0.000000 0.000000,0.000000 0.000000,-25.000000 0.000000,0.000000 0.000000,-25.000000 0.000000,0.000000 0.000000,25.000000 25.000000,0.000000 0.000000,0.000000-25.000000,0.000000 0.000000,0.000000 0.000000,0.000000 0.000000,25.000000 25.000000,0.000000 0.000000,-25.000000-25.000000,0.000000 0.000000,0.000000 0.000000,0.000000 0.000000,25.000000 0.000000,0.000000 0.000000,-25.000000 25.000000,0.000000 0.000000,25.000000-25.000000,0.000000 0.000000,-25.000000 0.000000,0.000000 0.000000,0.000000 0.000000,0.000000 0.000000,0.000000 0.000000,0.000000 0.000000,25.000000 0.000000,0.000000 0.000000,0.000000-25.000000,0.000000 0.000000,0.000000 25.000000,0.000000 0.000000,50.000000-25.000000,0.000000 0.000000,0.000000 25.000000,0.000000 0.000000,0.000000-25.000000,0.000000 0.000000,0.000000 25.000000,0.000000 0.000000,-25.000000 0.000000,0.000000 0.000000,-25.000000-25.000000,0.000000 0.000000,25.000000 25.000000,0.000000 0.000000,0.000000 0.000000,0.000000 0.000000,0.000000 0.000000,0.000000 0.000000,25.000000 0.000000,0.000000 0.000000,-25.000000 0.000000,0.000000 0.000000,0.000000 0.000000,0.000000 0.000000,0.000000 0.000000,0.000000 0.000000,-25.000000 0.000000,0.000000 0.000000,0.000000 0.000000,0.000000 0.000000,0.000000 0.000000,0.000000 0.000000,25.000000 0.000000,0.000000 0.000000,0.000000 0.000000,0.000000 0.000000,50.000000 0.000000,0.000000 0.000000,-25.000000 0.000000,0.000000 0.000000,-25.000000 0.000000,0.000000 0.000000,0.000000-25.000000,0.000000 0.000000,-25.000000 25.000000,0.000000 0.000000,0.000000-25.000000,0.000000 0.000000,25.000000 0.000000,0.000000 0.000000,0.000000 25.000000,0.000000 0.000000,0.000000-25.000000,0.000000 0.000000,50.000000 25.000000,0.000000 0.000000,-50.000000-25.000000,0.000000 0.000000,0.000000 25.000000,0.000000 0.000000,-25.000000-25.000000,0.000000 0.000000,0.000000 25.000000,0.000000 0.000000,0.000000 0.000000,0.000000 0.000000,0.000000 0.000000,0.000000 0.000000,25.000000-25.000000,0.000000 0.000000,25.000000 25.000000,0.000000 0.000000,-25.000000 0.000000,0.000000 0.000000,-25.000000 0.000000,0.000000 0.000000,25.000000 0.000000,0.000000 0.000000,-25.000000 0.000000,0.000000 0.000000,-25.000000-25.000000,0.000000 0.000000,0.000000 25.000000,0.000000 0.000000,25.000000 0.000000,0.000000 0.000000,0.000000-25.000000,0.000000 0.000000,25.000000 25.000000,0.000000 0.000000,0.000000 0.000000,0.000000 0.000000,50.000000 0.000000,0.000000 0.000000,-25.000000 0.000000,0.000000 0.000000,-25.000000-25.000000,0.000000 0.000000,-25.000000 25.000000,0.000000 0.000000,25.000000 0.000000,0.000000 0.000000,0.000000 0.000000,0.000000 0.000000,0.000000 0.000000,0.000000 0.000000,25.000000-25.000000,0.000000 0.000000,-25.000000 25.000000,0.000000 0.000000,0.000000 0.000000,0.000000 0.000000,0.000000 0.000000,0.000000 0.000000,-25.000000-25.000000,0.000000 0.000000,0.000000 25.000000,0.000000 0.000000,-25.000000 0.000000,0.000000 0.000000,25.000000 0.000000,0.000000 0.000000,-25.000000 0.000000,0.000000 0.000000,25.000000 0.000000,0.000000 0.000000,0.000000 0.000000,0.000000 0.000000,-25.000000 0.000000,0.000000 0.000000,25.000000 0.000000,0.000000 0.000000,-25.000000 0.000000,0.000000 0.000000,0.000000 0.000000,0.000000 0.000000,0.000000 0.000000,0.000000 0.000000,-25.000000 0.000000,0.000000 0.000000,0.000000 0.000000,0.000000 0.000000,0.000000 0.000000,0.000000 0.000000,-25.000000 0.000000,0.000000 0.000000,25.000000 0.000000,0.000000 0.000000,0.000000 0.000000,0.000000 0.000000,0.000000 0.000000,0.000000 0.000000,0.000000 0.000000,0.000000 0.000000,25.000000 0.000000,0.000000 0.000000,0.000000 0.000000,0.000000 0.000000,25.000000 0.000000,0.000000 0.000000,25.000000 0.000000,0.000000 0.000000,0.000000 0.000000,0.000000 0.000000,0.000000 0.000000,0.000000 0.000000,0.000000 0.000000,0.000000 0.000000,-25.000000 0.000000,0.000000 0.000000,25.000000-25.000000,0.000000 0.000000,0.000000 25.000000,0.000000 0.000000,0.000000 0.000000,0.000000 0.000000,25.000000 0.000000,0.000000 0.000000,0.000000 0.000000,0.000000 0.000000,0.000000 0.000000,0.000000 0.000000,-50.000000 0.000000,0.000000 0.000000,25.000000 0.000000,0.000000 0.000000,-50.000000 0.000000,0.000000 0.000000,0.000000 0.000000,0.000000 0.000000,0.000000 0.000000,0.000000 0.000000,25.000000 0.000000,0.000000 0.000000,25.000000 0.000000,0.000000 0.000000,0.000000 0.000000,0.000000 0.000000,25.000000 0.000000,0.000000 0.000000,0.000000 0.000000,0.000000 0.000000,-25.000000 0.000000,0.000000 0.000000,0.000000 0.000000,0.000000 0.000000,0.000000 0.000000,0.000000 0.000000,0.000000 0.000000,0.000000 0.000000,25.000000 0.000000,0.000000 0.000000,0.000000 0.000000,0.000000 0.000000,25.000000 0.000000,0.000000 0.000000,-50.000000 0.000000,0.000000 0.000000,0.000000 0.000000,0.000000 0.000000,-25.000000 0.000000,0.000000 0.000000,0.000000 0.000000,0.000000 0.000000,0.000000 0.000000,0.000000 0.000000,0.000000 0.000000,0.000000 0.000000,25.000000 0.000000,0.000000 0.000000,0.000000 0.000000,0.000000 0.000000,0.000000 0.000000,0.000000 0.000000,-25.000000 0.000000,0.000000 0.000000,0.000000 0.000000,0.000000 0.000000,-25.000000 0.000000,0.000000 0.000000,0.000000 0.000000,0.000000 0.000000,-25.000000 0.000000,0.000000 0.000000,25.000000 0.000000,0.000000 0.000000,-25.000000 25.000000,0.000000 0.000000,25.000000-25.000000,0.000000 0.000000,25.000000 0.000000,0.000000 0.000000,-25.000000 25.000000,0.000000 0.000000,25.000000-25.000000,0.000000 0.000000,0.000000 0.000000,0.000000 0.000000,0.000000 0.000000,0.000000 0.000000,0.000000 0.000000,0.000000 0.000000,-25.000000 0.000000,0.000000 0.000000,0.000000 0.000000,0.000000 0.000000,0.000000 0.000000,0.000000 0.000000,-25.000000 0.000000,0.000000 0.000000,0.000000 0.000000,0.000000 0.000000,25.000000 0.000000,0.000000 0.000000,-25.000000 0.000000,0.000000 0.000000,0.000000 0.000000,0.000000 0.000000,25.000000 0.000000,0.000000 0.000000,0.000000 0.000000,0.000000 0.000000,0.000000 0.000000,0.000000 0.000000,25.000000 0.000000,0.000000 0.000000,0.000000 0.000000,0.000000 0.000000,-25.000000 25.000000,0.000000 0.000000,25.000000-25.000000,0.000000 0.000000,-25.000000 0.000000,0.000000 0.000000,0.000000 0.000000,0.000000 0.000000,25.000000 0.000000,0.000000 0.000000,-50.000000 0.000000,0.000000 0.000000,25.000000 0.000000,0.000000 0.000000,25.000000 0.000000,0.000000 0.000000,-25.000000 0.000000,0.000000 0.000000,0.000000 25.000000,0.000000 0.000000,0.000000-25.000000,0.000000 0.000000,25.000000 0.000000,0.000000 0.000000,-25.000000 0.000000,0.000000 0.000000,25.000000 0.000000,0.000000 0.000000,-25.000000 25.000000,0.000000 0.000000,0.000000-25.000000,0.000000 0.000000,0.000000 0.000000,0.000000 0.000000,-25.000000 0.000000,0.000000 0.000000,25.000000 0.000000,0.000000 0.000000,-25.000000 0.000000,0.000000 0.000000,0.000000 0.000000,0.000000 0.000000,0.000000 0.000000,0.000000 0.000000,25.000000 0.000000,0.000000 0.000000,-25.000000 0.000000,0.000000 0.000000,25.000000 0.000000,0.000000 0.000000,0.000000 0.000000,0.000000 0.000000,0.000000 25.000000,0.000000 0.000000,0.000000-25.000000,0.000000 0.000000,0.000000 0.000000,0.000000 0.000000,0.000000 0.000000,0.000000 0.000000,-25.000000 25.000000,0.000000 0.000000,25.000000-25.000000,0.000000 0.000000,-25.000000 0.000000,0.000000 0.000000,0.000000 0.000000,0.000000 0.000000,0.000000 0.000000,0.000000 0.000000,-25.000000 0.000000,0.000000 0.000000,0.000000 0.000000,0.000000 0.000000,0.000000 25.000000,0.000000 0.000000,0.000000-25.000000,0.000000 0.000000,0.000000 0.000000,0.000000 0.000000,25.000000 0.000000,0.000000 0.000000,-25.000000 0.000000,0.000000 0.000000,0.000000 0.000000,0.000000 0.000000,0.000000 0.000000,0.000000 0.000000,25.000000 0.000000,0.000000 0.000000,-25.000000 0.000000,0.000000 0.000000,25.000000 25.000000,0.000000 0.000000,0.000000-25.000000,0.000000 0.000000,0.000000 0.000000,0.000000 0.000000,0.000000 0.000000,0.000000 0.000000,0.000000 0.000000,0.000000 0.000000,0.000000 0.000000,0.000000 0.000000,25.000000 0.000000,0.000000 0.000000,-25.000000 25.000000,0.000000 0.000000,0.000000-25.000000,0.000000 0.000000,25.000000 0.000000,0.000000 0.000000,-25.000000 25.000000,0.000000 0.000000,0.000000-25.000000,0.000000 0.000000,-25.000000 25.000000,0.000000 0.000000,0.000000-25.000000,0.000000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0.000000,25.000000-25.000000,0.000000 0.000000,-25.000000 25.000000,0.000000 0.000000,25.000000 0.000000,0.000000 0.000000,0.000000 0.000000,0.000000 0.000000,0.000000 0.000000,0.000000 0.000000,25.000000 0.000000,0.000000 0.000000,0.000000 0.000000,0.000000 0.000000,0.000000 0.000000,0.000000 0.000000,25.000000 0.000000,0.000000 0.000000,-25.000000 0.000000,0.000000 0.000000,-25.000000 0.000000,0.000000 0.000000,25.000000 0.000000,0.000000 0.000000,-25.000000 0.000000,0.000000 0.000000,0.000000 0.000000,0.000000 0.000000,0.000000 0.000000,0.000000 0.000000,-25.000000 0.000000,0.000000 0.000000,25.000000 0.000000,0.000000 0.000000,-25.000000 0.000000,0.000000 0.000000,25.000000 0.000000,0.000000 0.000000,-25.000000 0.000000,0.000000 0.000000,25.000000 0.000000,0.000000 0.000000,0.000000 0.000000,0.000000 0.000000,0.000000 0.000000,0.000000 0.000000,25.000000 0.000000,0.000000 0.000000,-25.000000 0.000000,0.000000 0.000000,25.000000 0.000000,0.000000 0.000000,25.000000 0.000000,0.000000 0.000000,-25.000000 0.000000,0.000000 0.000000,25.000000 0.000000,0.000000 0.000000,-25.000000 0.000000,0.000000 0.000000,0.000000 0.000000,0.000000 0.000000,0.000000 0.000000,0.000000 0.000000,0.000000 0.000000,0.000000 0.000000,0.000000 0.000000,0.000000 0.000000,-25.000000 0.000000,0.000000 0.000000,25.000000 0.000000,0.000000 0.000000,0.000000 0.000000,0.000000 0.000000,0.000000 0.000000,0.000000 0.000000,0.000000 0.000000,0.000000 0.000000,25.000000 0.000000,0.000000 0.000000,-25.000000 0.000000,0.000000 0.000000,50.000000 0.000000,0.000000 0.000000,-50.000000 0.000000,0.000000 0.000000,0.000000 0.000000,0.000000 0.000000,25.000000 0.000000,0.000000 0.000000,-25.000000 0.000000,0.000000 0.000000,-25.000000 0.000000,0.000000 0.000000,25.000000 0.000000,0.000000 0.000000,0.000000 0.000000,0.000000 0.000000,0.000000 0.000000,0.000000 0.000000,25.000000 25.000000,0.000000 0.000000,0.000000-25.000000,0.000000 0.000000,0.000000 0.000000,0.000000 0.000000,25.000000 0.000000,0.000000 0.000000,-25.000000 0.000000,0.000000 0.000000,0.000000 0.000000,0.000000 0.000000,0.000000 0.000000,0.000000 0.000000,-25.000000 0.000000,0.000000 0.000000,0.000000 0.000000,0.000000 0.000000,0.000000 0.000000,0.000000 0.000000,0.000000 25.000000,0.000000 0.000000,0.000000-25.000000,0.000000 0.000000,25.000000 0.000000,0.000000 0.000000,-25.000000 0.000000,0.000000 0.000000,25.000000 0.000000,0.000000 0.000000,0.000000 0.000000,0.000000 0.000000,-25.000000 0.000000,0.000000 0.000000,0.000000 0.000000,0.000000 0.000000,0.000000 25.000000,0.000000 0.000000,-25.000000-25.000000,0.000000 0.000000,0.000000 0.000000,0.000000 0.000000,0.000000 0.000000,0.000000 0.000000,0.000000 0.000000,0.000000 0.000000,-25.000000 0.000000,0.000000 0.000000,25.000000 0.000000,0.000000 0.000000,25.000000 0.000000,0.000000 0.000000,-25.000000 0.000000,0.000000 0.000000,25.000000 0.000000,0.000000 0.000000,0.000000 0.000000,0.000000 0.000000,0.000000 0.000000,0.000000 0.000000,25.000000 0.000000,0.000000 0.000000,-25.000000 0.000000,0.000000 0.000000,0.000000 25.000000,0.000000 0.000000,25.000000-25.000000,0.000000 0.000000,-25.000000 0.000000,0.000000 0.000000,-25.000000 0.000000,0.000000 0.000000,25.000000 0.000000,0.000000 0.000000,-25.000000 0.000000,0.000000 0.000000,-25.000000 0.000000,0.000000 0.000000,25.000000 0.000000,0.000000 0.000000,0.000000 0.000000,0.000000 0.000000,-25.000000 0.000000,0.000000 0.000000,25.000000 0.000000,0.000000 0.000000,0.000000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0.000000,0.000000 0.000000,0.000000 0.000000,0.000000 0.000000,0.000000 0.000000,0.000000 0.000000,0.000000 0.000000,0.000000 0.000000,0.000000 0.000000,25.000000 0.000000,0.000000 0.000000,-25.000000-25.000000,0.000000 0.000000,50.000000 25.000000,0.000000 0.000000,-25.000000 0.000000,0.000000 0.000000,25.000000 0.000000,0.000000 0.000000,0.000000 0.000000,0.000000 0.000000,-25.000000 0.000000,0.000000 0.000000,25.000000 0.000000,0.000000 0.000000,0.000000 0.000000,0.000000 0.000000,-25.000000 0.000000,0.000000 0.000000,0.000000 0.000000,0.000000 0.000000,0.000000 0.000000,0.000000 0.000000,-25.000000 0.000000,0.000000 0.000000,25.000000 0.000000,0.000000 0.000000,0.000000 25.000000,0.000000 0.000000,0.000000-25.000000,0.000000 0.000000,25.000000 0.000000,0.000000 0.000000,0.000000 0.000000,0.000000 0.000000,0.000000 0.000000,0.000000 0.000000,0.000000 0.000000,0.000000 0.000000,25.000000 0.000000,0.000000 0.000000,-50.000000 0.000000,0.000000 0.000000,0.000000 0.000000,0.000000 0.000000,0.000000 0.000000,0.000000 0.000000,0.000000 0.000000,0.000000 0.000000,0.000000 25.000000,0.000000 0.000000,0.000000-25.000000,0.000000 0.000000,25.000000 0.000000,0.000000 0.000000,0.000000 0.000000,0.000000 0.000000,25.000000 0.000000,0.000000 0.000000,-25.000000 0.000000,0.000000 0.000000,25.000000 0.000000,0.000000 0.000000,-25.000000 0.000000,0.000000 0.000000,0.000000 0.000000,0.000000 0.000000,0.000000 0.000000,0.000000 0.000000,-25.000000 0.000000,0.000000 0.000000,0.000000 0.000000,0.000000 0.000000,25.000000 0.000000,0.000000 0.000000,25.000000 25.000000,0.000000 0.000000,0.000000-25.000000,0.000000 0.000000,0.000000 0.000000,0.000000 0.000000,25.000000 0.000000,0.000000 0.000000,-25.000000 0.000000,0.000000 0.000000,-25.000000 0.000000,0.000000 0.000000,0.000000 0.000000,0.000000 0.000000,-25.000000 0.000000,0.000000 0.000000,0.000000 0.000000,0.000000 0.000000,25.000000 0.000000,0.000000 0.000000,25.000000 0.000000,0.000000 0.000000,-25.000000 0.000000,0.000000 0.000000,25.000000 0.000000,0.000000 0.000000,0.000000 0.000000,0.000000 0.000000,0.000000 0.000000,0.000000 0.000000,-25.000000 0.000000,0.000000 0.000000,0.000000 0.000000,0.000000 0.000000,0.000000 0.000000,0.000000 0.000000,0.000000 0.000000,0.000000 0.000000,0.000000 0.000000,0.000000 0.000000,25.000000 0.000000,0.000000 0.000000,0.000000 0.000000,0.000000 0.000000,0.000000 0.000000,0.000000 0.000000,0.000000 0.000000,0.000000 0.000000,0.000000 0.000000,0.000000 0.000000,-25.000000 0.000000,0.000000 0.000000,-25.000000 25.000000,0.000000 0.000000,25.000000-25.000000,0.000000 0.000000,0.000000 0.000000,0.000000 0.000000,0.000000 0.000000,0.000000 0.000000,25.000000 0.000000,0.000000 0.000000,0.000000 0.000000,0.000000 0.000000,-25.000000 0.000000,0.000000 0.000000,25.000000 0.000000,0.000000 0.000000,-25.000000 0.000000,0.000000 0.000000,0.000000 0.000000,0.000000 0.000000,0.000000 0.000000,0.000000 0.000000,0.000000 0.000000,0.000000 0.000000,-25.000000 0.000000,0.000000 0.000000,25.000000-25.000000,0.000000 0.000000,0.000000 25.000000,0.000000 0.000000,0.000000 0.000000,0.000000 0.000000,0.000000 0.000000,0.000000 0.000000,0.000000 0.000000,0.000000 0.000000,0.000000 0.000000,0.000000 0.000000,-25.000000 0.000000,0.000000 0.000000,0.000000 0.000000,0.000000 0.000000,-25.000000 0.000000,0.000000 0.000000,25.000000 0.000000,0.000000 0.000000,-25.000000 0.000000,0.000000 0.000000,0.000000 0.000000,0.000000 0.000000,0.000000 0.000000,0.000000 0.000000,25.000000 0.000000,0.000000 0.000000,0.000000 0.000000,0.000000 0.000000,0.000000 0.000000,0.000000 0.000000,0.000000 0.000000,0.000000 0.000000,25.000000 0.000000,0.000000 0.000000,-25.000000 25.000000,0.000000 0.000000,0.000000-25.000000,0.000000 0.000000,0.000000 0.000000,0.000000 0.000000,0.000000 0.000000,0.000000 0.000000,-25.000000 0.000000,0.000000 0.000000,0.000000 25.000000,0.000000 0.000000,-25.000000-25.000000,0.000000 0.000000,0.000000 0.000000,0.000000 0.000000,25.000000 0.000000,0.000000 0.000000,-25.000000 0.000000,0.000000 0.000000,25.000000 0.000000,0.000000 0.000000,0.000000 0.000000,0.000000 0.000000,-25.000000 0.000000,0.000000 0.000000,25.000000 0.000000,0.000000 0.000000,25.000000 0.000000,0.000000 0.000000,-25.000000 0.000000,0.000000 0.000000,25.000000 0.000000,0.000000 0.000000,-25.000000 0.000000,0.000000 0.000000,25.000000 0.000000,0.000000 0.000000,0.000000 0.000000,0.000000 0.000000,0.000000 0.000000,0.000000 0.000000,0.000000 25.000000,0.000000 0.000000,-25.000000-25.000000,0.000000 0.000000,25.000000 0.000000,0.000000 0.000000,-25.000000 0.000000,0.000000 0.000000,-25.000000 0.000000,0.000000 0.000000,25.000000 0.000000,0.000000 0.000000,0.000000 0.000000,0.000000 0.000000,-25.000000 0.000000,0.000000 0.000000,0.000000 0.000000,0.000000 0.000000,0.000000 0.000000,0.000000 0.000000,25.000000 0.000000,0.000000 0.000000,-25.000000 0.000000,0.000000 0.000000,25.000000 0.000000,0.000000 0.000000,-25.000000 0.000000,0.000000 0.000000,25.000000 0.000000,0.000000 0.000000,0.000000 0.000000,0.000000 0.000000,0.000000 0.000000,0.000000 0.000000,0.000000 0.000000,0.000000 0.000000,0.000000 0.000000,0.000000 0.000000,25.000000 0.000000,0.000000 0.000000,-25.000000 0.000000,0.000000 0.000000,0.000000 0.000000,0.000000 0.000000,0.000000 0.000000,0.000000 0.000000,25.000000 0.000000,0.000000 0.000000,-25.000000 0.000000,0.000000 0.000000,0.000000 0.000000,0.000000 0.000000,0.000000 0.000000,0.000000 0.000000,-25.000000 0.000000,0.000000 0.000000,25.000000-25.000000,0.000000 0.000000,0.000000 25.000000,0.000000 0.000000,-25.000000 0.000000,0.000000 0.000000,25.000000 0.000000,0.000000 0.000000,-25.000000 0.000000,0.000000 0.000000,25.000000 0.000000,0.000000 0.000000,-25.000000 0.000000,0.000000 0.000000,25.000000 0.000000,0.000000 0.000000,0.000000 0.000000,0.000000 0.000000,0.000000 0.000000,0.000000 0.000000,25.000000 0.000000,0.000000 0.000000,-25.000000 0.000000,0.000000 0.000000,25.000000 0.000000,0.000000 0.000000,-25.000000 0.000000,0.000000 0.000000,0.000000 0.000000,0.000000 0.000000,25.000000 0.000000,0.000000 0.000000,-25.000000 0.000000,0.000000 0.000000,0.000000 0.000000,0.000000 0.000000,0.000000 25.000000,0.000000 0.000000,25.000000-25.000000,0.000000 0.000000,-25.000000 0.000000,0.000000 0.000000,0.000000 0.000000,0.000000 0.000000,0.000000 0.000000,0.000000 0.000000,0.000000 0.000000,0.000000 0.000000,0.000000 0.000000,0.000000 0.000000,0.000000 0.000000,0.000000 0.000000,25.000000 0.000000,0.000000 0.000000,-25.000000 0.000000,0.000000 0.000000,50.000000 0.000000,0.000000 0.000000,0.000000 25.000000,0.000000 0.000000,0.000000-25.000000,0.000000 0.000000,0.000000 0.000000,0.000000 0.000000,0.000000 0.000000,0.000000 0.000000,0.000000 0.000000,0.000000 0.000000,-25.000000 0.000000,0.000000 0.000000,0.000000 25.000000,0.000000 0.000000,-25.000000-25.000000,0.000000 0.000000,25.000000 0.000000,0.000000 0.000000,-25.000000 0.000000,0.000000 0.000000,-25.000000 0.000000,0.000000 0.000000,25.000000 0.000000,0.000000 0.000000,25.000000 0.000000,0.000000 0.000000,-25.000000 0.000000,0.000000 0.000000,25.000000 0.000000,0.000000 0.000000,-25.000000-25.000000,0.000000 0.000000,25.000000 25.000000,0.000000 0.000000,0.000000 0.000000,0.000000 0.000000,-25.000000 0.000000,0.000000 0.000000,0.000000 0.000000,0.000000 0.000000,0.000000 0.000000,0.000000 0.000000,0.000000 0.000000,0.000000 0.000000,0.000000 0.000000,0.000000 0.000000,0.000000 0.000000,0.000000 0.000000,0.000000 0.000000,0.000000 0.000000,0.000000-25.000000,0.000000 0.000000,-25.000000 25.000000,0.000000 0.000000,25.000000 0.000000,0.000000 0.000000,25.000000 0.000000,0.000000 0.000000,-25.000000 0.000000,0.000000 0.000000,25.000000 0.000000,0.000000 0.000000,0.000000 0.000000,0.000000 0.000000,0.000000 0.000000,0.000000 0.000000,25.000000 0.000000,0.000000 0.000000,0.000000 0.000000,0.000000 0.000000,-25.000000 0.000000,0.000000 0.000000,25.000000 0.000000,0.000000 0.000000,-25.000000 0.000000,0.000000 0.000000,0.000000 0.000000,0.000000 0.000000,0.000000 0.000000,0.000000 0.000000,-25.000000 0.000000,0.000000 0.000000,0.000000 0.000000,0.000000 0.000000,0.000000 25.000000,0.000000 0.000000,0.000000-25.000000,0.000000 0.000000,0.000000 0.000000,0.000000 0.000000,0.000000 0.000000,0.000000 0.000000,0.000000 0.000000,0.000000 0.000000,25.000000 25.000000,0.000000 0.000000,-25.000000-25.000000,0.000000 0.000000,25.000000 0.000000,0.000000 0.000000,-25.000000 0.000000,0.000000 0.000000,25.000000 0.000000,0.000000 0.000000,0.000000 0.000000,0.000000 0.000000,-25.000000 0.000000,0.000000 0.000000,25.000000 0.000000,0.000000 0.000000,0.000000 0.000000,0.000000 0.000000,-50.000000 0.000000,0.000000 0.000000,25.000000 0.000000,0.000000 0.000000,0.000000 0.000000,0.000000 0.000000,-25.000000-25.000000,0.000000 0.000000,0.000000 25.000000,0.000000 0.000000,25.000000 0.000000,0.000000 0.000000,-25.000000 0.000000,0.000000 0.000000,0.000000 0.000000,0.000000 0.000000,0.000000 0.000000,0.000000 0.000000,-25.000000-25.000000</inkml:trace>
</inkml:ink>
</file>

<file path=ppt/ink/ink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20:19"/>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7650.000000 39250.000000,'0.000000'-50.000000,"0.000000"25.000000,0.000000 0.000000,25.000000 0.000000,0.000000 0.000000,0.000000 25.000000,0.000000 0.000000,0.000000 0.000000,0.000000 0.000000,0.000000 0.000000,0.000000 0.000000,0.000000-25.000000,0.000000 0.000000,0.000000 25.000000,0.000000 0.000000,0.000000 0.000000,0.000000 0.000000,0.000000 0.000000,0.000000 0.000000,25.000000 0.000000,0.000000 0.000000,-25.000000 0.000000,0.000000 0.000000,25.000000-25.000000,0.000000 0.000000,0.000000 25.000000,0.000000 0.000000,0.000000 0.000000,0.000000 0.000000,0.000000 0.000000,0.000000 0.000000,0.000000 0.000000,0.000000 0.000000,0.000000 0.000000,0.000000 0.000000,0.000000 0.000000,0.000000 0.000000,0.000000 0.000000,0.000000 0.000000,0.000000 0.000000,0.000000 0.000000,25.000000 0.000000,0.000000 0.000000,0.000000 25.000000,0.000000 0.000000,0.000000-25.000000,0.000000 0.000000,0.000000 0.000000,0.000000 0.000000,0.000000 0.000000,0.000000 0.000000,0.000000 0.000000,0.000000 0.000000,0.000000 0.000000,0.000000 0.000000,25.000000 0.000000,0.000000 0.000000,-50.000000 0.000000,0.000000 0.000000,25.000000 0.000000,0.000000 0.000000,0.000000 0.000000,0.000000 0.000000,0.000000 0.000000,0.000000 0.000000,0.000000 0.000000,0.000000 0.000000,0.000000 0.000000,0.000000 0.000000,25.000000 0.000000,0.000000 0.000000,0.000000-25.000000,0.000000 0.000000,25.000000 25.000000,0.000000 0.000000,-25.000000 0.000000,0.000000 0.000000,0.000000 0.000000,0.000000 0.000000,0.000000 0.000000,0.000000 0.000000,-25.000000 0.000000,0.000000 0.000000,0.000000 0.000000,0.000000 0.000000,0.000000 0.000000,0.000000 0.000000,-25.000000 0.000000,0.000000 0.000000,0.000000 0.000000,0.000000 0.000000,0.000000 0.000000,0.000000 0.000000,25.000000-25.000000,0.000000 0.000000,-25.000000 25.000000,0.000000 0.000000,25.000000 0.000000,0.000000 0.000000,-25.000000-25.000000,0.000000 0.000000,25.000000 25.000000,0.000000 0.000000,0.000000 0.000000,0.000000 0.000000,0.000000 0.000000,0.000000 0.000000,-25.000000 0.000000,0.000000 0.000000,25.000000 0.000000,0.000000 0.000000,0.000000 0.000000,0.000000 0.000000,-25.000000 0.000000,0.000000 0.000000,0.000000 0.000000,0.000000 0.000000,0.000000 0.000000,0.000000 0.000000,0.000000 0.000000,0.000000 0.000000,25.000000 0.000000,0.000000 0.000000,0.000000 0.000000,0.000000 0.000000,0.000000 0.000000,0.000000 0.000000,25.000000 0.000000,0.000000 0.000000,25.000000-25.000000,0.000000 0.000000,0.000000 25.000000,0.000000 0.000000,25.000000-25.000000,0.000000 0.000000,-25.000000 0.000000,0.000000 0.000000,-25.000000 25.000000,0.000000 0.000000,25.000000-25.000000,0.000000 0.000000,-50.000000 25.000000,0.000000 0.000000,0.000000-25.000000,0.000000 0.000000,0.000000 25.000000,0.000000 0.000000,25.000000 0.000000,0.000000 0.000000,-25.000000 0.000000,0.000000 0.000000,25.000000 0.000000,0.000000 0.000000,-25.000000 0.000000,0.000000 0.000000,0.000000 0.000000,0.000000 0.000000,0.000000 0.000000,0.000000 0.000000,-25.000000 0.000000,0.000000 0.000000,-25.000000 0.000000,0.000000 0.000000,25.000000 0.000000,0.000000 0.000000,0.000000 0.000000,0.000000 0.000000,-25.000000 0.000000,0.000000 0.000000,0.000000 0.000000,0.000000 0.000000,25.000000 0.000000,0.000000 0.000000,-25.000000 25.000000,0.000000 0.000000,25.000000-25.000000,0.000000 0.000000,0.000000 0.000000,0.000000 0.000000,0.000000 0.000000,0.000000 0.000000,25.000000 0.000000,0.000000 0.000000,0.000000 0.000000,0.000000 0.000000,25.000000 0.000000,0.000000 0.000000,0.000000 0.000000,0.000000 0.000000,25.000000 0.000000,0.000000 0.000000,-25.000000-25.000000,0.000000 0.000000,25.000000 25.000000,0.000000 0.000000,-25.000000 0.000000,0.000000 0.000000,0.000000 0.000000,0.000000 0.000000,-25.000000 0.000000,0.000000 0.000000,25.000000 0.000000,0.000000 0.000000,-25.000000 0.000000,0.000000 0.000000,25.000000 0.000000,0.000000 0.000000,25.000000 0.000000,0.000000 0.000000,-25.000000 0.000000,0.000000 0.000000,50.000000 0.000000,0.000000 0.000000,-50.000000-25.000000,0.000000 0.000000,0.000000 25.000000,0.000000 0.000000,0.000000 0.000000,0.000000 0.000000,-25.000000 0.000000,0.000000 0.000000,0.000000 0.000000,0.000000 0.000000,0.000000 0.000000,0.000000 0.000000,25.000000 0.000000,0.000000 0.000000,0.000000 0.000000,0.000000 0.000000,25.000000 0.000000,0.000000 0.000000,0.000000 0.000000,0.000000 0.000000,0.000000 0.000000,0.000000 0.000000,25.000000 0.000000,0.000000 0.000000,-25.000000 0.000000,0.000000 0.000000,0.000000 0.000000,0.000000 0.000000,0.000000-25.000000,0.000000 0.000000,25.000000 0.000000,0.000000 0.000000,50.000000 0.000000,0.000000 0.000000,-25.000000 25.000000,0.000000 0.000000,25.000000 0.000000,0.000000 0.000000,-50.000000 0.000000,0.000000 0.000000,-25.000000 0.000000,0.000000 0.000000,-25.000000 0.000000,0.000000 0.000000,25.000000 0.000000,0.000000 0.000000,-25.000000 0.000000,0.000000 0.000000,25.000000 0.000000,0.000000 0.000000,0.000000 0.000000,0.000000 0.000000,-25.000000 0.000000,0.000000 0.000000,-25.000000 0.000000,0.000000 0.000000,0.000000 0.000000,0.000000 0.000000,-25.000000 0.000000,0.000000 0.000000,-25.000000 0.000000,0.000000 0.000000,0.000000 0.000000,0.000000 0.000000,0.000000 0.000000,0.000000 0.000000,-25.000000-25.000000,0.000000 0.000000,0.000000 50.000000</inkml:trace>
</inkml:ink>
</file>

<file path=ppt/ink/ink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20:25"/>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81700.000000 40050.000000,'-200.000000'-50.000000,"75.000000"25.000000,0.000000 0.000000,25.000000 25.000000,0.000000 0.000000,-50.000000 0.000000,0.000000 0.000000,-25.000000 0.000000,0.000000 0.000000,-75.000000-25.000000,0.000000 0.000000,-25.000000 25.000000,0.000000 0.000000,0.000000 0.000000,0.000000 0.000000,25.000000 0.000000,0.000000 0.000000,-100.000000-25.000000,0.000000 0.000000,0.000000 25.000000,0.000000 0.000000,50.000000 0.000000,0.000000 0.000000,-50.000000-25.000000,0.000000 0.000000,0.000000 25.000000,0.000000 0.000000,125.000000 0.000000,0.000000 0.000000,25.000000-25.000000,0.000000 0.000000,25.000000 25.000000,0.000000 0.000000,75.000000-25.000000,0.000000 0.000000,50.000000 25.000000,0.000000 0.000000,50.000000-25.000000,0.000000 0.000000,75.000000 25.000000,0.000000 0.000000,100.000000 0.000000,0.000000 0.000000,50.000000 0.000000,0.000000 0.000000,0.000000 0.000000,0.000000 0.000000,25.000000-25.000000,0.000000 0.000000,100.000000 25.000000,0.000000 0.000000,-25.000000 0.000000,0.000000 0.000000,0.000000-25.000000,0.000000 0.000000,125.000000 25.000000,0.000000 0.000000,-50.000000 0.000000,0.000000 0.000000,25.000000 0.000000,0.000000 0.000000,-25.000000 25.000000,0.000000 0.000000,-100.000000 0.000000,0.000000 0.000000,-75.000000-25.000000,0.000000 0.000000,0.000000 25.000000,0.000000 0.000000,-50.000000-25.000000,0.000000 0.000000,-50.000000 0.000000,0.000000 0.000000,-50.000000 0.000000,0.000000 0.000000,-125.000000 0.000000,0.000000 0.000000,0.000000 0.000000,0.000000 0.000000,-50.000000-25.000000,0.000000 0.000000,-75.000000 0.000000,0.000000 0.000000,0.000000 25.000000,0.000000 0.000000,-25.000000 0.000000,0.000000 0.000000,-25.000000-25.000000,0.000000 0.000000,25.000000 25.000000,0.000000 0.000000,-50.000000-25.000000,0.000000 0.000000,-50.000000 25.000000,0.000000 0.000000,-25.000000 0.000000,0.000000 0.000000,-25.000000 0.000000,0.000000 0.000000,-50.000000 0.000000,0.000000 0.000000,100.000000-25.000000,0.000000 0.000000,75.000000 25.000000,0.000000 0.000000,50.000000-25.000000,0.000000 0.000000,50.000000 25.000000,0.000000 0.000000,100.000000-25.000000,0.000000 0.000000,75.000000 25.000000,0.000000 0.000000,100.000000 0.000000,0.000000 0.000000,50.000000 0.000000,0.000000 0.000000,0.000000-25.000000,0.000000 0.000000,25.000000 0.000000,0.000000 0.000000,75.000000 25.000000,0.000000 0.000000,25.000000-25.000000,0.000000 0.000000,-25.000000 0.000000,0.000000 0.000000,75.000000 25.000000,0.000000 0.000000,0.000000-25.000000,0.000000 0.000000,-50.000000 25.000000,0.000000 0.000000,-50.000000-25.000000,0.000000 0.000000,-50.000000 25.000000,0.000000 0.000000,-25.000000 0.000000,0.000000 0.000000,-75.000000 0.000000,0.000000 0.000000,-50.000000 0.000000,0.000000 0.000000,-100.000000 0.000000,0.000000 0.000000,-50.000000-25.000000,0.000000 0.000000,-25.000000 25.000000,0.000000 0.000000,-100.000000-25.000000,0.000000 0.000000,-25.000000 25.000000,0.000000 0.000000,0.000000 0.000000,0.000000 0.000000,-25.000000 0.000000,0.000000 0.000000,-25.000000 0.000000,0.000000 0.000000,-50.000000 0.000000,0.000000 0.000000,-75.000000 25.000000,0.000000 0.000000,0.000000-25.000000,0.000000 0.000000,0.000000 0.000000,0.000000 0.000000,75.000000 0.000000,0.000000 0.000000,100.000000-25.000000,0.000000 0.000000,50.000000 25.000000,0.000000 0.000000,0.000000-25.000000,0.000000 0.000000,100.000000 25.000000,0.000000 0.000000,50.000000 0.000000,0.000000 0.000000,75.000000 0.000000,0.000000 0.000000,100.000000 0.000000,0.000000 0.000000,75.000000 0.000000,0.000000 0.000000,25.000000 0.000000,0.000000 0.000000,25.000000 0.000000,0.000000 0.000000,100.000000-25.000000,0.000000 0.000000,-25.000000 25.000000,0.000000 0.000000,25.000000 25.000000,0.000000 0.000000,100.000000 0.000000,0.000000 0.000000,-75.000000 25.000000,0.000000 0.000000,-75.000000 0.000000,0.000000 0.000000,25.000000 0.000000,0.000000 0.000000,-125.000000-25.000000,0.000000 0.000000,-50.000000 0.000000,0.000000 0.000000,-100.000000-25.000000,0.000000 0.000000,-75.000000 25.000000,0.000000 0.000000,-50.000000-50.000000,0.000000 0.000000,0.000000 25.000000,0.000000 0.000000,-75.000000-25.000000,0.000000 0.000000,-75.000000 0.000000,0.000000 0.000000,-75.000000 25.000000,0.000000 0.000000,-25.000000-25.000000,0.000000 0.000000,-50.000000 25.000000,0.000000 0.000000,0.000000-25.000000,0.000000 0.000000,-75.000000 25.000000,0.000000 0.000000,-75.000000-25.000000,0.000000 0.000000,25.000000 0.000000,0.000000 0.000000,75.000000 0.000000,0.000000 0.000000,50.000000 0.000000,0.000000 0.000000,75.000000-25.000000,0.000000 0.000000,100.000000 25.000000,0.000000 0.000000,75.000000 25.000000,0.000000 0.000000,50.000000-25.000000,0.000000 0.000000,25.000000 25.000000,0.000000 0.000000,50.000000 25.000000,0.000000 0.000000,0.000000 0.000000,0.000000 0.000000,25.000000 0.000000,0.000000 0.000000,0.000000-25.000000,0.000000 0.000000,-25.000000 0.000000,0.000000 0.000000,25.000000 25.000000,0.000000 0.000000,0.000000-25.000000,0.000000 0.000000,0.000000 0.000000,0.000000 0.000000,0.000000 25.000000,0.000000 0.000000,-25.000000-25.000000,0.000000 0.000000,25.000000 0.000000,0.000000 0.000000,0.000000 25.000000,0.000000 0.000000,25.000000-25.000000,0.000000 0.000000,-50.000000 25.000000,0.000000 0.000000,25.000000-25.000000</inkml:trace>
</inkml:ink>
</file>

<file path=ppt/ink/ink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20:27"/>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20500.000000 42550.000000,'50.000000'0.000000,"0.000000"-25.000000,0.000000 0.000000,25.000000 25.000000,0.000000 0.000000,0.000000-25.000000,0.000000 0.000000,0.000000 25.000000,0.000000 0.000000,25.000000 0.000000,0.000000 0.000000,0.000000 25.000000,0.000000 0.000000,0.000000-25.000000,0.000000 0.000000,50.000000 25.000000,0.000000 0.000000,25.000000 0.000000,0.000000 0.000000,25.000000 0.000000,0.000000 0.000000,0.000000 0.000000,0.000000 0.000000,0.000000 0.000000,0.000000 0.000000,0.000000 0.000000,0.000000 0.000000,75.000000 0.000000,0.000000 0.000000,50.000000 0.000000,0.000000 0.000000,-50.000000-25.000000,0.000000 0.000000,50.000000 0.000000,0.000000 0.000000,50.000000-25.000000,0.000000 0.000000,-50.000000 0.000000,0.000000 0.000000,0.000000-25.000000,0.000000 0.000000,100.000000 0.000000,0.000000 0.000000,-75.000000 0.000000,0.000000 0.000000,0.000000 0.000000,0.000000 0.000000,75.000000 0.000000,0.000000 0.000000,-125.000000 25.000000,0.000000 0.000000,-25.000000 0.000000,0.000000 0.000000,50.000000 0.000000,0.000000 0.000000,-100.000000 25.000000,0.000000 0.000000,-50.000000 0.000000,0.000000 0.000000,-50.000000 25.000000,0.000000 0.000000,-50.000000-25.000000,0.000000 0.000000,-25.000000 25.000000,0.000000 0.000000,25.000000 0.000000,0.000000 0.000000,-75.000000 0.000000,0.000000 0.000000,25.000000-25.000000,0.000000 0.000000,-50.000000 0.000000,0.000000 0.000000,-50.000000 0.000000,0.000000 0.000000,0.000000 0.000000,0.000000 0.000000,-25.000000 25.000000,0.000000 0.000000,-25.000000 0.000000,0.000000 0.000000,-25.000000-25.000000,0.000000 0.000000,0.000000 25.000000,0.000000 0.000000,-75.000000-25.000000,0.000000 0.000000,0.000000 25.000000,0.000000 0.000000,25.000000 0.000000,0.000000 0.000000,-50.000000-25.000000,0.000000 0.000000,-50.000000 0.000000,0.000000 0.000000,-50.000000 0.000000,0.000000 0.000000,50.000000 0.000000,0.000000 0.000000,-50.000000-25.000000,0.000000 0.000000,0.000000 25.000000,0.000000 0.000000,25.000000 0.000000,0.000000 0.000000,25.000000 25.000000,0.000000 0.000000,-25.000000 0.000000,0.000000 0.000000,0.000000 0.000000,0.000000 0.000000,50.000000 0.000000,0.000000 0.000000,75.000000-25.000000,0.000000 0.000000,-50.000000 25.000000,0.000000 0.000000,25.000000-25.000000,0.000000 0.000000,50.000000 25.000000,0.000000 0.000000,75.000000-25.000000,0.000000 0.000000,0.000000 0.000000,0.000000 0.000000,25.000000 0.000000,0.000000 0.000000,0.000000 0.000000,0.000000 0.000000,0.000000 0.000000,0.000000 0.000000,25.000000 0.000000,0.000000 0.000000,25.000000 0.000000,0.000000 0.000000,0.000000 0.000000,0.000000 0.000000,25.000000 25.000000,0.000000 0.000000,0.000000 0.000000,0.000000 0.000000,25.000000 25.000000</inkml:trace>
</inkml:ink>
</file>

<file path=ppt/ink/ink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20:45"/>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27950.000000 52550.000000,'-50.000000'0.000000,"25.000000"0.000000,0.000000 0.000000,0.000000 0.000000,0.000000 0.000000,0.000000 0.000000,0.000000 0.000000,0.000000-25.000000,0.000000 0.000000,0.000000 25.000000,0.000000 0.000000,0.000000 0.000000,0.000000 0.000000,50.000000 0.000000,0.000000 0.000000,0.000000 0.000000,0.000000 0.000000,75.000000 0.000000,0.000000 0.000000,0.000000 0.000000,0.000000 0.000000,75.000000 0.000000,0.000000 0.000000,25.000000 25.000000,0.000000 0.000000,50.000000-25.000000,0.000000 0.000000,0.000000 0.000000,0.000000 0.000000,50.000000 0.000000,0.000000 0.000000,25.000000 0.000000,0.000000 0.000000,25.000000 0.000000,0.000000 0.000000,-25.000000 0.000000,0.000000 0.000000,25.000000-25.000000,0.000000 0.000000,25.000000 25.000000,0.000000 0.000000,-25.000000-25.000000,0.000000 0.000000,0.000000 0.000000,0.000000 0.000000,25.000000 25.000000,0.000000 0.000000,-25.000000-25.000000,0.000000 0.000000,0.000000 25.000000,0.000000 0.000000,0.000000 0.000000,0.000000 0.000000,-25.000000 0.000000,0.000000 0.000000,-50.000000 0.000000,0.000000 0.000000,75.000000 0.000000,0.000000 0.000000,-75.000000 0.000000,0.000000 0.000000,-50.000000 25.000000,0.000000 0.000000,50.000000 0.000000,0.000000 0.000000,25.000000 0.000000,0.000000 0.000000,-100.000000 0.000000,0.000000 0.000000,-50.000000-25.000000,0.000000 0.000000,-25.000000 25.000000,0.000000 0.000000,0.000000 0.000000,0.000000 0.000000,0.000000-25.000000,0.000000 0.000000,-25.000000 0.000000,0.000000 0.000000,-50.000000 0.000000,0.000000 0.000000,0.000000 0.000000,0.000000 0.000000,-100.000000 0.000000,0.000000 0.000000,-25.000000 0.000000,0.000000 0.000000,-75.000000 0.000000,0.000000 0.000000,0.000000 0.000000,0.000000 0.000000,-25.000000 0.000000,0.000000 0.000000,0.000000 0.000000,0.000000 0.000000,-25.000000 0.000000,0.000000 0.000000,-25.000000 0.000000,0.000000 0.000000,-75.000000 0.000000,0.000000 0.000000,-25.000000 0.000000,0.000000 0.000000,-125.000000 0.000000,0.000000 0.000000,-25.000000 0.000000,0.000000 0.000000,0.000000 0.000000,0.000000 0.000000,-25.000000 0.000000,0.000000 0.000000,50.000000 0.000000,0.000000 0.000000,-25.000000 25.000000,0.000000 0.000000,50.000000-25.000000,0.000000 0.000000,25.000000 25.000000,0.000000 0.000000,-50.000000-25.000000,0.000000 0.000000,125.000000 25.000000,0.000000 0.000000,-50.000000-25.000000,0.000000 0.000000,0.000000 25.000000,0.000000 0.000000,125.000000-25.000000,0.000000 0.000000,0.000000 25.000000,0.000000 0.000000,0.000000-25.000000,0.000000 0.000000,50.000000 0.000000,0.000000 0.000000,50.000000 0.000000,0.000000 0.000000,50.000000 0.000000,0.000000 0.000000,25.000000 0.000000,0.000000 0.000000,25.000000 0.000000,0.000000 0.000000,-25.000000 25.000000,0.000000 0.000000,50.000000-25.000000,0.000000 0.000000,0.000000 25.000000,0.000000 0.000000,75.000000-25.000000,0.000000 0.000000,75.000000 0.000000,0.000000 0.000000,50.000000-25.000000,0.000000 0.000000,75.000000 0.000000,0.000000 0.000000,100.000000-25.000000,0.000000 0.000000,0.000000 0.000000,0.000000 0.000000,75.000000 0.000000,0.000000 0.000000,100.000000 0.000000,0.000000 0.000000,125.000000 0.000000,0.000000 0.000000,25.000000 0.000000,0.000000 0.000000,50.000000 25.000000,0.000000 0.000000,-125.000000 25.000000,0.000000 0.000000,0.000000 0.000000,0.000000 0.000000,-100.000000 0.000000,0.000000 0.000000,-25.000000 25.000000,0.000000 0.000000,-125.000000 0.000000,0.000000 0.000000,-50.000000 0.000000,0.000000 0.000000,-50.000000 0.000000,0.000000 0.000000,-75.000000-25.000000,0.000000 0.000000,-125.000000 0.000000,0.000000 0.000000,-125.000000 0.000000,0.000000 0.000000,-50.000000-25.000000,0.000000 0.000000,-100.000000 25.000000,0.000000 0.000000,-25.000000 0.000000,0.000000 0.000000,25.000000 0.000000,0.000000 0.000000,-25.000000 0.000000,0.000000 0.000000,50.000000 0.000000,0.000000 0.000000,75.000000 25.000000,0.000000 0.000000,0.000000 0.000000</inkml:trace>
</inkml:ink>
</file>

<file path=ppt/ink/ink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2:57:45"/>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20500.000000 18150.000000,'0.000000'-50.000000,"0.000000"25.000000,0.000000 0.000000,0.000000 0.000000,0.000000 0.000000,0.000000 0.000000,0.000000 0.000000,-25.000000 25.000000,0.000000 0.000000,25.000000 25.000000,0.000000 0.000000,-25.000000-25.000000,0.000000 0.000000,25.000000 25.000000,0.000000 0.000000,0.000000 0.000000,0.000000 0.000000,-25.000000 0.000000,0.000000 0.000000,25.000000 25.000000,0.000000 0.000000,-25.000000-25.000000,0.000000 0.000000,25.000000 25.000000,0.000000 0.000000,0.000000-25.000000,0.000000 0.000000,-25.000000 25.000000,0.000000 0.000000,25.000000 0.000000,0.000000 0.000000,0.000000 0.000000,0.000000 0.000000,0.000000-25.000000,0.000000 0.000000,0.000000 25.000000,0.000000 0.000000,0.000000 0.000000,0.000000 0.000000,0.000000-25.000000,0.000000 0.000000,0.000000 25.000000,0.000000 0.000000,0.000000-25.000000,0.000000 0.000000,25.000000 0.000000,0.000000 0.000000,-25.000000 0.000000,0.000000 0.000000,25.000000 0.000000,0.000000 0.000000,-25.000000 0.000000,0.000000 0.000000,25.000000 0.000000,0.000000 0.000000,0.000000 0.000000,0.000000 0.000000,0.000000-25.000000,0.000000 0.000000,0.000000 25.000000,0.000000 0.000000,-25.000000 0.000000,0.000000 0.000000,25.000000 0.000000,0.000000 0.000000,0.000000-25.000000,0.000000 0.000000,0.000000 25.000000,0.000000 0.000000,0.000000 0.000000,0.000000 0.000000,0.000000-25.000000,0.000000 0.000000,-25.000000 25.000000,0.000000 0.000000,25.000000-25.000000,0.000000 0.000000,0.000000 0.000000,0.000000 0.000000,-25.000000 25.000000,0.000000 0.000000,25.000000-25.000000,0.000000 0.000000,0.000000 0.000000,0.000000 0.000000,0.000000 25.000000,0.000000 0.000000,0.000000-25.000000,0.000000 0.000000,0.000000 0.000000,0.000000 0.000000,0.000000 0.000000,0.000000 0.000000,0.000000 0.000000,0.000000 0.000000,0.000000 0.000000,0.000000 0.000000,-25.000000-25.000000,0.000000 0.000000,25.000000 25.000000,0.000000 0.000000,0.000000-25.000000,0.000000 0.000000,0.000000 25.000000,0.000000 0.000000,0.000000 0.000000,0.000000 0.000000,-25.000000-25.000000,0.000000 0.000000,25.000000 25.000000,0.000000 0.000000,-25.000000-25.000000,0.000000 0.000000,-25.000000 25.000000,0.000000 0.000000,0.000000 0.000000,0.000000 0.000000,0.000000 0.000000,0.000000 0.000000,0.000000 0.000000,0.000000 0.000000,0.000000 0.000000,0.000000 0.000000,0.000000 0.000000,0.000000 0.000000,0.000000 0.000000,0.000000 0.000000,0.000000 0.000000,0.000000 0.000000,0.000000-25.000000,0.000000 0.000000,0.000000 25.000000,0.000000 0.000000,0.000000 0.000000,0.000000 0.000000,0.000000-25.000000,0.000000 0.000000,0.000000 25.000000,0.000000 0.000000,0.000000-25.000000,0.000000 0.000000,0.000000 25.000000,0.000000 0.000000,0.000000-25.000000,0.000000 0.000000,0.000000 0.000000,0.000000 0.000000,0.000000 0.000000,0.000000 0.000000,-25.000000 25.000000,0.000000 0.000000,25.000000-25.000000,0.000000 0.000000,0.000000 0.000000,0.000000 0.000000,0.000000 0.000000,0.000000 0.000000,0.000000 0.000000,0.000000 0.000000,25.000000-25.000000,0.000000 0.000000,-25.000000 25.000000,0.000000 0.000000,0.000000 0.000000,0.000000 0.000000,25.000000 0.000000,0.000000 0.000000,0.000000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0.000000,0.000000-25.000000,0.000000 0.000000,25.000000 25.000000,0.000000 0.000000,-25.000000 0.000000,0.000000 0.000000,0.000000 0.000000,0.000000 0.000000,0.000000 0.000000,0.000000 0.000000,0.000000 0.000000,0.000000 0.000000,0.000000 0.000000,0.000000 0.000000,0.000000 0.000000,0.000000 0.000000,0.000000-25.000000,0.000000 0.000000,0.000000 25.000000,0.000000 0.000000,25.000000-25.000000,0.000000 0.000000,-25.000000 25.000000,0.000000 0.000000,0.000000 0.000000,0.000000 0.000000,0.000000 0.000000,0.000000 0.000000,0.000000 0.000000,0.000000 0.000000,0.000000 0.000000,0.000000 0.000000,25.000000 0.000000,0.000000 0.000000,-25.000000 0.000000,0.000000 0.000000,0.000000 0.000000,0.000000 0.000000,25.000000 0.000000,0.000000 0.000000,0.000000 0.000000,0.000000 0.000000,0.000000 25.000000,0.000000 0.000000,-25.000000-25.000000,0.000000 0.000000,25.000000 25.000000,0.000000 0.000000,0.000000 0.000000,0.000000 0.000000,25.000000 0.000000,0.000000 0.000000,-25.000000-25.000000,0.000000 0.000000,0.000000 25.000000,0.000000 0.000000,0.000000 0.000000,0.000000 0.000000,0.000000 0.000000,0.000000 0.000000,25.000000 0.000000,0.000000 0.000000,-25.000000 0.000000,0.000000 0.000000,0.000000 0.000000,0.000000 0.000000,0.000000 0.000000,0.000000 0.000000,0.000000 0.000000,0.000000 0.000000,0.000000 0.000000,0.000000 0.000000,0.000000 0.000000,0.000000 0.000000,0.000000 25.000000,0.000000 0.000000,0.000000 0.000000,0.000000 0.000000,0.000000-25.000000,0.000000 0.000000,-25.000000 25.000000,0.000000 0.000000,25.000000-25.000000,0.000000 0.000000,0.000000 25.000000,0.000000 0.000000,-25.000000 0.000000,0.000000 0.000000,0.000000 0.000000,0.000000 0.000000,25.000000-25.000000,0.000000 0.000000,-25.000000 25.000000,0.000000 0.000000,25.000000 0.000000,0.000000 0.000000,-25.000000 0.000000,0.000000 0.000000,0.000000 0.000000,0.000000 0.000000,0.000000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0.000000,0.000000 0.000000,0.000000 0.000000,-25.000000 0.000000,0.000000 0.000000,25.000000 0.000000,0.000000 0.000000,-25.000000-25.000000,0.000000 0.000000,25.000000 25.000000,0.000000 0.000000,0.000000 0.000000,0.000000 0.000000,-25.000000-25.000000,0.000000 0.000000,25.000000 25.000000,0.000000 0.000000,-25.000000-25.000000,0.000000 0.000000,25.000000 25.000000,0.000000 0.000000,-25.000000-25.000000,0.000000 0.000000,0.000000 25.000000,0.000000 0.000000,0.000000-25.000000,0.000000 0.000000,0.000000 25.000000,0.000000 0.000000,0.000000-25.000000,0.000000 0.000000,0.000000 0.000000,0.000000 0.000000,0.000000 25.000000,0.000000 0.000000,0.000000-25.000000,0.000000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0.000000,25.000000-25.000000</inkml:trace>
</inkml:ink>
</file>

<file path=ppt/ink/ink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20:58"/>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91750.000000 8250.000000,'0.000000'-50.000000,"-25.000000"50.000000,0.000000 0.000000,25.000000-25.000000,0.000000 0.000000,-25.000000 25.000000,0.000000 0.000000,25.000000-25.000000,0.000000 0.000000,25.000000 25.000000,0.000000 0.000000,0.000000 0.000000,0.000000 0.000000,50.000000 0.000000,0.000000 0.000000,0.000000 25.000000,0.000000 0.000000,25.000000-25.000000,0.000000 0.000000,0.000000 0.000000,0.000000 0.000000,75.000000 25.000000,0.000000 0.000000,0.000000-25.000000,0.000000 0.000000,25.000000 25.000000,0.000000 0.000000,-50.000000-25.000000,0.000000 0.000000,0.000000 25.000000,0.000000 0.000000,0.000000-25.000000,0.000000 0.000000,-25.000000 25.000000,0.000000 0.000000,25.000000-25.000000,0.000000 0.000000,0.000000 0.000000,0.000000 0.000000,0.000000 0.000000,0.000000 0.000000,-25.000000 0.000000,0.000000 0.000000,-25.000000 0.000000,0.000000 0.000000,-25.000000 0.000000,0.000000 0.000000,25.000000 0.000000,0.000000 0.000000,-25.000000 0.000000,0.000000 0.000000,0.000000 0.000000,0.000000 0.000000,0.000000 0.000000,0.000000 0.000000,-25.000000 0.000000,0.000000 0.000000,0.000000 0.000000,0.000000 0.000000,-25.000000 0.000000,0.000000 0.000000,0.000000 0.000000,0.000000 0.000000,0.000000 0.000000,0.000000 0.000000,-50.000000-25.000000,0.000000 0.000000,-25.000000 25.000000,0.000000 0.000000,0.000000-25.000000,0.000000 0.000000,-25.000000 0.000000,0.000000 0.000000,-25.000000 25.000000,0.000000 0.000000,-25.000000-25.000000,0.000000 0.000000,25.000000 25.000000,0.000000 0.000000,-25.000000 0.000000,0.000000 0.000000,-25.000000-25.000000,0.000000 0.000000,0.000000 25.000000,0.000000 0.000000,-50.000000 0.000000,0.000000 0.000000,-25.000000 0.000000,0.000000 0.000000,75.000000 0.000000,0.000000 0.000000,0.000000 0.000000,0.000000 0.000000,50.000000 0.000000,0.000000 0.000000,25.000000 25.000000,0.000000 0.000000,25.000000-25.000000,0.000000 0.000000,0.000000 0.000000,0.000000 0.000000,25.000000 0.000000,0.000000 0.000000,25.000000 25.000000,0.000000 0.000000,0.000000 0.000000,0.000000 0.000000,25.000000 0.000000,0.000000 0.000000,0.000000 0.000000,0.000000 0.000000,-25.000000 0.000000,0.000000 0.000000,25.000000 0.000000,0.000000 0.000000,-25.000000 0.000000</inkml:trace>
</inkml:ink>
</file>

<file path=ppt/ink/ink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20:59"/>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6150.000000 3150.000000,'-50.000000'50.000000,"25.000000"-25.000000,0.000000 0.000000,0.000000 0.000000,0.000000 0.000000,0.000000-25.000000,0.000000 0.000000,25.000000 50.000000,0.000000 0.000000,0.000000 0.000000,0.000000 0.000000,0.000000 25.000000,0.000000 0.000000,0.000000 25.000000,0.000000 0.000000,0.000000 25.000000,0.000000 0.000000,25.000000 25.000000,0.000000 0.000000,0.000000-25.000000,0.000000 0.000000,0.000000-25.000000,0.000000 0.000000,25.000000 0.000000,0.000000 0.000000,-25.000000-25.000000,0.000000 0.000000,0.000000-25.000000,0.000000 0.000000,-25.000000 0.000000,0.000000 0.000000,25.000000-25.000000,0.000000 0.000000,-25.000000-50.000000,0.000000 0.000000,-25.000000-25.000000,0.000000 0.000000,0.000000 0.000000,0.000000 0.000000,-25.000000 0.000000,0.000000 0.000000,25.000000-25.000000,0.000000 0.000000,0.000000-25.000000,0.000000 0.000000,-25.000000 0.000000,0.000000 0.000000,25.000000 25.000000,0.000000 0.000000,0.000000-25.000000,0.000000 0.000000,25.000000 0.000000,0.000000 0.000000,0.000000 0.000000,0.000000 0.000000,25.000000-25.000000,0.000000 0.000000,50.000000 25.000000,0.000000 0.000000,0.000000 0.000000,0.000000 0.000000,25.000000 0.000000,0.000000 0.000000,0.000000 25.000000,0.000000 0.000000,25.000000 25.000000,0.000000 0.000000,-25.000000 0.000000,0.000000 0.000000,-25.000000 50.000000,0.000000 0.000000,-50.000000 0.000000,0.000000 0.000000,-25.000000 25.000000,0.000000 0.000000,-75.000000 50.000000,0.000000 0.000000,-50.000000 50.000000,0.000000 0.000000,-25.000000 25.000000,0.000000 0.000000,0.000000 25.000000,0.000000 0.000000,0.000000-25.000000,0.000000 0.000000,-25.000000 0.000000,0.000000 0.000000,-50.000000-25.000000,0.000000 0.000000,-50.000000 0.000000,0.000000 0.000000,100.000000-50.000000,0.000000 0.000000,75.000000-25.000000,0.000000 0.000000,75.000000-25.000000,0.000000 0.000000,50.000000-50.000000,0.000000 0.000000,0.000000 0.000000,0.000000 0.000000,50.000000-50.000000,0.000000 0.000000,50.000000-25.000000,0.000000 0.000000,25.000000-50.000000,0.000000 0.000000,50.000000 0.000000,0.000000 0.000000,0.000000-50.000000,0.000000 0.000000,0.000000-50.000000,0.000000 0.000000,-25.000000-25.000000,0.000000 0.000000,-25.000000 25.000000,0.000000 0.000000,0.000000 25.000000,0.000000 0.000000,-50.000000 100.000000,0.000000 0.000000,-25.000000 75.000000,0.000000 0.000000,-75.000000 100.000000,0.000000 0.000000,-25.000000 50.000000,0.000000 0.000000,-50.000000 25.000000,0.000000 0.000000,-25.000000 50.000000,0.000000 0.000000,-25.000000 25.000000,0.000000 0.000000,0.000000 25.000000,0.000000 0.000000,25.000000 0.000000,0.000000 0.000000,0.000000 0.000000,0.000000 0.000000,25.000000 25.000000,0.000000 0.000000,25.000000-75.000000,0.000000 0.000000,25.000000-50.000000,0.000000 0.000000,0.000000 0.000000,0.000000 0.000000,25.000000-50.000000,0.000000 0.000000,0.000000-25.000000,0.000000 0.000000,0.000000 25.000000,0.000000 0.000000,50.000000-25.000000,0.000000 0.000000,-25.000000-25.000000,0.000000 0.000000,25.000000 0.000000,0.000000 0.000000,25.000000-25.000000,0.000000 0.000000,-50.000000 0.000000,0.000000 0.000000,0.000000 25.000000</inkml:trace>
</inkml:ink>
</file>

<file path=ppt/ink/ink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21:02"/>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38150.000000 11500.000000,'150.000000'0.000000,"-75.000000"0.000000,0.000000 0.000000,0.000000 0.000000,0.000000 0.000000,75.000000 0.000000,0.000000 0.000000,25.000000-25.000000,0.000000 0.000000,100.000000 25.000000,0.000000 0.000000,0.000000-25.000000,0.000000 0.000000,-50.000000 25.000000,0.000000 0.000000,0.000000 0.000000,0.000000 0.000000,75.000000 0.000000,0.000000 0.000000,-50.000000-25.000000,0.000000 0.000000,-50.000000 25.000000,0.000000 0.000000,-25.000000 0.000000,0.000000 0.000000,0.000000 0.000000,0.000000 0.000000,25.000000 0.000000,0.000000 0.000000,-25.000000 0.000000,0.000000 0.000000,-25.000000 0.000000,0.000000 0.000000,-25.000000 0.000000,0.000000 0.000000,-50.000000 25.000000,0.000000 0.000000,-50.000000-25.000000,0.000000 0.000000,25.000000 0.000000,0.000000 0.000000,-25.000000 0.000000,0.000000 0.000000,-50.000000 0.000000,0.000000 0.000000,-25.000000 0.000000,0.000000 0.000000,-25.000000 0.000000,0.000000 0.000000,-25.000000 0.000000,0.000000 0.000000,-50.000000 0.000000,0.000000 0.000000,-50.000000 0.000000,0.000000 0.000000,-50.000000 0.000000,0.000000 0.000000,0.000000 0.000000,0.000000 0.000000,-25.000000 25.000000,0.000000 0.000000,-100.000000-25.000000,0.000000 0.000000,-25.000000 25.000000,0.000000 0.000000,0.000000-25.000000,0.000000 0.000000,25.000000 25.000000,0.000000 0.000000,50.000000-25.000000,0.000000 0.000000,50.000000 0.000000,0.000000 0.000000,75.000000 0.000000,0.000000 0.000000,-25.000000 0.000000,0.000000 0.000000,-25.000000 0.000000,0.000000 0.000000,100.000000 0.000000,0.000000 0.000000,75.000000 0.000000,0.000000 0.000000,25.000000 0.000000,0.000000 0.000000,25.000000-25.000000,0.000000 0.000000,50.000000 25.000000,0.000000 0.000000,25.000000 0.000000,0.000000 0.000000,25.000000 0.000000,0.000000 0.000000,75.000000 0.000000,0.000000 0.000000,50.000000 0.000000,0.000000 0.000000,50.000000-25.000000,0.000000 0.000000,25.000000 25.000000,0.000000 0.000000,-25.000000 0.000000,0.000000 0.000000,50.000000 0.000000,0.000000 0.000000,75.000000 0.000000,0.000000 0.000000,-25.000000 0.000000,0.000000 0.000000,0.000000 0.000000,0.000000 0.000000,25.000000 25.000000,0.000000 0.000000,-75.000000 25.000000,0.000000 0.000000,-75.000000-25.000000,0.000000 0.000000,-50.000000 0.000000,0.000000 0.000000,25.000000 0.000000,0.000000 0.000000,0.000000 0.000000,0.000000 0.000000,-75.000000-25.000000,0.000000 0.000000,-50.000000 25.000000,0.000000 0.000000,0.000000 0.000000,0.000000 0.000000,-50.000000-25.000000,0.000000 0.000000,-25.000000 25.000000,0.000000 0.000000,-50.000000-25.000000,0.000000 0.000000,-25.000000 0.000000,0.000000 0.000000,-50.000000 0.000000,0.000000 0.000000,-50.000000 0.000000,0.000000 0.000000,-25.000000-25.000000,0.000000 0.000000,-25.000000 25.000000,0.000000 0.000000,-25.000000 0.000000,0.000000 0.000000,75.000000-25.000000,0.000000 0.000000,-50.000000 25.000000,0.000000 0.000000,0.000000 0.000000,0.000000 0.000000,0.000000 0.000000,0.000000 0.000000,25.000000 0.000000,0.000000 0.000000,0.000000 25.000000,0.000000 0.000000,25.000000-25.000000,0.000000 0.000000,50.000000 25.000000</inkml:trace>
</inkml:ink>
</file>

<file path=ppt/ink/ink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21:03"/>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31950.000000 11850.000000,'-50.000000'0.000000,"25.000000"0.000000,0.000000 0.000000,0.000000 0.000000,0.000000 0.000000,0.000000 25.000000,0.000000 0.000000,-25.000000-25.000000,0.000000 0.000000,0.000000 25.000000,0.000000 0.000000,-25.000000 0.000000,0.000000 0.000000,-25.000000 0.000000,0.000000 0.000000,-25.000000 0.000000,0.000000 0.000000,-25.000000 0.000000,0.000000 0.000000,0.000000 0.000000,0.000000 0.000000,0.000000 0.000000,0.000000 0.000000,25.000000 0.000000,0.000000 0.000000,0.000000-25.000000,0.000000 0.000000,25.000000 0.000000,0.000000 0.000000,0.000000 0.000000,0.000000 0.000000,0.000000 0.000000,0.000000 0.000000,0.000000-25.000000,0.000000 0.000000,0.000000-25.000000,0.000000 0.000000,25.000000 0.000000,0.000000 0.000000,25.000000-25.000000,0.000000 0.000000,25.000000 0.000000,0.000000 0.000000,25.000000-25.000000,0.000000 0.000000,0.000000 0.000000,0.000000 0.000000,25.000000-25.000000,0.000000 0.000000,25.000000 25.000000,0.000000 0.000000,25.000000-25.000000,0.000000 0.000000,25.000000 0.000000,0.000000 0.000000,0.000000 0.000000,0.000000 0.000000,0.000000-25.000000,0.000000 0.000000,0.000000 25.000000,0.000000 0.000000,0.000000 0.000000,0.000000 0.000000,-25.000000 25.000000,0.000000 0.000000,50.000000 25.000000,0.000000 0.000000,-25.000000 25.000000,0.000000 0.000000,50.000000 25.000000,0.000000 0.000000,25.000000-25.000000,0.000000 0.000000,25.000000 50.000000,0.000000 0.000000,0.000000-25.000000,0.000000 0.000000,0.000000 0.000000,0.000000 0.000000,-25.000000 25.000000,0.000000 0.000000,0.000000 0.000000,0.000000 0.000000,50.000000 0.000000,0.000000 0.000000,-50.000000 50.000000,0.000000 0.000000,-25.000000 0.000000,0.000000 0.000000,-50.000000 25.000000,0.000000 0.000000,-50.000000 0.000000,0.000000 0.000000,-25.000000 0.000000,0.000000 0.000000,-25.000000 25.000000,0.000000 0.000000,25.000000 25.000000,0.000000 0.000000,-25.000000-25.000000,0.000000 0.000000,-50.000000 25.000000,0.000000 0.000000,25.000000 0.000000,0.000000 0.000000,-50.000000-25.000000,0.000000 0.000000,0.000000 25.000000,0.000000 0.000000,0.000000-25.000000,0.000000 0.000000,-50.000000 0.000000,0.000000 0.000000,-25.000000 25.000000,0.000000 0.000000,0.000000-25.000000,0.000000 0.000000,0.000000 0.000000,0.000000 0.000000,0.000000 0.000000,0.000000 0.000000,50.000000-25.000000,0.000000 0.000000,0.000000-25.000000,0.000000 0.000000,0.000000 0.000000,0.000000 0.000000,25.000000-25.000000,0.000000 0.000000,-25.000000-25.000000,0.000000 0.000000,-25.000000 0.000000,0.000000 0.000000,0.000000 0.000000,0.000000 0.000000,0.000000 0.000000,0.000000 0.000000,-25.000000-25.000000,0.000000 0.000000,50.000000 0.000000,0.000000 0.000000,0.000000-25.000000,0.000000 0.000000,25.000000 0.000000,0.000000 0.000000,25.000000-25.000000,0.000000 0.000000,25.000000 0.000000,0.000000 0.000000,0.000000 0.000000,0.000000 0.000000,25.000000 25.000000,0.000000 0.000000,0.000000 0.000000,0.000000 0.000000,25.000000-25.000000,0.000000 0.000000,25.000000 25.000000,0.000000 0.000000,50.000000 25.000000,0.000000 0.000000,-25.000000 0.000000</inkml:trace>
</inkml:ink>
</file>

<file path=ppt/ink/ink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21:08"/>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37450.000000 15900.000000,'-50.000000'0.000000,"0.000000"0.000000,0.000000 0.000000,25.000000 0.000000,0.000000 0.000000,-25.000000-25.000000,0.000000 0.000000,25.000000 0.000000,0.000000 0.000000,25.000000 0.000000,0.000000 0.000000,25.000000 25.000000,0.000000 0.000000,0.000000 0.000000,0.000000 0.000000,25.000000 0.000000,0.000000 0.000000,-25.000000 0.000000,0.000000 0.000000,50.000000 0.000000,0.000000 0.000000,0.000000-25.000000,0.000000 0.000000,0.000000 25.000000,0.000000 0.000000,0.000000 0.000000,0.000000 0.000000,25.000000-25.000000,0.000000 0.000000,0.000000 25.000000,0.000000 0.000000,0.000000-25.000000,0.000000 0.000000,25.000000 25.000000,0.000000 0.000000,0.000000-25.000000,0.000000 0.000000,25.000000 25.000000,0.000000 0.000000,0.000000 0.000000,0.000000 0.000000,0.000000 0.000000,0.000000 0.000000,0.000000-25.000000,0.000000 0.000000,-25.000000 25.000000,0.000000 0.000000,-25.000000 0.000000,0.000000 0.000000,0.000000 0.000000,0.000000 0.000000,25.000000 0.000000,0.000000 0.000000,-25.000000 0.000000,0.000000 0.000000,25.000000 0.000000,0.000000 0.000000,25.000000 0.000000,0.000000 0.000000,-25.000000 0.000000,0.000000 0.000000,-25.000000 0.000000,0.000000 0.000000,25.000000 0.000000,0.000000 0.000000,-50.000000 0.000000,0.000000 0.000000,0.000000 0.000000,0.000000 0.000000,25.000000 0.000000,0.000000 0.000000,0.000000 0.000000,0.000000 0.000000,0.000000 0.000000,0.000000 0.000000,25.000000 0.000000,0.000000 0.000000,-25.000000 0.000000,0.000000 0.000000,0.000000 0.000000,0.000000 0.000000,0.000000 0.000000,0.000000 0.000000,-25.000000 0.000000,0.000000 0.000000,-25.000000 0.000000,0.000000 0.000000,0.000000 0.000000,0.000000 0.000000,0.000000 0.000000,0.000000 0.000000,-25.000000 0.000000,0.000000 0.000000,0.000000 0.000000,0.000000 0.000000,0.000000 0.000000,0.000000 0.000000,0.000000 0.000000,0.000000 0.000000,0.000000 0.000000,0.000000 0.000000,0.000000 0.000000,0.000000 0.000000,-25.000000 25.000000,0.000000 0.000000,25.000000-25.000000,0.000000 0.000000,-50.000000 0.000000,0.000000 0.000000,0.000000 0.000000,0.000000 0.000000,-25.000000 0.000000,0.000000 0.000000,25.000000 0.000000,0.000000 0.000000,-50.000000 0.000000,0.000000 0.000000,0.000000 0.000000,0.000000 0.000000,0.000000 0.000000,0.000000 0.000000,-25.000000 0.000000,0.000000 0.000000,-25.000000 0.000000,0.000000 0.000000,-25.000000 25.000000,0.000000 0.000000,-25.000000-25.000000,0.000000 0.000000,-25.000000 25.000000,0.000000 0.000000,50.000000-25.000000,0.000000 0.000000,0.000000 0.000000,0.000000 0.000000,0.000000 25.000000,0.000000 0.000000,-25.000000-25.000000,0.000000 0.000000,25.000000 25.000000,0.000000 0.000000,-25.000000-25.000000,0.000000 0.000000,50.000000 0.000000,0.000000 0.000000,25.000000 25.000000,0.000000 0.000000,0.000000-25.000000,0.000000 0.000000,25.000000 25.000000,0.000000 0.000000,0.000000-25.000000,0.000000 0.000000,-25.000000 25.000000,0.000000 0.000000,25.000000-25.000000,0.000000 0.000000,-50.000000 0.000000,0.000000 0.000000,0.000000 0.000000,0.000000 0.000000,25.000000 25.000000,0.000000 0.000000,0.000000-25.000000,0.000000 0.000000,-25.000000 0.000000,0.000000 0.000000,75.000000 0.000000,0.000000 0.000000,-25.000000 0.000000,0.000000 0.000000,50.000000 0.000000,0.000000 0.000000,0.000000 0.000000,0.000000 0.000000,0.000000 0.000000,0.000000 0.000000,0.000000 0.000000,0.000000 0.000000,50.000000 0.000000,0.000000 0.000000,25.000000 25.000000,0.000000 0.000000,-25.000000-25.000000,0.000000 0.000000,0.000000 25.000000</inkml:trace>
</inkml:ink>
</file>

<file path=ppt/ink/ink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21:10"/>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52100.000000 15550.000000,'-50.000000'-50.000000,"25.000000"25.000000,0.000000 0.000000,0.000000 25.000000,0.000000 0.000000,25.000000-25.000000,0.000000 0.000000,25.000000 25.000000,0.000000 0.000000,0.000000 25.000000,0.000000 0.000000,25.000000-25.000000,0.000000 0.000000,-25.000000 0.000000,0.000000 0.000000,25.000000 25.000000,0.000000 0.000000,0.000000-25.000000,0.000000 0.000000,25.000000 0.000000,0.000000 0.000000,0.000000 0.000000,0.000000 0.000000,25.000000 0.000000,0.000000 0.000000,0.000000 0.000000,0.000000 0.000000,50.000000 0.000000,0.000000 0.000000,25.000000 0.000000,0.000000 0.000000,50.000000 0.000000,0.000000 0.000000,50.000000 0.000000,0.000000 0.000000,0.000000 0.000000,0.000000 0.000000,-25.000000 0.000000,0.000000 0.000000,50.000000 25.000000,0.000000 0.000000,-25.000000-25.000000,0.000000 0.000000,0.000000 0.000000,0.000000 0.000000,-25.000000 0.000000,0.000000 0.000000,0.000000 25.000000,0.000000 0.000000,50.000000-25.000000,0.000000 0.000000,-25.000000 0.000000,0.000000 0.000000,-50.000000 0.000000,0.000000 0.000000,0.000000 25.000000,0.000000 0.000000,50.000000-25.000000,0.000000 0.000000,-25.000000 0.000000,0.000000 0.000000,-75.000000 25.000000,0.000000 0.000000,0.000000-25.000000,0.000000 0.000000,-50.000000 0.000000,0.000000 0.000000,50.000000 0.000000,0.000000 0.000000,0.000000 0.000000,0.000000 0.000000,-50.000000 0.000000,0.000000 0.000000,0.000000 0.000000,0.000000 0.000000,-50.000000 0.000000,0.000000 0.000000,-25.000000 0.000000,0.000000 0.000000,0.000000 0.000000,0.000000 0.000000,-25.000000 0.000000,0.000000 0.000000,-25.000000-25.000000,0.000000 0.000000,-25.000000 25.000000,0.000000 0.000000,-25.000000 0.000000,0.000000 0.000000,-25.000000-25.000000,0.000000 0.000000,-50.000000 25.000000,0.000000 0.000000,-25.000000 0.000000,0.000000 0.000000,-25.000000 0.000000,0.000000 0.000000,-25.000000-25.000000,0.000000 0.000000,0.000000 25.000000,0.000000 0.000000,25.000000 0.000000,0.000000 0.000000,-50.000000 0.000000,0.000000 0.000000,-75.000000-25.000000,0.000000 0.000000,-25.000000 25.000000,0.000000 0.000000,25.000000 0.000000,0.000000 0.000000,-25.000000 0.000000,0.000000 0.000000,-25.000000 0.000000,0.000000 0.000000,50.000000 0.000000,0.000000 0.000000,25.000000 0.000000,0.000000 0.000000,25.000000 0.000000,0.000000 0.000000,-25.000000 0.000000,0.000000 0.000000,25.000000 0.000000,0.000000 0.000000,100.000000 0.000000,0.000000 0.000000,-25.000000 25.000000,0.000000 0.000000,0.000000-25.000000,0.000000 0.000000,0.000000 0.000000,0.000000 0.000000,0.000000 0.000000,0.000000 0.000000,50.000000 25.000000,0.000000 0.000000,50.000000-25.000000,0.000000 0.000000,25.000000 0.000000,0.000000 0.000000,0.000000 0.000000,0.000000 0.000000,25.000000 25.000000,0.000000 0.000000,50.000000-25.000000,0.000000 0.000000,25.000000 0.000000,0.000000 0.000000,0.000000 0.000000,0.000000 0.000000,50.000000 0.000000,0.000000 0.000000,25.000000 0.000000,0.000000 0.000000,-25.000000 25.000000</inkml:trace>
</inkml:ink>
</file>

<file path=ppt/ink/ink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21:12"/>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86200.000000 16150.000000,'100.000000'0.000000,"-75.000000"0.000000,0.000000 0.000000,25.000000 0.000000,0.000000 0.000000,-25.000000 0.000000,0.000000 0.000000,25.000000 0.000000,0.000000 0.000000,25.000000 0.000000,0.000000 0.000000,0.000000 0.000000,0.000000 0.000000,0.000000 0.000000,0.000000 0.000000,0.000000 0.000000,0.000000 0.000000,25.000000 0.000000,0.000000 0.000000,0.000000 0.000000,0.000000 0.000000,0.000000 0.000000,0.000000 0.000000,0.000000 0.000000,0.000000 0.000000,25.000000 0.000000,0.000000 0.000000,50.000000 0.000000,0.000000 0.000000,0.000000-25.000000,0.000000 0.000000,0.000000 0.000000,0.000000 0.000000,0.000000 25.000000,0.000000 0.000000,0.000000-25.000000,0.000000 0.000000,-25.000000 25.000000,0.000000 0.000000,50.000000 0.000000,0.000000 0.000000,25.000000 0.000000,0.000000 0.000000,-50.000000 25.000000,0.000000 0.000000,-25.000000-25.000000,0.000000 0.000000,-25.000000 0.000000,0.000000 0.000000,-25.000000 0.000000,0.000000 0.000000,0.000000 0.000000,0.000000 0.000000,50.000000 0.000000,0.000000 0.000000,-25.000000-25.000000,0.000000 0.000000,25.000000 25.000000,0.000000 0.000000,0.000000-25.000000,0.000000 0.000000,-50.000000 25.000000,0.000000 0.000000,0.000000-25.000000,0.000000 0.000000,0.000000 25.000000,0.000000 0.000000,-25.000000 0.000000,0.000000 0.000000,25.000000 0.000000,0.000000 0.000000,0.000000 0.000000,0.000000 0.000000,0.000000 25.000000,0.000000 0.000000,0.000000-25.000000,0.000000 0.000000,0.000000 0.000000,0.000000 0.000000,0.000000 0.000000,0.000000 0.000000,-25.000000 0.000000,0.000000 0.000000,25.000000 0.000000,0.000000 0.000000,-50.000000 0.000000,0.000000 0.000000,25.000000 0.000000,0.000000 0.000000,-25.000000-25.000000,0.000000 0.000000,0.000000 25.000000,0.000000 0.000000,25.000000 0.000000,0.000000 0.000000,-25.000000-25.000000,0.000000 0.000000,25.000000 25.000000,0.000000 0.000000,25.000000 0.000000,0.000000 0.000000,0.000000 0.000000,0.000000 0.000000,0.000000 25.000000,0.000000 0.000000,0.000000-25.000000,0.000000 0.000000,25.000000 25.000000,0.000000 0.000000,-50.000000 0.000000,0.000000 0.000000,0.000000-25.000000,0.000000 0.000000,0.000000 0.000000,0.000000 0.000000,-25.000000 25.000000,0.000000 0.000000,0.000000-25.000000,0.000000 0.000000,25.000000 0.000000,0.000000 0.000000,-25.000000 0.000000,0.000000 0.000000,0.000000 0.000000,0.000000 0.000000,25.000000 0.000000,0.000000 0.000000,-25.000000 0.000000,0.000000 0.000000,25.000000 0.000000,0.000000 0.000000,0.000000 0.000000,0.000000 0.000000,0.000000 0.000000,0.000000 0.000000,0.000000 0.000000,0.000000 0.000000,-25.000000 0.000000,0.000000 0.000000,0.000000 0.000000,0.000000 0.000000,0.000000 0.000000,0.000000 0.000000,-25.000000-25.000000,0.000000 0.000000,0.000000 25.000000,0.000000 0.000000,0.000000 0.000000,0.000000 0.000000,0.000000-25.000000,0.000000 0.000000,0.000000 25.000000,0.000000 0.000000,0.000000 0.000000,0.000000 0.000000,0.000000-25.000000,0.000000 0.000000,0.000000 25.000000,0.000000 0.000000,-50.000000-25.000000</inkml:trace>
</inkml:ink>
</file>

<file path=ppt/ink/ink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21:17"/>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8900.000000 18550.000000,'50.000000'0.000000,"-25.000000"0.000000,0.000000 0.000000,-25.000000 25.000000,0.000000 0.000000,25.000000-25.000000,0.000000 0.000000,25.000000 0.000000,0.000000 0.000000,0.000000 25.000000,0.000000 0.000000,0.000000-25.000000,0.000000 0.000000,25.000000 0.000000,0.000000 0.000000,0.000000 25.000000,0.000000 0.000000,0.000000 0.000000,0.000000 0.000000,25.000000-25.000000,0.000000 0.000000,-25.000000 25.000000,0.000000 0.000000,0.000000 0.000000,0.000000 0.000000,0.000000-25.000000,0.000000 0.000000,25.000000 25.000000,0.000000 0.000000,-50.000000-25.000000,0.000000 0.000000,25.000000 25.000000,0.000000 0.000000,25.000000-25.000000,0.000000 0.000000,0.000000 0.000000,0.000000 0.000000,25.000000 0.000000,0.000000 0.000000,50.000000 0.000000,0.000000 0.000000,-50.000000 0.000000,0.000000 0.000000,25.000000 0.000000,0.000000 0.000000,0.000000 0.000000,0.000000 0.000000,-50.000000 0.000000,0.000000 0.000000,25.000000 0.000000,0.000000 0.000000,0.000000 0.000000,0.000000 0.000000,0.000000 0.000000,0.000000 0.000000,25.000000 0.000000,0.000000 0.000000,0.000000 0.000000,0.000000 0.000000,-50.000000 25.000000,0.000000 0.000000,0.000000 0.000000,0.000000 0.000000,-25.000000-25.000000,0.000000 0.000000,0.000000 25.000000,0.000000 0.000000,0.000000-25.000000,0.000000 0.000000,25.000000 25.000000,0.000000 0.000000,0.000000-25.000000,0.000000 0.000000,50.000000 0.000000,0.000000 0.000000,-25.000000 25.000000,0.000000 0.000000,25.000000-25.000000,0.000000 0.000000,-25.000000 0.000000,0.000000 0.000000,0.000000 0.000000,0.000000 0.000000,-25.000000 0.000000,0.000000 0.000000,0.000000 0.000000,0.000000 0.000000,25.000000-25.000000,0.000000 0.000000,0.000000 25.000000,0.000000 0.000000,25.000000-25.000000,0.000000 0.000000,0.000000 0.000000,0.000000 0.000000,0.000000 25.000000,0.000000 0.000000,-25.000000-25.000000,0.000000 0.000000,-25.000000 25.000000,0.000000 0.000000,0.000000 0.000000,0.000000 0.000000,-25.000000 0.000000,0.000000 0.000000,25.000000 0.000000,0.000000 0.000000,0.000000-25.000000,0.000000 0.000000,25.000000 25.000000,0.000000 0.000000,0.000000 0.000000,0.000000 0.000000,0.000000 0.000000,0.000000 0.000000,-25.000000 0.000000,0.000000 0.000000,0.000000 0.000000,0.000000 0.000000,-25.000000 0.000000,0.000000 0.000000,0.000000 0.000000,0.000000 0.000000,-25.000000 0.000000,0.000000 0.000000,0.000000 0.000000,0.000000 0.000000,25.000000 0.000000,0.000000 0.000000,0.000000 0.000000,0.000000 0.000000,0.000000 0.000000,0.000000 0.000000,0.000000 0.000000,0.000000 0.000000,25.000000 0.000000,0.000000 0.000000,0.000000 0.000000,0.000000 0.000000,0.000000 0.000000,0.000000 0.000000,0.000000-25.000000,0.000000 0.000000,-25.000000 25.000000,0.000000 0.000000,-25.000000 0.000000,0.000000 0.000000,25.000000 0.000000,0.000000 0.000000,-25.000000 0.000000,0.000000 0.000000,25.000000 0.000000,0.000000 0.000000,-25.000000-25.000000,0.000000 0.000000,25.000000 25.000000,0.000000 0.000000,0.000000 0.000000,0.000000 0.000000,0.000000 0.000000,0.000000 0.000000,0.000000 0.000000,0.000000 0.000000,0.000000 0.000000,0.000000 0.000000,0.000000 0.000000,0.000000 0.000000,-25.000000 0.000000,0.000000 0.000000,0.000000 25.000000,0.000000 0.000000,0.000000-25.000000,0.000000 0.000000,0.000000 25.000000,0.000000 0.000000,0.000000-25.000000,0.000000 0.000000,0.000000 0.000000,0.000000 0.000000,-25.000000 25.000000,0.000000 0.000000,25.000000-25.000000,0.000000 0.000000,0.000000 0.000000,0.000000 0.000000,-25.000000 0.000000,0.000000 0.000000,25.000000 0.000000,0.000000 0.000000,-25.000000 0.000000,0.000000 0.000000,25.000000 25.000000,0.000000 0.000000,0.000000-25.000000,0.000000 0.000000,0.000000 0.000000,0.000000 0.000000,25.000000 0.000000,0.000000 0.000000,0.000000 25.000000,0.000000 0.000000,0.000000-25.000000,0.000000 0.000000,25.000000 0.000000,0.000000 0.000000,0.000000 0.000000,0.000000 0.000000,0.000000 0.000000,0.000000 0.000000,25.000000 0.000000,0.000000 0.000000,-25.000000 0.000000,0.000000 0.000000,0.000000 0.000000,0.000000 0.000000,0.000000 0.000000,0.000000 0.000000,0.000000 0.000000,0.000000 0.000000,-25.000000 0.000000,0.000000 0.000000,25.000000 0.000000,0.000000 0.000000,25.000000 0.000000,0.000000 0.000000,-25.000000 0.000000,0.000000 0.000000,0.000000 0.000000,0.000000 0.000000,0.000000 0.000000,0.000000 0.000000,0.000000 0.000000,0.000000 0.000000,-50.000000 25.000000,0.000000 0.000000,25.000000-25.000000,0.000000 0.000000,-25.000000 0.000000,0.000000 0.000000,0.000000 0.000000,0.000000 0.000000,0.000000 0.000000,0.000000 0.000000,0.000000 0.000000,0.000000 0.000000,0.000000 0.000000,0.000000 0.000000,25.000000 0.000000,0.000000 0.000000,-25.000000 0.000000,0.000000 0.000000,25.000000 0.000000,0.000000 0.000000,25.000000 0.000000,0.000000 0.000000,0.000000 0.000000,0.000000 0.000000,-25.000000 0.000000,0.000000 0.000000,50.000000 0.000000,0.000000 0.000000,-50.000000 0.000000,0.000000 0.000000,25.000000 0.000000,0.000000 0.000000,-25.000000 0.000000,0.000000 0.000000,0.000000 0.000000,0.000000 0.000000,-25.000000 0.000000,0.000000 0.000000,25.000000 0.000000,0.000000 0.000000,0.000000 0.000000,0.000000 0.000000,0.000000 0.000000,0.000000 0.000000,25.000000 0.000000,0.000000 0.000000,0.000000 0.000000,0.000000 0.000000,25.000000 0.000000,0.000000 0.000000,0.000000 0.000000,0.000000 0.000000,-25.000000-25.000000,0.000000 0.000000,0.000000 25.000000,0.000000 0.000000,0.000000 0.000000,0.000000 0.000000,-25.000000 0.000000,0.000000 0.000000,25.000000 0.000000,0.000000 0.000000,0.000000 0.000000,0.000000 0.000000,0.000000 0.000000,0.000000 0.000000,0.000000 0.000000,0.000000 0.000000,25.000000 0.000000,0.000000 0.000000,0.000000 0.000000,0.000000 0.000000,0.000000 0.000000,0.000000 0.000000,-25.000000 0.000000,0.000000 0.000000,0.000000 0.000000,0.000000 0.000000,-25.000000 0.000000,0.000000 0.000000,0.000000 0.000000,0.000000 0.000000,0.000000 0.000000,0.000000 0.000000,0.000000-25.000000,0.000000 0.000000,25.000000 25.000000,0.000000 0.000000,-25.000000 0.000000,0.000000 0.000000,25.000000 0.000000,0.000000 0.000000,25.000000 0.000000,0.000000 0.000000,-50.000000 0.000000,0.000000 0.000000,25.000000-25.000000,0.000000 0.000000,0.000000 25.000000,0.000000 0.000000,-25.000000 0.000000,0.000000 0.000000,0.000000 0.000000,0.000000 0.000000,25.000000-25.000000,0.000000 0.000000,-25.000000 25.000000,0.000000 0.000000,25.000000 0.000000,0.000000 0.000000,25.000000-25.000000,0.000000 0.000000,0.000000 25.000000,0.000000 0.000000,0.000000 0.000000,0.000000 0.000000,25.000000-25.000000,0.000000 0.000000,-25.000000 25.000000,0.000000 0.000000,-25.000000 0.000000,0.000000 0.000000,0.000000-25.000000,0.000000 0.000000,0.000000 25.000000,0.000000 0.000000,0.000000 0.000000,0.000000 0.000000,50.000000 0.000000,0.000000 0.000000,-25.000000 0.000000,0.000000 0.000000,25.000000 0.000000,0.000000 0.000000,0.000000-25.000000,0.000000 0.000000,-50.000000 25.000000,0.000000 0.000000,25.000000 0.000000,0.000000 0.000000,-50.000000 0.000000,0.000000 0.000000,0.000000 0.000000,0.000000 0.000000,25.000000 0.000000,0.000000 0.000000,0.000000 0.000000,0.000000 0.000000,25.000000 0.000000,0.000000 0.000000,25.000000 0.000000,0.000000 0.000000,-50.000000-25.000000,0.000000 0.000000,25.000000 25.000000,0.000000 0.000000,0.000000 0.000000,0.000000 0.000000,-50.000000 0.000000,0.000000 0.000000,0.000000 0.000000,0.000000 0.000000,25.000000 0.000000,0.000000 0.000000,-25.000000-25.000000,0.000000 0.000000,25.000000 25.000000,0.000000 0.000000,25.000000 0.000000,0.000000 0.000000,0.000000-25.000000,0.000000 0.000000,0.000000 25.000000,0.000000 0.000000,0.000000 0.000000,0.000000 0.000000,0.000000-25.000000,0.000000 0.000000,-25.000000 25.000000,0.000000 0.000000,-25.000000 0.000000,0.000000 0.000000,25.000000 0.000000,0.000000 0.000000,0.000000-25.000000,0.000000 0.000000,0.000000 25.000000,0.000000 0.000000,25.000000 0.000000,0.000000 0.000000,0.000000 0.000000,0.000000 0.000000,25.000000 0.000000,0.000000 0.000000,-50.000000 0.000000,0.000000 0.000000,0.000000 0.000000,0.000000 0.000000,0.000000 0.000000,0.000000 0.000000,-25.000000 0.000000,0.000000 0.000000,0.000000 0.000000,0.000000 0.000000,0.000000 0.000000,0.000000 0.000000,25.000000 0.000000,0.000000 0.000000,-25.000000 0.000000,0.000000 0.000000,50.000000 0.000000,0.000000 0.000000,-25.000000 0.000000,0.000000 0.000000,0.000000 0.000000,0.000000 0.000000,0.000000 0.000000,0.000000 0.000000,0.000000 0.000000,0.000000 0.000000,-25.000000 0.000000,0.000000 0.000000,0.000000 0.000000,0.000000 0.000000,-25.000000 0.000000,0.000000 0.000000,0.000000 0.000000,0.000000 0.000000,25.000000 0.000000,0.000000 0.000000,-25.000000 0.000000,0.000000 0.000000,25.000000 0.000000,0.000000 0.000000,0.000000 0.000000,0.000000 0.000000,0.000000 0.000000,0.000000 0.000000,0.000000 0.000000,0.000000 0.000000,25.000000 0.000000,0.000000 0.000000,-25.000000 0.000000,0.000000 0.000000,25.000000 0.000000,0.000000 0.000000,-25.000000 0.000000,0.000000 0.000000,0.000000 0.000000,0.000000 0.000000,0.000000 0.000000,0.000000 0.000000,0.000000 0.000000,0.000000 0.000000,0.000000 25.000000,0.000000 0.000000,0.000000-25.000000,0.000000 0.000000,25.000000 0.000000,0.000000 0.000000,0.000000 25.000000,0.000000 0.000000,0.000000-25.000000,0.000000 0.000000,25.000000 25.000000,0.000000 0.000000,-25.000000-25.000000,0.000000 0.000000,25.000000 0.000000,0.000000 0.000000,-25.000000 25.000000,0.000000 0.000000,-25.000000-25.000000,0.000000 0.000000,0.000000 25.000000,0.000000 0.000000,0.000000-25.000000,0.000000 0.000000,-25.000000 0.000000,0.000000 0.000000,25.000000 25.000000,0.000000 0.000000,0.000000-25.000000,0.000000 0.000000,0.000000 0.000000,0.000000 0.000000,0.000000 0.000000,0.000000 0.000000,25.000000 25.000000,0.000000 0.000000,-25.000000-25.000000,0.000000 0.000000,25.000000 0.000000,0.000000 0.000000,0.000000 0.000000,0.000000 0.000000,-25.000000 0.000000,0.000000 0.000000,0.000000 0.000000,0.000000 0.000000,0.000000 25.000000,0.000000 0.000000,-25.000000-25.000000,0.000000 0.000000,25.000000 0.000000,0.000000 0.000000,-25.000000 0.000000,0.000000 0.000000,25.000000 0.000000,0.000000 0.000000,25.000000 0.000000,0.000000 0.000000,0.000000 25.000000,0.000000 0.000000,0.000000-25.000000,0.000000 0.000000,25.000000 0.000000,0.000000 0.000000,0.000000 0.000000,0.000000 0.000000,-25.000000 0.000000,0.000000 0.000000,0.000000 0.000000,0.000000 0.000000,0.000000 25.000000,0.000000 0.000000,-25.000000-25.000000,0.000000 0.000000,0.000000 0.000000,0.000000 0.000000,0.000000 0.000000,0.000000 0.000000,25.000000 25.000000,0.000000 0.000000,0.000000-25.000000,0.000000 0.000000,0.000000 0.000000,0.000000 0.000000,25.000000 0.000000,0.000000 0.000000,-25.000000 25.000000,0.000000 0.000000,0.000000-25.000000,0.000000 0.000000,0.000000 0.000000,0.000000 0.000000,-25.000000 0.000000,0.000000 0.000000,0.000000 0.000000,0.000000 0.000000,0.000000 25.000000,0.000000 0.000000,0.000000-25.000000,0.000000 0.000000,0.000000 0.000000,0.000000 0.000000,0.000000 0.000000,0.000000 0.000000,50.000000 25.000000,0.000000 0.000000,-25.000000-25.000000,0.000000 0.000000,0.000000 0.000000,0.000000 0.000000,25.000000 0.000000,0.000000 0.000000,-25.000000 0.000000,0.000000 0.000000,0.000000 0.000000,0.000000 0.000000,0.000000 0.000000,0.000000 0.000000,-25.000000 0.000000,0.000000 0.000000,0.000000 0.000000,0.000000 0.000000,25.000000 0.000000,0.000000 0.000000,0.000000 0.000000,0.000000 0.000000,0.000000 0.000000,0.000000 0.000000,25.000000 0.000000,0.000000 0.000000,-25.000000 0.000000,0.000000 0.000000,0.000000 0.000000,0.000000 0.000000,0.000000 25.000000,0.000000 0.000000,0.000000-25.000000,0.000000 0.000000,-25.000000 0.000000,0.000000 0.000000,0.000000 0.000000,0.000000 0.000000,-25.000000 0.000000,0.000000 0.000000,25.000000 0.000000,0.000000 0.000000,0.000000 0.000000,0.000000 0.000000,0.000000 0.000000,0.000000 0.000000,0.000000 0.000000,0.000000 0.000000,25.000000 0.000000,0.000000 0.000000,-25.000000 0.000000,0.000000 0.000000,25.000000 0.000000,0.000000 0.000000,-25.000000 0.000000,0.000000 0.000000,25.000000 0.000000,0.000000 0.000000,-25.000000 0.000000,0.000000 0.000000,0.000000 0.000000,0.000000 0.000000,-25.000000 0.000000,0.000000 0.000000,25.000000 0.000000,0.000000 0.000000,0.000000 0.000000,0.000000 0.000000,-25.000000 0.000000,0.000000 0.000000,50.000000 0.000000,0.000000 0.000000,-25.000000 0.000000,0.000000 0.000000,25.000000 0.000000,0.000000 0.000000,25.000000 0.000000,0.000000 0.000000,-25.000000 0.000000,0.000000 0.000000,0.000000 0.000000,0.000000 0.000000,0.000000 0.000000,0.000000 0.000000,0.000000 0.000000,0.000000 0.000000,-25.000000 0.000000,0.000000 0.000000,25.000000 0.000000,0.000000 0.000000,-25.000000 0.000000,0.000000 0.000000,0.000000 0.000000,0.000000 0.000000,25.000000 0.000000,0.000000 0.000000,25.000000 0.000000,0.000000 0.000000,0.000000 0.000000,0.000000 0.000000,0.000000 0.000000,0.000000 0.000000,0.000000 0.000000,0.000000 0.000000,-25.000000 0.000000,0.000000 0.000000,-25.000000 0.000000,0.000000 0.000000,25.000000 0.000000,0.000000 0.000000,-25.000000 0.000000,0.000000 0.000000,25.000000 0.000000,0.000000 0.000000,0.000000 0.000000,0.000000 0.000000,25.000000 0.000000,0.000000 0.000000,25.000000 0.000000,0.000000 0.000000,0.000000 0.000000,0.000000 0.000000,0.000000 0.000000,0.000000 0.000000,-25.000000 0.000000,0.000000 0.000000,-25.000000 0.000000,0.000000 0.000000,0.000000 0.000000,0.000000 0.000000,25.000000 25.000000,0.000000 0.000000,0.000000-25.000000,0.000000 0.000000,0.000000 0.000000,0.000000 0.000000,0.000000 0.000000,0.000000 0.000000,25.000000 25.000000,0.000000 0.000000,-50.000000-25.000000,0.000000 0.000000,0.000000 0.000000,0.000000 0.000000,0.000000 0.000000,0.000000 0.000000,-25.000000 0.000000,0.000000 0.000000,0.000000 0.000000,0.000000 0.000000,25.000000 0.000000,0.000000 0.000000,-25.000000 0.000000,0.000000 0.000000,50.000000 0.000000,0.000000 0.000000,-25.000000 0.000000,0.000000 0.000000,25.000000 25.000000,0.000000 0.000000,-25.000000-25.000000,0.000000 0.000000,-25.000000 0.000000,0.000000 0.000000,25.000000 0.000000,0.000000 0.000000,-50.000000 0.000000,0.000000 0.000000,25.000000 0.000000,0.000000 0.000000,0.000000 0.000000,0.000000 0.000000,0.000000 0.000000,0.000000 0.000000,0.000000 0.000000,0.000000 0.000000,25.000000 0.000000,0.000000 0.000000,25.000000 0.000000,0.000000 0.000000,-25.000000 0.000000,0.000000 0.000000,25.000000 0.000000,0.000000 0.000000,-25.000000 0.000000,0.000000 0.000000,0.000000 0.000000,0.000000 0.000000,-25.000000 0.000000,0.000000 0.000000,0.000000 0.000000,0.000000 0.000000,-25.000000 0.000000,0.000000 0.000000,25.000000-25.000000,0.000000 0.000000,-25.000000 25.000000,0.000000 0.000000,25.000000 0.000000,0.000000 0.000000,0.000000 0.000000,0.000000 0.000000,0.000000 0.000000,0.000000 0.000000,25.000000 0.000000,0.000000 0.000000,-25.000000 0.000000,0.000000 0.000000,25.000000 0.000000,0.000000 0.000000,-50.000000 0.000000,0.000000 0.000000,25.000000 0.000000,0.000000 0.000000,0.000000 0.000000,0.000000 0.000000,-25.000000 0.000000,0.000000 0.000000,0.000000 0.000000,0.000000 0.000000,0.000000 0.000000,0.000000 0.000000,0.000000 0.000000,0.000000 0.000000,-25.000000 0.000000,0.000000 0.000000,25.000000 0.000000,0.000000 0.000000,-25.000000 0.000000,0.000000 0.000000,0.000000 0.000000,0.000000 0.000000,0.000000 0.000000,0.000000 0.000000,0.000000 0.000000,0.000000 0.000000,0.000000-25.000000,0.000000 0.000000,-50.000000 0.000000</inkml:trace>
</inkml:ink>
</file>

<file path=ppt/ink/ink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22:22"/>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62436.000000 33675.000000,'37.000000'0.000000,"-18.000000"0.000000,0.000000 0.000000,18.000000 0.000000,0.000000 0.000000,1.000000-18.000000,-1.000000-1.000000,19.000000 19.000000,0.000000 0.000000,38.000000 0.000000,-1.000000 0.000000,1.000000 0.000000,-1.000000 0.000000,19.000000 0.000000,0.000000 0.000000,38.000000-19.000000,-1.000000 1.000000,-18.000000 18.000000,0.000000 0.000000,-19.000000 0.000000,0.000000 0.000000,0.000000 0.000000,0.000000 0.000000,19.000000-19.000000,0.000000 0.000000,-19.000000 19.000000,0.000000 0.000000,37.000000 0.000000,1.000000 0.000000,-20.000000 0.000000,1.000000 0.000000,0.000000 0.000000,0.000000 0.000000,-38.000000 0.000000,1.000000 0.000000,-1.000000 0.000000,0.000000 0.000000,-18.000000 0.000000,0.000000 0.000000,0.000000 0.000000,-1.000000 0.000000,38.000000 0.000000,0.000000 0.000000,1.000000 0.000000,-1.000000 0.000000,0.000000 0.000000,0.000000 0.000000,0.000000 0.000000,0.000000 0.000000,-19.000000 0.000000,1.000000 0.000000,-19.000000-19.000000,-1.000000 1.000000,20.000000 18.000000,-1.000000 0.000000,19.000000-19.000000,0.000000 0.000000,19.000000 19.000000,0.000000 0.000000,0.000000 0.000000,-1.000000 0.000000,1.000000-18.000000,0.000000-1.000000,-19.000000 19.000000,0.000000 0.000000,-18.000000 0.000000,-1.000000 0.000000,19.000000 0.000000,0.000000 0.000000,19.000000-19.000000,0.000000 1.000000,18.000000 18.000000,1.000000 0.000000,-1.000000 0.000000,1.000000 0.000000,-20.000000-19.000000,1.000000 0.000000,-19.000000 19.000000,0.000000 0.000000,-18.000000-18.000000,-1.000000-1.000000,38.000000 0.000000,0.000000 1.000000,0.000000 18.000000,-1.000000 0.000000,1.000000-19.000000,0.000000 0.000000,0.000000 19.000000,-1.000000 0.000000,-36.000000-18.000000,-1.000000-1.000000,1.000000 19.000000,-1.000000 0.000000,0.000000-19.000000,1.000000 1.000000,18.000000 18.000000,0.000000 0.000000,19.000000-19.000000,0.000000 0.000000,-1.000000 19.000000,1.000000 0.000000,0.000000 0.000000,0.000000 0.000000,-38.000000 0.000000,1.000000 0.000000,-1.000000-19.000000,0.000000 1.000000,-18.000000 18.000000,0.000000 0.000000,37.000000 0.000000,0.000000 0.000000,0.000000 0.000000,0.000000 0.000000,0.000000-19.000000,0.000000 0.000000,0.000000 19.000000,1.000000 0.000000,-20.000000-18.000000,0.000000-1.000000,1.000000 19.000000,-1.000000 0.000000,1.000000-19.000000,-1.000000 1.000000,19.000000 18.000000,0.000000 0.000000,19.000000 0.000000,0.000000 0.000000,18.000000-19.000000,1.000000 0.000000,18.000000 19.000000,0.000000 0.000000,-19.000000 0.000000,1.000000 0.000000,-38.000000-18.000000,0.000000-1.000000,38.000000 19.000000,-1.000000 0.000000,19.000000 0.000000,0.000000 0.000000,0.000000-19.000000,1.000000 1.000000,-1.000000 18.000000,0.000000 0.000000,-37.000000-19.000000,-1.000000 0.000000,1.000000 19.000000,0.000000 0.000000,37.000000 0.000000,0.000000 0.000000,19.000000-18.000000,0.000000-1.000000,-38.000000 19.000000,1.000000 0.000000,-19.000000 0.000000,-1.000000 0.000000,-18.000000 0.000000,1.000000 0.000000,36.000000 0.000000,0.000000 0.000000,1.000000 0.000000,-1.000000 0.000000,1.000000 0.000000,-1.000000 0.000000,-37.000000 0.000000,0.000000 0.000000,1.000000 0.000000,-1.000000 0.000000,-19.000000 19.000000,1.000000-1.000000,-1.000000-18.000000,0.000000 0.000000,38.000000 19.000000,0.000000 0.000000,0.000000-19.000000,-1.000000 0.000000,1.000000 0.000000,0.000000 0.000000,-19.000000 0.000000,0.000000 0.000000,-18.000000 18.000000,-1.000000 1.000000,-18.000000-19.000000,-1.000000 0.000000,20.000000 0.000000,-1.000000 0.000000,19.000000 0.000000,0.000000 0.000000,1.000000 0.000000,-1.000000 0.000000,18.000000 19.000000,1.000000-1.000000,-19.000000-18.000000,0.000000 0.000000,-18.000000 0.000000,-1.000000 0.000000,1.000000 0.000000,-1.000000 0.000000,0.000000 0.000000,1.000000 0.000000,-1.000000-18.000000,1.000000-1.000000,-1.000000 19.000000,1.000000 0.000000,18.000000 0.000000,0.000000 0.000000,0.000000-19.000000,0.000000 1.000000,0.000000 18.000000,0.000000 0.000000,-19.000000 0.000000,1.000000 0.000000,-1.000000-19.000000,1.000000 0.000000,-20.000000 19.000000,1.000000 0.000000,19.000000-18.000000,-1.000000-1.000000,19.000000 19.000000,0.000000 0.000000,19.000000 0.000000,0.000000 0.000000,0.000000-19.000000,-1.000000 1.000000,-18.000000 18.000000,1.000000 0.000000,-1.000000 0.000000,0.000000 0.000000,-19.000000 0.000000,1.000000 0.000000,18.000000 0.000000,0.000000 0.000000,37.000000 0.000000,1.000000 0.000000,-20.000000 0.000000,1.000000 0.000000,19.000000 18.000000,-1.000000 1.000000,-37.000000-19.000000,0.000000 0.000000,-18.000000 0.000000,-1.000000 0.000000,1.000000 0.000000,-1.000000 0.000000,19.000000 19.000000,0.000000-1.000000,19.000000-18.000000,0.000000 0.000000,-1.000000 0.000000,1.000000 0.000000,0.000000 19.000000,0.000000 0.000000,-19.000000-19.000000,0.000000 0.000000,-19.000000 0.000000,1.000000 0.000000,-1.000000 0.000000,1.000000 0.000000,-1.000000 0.000000,0.000000 0.000000,1.000000 18.000000,-1.000000 1.000000,19.000000-19.000000,0.000000 0.000000,1.000000 0.000000,-1.000000 0.000000,-19.000000 19.000000,0.000000-1.000000,-18.000000-18.000000,0.000000 0.000000,-19.000000 0.000000,0.000000 0.000000,0.000000 0.000000,0.000000 0.000000,0.000000 0.000000,0.000000 0.000000,-18.000000 0.000000,-1.000000 0.000000,38.000000 19.000000,-1.000000 0.000000,-36.000000-19.000000,-1.000000 0.000000,19.000000 0.000000,0.000000 0.000000,0.000000 0.000000,0.000000 0.000000,-18.000000 0.000000,-1.000000 0.000000,-18.000000 0.000000,-1.000000 0.000000,1.000000 0.000000,0.000000 0.000000,-19.000000 18.000000</inkml:trace>
</inkml:ink>
</file>

<file path=ppt/ink/ink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22:42"/>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88950.000000 22000.000000,'300.000000'0.000000,"-175.000000"0.000000,0.000000 0.000000,-25.000000 0.000000,0.000000 0.000000,0.000000 0.000000,0.000000 0.000000,-25.000000-25.000000,0.000000 0.000000,0.000000 25.000000,0.000000 0.000000,-25.000000-25.000000,0.000000 0.000000,25.000000 25.000000,0.000000 0.000000,-50.000000-25.000000</inkml:trace>
</inkml:ink>
</file>

<file path=ppt/ink/ink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2:58:18"/>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79250.000000 23850.000000,'100.000000'50.000000,"-75.000000"-50.000000,0.000000 0.000000,25.000000 0.000000,0.000000 0.000000,0.000000 0.000000,0.000000 0.000000,0.000000 0.000000,0.000000 0.000000,25.000000-25.000000,0.000000 0.000000,25.000000 25.000000,0.000000 0.000000,-25.000000 0.000000,0.000000 0.000000,25.000000 0.000000,0.000000 0.000000,0.000000 0.000000,0.000000 0.000000,0.000000 0.000000,0.000000 0.000000,0.000000 0.000000,0.000000 0.000000,25.000000 0.000000,0.000000 0.000000,-25.000000 0.000000,0.000000 0.000000,50.000000 0.000000,0.000000 0.000000,50.000000 25.000000,0.000000 0.000000,0.000000-25.000000,0.000000 0.000000,0.000000 25.000000,0.000000 0.000000,0.000000-25.000000,0.000000 0.000000,-50.000000 25.000000,0.000000 0.000000,0.000000-25.000000,0.000000 0.000000,50.000000 0.000000,0.000000 0.000000,25.000000 25.000000,0.000000 0.000000,-25.000000-25.000000,0.000000 0.000000,-25.000000 0.000000,0.000000 0.000000,-25.000000 0.000000,0.000000 0.000000,50.000000 0.000000,0.000000 0.000000,0.000000 0.000000,0.000000 0.000000,0.000000 25.000000,0.000000 0.000000,0.000000-25.000000,0.000000 0.000000,-75.000000 0.000000,0.000000 0.000000,0.000000 0.000000,0.000000 0.000000,25.000000 0.000000,0.000000 0.000000,0.000000 0.000000,0.000000 0.000000,25.000000 0.000000,0.000000 0.000000,0.000000 0.000000,0.000000 0.000000,-50.000000 0.000000,0.000000 0.000000,-25.000000 0.000000,0.000000 0.000000,0.000000 0.000000,0.000000 0.000000,-25.000000-25.000000,0.000000 0.000000,-25.000000 25.000000,0.000000 0.000000,0.000000 0.000000,0.000000 0.000000,0.000000 0.000000,0.000000 0.000000,-25.000000 0.000000,0.000000 0.000000,-50.000000-25.000000,0.000000 0.000000,-50.000000 25.000000,0.000000 0.000000,25.000000 0.000000,0.000000 0.000000,-25.000000 0.000000,0.000000 0.000000,25.000000-25.000000,0.000000 0.000000,-25.000000 25.000000,0.000000 0.000000,-25.000000 0.000000,0.000000 0.000000,25.000000 0.000000,0.000000 0.000000,-50.000000 0.000000,0.000000 0.000000,0.000000 0.000000,0.000000 0.000000,-25.000000 0.000000,0.000000 0.000000,-25.000000 0.000000,0.000000 0.000000,-25.000000 25.000000,0.000000 0.000000,25.000000-25.000000,0.000000 0.000000,-25.000000 0.000000,0.000000 0.000000,25.000000 0.000000,0.000000 0.000000,-75.000000 0.000000,0.000000 0.000000,0.000000 0.000000,0.000000 0.000000,50.000000 0.000000,0.000000 0.000000,25.000000 0.000000,0.000000 0.000000,-75.000000-25.000000,0.000000 0.000000,0.000000 25.000000,0.000000 0.000000,0.000000-25.000000,0.000000 0.000000,25.000000 25.000000,0.000000 0.000000,50.000000 0.000000,0.000000 0.000000,-50.000000 0.000000,0.000000 0.000000,0.000000-25.000000,0.000000 0.000000,50.000000 25.000000,0.000000 0.000000,25.000000 0.000000,0.000000 0.000000,50.000000 0.000000,0.000000 0.000000,0.000000 25.000000,0.000000 0.000000,25.000000-25.000000,0.000000 0.000000,-25.000000 0.000000,0.000000 0.000000,0.000000 25.000000,0.000000 0.000000,25.000000-25.000000,0.000000 0.000000,25.000000 25.000000,0.000000 0.000000,0.000000-25.000000,0.000000 0.000000,25.000000 0.000000,0.000000 0.000000,25.000000 25.000000,0.000000 0.000000,-25.000000-25.000000,0.000000 0.000000,25.000000 25.000000,0.000000 0.000000,-25.000000 0.000000</inkml:trace>
</inkml:ink>
</file>

<file path=ppt/ink/ink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22:44"/>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59900.000000 25300.000000,'150.000000'0.000000,"-75.000000"0.000000,0.000000 0.000000,0.000000 0.000000,0.000000 0.000000,0.000000 0.000000,0.000000 0.000000,-25.000000-25.000000</inkml:trace>
</inkml:ink>
</file>

<file path=ppt/ink/ink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22:55"/>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50150.000000 35700.000000,'100.000000'0.000000,"0.000000"0.000000,0.000000 0.000000,-25.000000-25.000000,0.000000 0.000000,0.000000 25.000000,0.000000 0.000000,25.000000-50.000000,0.000000 0.000000,-50.000000 50.000000,0.000000 0.000000,0.000000-25.000000,0.000000 0.000000,25.000000 25.000000,0.000000 0.000000,-25.000000-25.000000,0.000000 0.000000,0.000000 25.000000,0.000000 0.000000,25.000000 25.000000,0.000000 0.000000,0.000000-25.000000,0.000000 0.000000,-25.000000 0.000000,0.000000 0.000000,50.000000 0.000000,0.000000 0.000000,-25.000000 0.000000,0.000000 0.000000,0.000000 0.000000,0.000000 0.000000,25.000000 0.000000,0.000000 0.000000,-25.000000 0.000000,0.000000 0.000000,0.000000 0.000000,0.000000 0.000000,-25.000000 0.000000,0.000000 0.000000,0.000000 0.000000,0.000000 0.000000,0.000000 25.000000</inkml:trace>
</inkml:ink>
</file>

<file path=ppt/ink/ink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23:24"/>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35749.000000 41863.000000,'-38.000000'-37.000000,"38.000000"18.000000,0.000000 0.000000,0.000000 0.000000,0.000000 0.000000,-18.000000 38.000000,-1.000000 0.000000,19.000000 0.000000,0.000000 0.000000,-19.000000 18.000000,0.000000 1.000000,1.000000-1.000000,-1.000000 1.000000,0.000000-1.000000,0.000000 1.000000,0.000000-1.000000,1.000000 1.000000,-1.000000 0.000000,0.000000-1.000000,0.000000-18.000000,1.000000 0.000000,-1.000000 18.000000,0.000000 1.000000,0.000000-19.000000,0.000000-1.000000,1.000000 1.000000,-1.000000 0.000000,19.000000 0.000000,0.000000-1.000000,0.000000 1.000000,0.000000 0.000000,37.000000-38.000000,1.000000 0.000000,0.000000 1.000000,-1.000000-1.000000,1.000000 0.000000,-1.000000 0.000000,20.000000-18.000000,-1.000000-1.000000,0.000000-18.000000,1.000000 0.000000,18.000000 18.000000,0.000000 0.000000,0.000000-18.000000,0.000000 0.000000,19.000000-1.000000,0.000000 1.000000,0.000000-19.000000,-1.000000 0.000000,20.000000 19.000000,0.000000-1.000000,-19.000000 1.000000,0.000000 0.000000,-1.000000 18.000000,1.000000 0.000000,-37.000000 1.000000,-1.000000-1.000000,0.000000 1.000000,1.000000-1.000000,-39.000000 38.000000,1.000000 0.000000,0.000000-18.000000,0.000000-1.000000,-1.000000 19.000000,1.000000 0.000000,-19.000000 19.000000,0.000000-1.000000,0.000000 1.000000</inkml:trace>
</inkml:ink>
</file>

<file path=ppt/ink/ink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23:28"/>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44874.000000 44342.000000,'0.000000'-38.000000,"-19.000000"38.000000,1.000000 0.000000,-1.000000 0.000000,0.000000 0.000000,0.000000 19.000000,0.000000 0.000000,1.000000-19.000000,-1.000000 0.000000,0.000000 18.000000,0.000000 1.000000,1.000000 0.000000,-1.000000 0.000000,0.000000-1.000000,0.000000 1.000000,0.000000 19.000000,1.000000-1.000000,18.000000-18.000000,0.000000 0.000000,0.000000 0.000000,0.000000-1.000000,0.000000 1.000000,0.000000 0.000000,18.000000 0.000000,1.000000 0.000000,19.000000-19.000000,-1.000000 0.000000,20.000000 0.000000,-1.000000 0.000000,0.000000 0.000000,1.000000 0.000000,37.000000-38.000000,-1.000000 0.000000,-17.000000 1.000000,-1.000000-1.000000,0.000000 1.000000,0.000000-1.000000,0.000000 1.000000,0.000000-1.000000,0.000000 1.000000,0.000000-1.000000,0.000000 0.000000,0.000000 1.000000,-18.000000-1.000000,-1.000000 1.000000,0.000000 18.000000,1.000000 0.000000,-20.000000 0.000000,1.000000 1.000000,-1.000000-1.000000,1.000000 0.000000,-19.000000 19.000000,0.000000 0.000000,-1.000000 0.000000,1.000000 0.000000,-38.000000 0.000000,1.000000 0.000000,18.000000 19.000000,0.000000 0.000000,0.000000-1.000000,0.000000 1.000000,-19.000000 0.000000</inkml:trace>
</inkml:ink>
</file>

<file path=ppt/ink/ink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23:53"/>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26737.000000 49787.000000,'75.000000'-38.000000,"-57.000000"19.000000,1.000000 0.000000,19.000000-18.000000,-1.000000-1.000000,20.000000 1.000000,-1.000000-1.000000,-19.000000 20.000000,1.000000-1.000000,0.000000 0.000000,-1.000000 0.000000,1.000000 19.000000,-1.000000 0.000000,1.000000-19.000000,-1.000000 1.000000,1.000000 18.000000,-1.000000 0.000000,-18.000000 0.000000,0.000000 0.000000,19.000000 0.000000,-1.000000 0.000000,1.000000 0.000000,-1.000000 0.000000,1.000000 0.000000,-1.000000 0.000000,1.000000 0.000000,-1.000000 0.000000,1.000000 0.000000,0.000000 0.000000,18.000000-19.000000,0.000000 0.000000,19.000000 19.000000,0.000000 0.000000,0.000000 0.000000,1.000000 0.000000,-1.000000-19.000000,0.000000 1.000000,0.000000 18.000000,0.000000 0.000000,19.000000-19.000000,0.000000 0.000000,0.000000 0.000000,0.000000 0.000000,-19.000000 1.000000,0.000000-1.000000,0.000000 0.000000,0.000000 0.000000,-19.000000 19.000000,1.000000 0.000000,-1.000000 0.000000,0.000000 0.000000,1.000000-18.000000,-1.000000-1.000000,19.000000 19.000000,0.000000 0.000000,0.000000 0.000000,0.000000 0.000000,0.000000 0.000000,1.000000 0.000000,-1.000000 0.000000,0.000000 0.000000,0.000000 0.000000,0.000000 0.000000,19.000000 0.000000,0.000000 0.000000,-38.000000 0.000000,0.000000 0.000000,19.000000 0.000000,1.000000 0.000000,-39.000000 0.000000,1.000000 0.000000,18.000000 19.000000,0.000000-1.000000,1.000000-18.000000,-1.000000 0.000000,19.000000 0.000000,0.000000 0.000000,-18.000000 19.000000,-1.000000 0.000000,38.000000-19.000000,0.000000 0.000000,-19.000000 19.000000,0.000000-1.000000,0.000000-18.000000,0.000000 0.000000,19.000000 0.000000,0.000000 0.000000,-19.000000 0.000000,0.000000 0.000000,0.000000 0.000000,0.000000 0.000000,-18.000000 0.000000,-1.000000 0.000000,0.000000 0.000000,1.000000 0.000000,-1.000000-18.000000,0.000000-1.000000,19.000000 19.000000,0.000000 0.000000,-18.000000 0.000000,-1.000000 0.000000,19.000000-19.000000,0.000000 0.000000,-18.000000 19.000000,-1.000000 0.000000,0.000000 0.000000,1.000000 0.000000,-20.000000 0.000000,1.000000 0.000000,18.000000 19.000000,0.000000 0.000000,-18.000000 0.000000,-1.000000-1.000000,1.000000 20.000000,0.000000 0.000000,-1.000000-20.000000,1.000000 1.000000,-1.000000 19.000000,1.000000-1.000000,-1.000000 1.000000,1.000000-1.000000,18.000000 1.000000,0.000000-1.000000,-18.000000-18.000000,0.000000 0.000000,-1.000000 0.000000,1.000000-1.000000,18.000000 1.000000,0.000000 0.000000,1.000000-19.000000,-1.000000 0.000000,19.000000 0.000000,0.000000 0.000000,0.000000 0.000000,0.000000 0.000000,19.000000 0.000000,0.000000 0.000000,0.000000 0.000000,0.000000 0.000000,0.000000 0.000000,0.000000 0.000000,-19.000000 0.000000,0.000000 0.000000,0.000000 0.000000,0.000000 0.000000,0.000000 0.000000,0.000000 0.000000,-18.000000 0.000000,-1.000000 0.000000,19.000000 0.000000,0.000000 0.000000,0.000000 0.000000,0.000000 0.000000,1.000000 0.000000,-1.000000 0.000000,0.000000 0.000000,0.000000 0.000000,37.000000-19.000000,1.000000 0.000000,-19.000000 1.000000,0.000000-1.000000,-19.000000 0.000000,0.000000 0.000000,19.000000 1.000000,0.000000-1.000000,-38.000000 0.000000,1.000000 0.000000,18.000000 19.000000,0.000000 0.000000,0.000000-18.000000,0.000000-1.000000,-19.000000 0.000000,1.000000 0.000000,36.000000 19.000000,1.000000 0.000000,0.000000-19.000000,0.000000 1.000000,-19.000000 18.000000,0.000000 0.000000,19.000000-19.000000,0.000000 0.000000,-19.000000 19.000000,0.000000 0.000000,0.000000-19.000000,0.000000 1.000000,-18.000000 18.000000,-1.000000 0.000000,0.000000 0.000000,1.000000 0.000000,-1.000000 0.000000,0.000000 0.000000,1.000000 0.000000,-1.000000 0.000000,0.000000-19.000000,1.000000 0.000000,18.000000 19.000000,0.000000 0.000000,0.000000 0.000000,0.000000 0.000000,19.000000 0.000000,0.000000 0.000000,-19.000000 0.000000,0.000000 0.000000,-19.000000 0.000000,1.000000 0.000000,18.000000 0.000000,0.000000 0.000000,-19.000000 0.000000,1.000000 0.000000,-1.000000 0.000000,0.000000 0.000000,-18.000000 0.000000,-1.000000 0.000000,1.000000 0.000000,0.000000 0.000000,18.000000 0.000000,0.000000 0.000000,1.000000 0.000000,-1.000000 0.000000,-19.000000-19.000000,1.000000 0.000000,18.000000 19.000000,1.000000 0.000000,18.000000 0.000000,0.000000 0.000000,0.000000 0.000000,0.000000 0.000000,0.000000 0.000000,0.000000 0.000000,0.000000 0.000000,0.000000 0.000000,-18.000000 0.000000,-1.000000 0.000000,0.000000 0.000000,1.000000 0.000000,-1.000000 0.000000,0.000000 0.000000,1.000000 0.000000,-1.000000 0.000000,-18.000000 0.000000,-1.000000 0.000000,19.000000 0.000000,1.000000 0.000000,-20.000000 0.000000,1.000000 0.000000,-1.000000 0.000000,1.000000 0.000000,0.000000-18.000000,-1.000000-1.000000,19.000000 19.000000,1.000000 0.000000,-20.000000 0.000000,1.000000 0.000000,18.000000 0.000000,1.000000 0.000000,-1.000000 0.000000,0.000000 0.000000,1.000000 0.000000,-1.000000 0.000000,0.000000 0.000000,1.000000 0.000000,-20.000000 0.000000,1.000000 0.000000,18.000000 0.000000,0.000000 0.000000,1.000000 0.000000,-1.000000 0.000000,-19.000000 19.000000,1.000000-1.000000,0.000000-18.000000,-1.000000 0.000000,1.000000 19.000000,-1.000000 0.000000,-18.000000-19.000000,0.000000 0.000000,18.000000 19.000000,1.000000 0.000000,-19.000000-19.000000,-1.000000 0.000000,1.000000 0.000000,0.000000 0.000000,0.000000 0.000000,0.000000 0.000000,-1.000000 18.000000,1.000000 1.000000,19.000000-19.000000,-1.000000 0.000000,-18.000000 0.000000,0.000000 0.000000,0.000000 0.000000,-1.000000 0.000000,1.000000 0.000000,0.000000 0.000000,18.000000 0.000000,1.000000 0.000000,-19.000000 0.000000,0.000000 0.000000,18.000000 19.000000,1.000000 0.000000,-1.000000-19.000000,1.000000 0.000000,-19.000000 0.000000,-1.000000 0.000000,20.000000 0.000000,-1.000000 0.000000,20.000000 0.000000,-1.000000 0.000000,-18.000000 0.000000,-1.000000 0.000000,19.000000 0.000000,1.000000 0.000000,-1.000000 0.000000,0.000000 0.000000,-18.000000 0.000000,0.000000 0.000000,37.000000 0.000000,0.000000 0.000000,-38.000000 0.000000,1.000000 0.000000,18.000000 0.000000,1.000000 0.000000,-20.000000 0.000000,1.000000 0.000000,-1.000000 0.000000,1.000000 0.000000,-1.000000 0.000000,1.000000 0.000000,18.000000 0.000000,0.000000 0.000000,1.000000-19.000000,-1.000000 0.000000,-18.000000 19.000000,-1.000000 0.000000,38.000000 0.000000,0.000000 0.000000,-18.000000-19.000000,-1.000000 1.000000,19.000000 18.000000,0.000000 0.000000,-18.000000-19.000000,-1.000000 0.000000,19.000000 19.000000,0.000000 0.000000,-18.000000 0.000000,-1.000000 0.000000,0.000000-19.000000,1.000000 0.000000,-1.000000 19.000000,0.000000 0.000000,-18.000000 0.000000,-1.000000 0.000000,1.000000 0.000000,-1.000000 0.000000,1.000000 0.000000,-1.000000 0.000000,1.000000-18.000000,0.000000-1.000000,-1.000000 19.000000,1.000000 0.000000,-20.000000 0.000000,1.000000 0.000000,19.000000 0.000000,-1.000000 0.000000,1.000000 0.000000,-1.000000 0.000000,1.000000 0.000000,0.000000 0.000000,-1.000000 0.000000,1.000000 0.000000,18.000000 0.000000,0.000000 0.000000,-18.000000 0.000000,-1.000000 0.000000,1.000000 0.000000,0.000000 0.000000,18.000000 0.000000,0.000000 0.000000,-18.000000 0.000000,-1.000000 0.000000,1.000000 0.000000,-1.000000 0.000000,20.000000 0.000000,-1.000000 0.000000,-18.000000 0.000000,-1.000000 0.000000,1.000000 0.000000,-1.000000 0.000000,1.000000 0.000000,-1.000000 0.000000,-18.000000 0.000000,0.000000 0.000000,18.000000 0.000000,1.000000 0.000000,0.000000 0.000000,-1.000000 0.000000,1.000000 0.000000,-1.000000 0.000000,1.000000 0.000000,-1.000000 0.000000,1.000000 0.000000,-1.000000 0.000000,1.000000 0.000000,0.000000 0.000000,18.000000 0.000000,0.000000 0.000000,1.000000 0.000000,-1.000000 0.000000,0.000000 0.000000,0.000000 0.000000,1.000000 0.000000,-1.000000 0.000000,0.000000 0.000000,1.000000 0.000000,18.000000 0.000000,0.000000 0.000000,-19.000000 0.000000,1.000000 0.000000,-1.000000 0.000000,0.000000 0.000000,1.000000 0.000000,-1.000000 0.000000,-18.000000 0.000000,-1.000000 0.000000,1.000000 19.000000,-1.000000-1.000000,-18.000000-18.000000,0.000000 0.000000,0.000000 0.000000,-1.000000 0.000000,1.000000 0.000000,0.000000 0.000000,0.000000 0.000000,-1.000000 0.000000,20.000000 19.000000,-1.000000 0.000000,-18.000000-19.000000,0.000000 0.000000,0.000000 0.000000,0.000000 0.000000,18.000000 0.000000,1.000000 0.000000,-20.000000 0.000000,1.000000 0.000000,19.000000 0.000000,-1.000000 0.000000,1.000000 0.000000,-1.000000 0.000000,1.000000 0.000000,0.000000 0.000000,-1.000000 0.000000,1.000000 0.000000,-1.000000 0.000000,1.000000 0.000000,18.000000 0.000000,0.000000 0.000000,-18.000000 0.000000,0.000000 0.000000,18.000000 0.000000,0.000000 0.000000,-18.000000 0.000000,-1.000000 0.000000,20.000000 0.000000,-1.000000 0.000000,0.000000 0.000000,1.000000 0.000000,-20.000000 0.000000,1.000000 0.000000,18.000000 0.000000,0.000000 0.000000,-18.000000 0.000000,-1.000000 0.000000,1.000000 0.000000,0.000000 0.000000,-1.000000-19.000000,1.000000 0.000000,-1.000000 19.000000,1.000000 0.000000,-1.000000 0.000000,1.000000 0.000000,-1.000000 0.000000,1.000000 0.000000,18.000000-18.000000,1.000000-1.000000,-20.000000 19.000000,1.000000 0.000000,18.000000-19.000000,0.000000 0.000000,1.000000 19.000000,-1.000000 0.000000,0.000000 0.000000,1.000000 0.000000,-1.000000 0.000000,0.000000 0.000000,1.000000-18.000000,-1.000000-1.000000,19.000000 19.000000,0.000000 0.000000,-18.000000 0.000000,-1.000000 0.000000,0.000000-19.000000,1.000000 0.000000,-20.000000 19.000000,1.000000 0.000000,18.000000 0.000000,0.000000 0.000000,-18.000000-19.000000,-1.000000 1.000000,1.000000 18.000000,0.000000 0.000000,-1.000000 0.000000,1.000000 0.000000,-1.000000 0.000000,1.000000 0.000000,18.000000-19.000000,0.000000 0.000000,1.000000 19.000000,-1.000000 0.000000,0.000000 0.000000,1.000000 0.000000,-1.000000 0.000000,0.000000 0.000000,19.000000 0.000000,1.000000 0.000000,-20.000000 0.000000,0.000000 0.000000,1.000000 19.000000,-1.000000 0.000000,0.000000-19.000000,1.000000 0.000000,-20.000000 0.000000,1.000000 0.000000,-1.000000 0.000000,1.000000 0.000000,-1.000000 0.000000,1.000000 0.000000,-19.000000 0.000000,-1.000000 0.000000,1.000000 0.000000,0.000000 0.000000,0.000000 0.000000,-1.000000 0.000000,1.000000 0.000000,0.000000 0.000000,-19.000000 18.000000,0.000000 1.000000,19.000000-19.000000,0.000000 0.000000,-1.000000 0.000000,1.000000 0.000000,0.000000 0.000000,0.000000 0.000000,-1.000000 0.000000,1.000000 0.000000,0.000000 19.000000,0.000000 0.000000,0.000000-19.000000,-1.000000 0.000000,20.000000 0.000000,-1.000000 0.000000,-18.000000 0.000000,0.000000 0.000000,0.000000 0.000000,0.000000 0.000000,18.000000 0.000000,1.000000 0.000000,-1.000000 0.000000,1.000000 0.000000,-1.000000 19.000000,1.000000-1.000000,18.000000-18.000000,1.000000 0.000000,-20.000000 0.000000,1.000000 0.000000,37.000000 0.000000,0.000000 0.000000,-19.000000 0.000000,1.000000 0.000000,-1.000000 0.000000,0.000000 0.000000,0.000000 0.000000,1.000000 0.000000,-1.000000 0.000000,0.000000 0.000000,1.000000 0.000000,-1.000000 0.000000,0.000000 0.000000,1.000000 0.000000,-1.000000 0.000000,0.000000 0.000000,-18.000000 0.000000,0.000000 0.000000,18.000000 0.000000,0.000000 0.000000,1.000000-18.000000,-1.000000-1.000000,0.000000 19.000000,1.000000 0.000000,18.000000 0.000000,0.000000 0.000000,0.000000 0.000000,0.000000 0.000000,0.000000 0.000000,0.000000 0.000000,0.000000 19.000000,0.000000-1.000000,-18.000000-18.000000,-1.000000 0.000000,0.000000 0.000000,1.000000 0.000000,-1.000000 0.000000,0.000000 0.000000,1.000000 19.000000,-1.000000 0.000000,0.000000-19.000000,1.000000 0.000000,-20.000000 0.000000,1.000000 0.000000,18.000000 19.000000,0.000000-1.000000,19.000000-18.000000,1.000000 0.000000,-20.000000 0.000000,0.000000 0.000000,19.000000 0.000000,0.000000 0.000000,1.000000 0.000000,-1.000000 0.000000,0.000000 0.000000,0.000000 0.000000,0.000000 0.000000,0.000000 0.000000,0.000000 19.000000,0.000000 0.000000,-18.000000-19.000000,-1.000000 0.000000,0.000000 0.000000,1.000000 0.000000,-1.000000 0.000000,0.000000 0.000000,-18.000000 19.000000,-1.000000 0.000000,20.000000-19.000000,-1.000000 0.000000,0.000000 0.000000,1.000000 0.000000,-1.000000 18.000000,0.000000 1.000000,1.000000-19.000000,-1.000000 0.000000,0.000000 19.000000,1.000000 0.000000,18.000000-1.000000,0.000000 1.000000,-19.000000-19.000000,0.000000 0.000000,20.000000 19.000000,-1.000000 0.000000,-19.000000 0.000000,0.000000-1.000000,1.000000 1.000000,-1.000000 0.000000,0.000000 0.000000,1.000000-1.000000,-1.000000 1.000000,0.000000 0.000000,-18.000000-19.000000,-1.000000 0.000000,1.000000 0.000000,0.000000 0.000000,-1.000000 0.000000,1.000000 0.000000,-20.000000 0.000000,1.000000 0.000000,19.000000 0.000000,-1.000000 0.000000,1.000000 0.000000,-1.000000 0.000000,1.000000 0.000000,0.000000 0.000000,-1.000000 0.000000,1.000000 0.000000,-1.000000 0.000000,1.000000 0.000000,-1.000000 0.000000,1.000000 0.000000,-19.000000 19.000000,-1.000000-1.000000,20.000000-18.000000,-1.000000 0.000000,1.000000 0.000000,0.000000 0.000000,-1.000000 19.000000,1.000000 0.000000,-1.000000-19.000000,1.000000 0.000000,18.000000 0.000000,0.000000 0.000000,-18.000000 0.000000,0.000000 0.000000,-1.000000 0.000000,1.000000 0.000000,18.000000 0.000000,0.000000 0.000000,1.000000 0.000000,-1.000000 0.000000,0.000000 0.000000,1.000000 0.000000,-20.000000-19.000000,1.000000 0.000000,37.000000 1.000000,0.000000-1.000000,-19.000000 19.000000,1.000000 0.000000,18.000000-19.000000,0.000000 0.000000,0.000000 1.000000,0.000000-1.000000,19.000000 0.000000,0.000000 0.000000,0.000000 1.000000,0.000000-1.000000,-19.000000 19.000000,0.000000 0.000000,19.000000-19.000000,-1.000000 0.000000,-36.000000 0.000000,-1.000000 1.000000,0.000000 18.000000,1.000000 0.000000,-1.000000-19.000000,0.000000 0.000000,-18.000000 19.000000,0.000000 0.000000,-1.000000 0.000000,1.000000 0.000000,-1.000000-19.000000,1.000000 1.000000,-1.000000 18.000000,1.000000 0.000000,-19.000000 0.000000,-1.000000 0.000000,20.000000 0.000000,0.000000 0.000000,-1.000000-19.000000,1.000000 0.000000,-20.000000 19.000000,1.000000 0.000000,0.000000 0.000000,0.000000 0.000000,0.000000 0.000000,-1.000000 0.000000,1.000000 0.000000,0.000000 0.000000,0.000000 0.000000,-1.000000 0.000000,1.000000 0.000000,0.000000 0.000000,-19.000000-19.000000,0.000000 0.000000,-38.000000 19.000000</inkml:trace>
</inkml:ink>
</file>

<file path=ppt/ink/ink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24:01"/>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48254.000000 51927.000000,'-38.000000'0.000000,"1.000000"-37.000000,-1.000000-1.000000,19.000000 19.000000,1.000000 0.000000,-1.000000 1.000000,0.000000-1.000000,19.000000 0.000000,0.000000 0.000000,0.000000 1.000000,0.000000-1.000000,19.000000 19.000000,0.000000 0.000000,-1.000000 0.000000,1.000000 0.000000,19.000000 0.000000,-1.000000 0.000000,20.000000 0.000000,-1.000000 0.000000,0.000000 19.000000,1.000000-1.000000,18.000000 1.000000,0.000000 0.000000,19.000000 0.000000,0.000000-1.000000,18.000000 1.000000,1.000000 0.000000,37.000000 0.000000,0.000000 0.000000,19.000000-1.000000,0.000000 1.000000,-19.000000 0.000000,1.000000 0.000000,-20.000000-19.000000,0.000000 0.000000,1.000000 0.000000,-1.000000 0.000000,38.000000 0.000000,0.000000 0.000000,-18.000000-38.000000,-1.000000 1.000000,19.000000-1.000000,0.000000 0.000000,-19.000000 1.000000,0.000000-1.000000,-18.000000 1.000000,-1.000000-1.000000,0.000000 19.000000,1.000000 1.000000,18.000000-20.000000,0.000000 1.000000,-18.000000 18.000000,-1.000000 0.000000,1.000000 0.000000,-1.000000 0.000000,-37.000000 1.000000,0.000000-1.000000,-38.000000 19.000000,0.000000 0.000000,1.000000 0.000000,-1.000000 0.000000,19.000000 0.000000,0.000000 0.000000,-18.000000 0.000000,-1.000000 0.000000,0.000000 19.000000,1.000000-1.000000,-1.000000 1.000000,0.000000 0.000000,-18.000000-19.000000,-1.000000 0.000000,1.000000 19.000000,-1.000000 0.000000,-37.000000-1.000000,0.000000 1.000000,-37.000000-19.000000,-1.000000 0.000000,-18.000000 19.000000,0.000000 0.000000,-1.000000-1.000000,1.000000 1.000000,-19.000000-19.000000,0.000000 0.000000,19.000000 19.000000,-1.000000 0.000000,-18.000000-19.000000,0.000000 0.000000,0.000000 0.000000,0.000000 0.000000,18.000000 19.000000,1.000000-1.000000,-19.000000-18.000000,0.000000 0.000000,-19.000000 0.000000,0.000000 0.000000,0.000000 0.000000,0.000000 0.000000,-18.000000 0.000000,-1.000000 0.000000,-37.000000 0.000000,0.000000 0.000000,18.000000-18.000000,1.000000-1.000000,-19.000000 0.000000,-1.000000 0.000000,39.000000-18.000000,-1.000000-1.000000,-37.000000 19.000000,0.000000 1.000000,-19.000000-1.000000,0.000000 0.000000,0.000000-19.000000,0.000000 1.000000,37.000000 37.000000,1.000000 0.000000,-1.000000 0.000000,1.000000 0.000000,37.000000 0.000000,0.000000 0.000000,-18.000000 0.000000,-1.000000 0.000000,-19.000000 19.000000,1.000000-1.000000,0.000000 20.000000,-1.000000 0.000000,20.000000-20.000000,-1.000000 1.000000,0.000000 19.000000,1.000000-1.000000,36.000000-18.000000,1.000000 0.000000,0.000000 0.000000,0.000000-1.000000,-19.000000 1.000000,0.000000 0.000000,38.000000-19.000000,0.000000 0.000000,-19.000000 0.000000,0.000000 0.000000,-1.000000 19.000000,1.000000-1.000000,19.000000-18.000000,0.000000 0.000000,-1.000000 0.000000,1.000000 0.000000,18.000000 0.000000,1.000000 0.000000,18.000000 0.000000,0.000000 0.000000,38.000000 0.000000,0.000000 0.000000,0.000000 19.000000,-1.000000 0.000000,1.000000-19.000000,0.000000 0.000000,0.000000 19.000000</inkml:trace>
</inkml:ink>
</file>

<file path=ppt/ink/ink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24:31"/>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84450.000000 20050.000000,'-50.000000'0.000000,"25.000000"0.000000,0.000000 0.000000,0.000000 0.000000,0.000000 0.000000,75.000000 0.000000,0.000000 0.000000,0.000000 0.000000,0.000000 0.000000,25.000000 0.000000,0.000000 0.000000,0.000000 0.000000,0.000000 0.000000,25.000000 0.000000,0.000000 0.000000,0.000000 0.000000,0.000000 0.000000,0.000000 0.000000,0.000000 0.000000,25.000000 0.000000,0.000000 0.000000,50.000000 0.000000,0.000000 0.000000,0.000000 0.000000,0.000000 0.000000,25.000000 0.000000,0.000000 0.000000,25.000000 0.000000,0.000000 0.000000,-50.000000 0.000000,0.000000 0.000000,0.000000 25.000000,0.000000 0.000000,0.000000-25.000000,0.000000 0.000000,0.000000 25.000000,0.000000 0.000000,25.000000 0.000000,0.000000 0.000000,-25.000000 0.000000,0.000000 0.000000,-25.000000 0.000000,0.000000 0.000000,0.000000 0.000000,0.000000 0.000000,0.000000 0.000000,0.000000 0.000000,-25.000000 0.000000,0.000000 0.000000,25.000000-25.000000,0.000000 0.000000,0.000000 25.000000,0.000000 0.000000,0.000000 0.000000,0.000000 0.000000,-25.000000 0.000000,0.000000 0.000000,-25.000000-25.000000,0.000000 0.000000,-25.000000 25.000000,0.000000 0.000000,0.000000-25.000000,0.000000 0.000000,25.000000 25.000000,0.000000 0.000000,-25.000000-25.000000,0.000000 0.000000,0.000000 0.000000,0.000000 0.000000,0.000000 0.000000,0.000000 0.000000,0.000000 0.000000,0.000000 0.000000,-25.000000 0.000000,0.000000 0.000000,25.000000 0.000000,0.000000 0.000000,-25.000000 0.000000,0.000000 0.000000,0.000000 25.000000,0.000000 0.000000,0.000000-25.000000,0.000000 0.000000,-25.000000 0.000000,0.000000 0.000000,0.000000 0.000000,0.000000 0.000000,25.000000 0.000000,0.000000 0.000000,-25.000000 0.000000,0.000000 0.000000,0.000000-25.000000,0.000000 0.000000,0.000000 25.000000,0.000000 0.000000,-25.000000-25.000000,0.000000 0.000000,25.000000 25.000000,0.000000 0.000000,-25.000000-25.000000</inkml:trace>
</inkml:ink>
</file>

<file path=ppt/ink/ink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24:32"/>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94600.000000 20550.000000,'50.000000'0.000000,"-25.000000"0.000000,0.000000 0.000000,0.000000 0.000000,0.000000 0.000000,0.000000 0.000000,0.000000 0.000000,0.000000 25.000000,0.000000 0.000000,0.000000-25.000000,0.000000 0.000000,25.000000 0.000000,0.000000 0.000000,0.000000 0.000000,0.000000 0.000000,25.000000 0.000000,0.000000 0.000000,0.000000 0.000000,0.000000 0.000000,25.000000 0.000000,0.000000 0.000000,0.000000 0.000000,0.000000 0.000000,0.000000-25.000000,0.000000 0.000000,0.000000 25.000000,0.000000 0.000000,25.000000-25.000000,0.000000 0.000000,0.000000 0.000000,0.000000 0.000000,0.000000 25.000000,0.000000 0.000000,25.000000-25.000000,0.000000 0.000000,-25.000000 0.000000,0.000000 0.000000,25.000000 25.000000,0.000000 0.000000,-50.000000-25.000000,0.000000 0.000000,25.000000 25.000000,0.000000 0.000000,-50.000000 0.000000,0.000000 0.000000,0.000000-25.000000,0.000000 0.000000,0.000000 25.000000,0.000000 0.000000,0.000000 0.000000,0.000000 0.000000,25.000000 0.000000,0.000000 0.000000,-25.000000 0.000000,0.000000 0.000000,25.000000 0.000000,0.000000 0.000000,-25.000000 0.000000,0.000000 0.000000,25.000000 0.000000,0.000000 0.000000,-50.000000 0.000000,0.000000 0.000000,0.000000 0.000000,0.000000 0.000000,0.000000 0.000000,0.000000 0.000000,-25.000000-25.000000,0.000000 0.000000,0.000000 25.000000,0.000000 0.000000,-50.000000 0.000000,0.000000 0.000000,0.000000 0.000000,0.000000 0.000000,0.000000 0.000000,0.000000 0.000000,0.000000 0.000000,0.000000 0.000000,-25.000000 25.000000,0.000000 0.000000,25.000000-25.000000</inkml:trace>
</inkml:ink>
</file>

<file path=ppt/ink/ink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24:37"/>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84500.000000 24100.000000,'50.000000'0.000000,"-25.000000"0.000000,0.000000 0.000000,0.000000-25.000000,0.000000 0.000000,50.000000 0.000000,0.000000 0.000000,-25.000000 0.000000,0.000000 0.000000,0.000000 0.000000,0.000000 0.000000,50.000000 25.000000,0.000000 0.000000,-25.000000 0.000000,0.000000 0.000000,0.000000 0.000000,0.000000 0.000000,25.000000 0.000000,0.000000 0.000000,25.000000 0.000000,0.000000 0.000000,25.000000 0.000000,0.000000 0.000000,0.000000 25.000000,0.000000 0.000000,25.000000 0.000000,0.000000 0.000000,25.000000 0.000000,0.000000 0.000000,-50.000000-25.000000,0.000000 0.000000,-25.000000 25.000000,0.000000 0.000000,50.000000 0.000000,0.000000 0.000000,0.000000 0.000000,0.000000 0.000000,25.000000 25.000000,0.000000 0.000000,25.000000-25.000000,0.000000 0.000000,-50.000000 0.000000,0.000000 0.000000,0.000000-25.000000,0.000000 0.000000,25.000000 0.000000,0.000000 0.000000,25.000000 0.000000,0.000000 0.000000,0.000000 0.000000,0.000000 0.000000,-25.000000 0.000000,0.000000 0.000000,-25.000000-25.000000,0.000000 0.000000,0.000000 0.000000,0.000000 0.000000,50.000000 0.000000,0.000000 0.000000,0.000000 0.000000,0.000000 0.000000,-25.000000 0.000000,0.000000 0.000000,0.000000 0.000000,0.000000 0.000000,-50.000000 0.000000,0.000000 0.000000,50.000000 0.000000,0.000000 0.000000,25.000000 0.000000,0.000000 0.000000,-25.000000 25.000000,0.000000 0.000000,-50.000000 0.000000,0.000000 0.000000,-25.000000-25.000000,0.000000 0.000000,-25.000000 25.000000,0.000000 0.000000,25.000000 0.000000,0.000000 0.000000,-25.000000 0.000000,0.000000 0.000000,-25.000000 0.000000,0.000000 0.000000,0.000000 0.000000,0.000000 0.000000,-50.000000 0.000000,0.000000 0.000000,-50.000000-25.000000,0.000000 0.000000,-25.000000 25.000000,0.000000 0.000000,0.000000 0.000000,0.000000 0.000000,-50.000000 0.000000,0.000000 0.000000,0.000000-25.000000,0.000000 0.000000,-25.000000 25.000000,0.000000 0.000000,0.000000 0.000000,0.000000 0.000000,-25.000000 0.000000,0.000000 0.000000,-25.000000 0.000000,0.000000 0.000000,-75.000000 0.000000,0.000000 0.000000,-50.000000 0.000000,0.000000 0.000000,-25.000000 0.000000,0.000000 0.000000,-50.000000 0.000000,0.000000 0.000000,50.000000 0.000000,0.000000 0.000000,50.000000 0.000000,0.000000 0.000000,25.000000 25.000000,0.000000 0.000000,0.000000 0.000000,0.000000 0.000000,-25.000000 0.000000,0.000000 0.000000,25.000000 0.000000,0.000000 0.000000,25.000000-25.000000,0.000000 0.000000,-75.000000 25.000000,0.000000 0.000000,-75.000000-25.000000,0.000000 0.000000,75.000000 25.000000,0.000000 0.000000,75.000000 0.000000,0.000000 0.000000,25.000000-25.000000,0.000000 0.000000,25.000000 0.000000,0.000000 0.000000,25.000000 0.000000,0.000000 0.000000,25.000000 0.000000,0.000000 0.000000,75.000000 25.000000,0.000000 0.000000,0.000000-25.000000,0.000000 0.000000,125.000000 0.000000,0.000000 0.000000,0.000000 0.000000,0.000000 0.000000,75.000000 0.000000,0.000000 0.000000,50.000000 0.000000,0.000000 0.000000,50.000000 0.000000,0.000000 0.000000,-25.000000 0.000000,0.000000 0.000000,0.000000-25.000000,0.000000 0.000000,100.000000 25.000000,0.000000 0.000000,0.000000-25.000000,0.000000 0.000000,0.000000 25.000000,0.000000 0.000000,25.000000-25.000000,0.000000 0.000000,-25.000000 25.000000,0.000000 0.000000,-25.000000-25.000000,0.000000 0.000000,-50.000000 25.000000,0.000000 0.000000,-25.000000 0.000000,0.000000 0.000000,50.000000-25.000000,0.000000 0.000000,-25.000000 25.000000,0.000000 0.000000,-50.000000 0.000000,0.000000 0.000000,-50.000000 0.000000,0.000000 0.000000,0.000000 0.000000,0.000000 0.000000,0.000000 0.000000,0.000000 0.000000,0.000000 0.000000,0.000000 0.000000,-50.000000 0.000000,0.000000 0.000000,-25.000000 0.000000,0.000000 0.000000,-25.000000 0.000000,0.000000 0.000000,-25.000000 0.000000,0.000000 0.000000,-100.000000 0.000000,0.000000 0.000000,-25.000000 0.000000,0.000000 0.000000,-50.000000 0.000000,0.000000 0.000000,50.000000 0.000000</inkml:trace>
</inkml:ink>
</file>

<file path=ppt/ink/ink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24:43"/>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32250.000000 28800.000000,'100.000000'0.000000,"-75.000000"-25.000000,0.000000 0.000000,25.000000 0.000000,0.000000 0.000000,0.000000 0.000000,0.000000 0.000000,0.000000 0.000000,0.000000 0.000000,0.000000 25.000000,0.000000 0.000000,25.000000-25.000000,0.000000 0.000000,0.000000 0.000000,0.000000 0.000000,0.000000 25.000000,0.000000 0.000000,0.000000-25.000000,0.000000 0.000000,25.000000 0.000000,0.000000 0.000000,-25.000000 25.000000,0.000000 0.000000,0.000000-25.000000,0.000000 0.000000,-25.000000 25.000000,0.000000 0.000000,25.000000 0.000000,0.000000 0.000000,-25.000000 0.000000,0.000000 0.000000,25.000000 0.000000,0.000000 0.000000,0.000000 0.000000,0.000000 0.000000,0.000000-25.000000,0.000000 0.000000,50.000000 25.000000,0.000000 0.000000,-25.000000-25.000000,0.000000 0.000000,25.000000 25.000000,0.000000 0.000000,0.000000-25.000000,0.000000 0.000000,0.000000 25.000000,0.000000 0.000000,-25.000000 0.000000,0.000000 0.000000,-25.000000 0.000000,0.000000 0.000000,0.000000 0.000000,0.000000 0.000000,25.000000 0.000000,0.000000 0.000000,-25.000000 0.000000,0.000000 0.000000,25.000000 0.000000,0.000000 0.000000,0.000000 0.000000,0.000000 0.000000,25.000000 25.000000,0.000000 0.000000,-25.000000-25.000000,0.000000 0.000000,25.000000 25.000000,0.000000 0.000000,0.000000-25.000000,0.000000 0.000000,-50.000000 25.000000,0.000000 0.000000,25.000000 0.000000,0.000000 0.000000,0.000000-25.000000,0.000000 0.000000,-25.000000 0.000000,0.000000 0.000000,50.000000 0.000000,0.000000 0.000000,0.000000 0.000000,0.000000 0.000000,25.000000-25.000000,0.000000 0.000000,0.000000 25.000000,0.000000 0.000000,-25.000000-25.000000,0.000000 0.000000,0.000000 25.000000,0.000000 0.000000,-25.000000-25.000000,0.000000 0.000000,0.000000 25.000000,0.000000 0.000000,-25.000000 0.000000,0.000000 0.000000,50.000000 0.000000,0.000000 0.000000,0.000000 0.000000,0.000000 0.000000,25.000000 0.000000,0.000000 0.000000,0.000000 25.000000,0.000000 0.000000,-50.000000 25.000000,0.000000 0.000000,25.000000-25.000000,0.000000 0.000000,-50.000000 25.000000,0.000000 0.000000,0.000000-25.000000,0.000000 0.000000,0.000000 0.000000,0.000000 0.000000,25.000000 25.000000,0.000000 0.000000,0.000000 0.000000,0.000000 0.000000,25.000000-25.000000,0.000000 0.000000,50.000000 25.000000,0.000000 0.000000,-25.000000-25.000000,0.000000 0.000000,-25.000000 0.000000,0.000000 0.000000,0.000000 0.000000,0.000000 0.000000,-50.000000 0.000000,0.000000 0.000000,25.000000-25.000000,0.000000 0.000000,0.000000 25.000000,0.000000 0.000000,0.000000-25.000000,0.000000 0.000000,25.000000 0.000000,0.000000 0.000000,50.000000 0.000000,0.000000 0.000000,-50.000000 0.000000,0.000000 0.000000,25.000000 0.000000,0.000000 0.000000,-25.000000 0.000000,0.000000 0.000000,-25.000000 0.000000,0.000000 0.000000,0.000000 0.000000,0.000000 0.000000,25.000000 25.000000,0.000000 0.000000,0.000000-25.000000,0.000000 0.000000,0.000000 0.000000,0.000000 0.000000,50.000000 0.000000,0.000000 0.000000,-50.000000 0.000000,0.000000 0.000000,25.000000 0.000000,0.000000 0.000000,-25.000000 0.000000,0.000000 0.000000,-25.000000 0.000000,0.000000 0.000000,25.000000-25.000000,0.000000 0.000000,25.000000 0.000000,0.000000 0.000000,0.000000 25.000000,0.000000 0.000000,25.000000-25.000000,0.000000 0.000000,-25.000000 25.000000,0.000000 0.000000,-25.000000 0.000000,0.000000 0.000000,-25.000000-25.000000,0.000000 0.000000,0.000000 25.000000,0.000000 0.000000,25.000000-25.000000,0.000000 0.000000,0.000000 0.000000,0.000000 0.000000,50.000000 0.000000,0.000000 0.000000,0.000000 0.000000,0.000000 0.000000,-25.000000 0.000000,0.000000 0.000000,0.000000 0.000000,0.000000 0.000000,-50.000000 0.000000,0.000000 0.000000,25.000000 0.000000,0.000000 0.000000,0.000000 0.000000,0.000000 0.000000,25.000000 25.000000,0.000000 0.000000,25.000000-25.000000,0.000000 0.000000,-25.000000 25.000000,0.000000 0.000000,-25.000000 0.000000,0.000000 0.000000,0.000000-25.000000,0.000000 0.000000,0.000000 25.000000,0.000000 0.000000,0.000000-25.000000,0.000000 0.000000,25.000000 25.000000,0.000000 0.000000,25.000000 0.000000,0.000000 0.000000,0.000000-25.000000,0.000000 0.000000,0.000000 25.000000,0.000000 0.000000,-25.000000 0.000000,0.000000 0.000000,-50.000000 0.000000,0.000000 0.000000,0.000000 0.000000,0.000000 0.000000,50.000000 0.000000,0.000000 0.000000,0.000000 0.000000,0.000000 0.000000,0.000000 0.000000,0.000000 0.000000,25.000000 0.000000,0.000000 0.000000,-50.000000 25.000000,0.000000 0.000000,0.000000-25.000000,0.000000 0.000000,0.000000 25.000000,0.000000 0.000000,-25.000000-25.000000,0.000000 0.000000,0.000000 25.000000,0.000000 0.000000,50.000000 0.000000,0.000000 0.000000,-25.000000-25.000000,0.000000 0.000000,0.000000 25.000000,0.000000 0.000000,25.000000-25.000000,0.000000 0.000000,-50.000000 25.000000,0.000000 0.000000,0.000000 0.000000,0.000000 0.000000,-25.000000-25.000000,0.000000 0.000000,25.000000 25.000000,0.000000 0.000000,0.000000-25.000000,0.000000 0.000000,50.000000 25.000000,0.000000 0.000000,-25.000000-25.000000,0.000000 0.000000,25.000000 0.000000,0.000000 0.000000,0.000000 0.000000,0.000000 0.000000,-50.000000 0.000000,0.000000 0.000000,25.000000 0.000000,0.000000 0.000000,-25.000000 0.000000,0.000000 0.000000,-25.000000 0.000000,0.000000 0.000000,50.000000 0.000000,0.000000 0.000000,25.000000 0.000000,0.000000 0.000000,0.000000 0.000000,0.000000 0.000000,25.000000 0.000000,0.000000 0.000000,-25.000000 0.000000,0.000000 0.000000,-25.000000 0.000000,0.000000 0.000000,0.000000 0.000000,0.000000 0.000000,0.000000 0.000000,0.000000 0.000000,25.000000 0.000000,0.000000 0.000000,25.000000-25.000000,0.000000 0.000000,0.000000 25.000000,0.000000 0.000000,0.000000-25.000000,0.000000 0.000000,-25.000000 25.000000,0.000000 0.000000,-25.000000-25.000000,0.000000 0.000000,25.000000 25.000000,0.000000 0.000000,50.000000-25.000000,0.000000 0.000000,0.000000 0.000000,0.000000 0.000000,25.000000 0.000000,0.000000 0.000000,-25.000000 0.000000,0.000000 0.000000,-50.000000 25.000000,0.000000 0.000000,25.000000-25.000000,0.000000 0.000000,50.000000 0.000000,0.000000 0.000000,-25.000000 0.000000,0.000000 0.000000,0.000000 0.000000,0.000000 0.000000,-25.000000 0.000000,0.000000 0.000000,-25.000000 25.000000,0.000000 0.000000,0.000000-25.000000,0.000000 0.000000,75.000000 25.000000,0.000000 0.000000,-25.000000 0.000000,0.000000 0.000000,-25.000000-25.000000,0.000000 0.000000,-25.000000 25.000000,0.000000 0.000000,-25.000000 0.000000,0.000000 0.000000,25.000000-25.000000,0.000000 0.000000,50.000000 25.000000,0.000000 0.000000,-25.000000 0.000000,0.000000 0.000000,0.000000 0.000000,0.000000 0.000000,-25.000000 0.000000,0.000000 0.000000,-25.000000 0.000000,0.000000 0.000000,-25.000000 0.000000,0.000000 0.000000,50.000000 0.000000,0.000000 0.000000,25.000000 0.000000,0.000000 0.000000,0.000000 0.000000,0.000000 0.000000,0.000000 0.000000,0.000000 0.000000,-50.000000 25.000000,0.000000 0.000000,0.000000-25.000000,0.000000 0.000000,0.000000 0.000000,0.000000 0.000000,0.000000 0.000000,0.000000 0.000000,25.000000 0.000000,0.000000 0.000000,25.000000 0.000000,0.000000 0.000000,0.000000 0.000000,0.000000 0.000000,-25.000000 0.000000,0.000000 0.000000,0.000000 0.000000,0.000000 0.000000,-50.000000 0.000000,0.000000 0.000000,25.000000 0.000000,0.000000 0.000000,50.000000-25.000000,0.000000 0.000000,-25.000000 25.000000,0.000000 0.000000,25.000000 0.000000,0.000000 0.000000,0.000000 0.000000,0.000000 0.000000,-25.000000 0.000000,0.000000 0.000000,-25.000000 0.000000,0.000000 0.000000,25.000000 0.000000,0.000000 0.000000,0.000000 0.000000,0.000000 0.000000,25.000000 0.000000,0.000000 0.000000,25.000000 0.000000,0.000000 0.000000,-50.000000 0.000000,0.000000 0.000000,-50.000000 0.000000,0.000000 0.000000,25.000000 0.000000,0.000000 0.000000,-25.000000 0.000000,0.000000 0.000000,25.000000 0.000000,0.000000 0.000000,25.000000 0.000000,0.000000 0.000000,-25.000000-25.000000,0.000000 0.000000,-25.000000 25.000000,0.000000 0.000000,0.000000 0.000000,0.000000 0.000000,-50.000000 0.000000,0.000000 0.000000,-25.000000-25.000000,0.000000 0.000000,25.000000 25.000000,0.000000 0.000000,-25.000000 0.000000,0.000000 0.000000,-75.000000 0.000000,0.000000 0.000000,-50.000000 50.000000,0.000000 0.000000,25.000000 0.000000</inkml:trace>
</inkml:ink>
</file>

<file path=ppt/ink/ink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2:58:20"/>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93050.000000 23550.000000,'100.000000'50.000000,"-50.000000"-50.000000,0.000000 0.000000,0.000000 0.000000,0.000000 0.000000,0.000000 0.000000,0.000000 0.000000,25.000000 0.000000,0.000000 0.000000,0.000000 0.000000,0.000000 0.000000,0.000000 0.000000,0.000000 0.000000,0.000000 0.000000,0.000000 0.000000,0.000000 0.000000,0.000000 0.000000,25.000000 0.000000,0.000000 0.000000,0.000000 0.000000,0.000000 0.000000,0.000000 0.000000,0.000000 0.000000,25.000000 0.000000,0.000000 0.000000,25.000000 0.000000,0.000000 0.000000,-25.000000 0.000000,0.000000 0.000000,-25.000000 0.000000,0.000000 0.000000,25.000000 0.000000,0.000000 0.000000,-25.000000 0.000000,0.000000 0.000000,0.000000 0.000000,0.000000 0.000000,25.000000 0.000000,0.000000 0.000000,0.000000 0.000000,0.000000 0.000000,25.000000-25.000000,0.000000 0.000000,0.000000 25.000000,0.000000 0.000000,-25.000000 0.000000,0.000000 0.000000,0.000000-25.000000,0.000000 0.000000,0.000000 25.000000,0.000000 0.000000,-25.000000 0.000000,0.000000 0.000000,25.000000 0.000000,0.000000 0.000000,25.000000-25.000000,0.000000 0.000000,25.000000 25.000000,0.000000 0.000000,0.000000 0.000000,0.000000 0.000000,25.000000 0.000000,0.000000 0.000000,-75.000000 25.000000,0.000000 0.000000,50.000000-25.000000,0.000000 0.000000,-25.000000 0.000000,0.000000 0.000000,50.000000 25.000000,0.000000 0.000000,25.000000-25.000000,0.000000 0.000000,-75.000000 25.000000,0.000000 0.000000,0.000000-25.000000,0.000000 0.000000,-25.000000 25.000000,0.000000 0.000000,-25.000000-25.000000,0.000000 0.000000,0.000000 25.000000,0.000000 0.000000,50.000000-25.000000,0.000000 0.000000,-50.000000 25.000000,0.000000 0.000000,25.000000-25.000000,0.000000 0.000000,0.000000 0.000000,0.000000 0.000000,-25.000000 25.000000,0.000000 0.000000,-25.000000-25.000000,0.000000 0.000000,0.000000 0.000000,0.000000 0.000000,-25.000000 0.000000,0.000000 0.000000,0.000000 0.000000,0.000000 0.000000,0.000000 0.000000,0.000000 0.000000,25.000000 0.000000,0.000000 0.000000,-25.000000 0.000000,0.000000 0.000000,25.000000 0.000000,0.000000 0.000000,0.000000 0.000000,0.000000 0.000000,0.000000 0.000000,0.000000 0.000000,0.000000-25.000000,0.000000 0.000000,0.000000 25.000000,0.000000 0.000000,25.000000-25.000000,0.000000 0.000000,-25.000000 25.000000,0.000000 0.000000,0.000000-25.000000,0.000000 0.000000,0.000000 25.000000,0.000000 0.000000,-25.000000-25.000000,0.000000 0.000000,0.000000 25.000000,0.000000 0.000000,-25.000000-25.000000,0.000000 0.000000,0.000000 25.000000,0.000000 0.000000,0.000000-25.000000,0.000000 0.000000,0.000000 25.000000,0.000000 0.000000,-25.000000-25.000000,0.000000 0.000000,25.000000 0.000000,0.000000 0.000000,0.000000 0.000000,0.000000 0.000000,-25.000000 0.000000,0.000000 0.000000,0.000000 0.000000,0.000000 0.000000,25.000000 25.000000,0.000000 0.000000,-25.000000-25.000000,0.000000 0.000000,0.000000 0.000000,0.000000 0.000000,25.000000 0.000000,0.000000 0.000000,-25.000000-25.000000,0.000000 0.000000,0.000000 25.000000,0.000000 0.000000,0.000000 0.000000,0.000000 0.000000,25.000000-25.000000,0.000000 0.000000,-25.000000 25.000000,0.000000 0.000000,0.000000-25.000000,0.000000 0.000000,0.000000 0.000000,0.000000 0.000000,0.000000 0.000000,0.000000 0.000000,0.000000 0.000000,0.000000 0.000000,-25.000000 25.000000,0.000000 0.000000,25.000000-25.000000,0.000000 0.000000,-25.000000 0.000000,0.000000 0.000000,-25.000000 0.000000,0.000000 0.000000,25.000000 25.000000,0.000000 0.000000,0.000000-25.000000,0.000000 0.000000,0.000000 0.000000,0.000000 0.000000,-25.000000 25.000000,0.000000 0.000000,25.000000-25.000000,0.000000 0.000000,0.000000 25.000000,0.000000 0.000000,-25.000000 0.000000,0.000000 0.000000,0.000000 0.000000,0.000000 0.000000,25.000000 0.000000,0.000000 0.000000,-25.000000 0.000000,0.000000 0.000000,-25.000000 0.000000,0.000000 0.000000,25.000000 0.000000,0.000000 0.000000,-25.000000 0.000000,0.000000 0.000000,-25.000000 0.000000,0.000000 0.000000,0.000000 0.000000,0.000000 0.000000,-25.000000 0.000000,0.000000 0.000000,0.000000 0.000000,0.000000 0.000000,0.000000 0.000000,0.000000 0.000000,25.000000 0.000000,0.000000 0.000000,0.000000 0.000000,0.000000 0.000000,0.000000 25.000000,0.000000 0.000000,-25.000000-25.000000,0.000000 0.000000,-25.000000 25.000000,0.000000 0.000000,0.000000 0.000000,0.000000 0.000000,-25.000000-25.000000,0.000000 0.000000,0.000000 25.000000,0.000000 0.000000,50.000000-25.000000,0.000000 0.000000,-25.000000 25.000000,0.000000 0.000000,0.000000-25.000000,0.000000 0.000000,-25.000000 25.000000,0.000000 0.000000,-25.000000 0.000000,0.000000 0.000000,25.000000-25.000000,0.000000 0.000000,25.000000 25.000000,0.000000 0.000000,25.000000-25.000000,0.000000 0.000000,-25.000000 0.000000,0.000000 0.000000,0.000000 0.000000,0.000000 0.000000,0.000000 25.000000,0.000000 0.000000,-50.000000-25.000000,0.000000 0.000000,50.000000 0.000000,0.000000 0.000000,25.000000 0.000000,0.000000 0.000000,0.000000 25.000000,0.000000 0.000000,25.000000-25.000000,0.000000 0.000000,-25.000000 25.000000,0.000000 0.000000,-25.000000-25.000000,0.000000 0.000000,-25.000000 25.000000,0.000000 0.000000,-25.000000 0.000000,0.000000 0.000000,25.000000 0.000000,0.000000 0.000000,50.000000-25.000000,0.000000 0.000000,0.000000 25.000000,0.000000 0.000000,50.000000 0.000000,0.000000 0.000000,-25.000000 0.000000,0.000000 0.000000,-50.000000 0.000000,0.000000 0.000000,50.000000 0.000000,0.000000 0.000000,-50.000000 0.000000,0.000000 0.000000,25.000000 25.000000,0.000000 0.000000,25.000000-25.000000,0.000000 0.000000,0.000000 25.000000,0.000000 0.000000,25.000000-25.000000,0.000000 0.000000,0.000000 25.000000,0.000000 0.000000,25.000000 0.000000,0.000000 0.000000,-25.000000 0.000000,0.000000 0.000000,0.000000 25.000000,0.000000 0.000000,-25.000000-25.000000,0.000000 0.000000,25.000000 0.000000,0.000000 0.000000,0.000000 0.000000,0.000000 0.000000,0.000000 0.000000,0.000000 0.000000,0.000000 0.000000,0.000000 0.000000,0.000000 25.000000,0.000000 0.000000,25.000000-25.000000,0.000000 0.000000,0.000000 25.000000,0.000000 0.000000,0.000000 0.000000,0.000000 0.000000,25.000000-25.000000,0.000000 0.000000,0.000000 25.000000,0.000000 0.000000,25.000000 0.000000,0.000000 0.000000,-25.000000-25.000000,0.000000 0.000000,25.000000 25.000000,0.000000 0.000000,0.000000 0.000000,0.000000 0.000000,-25.000000-25.000000,0.000000 0.000000,25.000000 25.000000,0.000000 0.000000,0.000000-25.000000,0.000000 0.000000,0.000000 25.000000,0.000000 0.000000,-25.000000-25.000000,0.000000 0.000000,25.000000 25.000000,0.000000 0.000000,0.000000-25.000000,0.000000 0.000000,0.000000 0.000000,0.000000 0.000000,0.000000 25.000000,0.000000 0.000000,0.000000-25.000000,0.000000 0.000000,0.000000 25.000000,0.000000 0.000000,0.000000-25.000000,0.000000 0.000000,0.000000 0.000000,0.000000 0.000000,25.000000 25.000000,0.000000 0.000000,0.000000-25.000000,0.000000 0.000000,25.000000 0.000000,0.000000 0.000000,-25.000000 25.000000,0.000000 0.000000,25.000000-25.000000,0.000000 0.000000,0.000000 0.000000,0.000000 0.000000,0.000000 0.000000,0.000000 0.000000,0.000000 0.000000,0.000000 0.000000,50.000000 0.000000,0.000000 0.000000,-25.000000 0.000000,0.000000 0.000000,50.000000 0.000000,0.000000 0.000000,-25.000000 0.000000,0.000000 0.000000,50.000000-25.000000,0.000000 0.000000,-50.000000 25.000000,0.000000 0.000000,25.000000-25.000000,0.000000 0.000000,-25.000000 0.000000,0.000000 0.000000,0.000000 25.000000,0.000000 0.000000,0.000000-25.000000,0.000000 0.000000,0.000000 25.000000,0.000000 0.000000,25.000000-25.000000,0.000000 0.000000,0.000000 0.000000,0.000000 0.000000,25.000000 25.000000,0.000000 0.000000,-25.000000-25.000000,0.000000 0.000000,-25.000000 0.000000,0.000000 0.000000,0.000000 25.000000,0.000000 0.000000,0.000000-25.000000,0.000000 0.000000,-25.000000 0.000000,0.000000 0.000000,50.000000 0.000000,0.000000 0.000000,0.000000 0.000000,0.000000 0.000000,0.000000 0.000000,0.000000 0.000000,25.000000 25.000000,0.000000 0.000000,-25.000000-25.000000,0.000000 0.000000,-25.000000 0.000000,0.000000 0.000000,0.000000 0.000000,0.000000 0.000000,-25.000000 0.000000,0.000000 0.000000,-50.000000 0.000000,0.000000 0.000000,25.000000 0.000000</inkml:trace>
</inkml:ink>
</file>

<file path=ppt/ink/ink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24:56"/>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46350.000000 42700.000000,'0.000000'50.000000,"-25.000000"-50.000000,0.000000 0.000000,25.000000 25.000000,0.000000 0.000000,0.000000 0.000000,0.000000 0.000000,0.000000 0.000000,0.000000 0.000000,-25.000000-25.000000,0.000000 0.000000,0.000000 0.000000,0.000000 0.000000,0.000000 0.000000,0.000000 0.000000,25.000000-25.000000,0.000000 0.000000,0.000000 0.000000,0.000000 0.000000,25.000000 25.000000,0.000000 0.000000,0.000000 0.000000,0.000000 0.000000,0.000000 0.000000,0.000000 0.000000,-25.000000-25.000000</inkml:trace>
</inkml:ink>
</file>

<file path=ppt/ink/ink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25:42"/>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114100.000000 25850.000000,'0.000000'-50.000000,"0.000000"0.000000,0.000000 0.000000,0.000000 0.000000,0.000000 0.000000,25.000000 0.000000,0.000000 0.000000,0.000000 50.000000,0.000000 0.000000,0.000000-25.000000,0.000000 0.000000,0.000000 25.000000,0.000000 0.000000,0.000000 25.000000,0.000000 0.000000,-25.000000 25.000000,0.000000 0.000000,25.000000-25.000000,0.000000 0.000000,-25.000000 25.000000,0.000000 0.000000,0.000000-25.000000,0.000000 0.000000,0.000000 0.000000</inkml:trace>
</inkml:ink>
</file>

<file path=ppt/ink/ink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27:27"/>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17300.000000 33200.000000,'0.000000'-50.000000,"0.000000"25.000000,0.000000 0.000000,25.000000 0.000000,0.000000 0.000000,-25.000000 0.000000,0.000000 0.000000,50.000000-25.000000,0.000000 0.000000,-25.000000 25.000000,0.000000 0.000000,25.000000 0.000000,0.000000 0.000000,0.000000 0.000000,0.000000 0.000000,0.000000 25.000000,0.000000 0.000000,0.000000-25.000000,0.000000 0.000000,0.000000 25.000000,0.000000 0.000000,0.000000 0.000000,0.000000 0.000000,0.000000 0.000000,0.000000 0.000000,-25.000000 0.000000,0.000000 0.000000,25.000000 0.000000,0.000000 0.000000,-25.000000 0.000000,0.000000 0.000000,0.000000 25.000000,0.000000 0.000000,25.000000-25.000000,0.000000 0.000000,-25.000000 25.000000,0.000000 0.000000,0.000000-25.000000,0.000000 0.000000,0.000000 25.000000,0.000000 0.000000,0.000000-25.000000,0.000000 0.000000,0.000000 25.000000,0.000000 0.000000,0.000000-25.000000,0.000000 0.000000,0.000000 25.000000,0.000000 0.000000,0.000000-25.000000,0.000000 0.000000,0.000000 0.000000,0.000000 0.000000,0.000000 25.000000,0.000000 0.000000,0.000000-25.000000,0.000000 0.000000,0.000000 0.000000,0.000000 0.000000,0.000000 0.000000,0.000000 0.000000,0.000000 0.000000,0.000000 0.000000,25.000000 0.000000,0.000000 0.000000,-25.000000 0.000000,0.000000 0.000000,50.000000-25.000000,0.000000 0.000000,-25.000000 25.000000,0.000000 0.000000,25.000000-25.000000</inkml:trace>
</inkml:ink>
</file>

<file path=ppt/ink/ink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27:28"/>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32000.000000 32900.000000,'-50.000000'0.000000,"25.000000"25.000000,0.000000 0.000000,50.000000-25.000000,0.000000 0.000000,0.000000 0.000000,0.000000 0.000000,0.000000-25.000000,0.000000 0.000000,0.000000 25.000000,0.000000 0.000000,0.000000 0.000000,0.000000 0.000000,0.000000-25.000000,0.000000 0.000000,0.000000 25.000000,0.000000 0.000000,25.000000 0.000000,0.000000 0.000000,-25.000000-25.000000,0.000000 0.000000,25.000000 25.000000,0.000000 0.000000,-25.000000 0.000000,0.000000 0.000000,25.000000 0.000000,0.000000 0.000000,0.000000 0.000000,0.000000 0.000000,25.000000-25.000000,0.000000 0.000000,-25.000000 25.000000,0.000000 0.000000,25.000000 0.000000,0.000000 0.000000,0.000000-25.000000,0.000000 0.000000,0.000000 25.000000,0.000000 0.000000,-25.000000-25.000000,0.000000 0.000000,25.000000 25.000000,0.000000 0.000000,0.000000-25.000000,0.000000 0.000000,-25.000000 25.000000,0.000000 0.000000,0.000000 0.000000,0.000000 0.000000,0.000000-25.000000,0.000000 0.000000,0.000000 25.000000,0.000000 0.000000,0.000000-25.000000,0.000000 0.000000,0.000000 0.000000,0.000000 0.000000,25.000000 0.000000,0.000000 0.000000,0.000000 25.000000,0.000000 0.000000,0.000000-25.000000,0.000000 0.000000,0.000000 0.000000,0.000000 0.000000,25.000000 25.000000,0.000000 0.000000,0.000000 0.000000,0.000000 0.000000,-25.000000 0.000000,0.000000 0.000000,0.000000 0.000000,0.000000 0.000000,0.000000 0.000000,0.000000 0.000000,-25.000000 0.000000,0.000000 0.000000,0.000000 25.000000,0.000000 0.000000,0.000000 0.000000,0.000000 0.000000,-25.000000-25.000000,0.000000 0.000000,25.000000 25.000000,0.000000 0.000000,-25.000000-25.000000,0.000000 0.000000,0.000000 25.000000,0.000000 0.000000,0.000000-25.000000,0.000000 0.000000,25.000000 0.000000,0.000000 0.000000,-25.000000 0.000000,0.000000 0.000000,25.000000 25.000000,0.000000 0.000000,-25.000000-25.000000,0.000000 0.000000,25.000000 0.000000,0.000000 0.000000,0.000000 0.000000,0.000000 0.000000,0.000000 0.000000,0.000000 0.000000,0.000000 0.000000,0.000000 0.000000,0.000000 0.000000,0.000000 0.000000,0.000000 0.000000,0.000000 0.000000,0.000000 0.000000,0.000000 0.000000,50.000000 0.000000,0.000000 0.000000,-25.000000-25.000000,0.000000 0.000000,-50.000000 25.000000,0.000000 0.000000,50.000000-25.000000</inkml:trace>
</inkml:ink>
</file>

<file path=ppt/ink/ink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27:33"/>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82950.000000 33150.000000,'50.000000'0.000000,"-25.000000"25.000000,0.000000 0.000000,0.000000-25.000000,0.000000 0.000000,0.000000 0.000000,0.000000 0.000000,0.000000 0.000000,0.000000 0.000000,0.000000 0.000000,0.000000 0.000000,25.000000 0.000000,0.000000 0.000000,-25.000000 0.000000,0.000000 0.000000,25.000000-25.000000,0.000000 0.000000,25.000000 25.000000,0.000000 0.000000,0.000000-25.000000,0.000000 0.000000,0.000000 0.000000,0.000000 0.000000,25.000000 0.000000,0.000000 0.000000,25.000000 0.000000,0.000000 0.000000,0.000000 0.000000,0.000000 0.000000,-25.000000 0.000000,0.000000 0.000000,25.000000 0.000000,0.000000 0.000000,-25.000000 0.000000,0.000000 0.000000,-25.000000 25.000000,0.000000 0.000000,25.000000-25.000000,0.000000 0.000000,-25.000000 0.000000,0.000000 0.000000,25.000000 0.000000,0.000000 0.000000,-25.000000 25.000000,0.000000 0.000000,25.000000-25.000000,0.000000 0.000000,25.000000 25.000000,0.000000 0.000000,-25.000000 0.000000,0.000000 0.000000,0.000000 0.000000,0.000000 0.000000,0.000000 0.000000,0.000000 0.000000,-25.000000 0.000000,0.000000 0.000000,0.000000 0.000000,0.000000 0.000000,-25.000000 0.000000,0.000000 0.000000,0.000000 25.000000,0.000000 0.000000,0.000000-25.000000,0.000000 0.000000,0.000000 25.000000,0.000000 0.000000,-25.000000-25.000000,0.000000 0.000000,25.000000 25.000000,0.000000 0.000000,0.000000 0.000000,0.000000 0.000000,-25.000000-25.000000,0.000000 0.000000,0.000000 25.000000,0.000000 0.000000,25.000000 0.000000,0.000000 0.000000,-25.000000-25.000000,0.000000 0.000000,0.000000 0.000000,0.000000 0.000000,0.000000 0.000000,0.000000 0.000000,0.000000 0.000000,0.000000 0.000000,0.000000 25.000000,0.000000 0.000000,25.000000-25.000000,0.000000 0.000000,-25.000000 0.000000,0.000000 0.000000,0.000000 0.000000,0.000000 0.000000,25.000000 0.000000,0.000000 0.000000,0.000000 0.000000,0.000000 0.000000,-25.000000 0.000000,0.000000 0.000000,50.000000 0.000000,0.000000 0.000000,-25.000000 0.000000,0.000000 0.000000,0.000000 0.000000,0.000000 0.000000,0.000000-25.000000,0.000000 0.000000,25.000000 25.000000,0.000000 0.000000,-25.000000-25.000000,0.000000 0.000000,25.000000 25.000000,0.000000 0.000000,0.000000-25.000000,0.000000 0.000000,25.000000 0.000000,0.000000 0.000000,0.000000 0.000000,0.000000 0.000000,25.000000 0.000000,0.000000 0.000000,0.000000 0.000000,0.000000 0.000000,25.000000 0.000000,0.000000 0.000000,-25.000000 0.000000,0.000000 0.000000,-25.000000 0.000000,0.000000 0.000000,50.000000 0.000000,0.000000 0.000000,-100.000000 25.000000,0.000000 0.000000,50.000000 0.000000,0.000000 0.000000,0.000000-25.000000,0.000000 0.000000,0.000000 0.000000,0.000000 0.000000,25.000000 25.000000,0.000000 0.000000,0.000000-25.000000,0.000000 0.000000,-25.000000 25.000000,0.000000 0.000000,-25.000000-25.000000,0.000000 0.000000,25.000000 25.000000,0.000000 0.000000,-50.000000-25.000000,0.000000 0.000000,0.000000 25.000000,0.000000 0.000000,0.000000 0.000000,0.000000 0.000000,0.000000-25.000000,0.000000 0.000000,0.000000 25.000000,0.000000 0.000000,0.000000 0.000000,0.000000 0.000000,25.000000-25.000000,0.000000 0.000000,-25.000000 25.000000,0.000000 0.000000,25.000000 0.000000,0.000000 0.000000,0.000000 0.000000,0.000000 0.000000,-25.000000 0.000000,0.000000 0.000000,25.000000 0.000000,0.000000 0.000000,0.000000 0.000000,0.000000 0.000000,0.000000 0.000000,0.000000 0.000000,-25.000000 0.000000,0.000000 0.000000,0.000000 0.000000,0.000000 0.000000,25.000000 0.000000,0.000000 0.000000,-25.000000 0.000000,0.000000 0.000000,0.000000 25.000000,0.000000 0.000000,0.000000-25.000000,0.000000 0.000000,0.000000 0.000000,0.000000 0.000000,-25.000000 0.000000,0.000000 0.000000,25.000000 0.000000,0.000000 0.000000,25.000000 0.000000,0.000000 0.000000,-25.000000 0.000000,0.000000 0.000000,0.000000 0.000000,0.000000 0.000000,25.000000 0.000000,0.000000 0.000000,0.000000 0.000000,0.000000 0.000000,0.000000-25.000000,0.000000 0.000000,0.000000 25.000000,0.000000 0.000000,0.000000 0.000000,0.000000 0.000000,0.000000-25.000000,0.000000 0.000000,25.000000 25.000000,0.000000 0.000000,-50.000000 0.000000,0.000000 0.000000,25.000000 0.000000,0.000000 0.000000,-25.000000 0.000000,0.000000 0.000000,0.000000 0.000000,0.000000 0.000000,0.000000 0.000000,0.000000 0.000000,-25.000000 0.000000,0.000000 0.000000,25.000000 0.000000,0.000000 0.000000,0.000000 0.000000,0.000000 0.000000,0.000000 0.000000,0.000000 0.000000,0.000000 0.000000,0.000000 0.000000,0.000000 0.000000,0.000000 0.000000,25.000000 0.000000,0.000000 0.000000,25.000000 0.000000,0.000000 0.000000,-25.000000 0.000000,0.000000 0.000000,0.000000 0.000000,0.000000 0.000000,25.000000 0.000000,0.000000 0.000000,-25.000000 0.000000,0.000000 0.000000,0.000000 0.000000,0.000000 0.000000,0.000000 0.000000,0.000000 0.000000,0.000000 0.000000,0.000000 0.000000,-25.000000 0.000000,0.000000 0.000000,0.000000 0.000000,0.000000 0.000000,0.000000 0.000000,0.000000 0.000000,0.000000 0.000000,0.000000 0.000000,0.000000 0.000000,0.000000 0.000000,25.000000 0.000000,0.000000 0.000000,-25.000000-25.000000,0.000000 0.000000,25.000000 25.000000,0.000000 0.000000,-25.000000 0.000000,0.000000 0.000000,0.000000-25.000000,0.000000 0.000000,25.000000 25.000000,0.000000 0.000000,-25.000000 0.000000,0.000000 0.000000,-25.000000-25.000000,0.000000 0.000000,25.000000 25.000000,0.000000 0.000000,-25.000000-25.000000,0.000000 0.000000,0.000000 25.000000,0.000000 0.000000,0.000000-25.000000,0.000000 0.000000,-25.000000 0.000000</inkml:trace>
</inkml:ink>
</file>

<file path=ppt/ink/ink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27:37"/>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7500.000000 36350.000000,'-100.000000'50.000000,"50.000000"-50.000000,0.000000 0.000000,25.000000 0.000000,0.000000 0.000000,0.000000 0.000000,0.000000 0.000000,25.000000-25.000000,0.000000 0.000000,0.000000 0.000000,0.000000 0.000000,0.000000 0.000000,0.000000 0.000000,25.000000 0.000000,0.000000 0.000000,-25.000000 0.000000,0.000000 0.000000,25.000000 0.000000,0.000000 0.000000,-25.000000 0.000000,0.000000 0.000000,25.000000 0.000000,0.000000 0.000000,0.000000-25.000000,0.000000 0.000000,0.000000 25.000000,0.000000 0.000000,0.000000 0.000000,0.000000 0.000000,0.000000 0.000000,0.000000 0.000000,25.000000 0.000000,0.000000 0.000000,0.000000 0.000000,0.000000 0.000000,0.000000-25.000000,0.000000 0.000000,0.000000 25.000000,0.000000 0.000000,0.000000 25.000000,0.000000 0.000000,25.000000-25.000000,0.000000 0.000000,-25.000000 0.000000,0.000000 0.000000,25.000000 25.000000,0.000000 0.000000,0.000000 0.000000,0.000000 0.000000,0.000000 0.000000,0.000000 0.000000,0.000000 0.000000,0.000000 0.000000,25.000000 0.000000,0.000000 0.000000,25.000000 0.000000,0.000000 0.000000,0.000000 0.000000,0.000000 0.000000,0.000000 0.000000,0.000000 0.000000,-25.000000 0.000000,0.000000 0.000000,25.000000 25.000000,0.000000 0.000000,-25.000000-25.000000,0.000000 0.000000,-25.000000 0.000000,0.000000 0.000000,0.000000 25.000000,0.000000 0.000000,0.000000-25.000000,0.000000 0.000000,0.000000 0.000000,0.000000 0.000000,0.000000 25.000000,0.000000 0.000000,25.000000-25.000000,0.000000 0.000000,0.000000 0.000000,0.000000 0.000000,0.000000 25.000000,0.000000 0.000000,-25.000000-25.000000,0.000000 0.000000,25.000000 25.000000,0.000000 0.000000,-25.000000-25.000000,0.000000 0.000000,25.000000 0.000000,0.000000 0.000000,-50.000000 0.000000,0.000000 0.000000,25.000000 0.000000,0.000000 0.000000,0.000000 0.000000,0.000000 0.000000,0.000000 0.000000,0.000000 0.000000,0.000000 25.000000,0.000000 0.000000,0.000000-25.000000,0.000000 0.000000,25.000000 25.000000,0.000000 0.000000,0.000000-25.000000,0.000000 0.000000,0.000000 25.000000,0.000000 0.000000,25.000000 0.000000,0.000000 0.000000,-25.000000-25.000000,0.000000 0.000000,0.000000 25.000000,0.000000 0.000000,-25.000000 0.000000,0.000000 0.000000,25.000000-25.000000,0.000000 0.000000,0.000000 25.000000,0.000000 0.000000,0.000000-25.000000,0.000000 0.000000,0.000000 0.000000,0.000000 0.000000,50.000000 0.000000,0.000000 0.000000,-25.000000 0.000000,0.000000 0.000000,25.000000 0.000000,0.000000 0.000000,-25.000000-25.000000,0.000000 0.000000,-25.000000 25.000000,0.000000 0.000000,-25.000000-25.000000,0.000000 0.000000,0.000000 25.000000,0.000000 0.000000,0.000000-25.000000,0.000000 0.000000,25.000000 25.000000,0.000000 0.000000,0.000000-25.000000,0.000000 0.000000,0.000000 25.000000,0.000000 0.000000,25.000000-25.000000,0.000000 0.000000,0.000000 0.000000,0.000000 0.000000,-25.000000 25.000000,0.000000 0.000000,25.000000-25.000000,0.000000 0.000000,-50.000000 0.000000,0.000000 0.000000,0.000000 25.000000,0.000000 0.000000,-25.000000 0.000000,0.000000 0.000000,25.000000-25.000000,0.000000 0.000000,-25.000000 25.000000,0.000000 0.000000,50.000000 0.000000,0.000000 0.000000,-25.000000 0.000000,0.000000 0.000000,25.000000 25.000000,0.000000 0.000000,25.000000-25.000000,0.000000 0.000000,0.000000 0.000000,0.000000 0.000000,-25.000000 25.000000,0.000000 0.000000,0.000000-25.000000,0.000000 0.000000,0.000000 25.000000,0.000000 0.000000,-25.000000-25.000000,0.000000 0.000000,25.000000 25.000000,0.000000 0.000000,0.000000-25.000000,0.000000 0.000000,0.000000 25.000000,0.000000 0.000000,50.000000-25.000000,0.000000 0.000000,-25.000000 0.000000,0.000000 0.000000,0.000000 25.000000,0.000000 0.000000,0.000000-25.000000,0.000000 0.000000,-25.000000 0.000000,0.000000 0.000000,0.000000 0.000000,0.000000 0.000000,0.000000 0.000000,0.000000 0.000000,-25.000000 0.000000,0.000000 0.000000,50.000000 0.000000,0.000000 0.000000,0.000000-25.000000,0.000000 0.000000,25.000000 25.000000,0.000000 0.000000,-25.000000 0.000000,0.000000 0.000000,25.000000 0.000000,0.000000 0.000000,-25.000000 0.000000,0.000000 0.000000,-50.000000 0.000000,0.000000 0.000000,25.000000 0.000000,0.000000 0.000000,-25.000000 0.000000,0.000000 0.000000,0.000000 0.000000,0.000000 0.000000,25.000000 0.000000,0.000000 0.000000,0.000000 25.000000,0.000000 0.000000,0.000000-25.000000,0.000000 0.000000,50.000000 0.000000,0.000000 0.000000,-25.000000 0.000000,0.000000 0.000000,0.000000 0.000000,0.000000 0.000000,-25.000000 0.000000,0.000000 0.000000,0.000000 0.000000,0.000000 0.000000,-25.000000 0.000000,0.000000 0.000000,25.000000 0.000000,0.000000 0.000000,0.000000 0.000000,0.000000 0.000000,0.000000 0.000000,0.000000 0.000000,25.000000-25.000000,0.000000 0.000000,25.000000 25.000000,0.000000 0.000000,-25.000000-25.000000,0.000000 0.000000,-25.000000 0.000000,0.000000 0.000000,0.000000 0.000000,0.000000 0.000000,-25.000000 25.000000,0.000000 0.000000,0.000000-25.000000,0.000000 0.000000,-25.000000 25.000000,0.000000 0.000000,25.000000-25.000000,0.000000 0.000000,0.000000 25.000000,0.000000 0.000000,0.000000 0.000000,0.000000 0.000000,0.000000-25.000000,0.000000 0.000000,0.000000 25.000000,0.000000 0.000000,-25.000000 0.000000,0.000000 0.000000,25.000000 0.000000,0.000000 0.000000,0.000000 0.000000,0.000000 0.000000,-25.000000 0.000000,0.000000 0.000000,0.000000 25.000000,0.000000 0.000000,25.000000-25.000000,0.000000 0.000000,-50.000000 0.000000,0.000000 0.000000,25.000000 25.000000,0.000000 0.000000,0.000000-25.000000,0.000000 0.000000,0.000000 0.000000,0.000000 0.000000,25.000000 25.000000,0.000000 0.000000,-25.000000-25.000000,0.000000 0.000000,25.000000 0.000000,0.000000 0.000000,0.000000 0.000000,0.000000 0.000000,25.000000 25.000000,0.000000 0.000000,0.000000-25.000000,0.000000 0.000000,0.000000 0.000000,0.000000 0.000000,25.000000 0.000000,0.000000 0.000000,-25.000000 0.000000,0.000000 0.000000,25.000000 0.000000,0.000000 0.000000,-25.000000 0.000000,0.000000 0.000000,-25.000000 0.000000,0.000000 0.000000,0.000000 0.000000,0.000000 0.000000,25.000000 0.000000,0.000000 0.000000,0.000000-25.000000,0.000000 0.000000,0.000000 25.000000,0.000000 0.000000,25.000000-25.000000,0.000000 0.000000,-25.000000 25.000000,0.000000 0.000000,25.000000-25.000000,0.000000 0.000000,0.000000 25.000000,0.000000 0.000000,-25.000000 0.000000,0.000000 0.000000,0.000000 0.000000,0.000000 0.000000,-25.000000 0.000000,0.000000 0.000000,0.000000 0.000000,0.000000 0.000000,25.000000-25.000000,0.000000 0.000000,0.000000 25.000000,0.000000 0.000000,0.000000 0.000000,0.000000 0.000000,25.000000 0.000000,0.000000 0.000000,0.000000-25.000000,0.000000 0.000000,-25.000000 25.000000,0.000000 0.000000,0.000000-25.000000,0.000000 0.000000,-25.000000 25.000000,0.000000 0.000000,-25.000000 0.000000,0.000000 0.000000,25.000000-25.000000,0.000000 0.000000,-25.000000 25.000000,0.000000 0.000000,0.000000 0.000000,0.000000 0.000000,25.000000 0.000000,0.000000 0.000000,0.000000 0.000000,0.000000 0.000000,0.000000 0.000000,0.000000 0.000000,25.000000 0.000000,0.000000 0.000000,0.000000 0.000000,0.000000 0.000000,0.000000 0.000000,0.000000 0.000000,25.000000 0.000000,0.000000 0.000000,-25.000000 0.000000,0.000000 0.000000,-25.000000 0.000000,0.000000 0.000000,25.000000 0.000000,0.000000 0.000000,-25.000000 0.000000,0.000000 0.000000,-25.000000 0.000000,0.000000 0.000000,50.000000 0.000000,0.000000 0.000000,-25.000000 0.000000,0.000000 0.000000,25.000000 0.000000,0.000000 0.000000,0.000000 0.000000,0.000000 0.000000,25.000000 0.000000,0.000000 0.000000,0.000000 0.000000,0.000000 0.000000,0.000000 0.000000,0.000000 0.000000,-25.000000 0.000000,0.000000 0.000000,0.000000 0.000000,0.000000 0.000000,0.000000 0.000000,0.000000 0.000000,-25.000000 0.000000,0.000000 0.000000,25.000000 0.000000,0.000000 0.000000,25.000000 0.000000,0.000000 0.000000,0.000000 0.000000,0.000000 0.000000,25.000000 0.000000,0.000000 0.000000,0.000000-25.000000,0.000000 0.000000,-25.000000 25.000000,0.000000 0.000000,-25.000000 0.000000,0.000000 0.000000,0.000000-25.000000,0.000000 0.000000,0.000000 25.000000,0.000000 0.000000,0.000000 0.000000,0.000000 0.000000,25.000000 0.000000,0.000000 0.000000,-25.000000 0.000000,0.000000 0.000000,25.000000 0.000000,0.000000 0.000000,25.000000 25.000000,0.000000 0.000000,-50.000000-25.000000,0.000000 0.000000,0.000000 25.000000,0.000000 0.000000,0.000000-25.000000,0.000000 0.000000,-25.000000 0.000000,0.000000 0.000000,25.000000 25.000000,0.000000 0.000000,0.000000-25.000000,0.000000 0.000000,25.000000 0.000000,0.000000 0.000000,-25.000000 0.000000,0.000000 0.000000,50.000000 0.000000,0.000000 0.000000,-50.000000 25.000000,0.000000 0.000000,0.000000-25.000000,0.000000 0.000000,0.000000 0.000000,0.000000 0.000000,-25.000000 25.000000,0.000000 0.000000,-25.000000-25.000000,0.000000 0.000000,25.000000 0.000000,0.000000 0.000000,0.000000 0.000000,0.000000 0.000000,0.000000 0.000000,0.000000 0.000000,50.000000 0.000000,0.000000 0.000000,-25.000000 0.000000,0.000000 0.000000,25.000000 0.000000,0.000000 0.000000,25.000000 0.000000,0.000000 0.000000,-25.000000-25.000000,0.000000 0.000000,-25.000000 0.000000,0.000000 0.000000,0.000000 25.000000,0.000000 0.000000,-25.000000 0.000000,0.000000 0.000000,-25.000000-25.000000,0.000000 0.000000,50.000000 25.000000,0.000000 0.000000,-25.000000 0.000000,0.000000 0.000000,25.000000 0.000000,0.000000 0.000000,0.000000 0.000000,0.000000 0.000000,0.000000 0.000000,0.000000 0.000000,0.000000 0.000000,0.000000 0.000000,0.000000 0.000000,0.000000 0.000000,-25.000000 0.000000,0.000000 0.000000,0.000000 0.000000,0.000000 0.000000,-25.000000 0.000000,0.000000 0.000000,0.000000 0.000000,0.000000 0.000000,0.000000 25.000000,0.000000 0.000000,-25.000000-25.000000,0.000000 0.000000,0.000000 0.000000,0.000000 0.000000,0.000000 25.000000,0.000000 0.000000,0.000000-25.000000,0.000000 0.000000,0.000000 0.000000,0.000000 0.000000,0.000000 25.000000,0.000000 0.000000,0.000000-25.000000,0.000000 0.000000,-25.000000 25.000000,0.000000 0.000000,-25.000000 25.000000</inkml:trace>
</inkml:ink>
</file>

<file path=ppt/ink/ink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27:48"/>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54950.000000 47950.000000,'100.000000'0.000000,"-75.000000"0.000000,0.000000 0.000000,0.000000 0.000000,0.000000 0.000000,25.000000 0.000000,0.000000 0.000000,-25.000000 0.000000,0.000000 0.000000,0.000000 0.000000,0.000000 0.000000,25.000000 0.000000,0.000000 0.000000,0.000000 0.000000,0.000000 0.000000,0.000000 0.000000,0.000000 0.000000,0.000000-25.000000,0.000000 0.000000,0.000000 25.000000,0.000000 0.000000,25.000000 0.000000,0.000000 0.000000,25.000000-25.000000,0.000000 0.000000,0.000000 25.000000,0.000000 0.000000,25.000000 0.000000,0.000000 0.000000,0.000000 0.000000,0.000000 0.000000,0.000000 0.000000,0.000000 0.000000,0.000000 0.000000,0.000000 0.000000,-25.000000 0.000000,0.000000 0.000000,0.000000 0.000000,0.000000 0.000000,-25.000000 0.000000,0.000000 0.000000,25.000000-25.000000,0.000000 0.000000,0.000000 25.000000,0.000000 0.000000,25.000000 0.000000,0.000000 0.000000,0.000000 0.000000,0.000000 0.000000,0.000000-25.000000,0.000000 0.000000,0.000000 25.000000,0.000000 0.000000,25.000000-25.000000,0.000000 0.000000,-75.000000 0.000000,0.000000 0.000000,25.000000 25.000000,0.000000 0.000000,0.000000-25.000000,0.000000 0.000000,0.000000 0.000000,0.000000 0.000000,25.000000 25.000000,0.000000 0.000000,25.000000-25.000000,0.000000 0.000000,0.000000 25.000000,0.000000 0.000000,-25.000000 0.000000,0.000000 0.000000,25.000000 0.000000,0.000000 0.000000,-50.000000 0.000000,0.000000 0.000000,25.000000 0.000000,0.000000 0.000000,0.000000-25.000000,0.000000 0.000000,0.000000 25.000000,0.000000 0.000000,25.000000 0.000000,0.000000 0.000000,0.000000 0.000000,0.000000 0.000000,-25.000000 0.000000,0.000000 0.000000,-25.000000-25.000000,0.000000 0.000000,25.000000 25.000000,0.000000 0.000000,-50.000000-25.000000,0.000000 0.000000,0.000000 0.000000,0.000000 0.000000,50.000000 25.000000,0.000000 0.000000,-25.000000-25.000000,0.000000 0.000000,50.000000 25.000000,0.000000 0.000000,0.000000 0.000000,0.000000 0.000000,-50.000000 0.000000,0.000000 0.000000,25.000000 0.000000,0.000000 0.000000,-25.000000 0.000000,0.000000 0.000000,-25.000000 0.000000,0.000000 0.000000,25.000000 0.000000,0.000000 0.000000,-25.000000 0.000000,0.000000 0.000000,0.000000 0.000000,0.000000 0.000000,25.000000 25.000000,0.000000 0.000000,25.000000-25.000000,0.000000 0.000000,0.000000 0.000000,0.000000 0.000000,-25.000000 0.000000,0.000000 0.000000,25.000000 0.000000,0.000000 0.000000,-25.000000 0.000000,0.000000 0.000000,-25.000000 0.000000,0.000000 0.000000,0.000000 0.000000,0.000000 0.000000,-25.000000 0.000000,0.000000 0.000000,25.000000 0.000000,0.000000 0.000000,-25.000000-25.000000,0.000000 0.000000,25.000000 25.000000,0.000000 0.000000,-25.000000-25.000000,0.000000 0.000000,25.000000 25.000000,0.000000 0.000000,-25.000000-25.000000,0.000000 0.000000,0.000000 25.000000,0.000000 0.000000,25.000000-25.000000,0.000000 0.000000,-50.000000 0.000000,0.000000 0.000000,25.000000 25.000000,0.000000 0.000000,-25.000000-25.000000,0.000000 0.000000,-25.000000 0.000000</inkml:trace>
</inkml:ink>
</file>

<file path=ppt/ink/ink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28:04"/>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70550.000000 7600.000000,'100.000000'-150.000000,"-50.000000"125.000000,0.000000 0.000000,50.000000-50.000000,0.000000 0.000000,25.000000 25.000000,0.000000 0.000000,25.000000 0.000000,0.000000 0.000000,25.000000 0.000000,0.000000 0.000000,0.000000 25.000000,0.000000 0.000000,0.000000 0.000000,0.000000 0.000000,-25.000000 0.000000,0.000000 0.000000,0.000000 0.000000,0.000000 0.000000,25.000000 0.000000,0.000000 0.000000,25.000000 25.000000,0.000000 0.000000,0.000000-25.000000,0.000000 0.000000,-25.000000 0.000000,0.000000 0.000000,-50.000000 25.000000,0.000000 0.000000,25.000000-25.000000,0.000000 0.000000,0.000000-25.000000,0.000000 0.000000,25.000000 25.000000,0.000000 0.000000,0.000000 25.000000,0.000000 0.000000,-25.000000-25.000000,0.000000 0.000000,-25.000000 25.000000,0.000000 0.000000,-50.000000-25.000000,0.000000 0.000000,25.000000 25.000000,0.000000 0.000000,0.000000-25.000000,0.000000 0.000000,25.000000 25.000000,0.000000 0.000000,25.000000-25.000000,0.000000 0.000000,25.000000 25.000000,0.000000 0.000000,-25.000000 0.000000,0.000000 0.000000,-25.000000 0.000000,0.000000 0.000000,0.000000-25.000000,0.000000 0.000000,-25.000000 25.000000,0.000000 0.000000,-25.000000 0.000000,0.000000 0.000000,25.000000 0.000000,0.000000 0.000000,0.000000 0.000000,0.000000 0.000000,25.000000 0.000000,0.000000 0.000000,25.000000 0.000000,0.000000 0.000000,-25.000000 0.000000,0.000000 0.000000,0.000000 0.000000,0.000000 0.000000,-25.000000 0.000000,0.000000 0.000000,0.000000 0.000000,0.000000 0.000000,0.000000 0.000000,0.000000 0.000000,25.000000 0.000000,0.000000 0.000000,0.000000 0.000000,0.000000 0.000000,25.000000 0.000000,0.000000 0.000000,25.000000 0.000000,0.000000 0.000000,-50.000000 0.000000,0.000000 0.000000,0.000000 0.000000,0.000000 0.000000,0.000000-25.000000,0.000000 0.000000,-50.000000 25.000000,0.000000 0.000000,25.000000 0.000000,0.000000 0.000000,0.000000 0.000000,0.000000 0.000000,25.000000 0.000000,0.000000 0.000000,50.000000 0.000000,0.000000 0.000000,-50.000000 0.000000,0.000000 0.000000,25.000000 0.000000,0.000000 0.000000,0.000000 0.000000,0.000000 0.000000,-25.000000 0.000000,0.000000 0.000000,-25.000000 0.000000,0.000000 0.000000,25.000000 0.000000,0.000000 0.000000,0.000000 0.000000,0.000000 0.000000,25.000000 0.000000,0.000000 0.000000,25.000000 0.000000,0.000000 0.000000,-50.000000 0.000000,0.000000 0.000000,0.000000 0.000000,0.000000 0.000000,-25.000000 0.000000,0.000000 0.000000,-25.000000 0.000000,0.000000 0.000000,25.000000 0.000000,0.000000 0.000000,0.000000 0.000000,0.000000 0.000000,25.000000 0.000000,0.000000 0.000000,0.000000 0.000000,0.000000 0.000000,25.000000 0.000000,0.000000 0.000000,-25.000000 0.000000,0.000000 0.000000,25.000000 0.000000,0.000000 0.000000,-25.000000 0.000000,0.000000 0.000000,-25.000000 0.000000,0.000000 0.000000,0.000000 25.000000,0.000000 0.000000,25.000000-25.000000,0.000000 0.000000,0.000000 0.000000,0.000000 0.000000,25.000000 0.000000,0.000000 0.000000,0.000000 25.000000,0.000000 0.000000,-50.000000-25.000000,0.000000 0.000000,25.000000 25.000000,0.000000 0.000000,-25.000000-25.000000,0.000000 0.000000,-25.000000 25.000000,0.000000 0.000000,0.000000-25.000000,0.000000 0.000000,25.000000 25.000000,0.000000 0.000000,25.000000 0.000000,0.000000 0.000000,-25.000000-25.000000,0.000000 0.000000,50.000000 25.000000,0.000000 0.000000,-25.000000-25.000000,0.000000 0.000000,-25.000000 25.000000,0.000000 0.000000,25.000000-25.000000,0.000000 0.000000,-50.000000 25.000000,0.000000 0.000000,0.000000-25.000000,0.000000 0.000000,25.000000 25.000000,0.000000 0.000000,0.000000-25.000000,0.000000 0.000000,0.000000 25.000000,0.000000 0.000000,50.000000-25.000000,0.000000 0.000000,0.000000 25.000000,0.000000 0.000000,-25.000000-25.000000,0.000000 0.000000,25.000000 25.000000,0.000000 0.000000,-75.000000-25.000000,0.000000 0.000000,25.000000 0.000000,0.000000 0.000000,-25.000000 25.000000,0.000000 0.000000,25.000000-25.000000,0.000000 0.000000,-25.000000 0.000000,0.000000 0.000000,50.000000 0.000000,0.000000 0.000000,-25.000000 25.000000,0.000000 0.000000,25.000000-25.000000,0.000000 0.000000,0.000000 0.000000,0.000000 0.000000,0.000000 0.000000,0.000000 0.000000,-25.000000 0.000000,0.000000 0.000000,0.000000-25.000000,0.000000 0.000000,-25.000000 25.000000,0.000000 0.000000,0.000000 0.000000,0.000000 0.000000,25.000000-25.000000,0.000000 0.000000,0.000000 25.000000,0.000000 0.000000,25.000000-25.000000,0.000000 0.000000,25.000000 25.000000,0.000000 0.000000,-25.000000 0.000000,0.000000 0.000000,0.000000 0.000000,0.000000 0.000000,-25.000000 0.000000,0.000000 0.000000,0.000000 0.000000,0.000000 0.000000,0.000000 0.000000,0.000000 0.000000,25.000000 0.000000,0.000000 0.000000,-25.000000 0.000000,0.000000 0.000000,25.000000 0.000000,0.000000 0.000000,25.000000 0.000000,0.000000 0.000000,-25.000000 0.000000,0.000000 0.000000,0.000000 0.000000,0.000000 0.000000,0.000000 0.000000,0.000000 0.000000,-25.000000 0.000000,0.000000 0.000000,-25.000000 0.000000,0.000000 0.000000,0.000000 0.000000,0.000000 0.000000,25.000000 0.000000,0.000000 0.000000,-25.000000 25.000000,0.000000 0.000000,25.000000-25.000000,0.000000 0.000000,-25.000000 0.000000,0.000000 0.000000,0.000000 0.000000,0.000000 0.000000,-25.000000 0.000000,0.000000 0.000000,0.000000 0.000000,0.000000 0.000000,-25.000000 0.000000,0.000000 0.000000,25.000000 0.000000,0.000000 0.000000,-25.000000 0.000000,0.000000 0.000000,0.000000 0.000000,0.000000 0.000000,0.000000 0.000000</inkml:trace>
</inkml:ink>
</file>

<file path=ppt/ink/ink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17T14:28:06"/>
    </inkml:context>
    <inkml:brush xml:id="br0">
      <inkml:brushProperty name="width" value="0.0547619052231312" units="cm"/>
      <inkml:brushProperty name="height" value="0.0547619052231312" units="cm"/>
      <inkml:brushProperty name="color" value="#00BFF2"/>
      <inkml:brushProperty name="ignorePressure" value="0"/>
    </inkml:brush>
  </inkml:definitions>
  <inkml:trace contextRef="#ctx0" brushRef="#br0">10450.000000 10600.000000,'50.000000'-50.000000,"-25.000000"0.000000,0.000000 0.000000,0.000000 0.000000,0.000000 0.000000,25.000000 25.000000,0.000000 0.000000,25.000000 0.000000,0.000000 0.000000,-25.000000 0.000000,0.000000 0.000000,50.000000 25.000000,0.000000 0.000000,-25.000000-25.000000,0.000000 0.000000,50.000000 25.000000,0.000000 0.000000,-25.000000 0.000000,0.000000 0.000000,-25.000000 0.000000,0.000000 0.000000,50.000000 0.000000,0.000000 0.000000,-50.000000 0.000000,0.000000 0.000000,0.000000 0.000000,0.000000 0.000000,25.000000 0.000000,0.000000 0.000000,-25.000000 0.000000,0.000000 0.000000,25.000000 25.000000,0.000000 0.000000,0.000000-25.000000,0.000000 0.000000,25.000000 0.000000,0.000000 0.000000,25.000000 0.000000,0.000000 0.000000,50.000000 0.000000,0.000000 0.000000,-25.000000 0.000000,0.000000 0.000000,-25.000000 0.000000,0.000000 0.000000,25.000000 0.000000,0.000000 0.000000,-25.000000 0.000000,0.000000 0.000000,50.000000 0.000000,0.000000 0.000000,0.000000 0.000000,0.000000 0.000000,0.000000 0.000000,0.000000 0.000000,-25.000000 0.000000,0.000000 0.000000,0.000000 0.000000,0.000000 0.000000,0.000000 0.000000,0.000000 0.000000,25.000000 0.000000,0.000000 0.000000,50.000000 0.000000,0.000000 0.000000,-25.000000 0.000000,0.000000 0.000000,-50.000000-25.000000,0.000000 0.000000,50.000000 25.000000,0.000000 0.000000,0.000000-25.000000,0.000000 0.000000,0.000000 25.000000,0.000000 0.000000,0.000000-25.000000,0.000000 0.000000,-75.000000 25.000000,0.000000 0.000000,0.000000 0.000000,0.000000 0.000000,50.000000 0.000000,0.000000 0.000000,25.000000 0.000000,0.000000 0.000000,-25.000000 0.000000,0.000000 0.000000,-50.000000 0.000000,0.000000 0.000000,-25.000000 25.000000,0.000000 0.000000,25.000000-25.000000,0.000000 0.000000,0.000000 25.000000,0.000000 0.000000,25.000000-25.000000,0.000000 0.000000,25.000000 25.000000,0.000000 0.000000,-25.000000 0.000000,0.000000 0.000000,-50.000000 0.000000,0.000000 0.000000,25.000000 0.000000,0.000000 0.000000,0.000000 0.000000,0.000000 0.000000,25.000000-25.000000,0.000000 0.000000,50.000000 0.000000,0.000000 0.000000,-25.000000 25.000000,0.000000 0.000000,-25.000000-25.000000,0.000000 0.000000,-25.000000 0.000000,0.000000 0.000000,25.000000 0.000000,0.000000 0.000000,25.000000 0.000000,0.000000 0.000000,25.000000 0.000000,0.000000 0.000000,0.000000 0.000000,0.000000 0.000000,-50.000000 0.000000,0.000000 0.000000,0.000000 0.000000,0.000000 0.000000,0.000000 0.000000,0.000000 0.000000,50.000000 0.000000,0.000000 0.000000,25.000000 0.000000,0.000000 0.000000,-75.000000 0.000000,0.000000 0.000000,-25.000000 0.000000,0.000000 0.000000,25.000000 0.000000,0.000000 0.000000,25.000000-25.000000,0.000000 0.000000,25.000000 25.000000,0.000000 0.000000,0.000000 0.000000,0.000000 0.000000,-75.000000 0.000000,0.000000 0.000000,-25.000000 0.000000,0.000000 0.000000,75.000000 25.000000,0.000000 0.000000,-25.000000 0.000000,0.000000 0.000000,50.000000-25.000000,0.000000 0.000000,-25.000000 25.000000,0.000000 0.000000,-50.000000-25.000000,0.000000 0.000000,25.000000 0.000000,0.000000 0.000000,50.000000 0.000000,0.000000 0.000000,0.000000 0.000000,0.000000 0.000000,0.000000 0.000000,0.000000 0.000000,-25.000000 25.000000,0.000000 0.000000,-50.000000-25.000000,0.000000 0.000000,50.000000 0.000000,0.000000 0.000000,50.000000 25.000000,0.000000 0.000000,-25.000000 0.000000,0.000000 0.000000,-25.000000-25.000000,0.000000 0.000000,0.000000 25.000000,0.000000 0.000000,25.000000-25.000000,0.000000 0.000000,25.000000 0.000000,0.000000 0.000000,25.000000 0.000000,0.000000 0.000000,-75.000000 0.000000,0.000000 0.000000,0.000000 0.000000,0.000000 0.000000,50.000000-25.000000,0.000000 0.000000,0.000000 25.000000,0.000000 0.000000,-25.000000-25.000000,0.000000 0.000000,-50.000000 25.000000,0.000000 0.000000,0.000000-25.000000,0.000000 0.000000,25.000000 25.000000,0.000000 0.000000,0.000000 0.000000,0.000000 0.000000,-25.000000 0.000000,0.000000 0.000000,-50.000000 0.000000,0.000000 0.000000,-50.000000 0.000000,0.000000 0.000000,-25.000000 0.000000,0.000000 0.000000,0.000000 0.000000,0.000000 0.000000,-25.000000 0.000000,0.000000 0.000000,0.000000 0.000000,0.000000 0.000000,0.000000 0.000000,0.000000 0.000000,25.000000 0.000000,0.000000 0.000000,0.000000 0.000000,0.000000 0.000000,0.000000 0.000000,0.000000 0.000000,0.000000 0.000000,0.000000 0.000000,25.000000 0.000000,0.000000 0.000000,-50.000000 0.000000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14:cpLocks xmlns:a14="http://schemas.microsoft.com/office/drawing/2010/main"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14:cpLocks xmlns:a14="http://schemas.microsoft.com/office/drawing/2010/main" noGrp="1"/>
          </p:cNvSpPr>
          <p:nvPr>
            <p:ph type="dt" sz="half" idx="10"/>
          </p:nvPr>
        </p:nvSpPr>
        <p:spPr/>
        <p:txBody>
          <a:bodyPr/>
          <a:lstStyle/>
          <a:p>
            <a:fld id="{83F26E58-2C6D-A944-AD75-78F71EAA14BA}" type="datetimeFigureOut">
              <a:rPr lang="en-US" smtClean="0"/>
            </a:fld>
            <a:endParaRPr lang="en-US"/>
          </a:p>
        </p:txBody>
      </p:sp>
      <p:sp>
        <p:nvSpPr>
          <p:cNvPr id="5" name="Footer Placeholder 4"/>
          <p:cNvSpPr>
            <a14:cpLocks xmlns:a14="http://schemas.microsoft.com/office/drawing/2010/main" noGrp="1"/>
          </p:cNvSpPr>
          <p:nvPr>
            <p:ph type="ftr" sz="quarter" idx="11"/>
          </p:nvPr>
        </p:nvSpPr>
        <p:spPr/>
        <p:txBody>
          <a:bodyPr/>
          <a:lstStyle/>
          <a:p>
            <a:endParaRPr lang="en-US"/>
          </a:p>
        </p:txBody>
      </p:sp>
      <p:sp>
        <p:nvSpPr>
          <p:cNvPr id="6" name="Slide Number Placeholder 5"/>
          <p:cNvSpPr>
            <a14:cpLocks xmlns:a14="http://schemas.microsoft.com/office/drawing/2010/main" noGrp="1"/>
          </p:cNvSpPr>
          <p:nvPr>
            <p:ph type="sldNum" sz="quarter" idx="12"/>
          </p:nvPr>
        </p:nvSpPr>
        <p:spPr/>
        <p:txBody>
          <a:bodyPr/>
          <a:lstStyle/>
          <a:p>
            <a:fld id="{55062475-6C00-6F4B-AD62-6666632C18DE}"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a:t>Click to edit Master title style</a:t>
            </a:r>
            <a:endParaRPr lang="en-US"/>
          </a:p>
        </p:txBody>
      </p:sp>
      <p:sp>
        <p:nvSpPr>
          <p:cNvPr id="3" name="Vertical Text Placeholder 2"/>
          <p:cNvSpPr>
            <a14:cpLocks xmlns:a14="http://schemas.microsoft.com/office/drawing/2010/main" noGrp="1"/>
          </p:cNvSpPr>
          <p:nvPr>
            <p:ph type="body" orient="vert" idx="1" hasCustomPrompt="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14:cpLocks xmlns:a14="http://schemas.microsoft.com/office/drawing/2010/main" noGrp="1"/>
          </p:cNvSpPr>
          <p:nvPr>
            <p:ph type="dt" sz="half" idx="10"/>
          </p:nvPr>
        </p:nvSpPr>
        <p:spPr/>
        <p:txBody>
          <a:bodyPr/>
          <a:lstStyle/>
          <a:p>
            <a:fld id="{83F26E58-2C6D-A944-AD75-78F71EAA14BA}" type="datetimeFigureOut">
              <a:rPr lang="en-US" smtClean="0"/>
            </a:fld>
            <a:endParaRPr lang="en-US"/>
          </a:p>
        </p:txBody>
      </p:sp>
      <p:sp>
        <p:nvSpPr>
          <p:cNvPr id="5" name="Footer Placeholder 4"/>
          <p:cNvSpPr>
            <a14:cpLocks xmlns:a14="http://schemas.microsoft.com/office/drawing/2010/main" noGrp="1"/>
          </p:cNvSpPr>
          <p:nvPr>
            <p:ph type="ftr" sz="quarter" idx="11"/>
          </p:nvPr>
        </p:nvSpPr>
        <p:spPr/>
        <p:txBody>
          <a:bodyPr/>
          <a:lstStyle/>
          <a:p>
            <a:endParaRPr lang="en-US"/>
          </a:p>
        </p:txBody>
      </p:sp>
      <p:sp>
        <p:nvSpPr>
          <p:cNvPr id="6" name="Slide Number Placeholder 5"/>
          <p:cNvSpPr>
            <a14:cpLocks xmlns:a14="http://schemas.microsoft.com/office/drawing/2010/main" noGrp="1"/>
          </p:cNvSpPr>
          <p:nvPr>
            <p:ph type="sldNum" sz="quarter" idx="12"/>
          </p:nvPr>
        </p:nvSpPr>
        <p:spPr/>
        <p:txBody>
          <a:bodyPr/>
          <a:lstStyle/>
          <a:p>
            <a:fld id="{55062475-6C00-6F4B-AD62-6666632C18DE}"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14:cpLocks xmlns:a14="http://schemas.microsoft.com/office/drawing/2010/main"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14:cpLocks xmlns:a14="http://schemas.microsoft.com/office/drawing/2010/main" noGrp="1"/>
          </p:cNvSpPr>
          <p:nvPr>
            <p:ph type="body" orient="vert" idx="1" hasCustomPrompt="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14:cpLocks xmlns:a14="http://schemas.microsoft.com/office/drawing/2010/main" noGrp="1"/>
          </p:cNvSpPr>
          <p:nvPr>
            <p:ph type="dt" sz="half" idx="10"/>
          </p:nvPr>
        </p:nvSpPr>
        <p:spPr/>
        <p:txBody>
          <a:bodyPr/>
          <a:lstStyle/>
          <a:p>
            <a:fld id="{83F26E58-2C6D-A944-AD75-78F71EAA14BA}" type="datetimeFigureOut">
              <a:rPr lang="en-US" smtClean="0"/>
            </a:fld>
            <a:endParaRPr lang="en-US"/>
          </a:p>
        </p:txBody>
      </p:sp>
      <p:sp>
        <p:nvSpPr>
          <p:cNvPr id="5" name="Footer Placeholder 4"/>
          <p:cNvSpPr>
            <a14:cpLocks xmlns:a14="http://schemas.microsoft.com/office/drawing/2010/main" noGrp="1"/>
          </p:cNvSpPr>
          <p:nvPr>
            <p:ph type="ftr" sz="quarter" idx="11"/>
          </p:nvPr>
        </p:nvSpPr>
        <p:spPr/>
        <p:txBody>
          <a:bodyPr/>
          <a:lstStyle/>
          <a:p>
            <a:endParaRPr lang="en-US"/>
          </a:p>
        </p:txBody>
      </p:sp>
      <p:sp>
        <p:nvSpPr>
          <p:cNvPr id="6" name="Slide Number Placeholder 5"/>
          <p:cNvSpPr>
            <a14:cpLocks xmlns:a14="http://schemas.microsoft.com/office/drawing/2010/main" noGrp="1"/>
          </p:cNvSpPr>
          <p:nvPr>
            <p:ph type="sldNum" sz="quarter" idx="12"/>
          </p:nvPr>
        </p:nvSpPr>
        <p:spPr/>
        <p:txBody>
          <a:bodyPr/>
          <a:lstStyle/>
          <a:p>
            <a:fld id="{55062475-6C00-6F4B-AD62-6666632C18DE}"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a:t>Click to edit Master title style</a:t>
            </a:r>
            <a:endParaRPr lang="en-US"/>
          </a:p>
        </p:txBody>
      </p:sp>
      <p:sp>
        <p:nvSpPr>
          <p:cNvPr id="3" name="Content Placeholder 2"/>
          <p:cNvSpPr>
            <a14:cpLocks xmlns:a14="http://schemas.microsoft.com/office/drawing/2010/main" noGrp="1"/>
          </p:cNvSpPr>
          <p:nvPr>
            <p:ph idx="1" hasCustomPrompt="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14:cpLocks xmlns:a14="http://schemas.microsoft.com/office/drawing/2010/main" noGrp="1"/>
          </p:cNvSpPr>
          <p:nvPr>
            <p:ph type="dt" sz="half" idx="10"/>
          </p:nvPr>
        </p:nvSpPr>
        <p:spPr/>
        <p:txBody>
          <a:bodyPr/>
          <a:lstStyle/>
          <a:p>
            <a:fld id="{83F26E58-2C6D-A944-AD75-78F71EAA14BA}" type="datetimeFigureOut">
              <a:rPr lang="en-US" smtClean="0"/>
            </a:fld>
            <a:endParaRPr lang="en-US"/>
          </a:p>
        </p:txBody>
      </p:sp>
      <p:sp>
        <p:nvSpPr>
          <p:cNvPr id="5" name="Footer Placeholder 4"/>
          <p:cNvSpPr>
            <a14:cpLocks xmlns:a14="http://schemas.microsoft.com/office/drawing/2010/main" noGrp="1"/>
          </p:cNvSpPr>
          <p:nvPr>
            <p:ph type="ftr" sz="quarter" idx="11"/>
          </p:nvPr>
        </p:nvSpPr>
        <p:spPr/>
        <p:txBody>
          <a:bodyPr/>
          <a:lstStyle/>
          <a:p>
            <a:endParaRPr lang="en-US"/>
          </a:p>
        </p:txBody>
      </p:sp>
      <p:sp>
        <p:nvSpPr>
          <p:cNvPr id="6" name="Slide Number Placeholder 5"/>
          <p:cNvSpPr>
            <a14:cpLocks xmlns:a14="http://schemas.microsoft.com/office/drawing/2010/main" noGrp="1"/>
          </p:cNvSpPr>
          <p:nvPr>
            <p:ph type="sldNum" sz="quarter" idx="12"/>
          </p:nvPr>
        </p:nvSpPr>
        <p:spPr/>
        <p:txBody>
          <a:bodyPr/>
          <a:lstStyle/>
          <a:p>
            <a:fld id="{55062475-6C00-6F4B-AD62-6666632C18DE}"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14:cpLocks xmlns:a14="http://schemas.microsoft.com/office/drawing/2010/main"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14:cpLocks xmlns:a14="http://schemas.microsoft.com/office/drawing/2010/main" noGrp="1"/>
          </p:cNvSpPr>
          <p:nvPr>
            <p:ph type="dt" sz="half" idx="10"/>
          </p:nvPr>
        </p:nvSpPr>
        <p:spPr/>
        <p:txBody>
          <a:bodyPr/>
          <a:lstStyle/>
          <a:p>
            <a:fld id="{83F26E58-2C6D-A944-AD75-78F71EAA14BA}" type="datetimeFigureOut">
              <a:rPr lang="en-US" smtClean="0"/>
            </a:fld>
            <a:endParaRPr lang="en-US"/>
          </a:p>
        </p:txBody>
      </p:sp>
      <p:sp>
        <p:nvSpPr>
          <p:cNvPr id="5" name="Footer Placeholder 4"/>
          <p:cNvSpPr>
            <a14:cpLocks xmlns:a14="http://schemas.microsoft.com/office/drawing/2010/main" noGrp="1"/>
          </p:cNvSpPr>
          <p:nvPr>
            <p:ph type="ftr" sz="quarter" idx="11"/>
          </p:nvPr>
        </p:nvSpPr>
        <p:spPr/>
        <p:txBody>
          <a:bodyPr/>
          <a:lstStyle/>
          <a:p>
            <a:endParaRPr lang="en-US"/>
          </a:p>
        </p:txBody>
      </p:sp>
      <p:sp>
        <p:nvSpPr>
          <p:cNvPr id="6" name="Slide Number Placeholder 5"/>
          <p:cNvSpPr>
            <a14:cpLocks xmlns:a14="http://schemas.microsoft.com/office/drawing/2010/main" noGrp="1"/>
          </p:cNvSpPr>
          <p:nvPr>
            <p:ph type="sldNum" sz="quarter" idx="12"/>
          </p:nvPr>
        </p:nvSpPr>
        <p:spPr/>
        <p:txBody>
          <a:bodyPr/>
          <a:lstStyle/>
          <a:p>
            <a:fld id="{55062475-6C00-6F4B-AD62-6666632C18DE}"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a:t>Click to edit Master title style</a:t>
            </a:r>
            <a:endParaRPr lang="en-US"/>
          </a:p>
        </p:txBody>
      </p:sp>
      <p:sp>
        <p:nvSpPr>
          <p:cNvPr id="3" name="Content Placeholder 2"/>
          <p:cNvSpPr>
            <a14:cpLocks xmlns:a14="http://schemas.microsoft.com/office/drawing/2010/main" noGrp="1"/>
          </p:cNvSpPr>
          <p:nvPr>
            <p:ph sz="half" idx="1" hasCustomPrompt="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14:cpLocks xmlns:a14="http://schemas.microsoft.com/office/drawing/2010/main" noGrp="1"/>
          </p:cNvSpPr>
          <p:nvPr>
            <p:ph sz="half" idx="2" hasCustomPrompt="1"/>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14:cpLocks xmlns:a14="http://schemas.microsoft.com/office/drawing/2010/main" noGrp="1"/>
          </p:cNvSpPr>
          <p:nvPr>
            <p:ph type="dt" sz="half" idx="10"/>
          </p:nvPr>
        </p:nvSpPr>
        <p:spPr/>
        <p:txBody>
          <a:bodyPr/>
          <a:lstStyle/>
          <a:p>
            <a:fld id="{83F26E58-2C6D-A944-AD75-78F71EAA14BA}" type="datetimeFigureOut">
              <a:rPr lang="en-US" smtClean="0"/>
            </a:fld>
            <a:endParaRPr lang="en-US"/>
          </a:p>
        </p:txBody>
      </p:sp>
      <p:sp>
        <p:nvSpPr>
          <p:cNvPr id="6" name="Footer Placeholder 5"/>
          <p:cNvSpPr>
            <a14:cpLocks xmlns:a14="http://schemas.microsoft.com/office/drawing/2010/main" noGrp="1"/>
          </p:cNvSpPr>
          <p:nvPr>
            <p:ph type="ftr" sz="quarter" idx="11"/>
          </p:nvPr>
        </p:nvSpPr>
        <p:spPr/>
        <p:txBody>
          <a:bodyPr/>
          <a:lstStyle/>
          <a:p>
            <a:endParaRPr lang="en-US"/>
          </a:p>
        </p:txBody>
      </p:sp>
      <p:sp>
        <p:nvSpPr>
          <p:cNvPr id="7" name="Slide Number Placeholder 6"/>
          <p:cNvSpPr>
            <a14:cpLocks xmlns:a14="http://schemas.microsoft.com/office/drawing/2010/main" noGrp="1"/>
          </p:cNvSpPr>
          <p:nvPr>
            <p:ph type="sldNum" sz="quarter" idx="12"/>
          </p:nvPr>
        </p:nvSpPr>
        <p:spPr/>
        <p:txBody>
          <a:bodyPr/>
          <a:lstStyle/>
          <a:p>
            <a:fld id="{55062475-6C00-6F4B-AD62-6666632C18DE}"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14:cpLocks xmlns:a14="http://schemas.microsoft.com/office/drawing/2010/main"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14:cpLocks xmlns:a14="http://schemas.microsoft.com/office/drawing/2010/main" noGrp="1"/>
          </p:cNvSpPr>
          <p:nvPr>
            <p:ph sz="half" idx="2" hasCustomPrompt="1"/>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14:cpLocks xmlns:a14="http://schemas.microsoft.com/office/drawing/2010/main"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14:cpLocks xmlns:a14="http://schemas.microsoft.com/office/drawing/2010/main" noGrp="1"/>
          </p:cNvSpPr>
          <p:nvPr>
            <p:ph sz="quarter" idx="4" hasCustomPrompt="1"/>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14:cpLocks xmlns:a14="http://schemas.microsoft.com/office/drawing/2010/main" noGrp="1"/>
          </p:cNvSpPr>
          <p:nvPr>
            <p:ph type="dt" sz="half" idx="10"/>
          </p:nvPr>
        </p:nvSpPr>
        <p:spPr/>
        <p:txBody>
          <a:bodyPr/>
          <a:lstStyle/>
          <a:p>
            <a:fld id="{83F26E58-2C6D-A944-AD75-78F71EAA14BA}" type="datetimeFigureOut">
              <a:rPr lang="en-US" smtClean="0"/>
            </a:fld>
            <a:endParaRPr lang="en-US"/>
          </a:p>
        </p:txBody>
      </p:sp>
      <p:sp>
        <p:nvSpPr>
          <p:cNvPr id="8" name="Footer Placeholder 7"/>
          <p:cNvSpPr>
            <a14:cpLocks xmlns:a14="http://schemas.microsoft.com/office/drawing/2010/main" noGrp="1"/>
          </p:cNvSpPr>
          <p:nvPr>
            <p:ph type="ftr" sz="quarter" idx="11"/>
          </p:nvPr>
        </p:nvSpPr>
        <p:spPr/>
        <p:txBody>
          <a:bodyPr/>
          <a:lstStyle/>
          <a:p>
            <a:endParaRPr lang="en-US"/>
          </a:p>
        </p:txBody>
      </p:sp>
      <p:sp>
        <p:nvSpPr>
          <p:cNvPr id="9" name="Slide Number Placeholder 8"/>
          <p:cNvSpPr>
            <a14:cpLocks xmlns:a14="http://schemas.microsoft.com/office/drawing/2010/main" noGrp="1"/>
          </p:cNvSpPr>
          <p:nvPr>
            <p:ph type="sldNum" sz="quarter" idx="12"/>
          </p:nvPr>
        </p:nvSpPr>
        <p:spPr/>
        <p:txBody>
          <a:bodyPr/>
          <a:lstStyle/>
          <a:p>
            <a:fld id="{55062475-6C00-6F4B-AD62-6666632C18DE}"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a:t>Click to edit Master title style</a:t>
            </a:r>
            <a:endParaRPr lang="en-US"/>
          </a:p>
        </p:txBody>
      </p:sp>
      <p:sp>
        <p:nvSpPr>
          <p:cNvPr id="3" name="Date Placeholder 2"/>
          <p:cNvSpPr>
            <a14:cpLocks xmlns:a14="http://schemas.microsoft.com/office/drawing/2010/main" noGrp="1"/>
          </p:cNvSpPr>
          <p:nvPr>
            <p:ph type="dt" sz="half" idx="10"/>
          </p:nvPr>
        </p:nvSpPr>
        <p:spPr/>
        <p:txBody>
          <a:bodyPr/>
          <a:lstStyle/>
          <a:p>
            <a:fld id="{83F26E58-2C6D-A944-AD75-78F71EAA14BA}" type="datetimeFigureOut">
              <a:rPr lang="en-US" smtClean="0"/>
            </a:fld>
            <a:endParaRPr lang="en-US"/>
          </a:p>
        </p:txBody>
      </p:sp>
      <p:sp>
        <p:nvSpPr>
          <p:cNvPr id="4" name="Footer Placeholder 3"/>
          <p:cNvSpPr>
            <a14:cpLocks xmlns:a14="http://schemas.microsoft.com/office/drawing/2010/main" noGrp="1"/>
          </p:cNvSpPr>
          <p:nvPr>
            <p:ph type="ftr" sz="quarter" idx="11"/>
          </p:nvPr>
        </p:nvSpPr>
        <p:spPr/>
        <p:txBody>
          <a:bodyPr/>
          <a:lstStyle/>
          <a:p>
            <a:endParaRPr lang="en-US"/>
          </a:p>
        </p:txBody>
      </p:sp>
      <p:sp>
        <p:nvSpPr>
          <p:cNvPr id="5" name="Slide Number Placeholder 4"/>
          <p:cNvSpPr>
            <a14:cpLocks xmlns:a14="http://schemas.microsoft.com/office/drawing/2010/main" noGrp="1"/>
          </p:cNvSpPr>
          <p:nvPr>
            <p:ph type="sldNum" sz="quarter" idx="12"/>
          </p:nvPr>
        </p:nvSpPr>
        <p:spPr/>
        <p:txBody>
          <a:bodyPr/>
          <a:lstStyle/>
          <a:p>
            <a:fld id="{55062475-6C00-6F4B-AD62-6666632C18DE}"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14:cpLocks xmlns:a14="http://schemas.microsoft.com/office/drawing/2010/main" noGrp="1"/>
          </p:cNvSpPr>
          <p:nvPr>
            <p:ph type="dt" sz="half" idx="10"/>
          </p:nvPr>
        </p:nvSpPr>
        <p:spPr/>
        <p:txBody>
          <a:bodyPr/>
          <a:lstStyle/>
          <a:p>
            <a:fld id="{83F26E58-2C6D-A944-AD75-78F71EAA14BA}" type="datetimeFigureOut">
              <a:rPr lang="en-US" smtClean="0"/>
            </a:fld>
            <a:endParaRPr lang="en-US"/>
          </a:p>
        </p:txBody>
      </p:sp>
      <p:sp>
        <p:nvSpPr>
          <p:cNvPr id="3" name="Footer Placeholder 2"/>
          <p:cNvSpPr>
            <a14:cpLocks xmlns:a14="http://schemas.microsoft.com/office/drawing/2010/main" noGrp="1"/>
          </p:cNvSpPr>
          <p:nvPr>
            <p:ph type="ftr" sz="quarter" idx="11"/>
          </p:nvPr>
        </p:nvSpPr>
        <p:spPr/>
        <p:txBody>
          <a:bodyPr/>
          <a:lstStyle/>
          <a:p>
            <a:endParaRPr lang="en-US"/>
          </a:p>
        </p:txBody>
      </p:sp>
      <p:sp>
        <p:nvSpPr>
          <p:cNvPr id="4" name="Slide Number Placeholder 3"/>
          <p:cNvSpPr>
            <a14:cpLocks xmlns:a14="http://schemas.microsoft.com/office/drawing/2010/main" noGrp="1"/>
          </p:cNvSpPr>
          <p:nvPr>
            <p:ph type="sldNum" sz="quarter" idx="12"/>
          </p:nvPr>
        </p:nvSpPr>
        <p:spPr/>
        <p:txBody>
          <a:bodyPr/>
          <a:lstStyle/>
          <a:p>
            <a:fld id="{55062475-6C00-6F4B-AD62-6666632C18DE}"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14:cpLocks xmlns:a14="http://schemas.microsoft.com/office/drawing/2010/main"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14:cpLocks xmlns:a14="http://schemas.microsoft.com/office/drawing/2010/main"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14:cpLocks xmlns:a14="http://schemas.microsoft.com/office/drawing/2010/main" noGrp="1"/>
          </p:cNvSpPr>
          <p:nvPr>
            <p:ph type="dt" sz="half" idx="10"/>
          </p:nvPr>
        </p:nvSpPr>
        <p:spPr/>
        <p:txBody>
          <a:bodyPr/>
          <a:lstStyle/>
          <a:p>
            <a:fld id="{83F26E58-2C6D-A944-AD75-78F71EAA14BA}" type="datetimeFigureOut">
              <a:rPr lang="en-US" smtClean="0"/>
            </a:fld>
            <a:endParaRPr lang="en-US"/>
          </a:p>
        </p:txBody>
      </p:sp>
      <p:sp>
        <p:nvSpPr>
          <p:cNvPr id="6" name="Footer Placeholder 5"/>
          <p:cNvSpPr>
            <a14:cpLocks xmlns:a14="http://schemas.microsoft.com/office/drawing/2010/main" noGrp="1"/>
          </p:cNvSpPr>
          <p:nvPr>
            <p:ph type="ftr" sz="quarter" idx="11"/>
          </p:nvPr>
        </p:nvSpPr>
        <p:spPr/>
        <p:txBody>
          <a:bodyPr/>
          <a:lstStyle/>
          <a:p>
            <a:endParaRPr lang="en-US"/>
          </a:p>
        </p:txBody>
      </p:sp>
      <p:sp>
        <p:nvSpPr>
          <p:cNvPr id="7" name="Slide Number Placeholder 6"/>
          <p:cNvSpPr>
            <a14:cpLocks xmlns:a14="http://schemas.microsoft.com/office/drawing/2010/main" noGrp="1"/>
          </p:cNvSpPr>
          <p:nvPr>
            <p:ph type="sldNum" sz="quarter" idx="12"/>
          </p:nvPr>
        </p:nvSpPr>
        <p:spPr/>
        <p:txBody>
          <a:bodyPr/>
          <a:lstStyle/>
          <a:p>
            <a:fld id="{55062475-6C00-6F4B-AD62-6666632C18DE}"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14:cpLocks xmlns:a14="http://schemas.microsoft.com/office/drawing/2010/main"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14:cpLocks xmlns:a14="http://schemas.microsoft.com/office/drawing/2010/main"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14:cpLocks xmlns:a14="http://schemas.microsoft.com/office/drawing/2010/main" noGrp="1"/>
          </p:cNvSpPr>
          <p:nvPr>
            <p:ph type="dt" sz="half" idx="10"/>
          </p:nvPr>
        </p:nvSpPr>
        <p:spPr/>
        <p:txBody>
          <a:bodyPr/>
          <a:lstStyle/>
          <a:p>
            <a:fld id="{83F26E58-2C6D-A944-AD75-78F71EAA14BA}" type="datetimeFigureOut">
              <a:rPr lang="en-US" smtClean="0"/>
            </a:fld>
            <a:endParaRPr lang="en-US"/>
          </a:p>
        </p:txBody>
      </p:sp>
      <p:sp>
        <p:nvSpPr>
          <p:cNvPr id="6" name="Footer Placeholder 5"/>
          <p:cNvSpPr>
            <a14:cpLocks xmlns:a14="http://schemas.microsoft.com/office/drawing/2010/main" noGrp="1"/>
          </p:cNvSpPr>
          <p:nvPr>
            <p:ph type="ftr" sz="quarter" idx="11"/>
          </p:nvPr>
        </p:nvSpPr>
        <p:spPr/>
        <p:txBody>
          <a:bodyPr/>
          <a:lstStyle/>
          <a:p>
            <a:endParaRPr lang="en-US"/>
          </a:p>
        </p:txBody>
      </p:sp>
      <p:sp>
        <p:nvSpPr>
          <p:cNvPr id="7" name="Slide Number Placeholder 6"/>
          <p:cNvSpPr>
            <a14:cpLocks xmlns:a14="http://schemas.microsoft.com/office/drawing/2010/main" noGrp="1"/>
          </p:cNvSpPr>
          <p:nvPr>
            <p:ph type="sldNum" sz="quarter" idx="12"/>
          </p:nvPr>
        </p:nvSpPr>
        <p:spPr/>
        <p:txBody>
          <a:bodyPr/>
          <a:lstStyle/>
          <a:p>
            <a:fld id="{55062475-6C00-6F4B-AD62-6666632C18DE}"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14:cpLocks xmlns:a14="http://schemas.microsoft.com/office/drawing/2010/main"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14:cpLocks xmlns:a14="http://schemas.microsoft.com/office/drawing/2010/main"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14:cpLocks xmlns:a14="http://schemas.microsoft.com/office/drawing/2010/main"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F26E58-2C6D-A944-AD75-78F71EAA14BA}" type="datetimeFigureOut">
              <a:rPr lang="en-US" smtClean="0"/>
            </a:fld>
            <a:endParaRPr lang="en-US"/>
          </a:p>
        </p:txBody>
      </p:sp>
      <p:sp>
        <p:nvSpPr>
          <p:cNvPr id="5" name="Footer Placeholder 4"/>
          <p:cNvSpPr>
            <a14:cpLocks xmlns:a14="http://schemas.microsoft.com/office/drawing/2010/main"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14:cpLocks xmlns:a14="http://schemas.microsoft.com/office/drawing/2010/main"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062475-6C00-6F4B-AD62-6666632C18DE}"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customXml" Target="../ink/ink44.xml"/><Relationship Id="rId8" Type="http://schemas.openxmlformats.org/officeDocument/2006/relationships/customXml" Target="../ink/ink43.xml"/><Relationship Id="rId7" Type="http://schemas.openxmlformats.org/officeDocument/2006/relationships/customXml" Target="../ink/ink42.xml"/><Relationship Id="rId6" Type="http://schemas.openxmlformats.org/officeDocument/2006/relationships/customXml" Target="../ink/ink41.xml"/><Relationship Id="rId5" Type="http://schemas.openxmlformats.org/officeDocument/2006/relationships/customXml" Target="../ink/ink40.xml"/><Relationship Id="rId4" Type="http://schemas.openxmlformats.org/officeDocument/2006/relationships/customXml" Target="../ink/ink39.xml"/><Relationship Id="rId3" Type="http://schemas.openxmlformats.org/officeDocument/2006/relationships/customXml" Target="../ink/ink38.xml"/><Relationship Id="rId24" Type="http://schemas.openxmlformats.org/officeDocument/2006/relationships/slideLayout" Target="../slideLayouts/slideLayout2.xml"/><Relationship Id="rId23" Type="http://schemas.openxmlformats.org/officeDocument/2006/relationships/customXml" Target="../ink/ink58.xml"/><Relationship Id="rId22" Type="http://schemas.openxmlformats.org/officeDocument/2006/relationships/customXml" Target="../ink/ink57.xml"/><Relationship Id="rId21" Type="http://schemas.openxmlformats.org/officeDocument/2006/relationships/customXml" Target="../ink/ink56.xml"/><Relationship Id="rId20" Type="http://schemas.openxmlformats.org/officeDocument/2006/relationships/customXml" Target="../ink/ink55.xml"/><Relationship Id="rId2" Type="http://schemas.openxmlformats.org/officeDocument/2006/relationships/customXml" Target="../ink/ink37.xml"/><Relationship Id="rId19" Type="http://schemas.openxmlformats.org/officeDocument/2006/relationships/customXml" Target="../ink/ink54.xml"/><Relationship Id="rId18" Type="http://schemas.openxmlformats.org/officeDocument/2006/relationships/customXml" Target="../ink/ink53.xml"/><Relationship Id="rId17" Type="http://schemas.openxmlformats.org/officeDocument/2006/relationships/customXml" Target="../ink/ink52.xml"/><Relationship Id="rId16" Type="http://schemas.openxmlformats.org/officeDocument/2006/relationships/customXml" Target="../ink/ink51.xml"/><Relationship Id="rId15" Type="http://schemas.openxmlformats.org/officeDocument/2006/relationships/customXml" Target="../ink/ink50.xml"/><Relationship Id="rId14" Type="http://schemas.openxmlformats.org/officeDocument/2006/relationships/customXml" Target="../ink/ink49.xml"/><Relationship Id="rId13" Type="http://schemas.openxmlformats.org/officeDocument/2006/relationships/customXml" Target="../ink/ink48.xml"/><Relationship Id="rId12" Type="http://schemas.openxmlformats.org/officeDocument/2006/relationships/customXml" Target="../ink/ink47.xml"/><Relationship Id="rId11" Type="http://schemas.openxmlformats.org/officeDocument/2006/relationships/customXml" Target="../ink/ink46.xml"/><Relationship Id="rId10" Type="http://schemas.openxmlformats.org/officeDocument/2006/relationships/customXml" Target="../ink/ink45.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ustomXml" Target="../ink/ink59.xml"/><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9" Type="http://schemas.openxmlformats.org/officeDocument/2006/relationships/customXml" Target="../ink/ink68.xml"/><Relationship Id="rId8" Type="http://schemas.openxmlformats.org/officeDocument/2006/relationships/customXml" Target="../ink/ink67.xml"/><Relationship Id="rId7" Type="http://schemas.openxmlformats.org/officeDocument/2006/relationships/customXml" Target="../ink/ink66.xml"/><Relationship Id="rId6" Type="http://schemas.openxmlformats.org/officeDocument/2006/relationships/customXml" Target="../ink/ink65.xml"/><Relationship Id="rId5" Type="http://schemas.openxmlformats.org/officeDocument/2006/relationships/customXml" Target="../ink/ink64.xml"/><Relationship Id="rId4" Type="http://schemas.openxmlformats.org/officeDocument/2006/relationships/customXml" Target="../ink/ink63.xml"/><Relationship Id="rId3" Type="http://schemas.openxmlformats.org/officeDocument/2006/relationships/customXml" Target="../ink/ink62.xml"/><Relationship Id="rId2" Type="http://schemas.openxmlformats.org/officeDocument/2006/relationships/customXml" Target="../ink/ink61.xml"/><Relationship Id="rId11" Type="http://schemas.openxmlformats.org/officeDocument/2006/relationships/slideLayout" Target="../slideLayouts/slideLayout2.xml"/><Relationship Id="rId10" Type="http://schemas.openxmlformats.org/officeDocument/2006/relationships/customXml" Target="../ink/ink69.xml"/><Relationship Id="rId1" Type="http://schemas.openxmlformats.org/officeDocument/2006/relationships/customXml" Target="../ink/ink60.xml"/></Relationships>
</file>

<file path=ppt/slides/_rels/slide13.xml.rels><?xml version="1.0" encoding="UTF-8" standalone="yes"?>
<Relationships xmlns="http://schemas.openxmlformats.org/package/2006/relationships"><Relationship Id="rId9" Type="http://schemas.openxmlformats.org/officeDocument/2006/relationships/customXml" Target="../ink/ink76.xml"/><Relationship Id="rId8" Type="http://schemas.openxmlformats.org/officeDocument/2006/relationships/customXml" Target="../ink/ink75.xml"/><Relationship Id="rId7" Type="http://schemas.openxmlformats.org/officeDocument/2006/relationships/customXml" Target="../ink/ink74.xml"/><Relationship Id="rId6" Type="http://schemas.openxmlformats.org/officeDocument/2006/relationships/customXml" Target="../ink/ink73.xml"/><Relationship Id="rId5" Type="http://schemas.openxmlformats.org/officeDocument/2006/relationships/customXml" Target="../ink/ink72.xml"/><Relationship Id="rId4" Type="http://schemas.openxmlformats.org/officeDocument/2006/relationships/customXml" Target="../ink/ink71.xml"/><Relationship Id="rId3" Type="http://schemas.openxmlformats.org/officeDocument/2006/relationships/customXml" Target="../ink/ink70.xml"/><Relationship Id="rId2" Type="http://schemas.openxmlformats.org/officeDocument/2006/relationships/image" Target="../media/image5.png"/><Relationship Id="rId13" Type="http://schemas.openxmlformats.org/officeDocument/2006/relationships/vmlDrawing" Target="../drawings/vmlDrawing1.vml"/><Relationship Id="rId12" Type="http://schemas.openxmlformats.org/officeDocument/2006/relationships/slideLayout" Target="../slideLayouts/slideLayout2.xml"/><Relationship Id="rId11" Type="http://schemas.openxmlformats.org/officeDocument/2006/relationships/customXml" Target="../ink/ink78.xml"/><Relationship Id="rId10" Type="http://schemas.openxmlformats.org/officeDocument/2006/relationships/customXml" Target="../ink/ink77.xml"/><Relationship Id="rId1"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customXml" Target="../ink/ink81.xml"/><Relationship Id="rId2" Type="http://schemas.openxmlformats.org/officeDocument/2006/relationships/customXml" Target="../ink/ink80.xml"/><Relationship Id="rId1" Type="http://schemas.openxmlformats.org/officeDocument/2006/relationships/customXml" Target="../ink/ink79.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customXml" Target="../ink/ink85.xml"/><Relationship Id="rId4" Type="http://schemas.openxmlformats.org/officeDocument/2006/relationships/customXml" Target="../ink/ink84.xml"/><Relationship Id="rId3" Type="http://schemas.openxmlformats.org/officeDocument/2006/relationships/customXml" Target="../ink/ink83.xml"/><Relationship Id="rId2" Type="http://schemas.openxmlformats.org/officeDocument/2006/relationships/customXml" Target="../ink/ink82.xml"/><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customXml" Target="../ink/ink89.xml"/><Relationship Id="rId4" Type="http://schemas.openxmlformats.org/officeDocument/2006/relationships/customXml" Target="../ink/ink88.xml"/><Relationship Id="rId3" Type="http://schemas.openxmlformats.org/officeDocument/2006/relationships/customXml" Target="../ink/ink87.xml"/><Relationship Id="rId2" Type="http://schemas.openxmlformats.org/officeDocument/2006/relationships/customXml" Target="../ink/ink86.xml"/><Relationship Id="rId1"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ustomXml" Target="../ink/ink91.xml"/><Relationship Id="rId1" Type="http://schemas.openxmlformats.org/officeDocument/2006/relationships/customXml" Target="../ink/ink90.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9" Type="http://schemas.openxmlformats.org/officeDocument/2006/relationships/customXml" Target="../ink/ink9.xml"/><Relationship Id="rId8" Type="http://schemas.openxmlformats.org/officeDocument/2006/relationships/customXml" Target="../ink/ink8.xml"/><Relationship Id="rId7" Type="http://schemas.openxmlformats.org/officeDocument/2006/relationships/customXml" Target="../ink/ink7.xml"/><Relationship Id="rId6" Type="http://schemas.openxmlformats.org/officeDocument/2006/relationships/customXml" Target="../ink/ink6.xml"/><Relationship Id="rId5" Type="http://schemas.openxmlformats.org/officeDocument/2006/relationships/customXml" Target="../ink/ink5.xml"/><Relationship Id="rId4" Type="http://schemas.openxmlformats.org/officeDocument/2006/relationships/customXml" Target="../ink/ink4.xml"/><Relationship Id="rId3" Type="http://schemas.openxmlformats.org/officeDocument/2006/relationships/customXml" Target="../ink/ink3.xml"/><Relationship Id="rId2" Type="http://schemas.openxmlformats.org/officeDocument/2006/relationships/customXml" Target="../ink/ink2.xml"/><Relationship Id="rId15" Type="http://schemas.openxmlformats.org/officeDocument/2006/relationships/slideLayout" Target="../slideLayouts/slideLayout2.xml"/><Relationship Id="rId14" Type="http://schemas.openxmlformats.org/officeDocument/2006/relationships/customXml" Target="../ink/ink14.xml"/><Relationship Id="rId13" Type="http://schemas.openxmlformats.org/officeDocument/2006/relationships/customXml" Target="../ink/ink13.xml"/><Relationship Id="rId12" Type="http://schemas.openxmlformats.org/officeDocument/2006/relationships/customXml" Target="../ink/ink12.xml"/><Relationship Id="rId11" Type="http://schemas.openxmlformats.org/officeDocument/2006/relationships/customXml" Target="../ink/ink11.xml"/><Relationship Id="rId10" Type="http://schemas.openxmlformats.org/officeDocument/2006/relationships/customXml" Target="../ink/ink10.xml"/><Relationship Id="rId1" Type="http://schemas.openxmlformats.org/officeDocument/2006/relationships/customXml" Target="../ink/ink1.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customXml" Target="../ink/ink96.xml"/><Relationship Id="rId4" Type="http://schemas.openxmlformats.org/officeDocument/2006/relationships/customXml" Target="../ink/ink95.xml"/><Relationship Id="rId3" Type="http://schemas.openxmlformats.org/officeDocument/2006/relationships/customXml" Target="../ink/ink94.xml"/><Relationship Id="rId2" Type="http://schemas.openxmlformats.org/officeDocument/2006/relationships/customXml" Target="../ink/ink93.xml"/><Relationship Id="rId1" Type="http://schemas.openxmlformats.org/officeDocument/2006/relationships/customXml" Target="../ink/ink9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ustomXml" Target="../ink/ink98.xml"/><Relationship Id="rId1" Type="http://schemas.openxmlformats.org/officeDocument/2006/relationships/customXml" Target="../ink/ink9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customXml" Target="../ink/ink18.xml"/><Relationship Id="rId3" Type="http://schemas.openxmlformats.org/officeDocument/2006/relationships/customXml" Target="../ink/ink17.xml"/><Relationship Id="rId2" Type="http://schemas.openxmlformats.org/officeDocument/2006/relationships/customXml" Target="../ink/ink16.xml"/><Relationship Id="rId1" Type="http://schemas.openxmlformats.org/officeDocument/2006/relationships/customXml" Target="../ink/ink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9" Type="http://schemas.openxmlformats.org/officeDocument/2006/relationships/customXml" Target="../ink/ink27.xml"/><Relationship Id="rId8" Type="http://schemas.openxmlformats.org/officeDocument/2006/relationships/customXml" Target="../ink/ink26.xml"/><Relationship Id="rId7" Type="http://schemas.openxmlformats.org/officeDocument/2006/relationships/customXml" Target="../ink/ink25.xml"/><Relationship Id="rId6" Type="http://schemas.openxmlformats.org/officeDocument/2006/relationships/customXml" Target="../ink/ink24.xml"/><Relationship Id="rId5" Type="http://schemas.openxmlformats.org/officeDocument/2006/relationships/customXml" Target="../ink/ink23.xml"/><Relationship Id="rId4" Type="http://schemas.openxmlformats.org/officeDocument/2006/relationships/customXml" Target="../ink/ink22.xml"/><Relationship Id="rId3" Type="http://schemas.openxmlformats.org/officeDocument/2006/relationships/customXml" Target="../ink/ink21.xml"/><Relationship Id="rId2" Type="http://schemas.openxmlformats.org/officeDocument/2006/relationships/customXml" Target="../ink/ink20.xml"/><Relationship Id="rId11" Type="http://schemas.openxmlformats.org/officeDocument/2006/relationships/slideLayout" Target="../slideLayouts/slideLayout2.xml"/><Relationship Id="rId10" Type="http://schemas.openxmlformats.org/officeDocument/2006/relationships/customXml" Target="../ink/ink28.xml"/><Relationship Id="rId1" Type="http://schemas.openxmlformats.org/officeDocument/2006/relationships/customXml" Target="../ink/ink19.xml"/></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customXml" Target="../ink/ink36.xml"/><Relationship Id="rId7" Type="http://schemas.openxmlformats.org/officeDocument/2006/relationships/customXml" Target="../ink/ink35.xml"/><Relationship Id="rId6" Type="http://schemas.openxmlformats.org/officeDocument/2006/relationships/customXml" Target="../ink/ink34.xml"/><Relationship Id="rId5" Type="http://schemas.openxmlformats.org/officeDocument/2006/relationships/customXml" Target="../ink/ink33.xml"/><Relationship Id="rId4" Type="http://schemas.openxmlformats.org/officeDocument/2006/relationships/customXml" Target="../ink/ink32.xml"/><Relationship Id="rId3" Type="http://schemas.openxmlformats.org/officeDocument/2006/relationships/customXml" Target="../ink/ink31.xml"/><Relationship Id="rId2" Type="http://schemas.openxmlformats.org/officeDocument/2006/relationships/customXml" Target="../ink/ink30.xml"/><Relationship Id="rId1" Type="http://schemas.openxmlformats.org/officeDocument/2006/relationships/customXml" Target="../ink/ink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ctrTitle"/>
          </p:nvPr>
        </p:nvSpPr>
        <p:spPr/>
        <p:txBody>
          <a:bodyPr>
            <a:normAutofit fontScale="90000"/>
          </a:bodyPr>
          <a:lstStyle/>
          <a:p>
            <a:r>
              <a:rPr lang="en-US" b="1" dirty="0">
                <a:solidFill>
                  <a:srgbClr val="C00000"/>
                </a:solidFill>
                <a:latin typeface="American Typewriter" pitchFamily="18" charset="77"/>
              </a:rPr>
              <a:t>Liver Disease &amp; Gallstones </a:t>
            </a:r>
            <a:br>
              <a:rPr lang="en-US" dirty="0">
                <a:effectLst/>
              </a:rPr>
            </a:br>
            <a:endParaRPr lang="en-US" dirty="0"/>
          </a:p>
        </p:txBody>
      </p:sp>
      <p:sp>
        <p:nvSpPr>
          <p:cNvPr id="3" name="Subtitle 2"/>
          <p:cNvSpPr>
            <a14:cpLocks xmlns:a14="http://schemas.microsoft.com/office/drawing/2010/main" noGrp="1"/>
          </p:cNvSpPr>
          <p:nvPr>
            <p:ph type="subTitle" idx="1"/>
          </p:nvPr>
        </p:nvSpPr>
        <p:spPr/>
        <p:txBody>
          <a:bodyPr/>
          <a:lstStyle/>
          <a:p>
            <a:r>
              <a:rPr lang="en-US" dirty="0"/>
              <a:t>BOOK: CHAPTER 25 </a:t>
            </a:r>
            <a:endParaRPr lang="en-US" dirty="0">
              <a:effectLst/>
            </a:endParaRP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1"/>
          <a:stretch>
            <a:fillRect/>
          </a:stretch>
        </p:blipFill>
        <p:spPr>
          <a:xfrm>
            <a:off x="609600" y="376877"/>
            <a:ext cx="10515600" cy="2792218"/>
          </a:xfrm>
        </p:spPr>
      </p:pic>
      <p:sp>
        <p:nvSpPr>
          <p:cNvPr id="6" name="TextBox 5"/>
          <p:cNvSpPr txBox="1"/>
          <p:nvPr/>
        </p:nvSpPr>
        <p:spPr>
          <a:xfrm>
            <a:off x="1170039" y="4276526"/>
            <a:ext cx="6076335" cy="1200329"/>
          </a:xfrm>
          <a:prstGeom prst="rect">
            <a:avLst/>
          </a:prstGeom>
          <a:noFill/>
        </p:spPr>
        <p:txBody>
          <a:bodyPr wrap="square" rtlCol="0">
            <a:spAutoFit/>
          </a:bodyPr>
          <a:lstStyle/>
          <a:p>
            <a:r>
              <a:rPr lang="en-US" dirty="0"/>
              <a:t>The B vitamin niacin, in its role as a coenzyme, helpfully picks up these hydrogens and electrons and escorts them to the electron transport chain. </a:t>
            </a:r>
            <a:endParaRPr lang="en-US" dirty="0"/>
          </a:p>
          <a:p>
            <a:endParaRPr lang="en-US" dirty="0"/>
          </a:p>
        </p:txBody>
      </p:sp>
      <p:sp>
        <p:nvSpPr>
          <p:cNvPr id="8" name="Rectangle 7"/>
          <p:cNvSpPr/>
          <p:nvPr/>
        </p:nvSpPr>
        <p:spPr>
          <a:xfrm>
            <a:off x="3824748" y="3325395"/>
            <a:ext cx="6096000" cy="646331"/>
          </a:xfrm>
          <a:prstGeom prst="rect">
            <a:avLst/>
          </a:prstGeom>
        </p:spPr>
        <p:txBody>
          <a:bodyPr>
            <a:spAutoFit/>
          </a:bodyPr>
          <a:lstStyle/>
          <a:p>
            <a:r>
              <a:rPr lang="en-US" b="1" i="0" u="none" strike="noStrike" dirty="0">
                <a:solidFill>
                  <a:srgbClr val="C00000"/>
                </a:solidFill>
                <a:effectLst/>
                <a:latin typeface="Times New Roman" pitchFamily="18" charset="0"/>
              </a:rPr>
              <a:t>acetaldehyde, a highly reactive and toxic byproduct that may contribute to tissue damage </a:t>
            </a:r>
            <a:endParaRPr lang="en-US" b="1" dirty="0">
              <a:solidFill>
                <a:srgbClr val="C00000"/>
              </a:solidFill>
            </a:endParaRPr>
          </a:p>
        </p:txBody>
      </p:sp>
      <mc:AlternateContent xmlns:mc="http://schemas.openxmlformats.org/markup-compatibility/2006" xmlns:p14="http://schemas.microsoft.com/office/powerpoint/2010/main">
        <mc:Choice Requires="p14">
          <p:contentPart r:id="rId2" p14:bwMode="auto">
            <p14:nvContentPartPr>
              <p14:cNvPr id="2" name="Ink 1"/>
              <p14:cNvContentPartPr/>
              <p14:nvPr/>
            </p14:nvContentPartPr>
            <p14:xfrm>
              <a:off x="2164743" y="2459491"/>
              <a:ext cx="668824" cy="76540"/>
            </p14:xfrm>
          </p:contentPart>
        </mc:Choice>
        <mc:Fallback xmlns="">
          <p:pic>
            <p:nvPicPr>
              <p:cNvPr id="2" name="Ink 1"/>
            </p:nvPicPr>
            <p:blipFill>
              <a:blip/>
            </p:blipFill>
            <p:spPr>
              <a:xfrm>
                <a:off x="2164743" y="2459491"/>
                <a:ext cx="668824" cy="76540"/>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3" name="Ink 2"/>
              <p14:cNvContentPartPr/>
              <p14:nvPr/>
            </p14:nvContentPartPr>
            <p14:xfrm>
              <a:off x="2864200" y="1275669"/>
              <a:ext cx="135297" cy="178594"/>
            </p14:xfrm>
          </p:contentPart>
        </mc:Choice>
        <mc:Fallback xmlns="">
          <p:pic>
            <p:nvPicPr>
              <p:cNvPr id="3" name="Ink 2"/>
            </p:nvPicPr>
            <p:blipFill>
              <a:blip/>
            </p:blipFill>
            <p:spPr>
              <a:xfrm>
                <a:off x="2864200" y="1275669"/>
                <a:ext cx="135297" cy="178594"/>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4" name="Ink 3"/>
              <p14:cNvContentPartPr/>
              <p14:nvPr/>
            </p14:nvContentPartPr>
            <p14:xfrm>
              <a:off x="3002050" y="1234848"/>
              <a:ext cx="91899" cy="178593"/>
            </p14:xfrm>
          </p:contentPart>
        </mc:Choice>
        <mc:Fallback xmlns="">
          <p:pic>
            <p:nvPicPr>
              <p:cNvPr id="4" name="Ink 3"/>
            </p:nvPicPr>
            <p:blipFill>
              <a:blip/>
            </p:blipFill>
            <p:spPr>
              <a:xfrm>
                <a:off x="3002050" y="1234848"/>
                <a:ext cx="91899" cy="178593"/>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7" name="Ink 6"/>
              <p14:cNvContentPartPr/>
              <p14:nvPr/>
            </p14:nvContentPartPr>
            <p14:xfrm>
              <a:off x="3022472" y="1331799"/>
              <a:ext cx="99557" cy="15308"/>
            </p14:xfrm>
          </p:contentPart>
        </mc:Choice>
        <mc:Fallback xmlns="">
          <p:pic>
            <p:nvPicPr>
              <p:cNvPr id="7" name="Ink 6"/>
            </p:nvPicPr>
            <p:blipFill>
              <a:blip/>
            </p:blipFill>
            <p:spPr>
              <a:xfrm>
                <a:off x="3022472" y="1331799"/>
                <a:ext cx="99557" cy="15308"/>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3104160" y="1229745"/>
              <a:ext cx="127639" cy="199005"/>
            </p14:xfrm>
          </p:contentPart>
        </mc:Choice>
        <mc:Fallback xmlns="">
          <p:pic>
            <p:nvPicPr>
              <p:cNvPr id="9" name="Ink 8"/>
            </p:nvPicPr>
            <p:blipFill>
              <a:blip/>
            </p:blipFill>
            <p:spPr>
              <a:xfrm>
                <a:off x="3104160" y="1229745"/>
                <a:ext cx="127639" cy="199005"/>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 name="Ink 9"/>
              <p14:cNvContentPartPr/>
              <p14:nvPr/>
            </p14:nvContentPartPr>
            <p14:xfrm>
              <a:off x="3234351" y="1234848"/>
              <a:ext cx="99558" cy="40821"/>
            </p14:xfrm>
          </p:contentPart>
        </mc:Choice>
        <mc:Fallback xmlns="">
          <p:pic>
            <p:nvPicPr>
              <p:cNvPr id="10" name="Ink 9"/>
            </p:nvPicPr>
            <p:blipFill>
              <a:blip/>
            </p:blipFill>
            <p:spPr>
              <a:xfrm>
                <a:off x="3234351" y="1234848"/>
                <a:ext cx="99558" cy="40821"/>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1" name="Ink 10"/>
              <p14:cNvContentPartPr/>
              <p14:nvPr/>
            </p14:nvContentPartPr>
            <p14:xfrm>
              <a:off x="3252221" y="1188924"/>
              <a:ext cx="28080" cy="99502"/>
            </p14:xfrm>
          </p:contentPart>
        </mc:Choice>
        <mc:Fallback xmlns="">
          <p:pic>
            <p:nvPicPr>
              <p:cNvPr id="11" name="Ink 10"/>
            </p:nvPicPr>
            <p:blipFill>
              <a:blip/>
            </p:blipFill>
            <p:spPr>
              <a:xfrm>
                <a:off x="3252221" y="1188924"/>
                <a:ext cx="28080" cy="99502"/>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2" name="Ink 11"/>
              <p14:cNvContentPartPr/>
              <p14:nvPr/>
            </p14:nvContentPartPr>
            <p14:xfrm>
              <a:off x="3834251" y="1288426"/>
              <a:ext cx="104663" cy="160734"/>
            </p14:xfrm>
          </p:contentPart>
        </mc:Choice>
        <mc:Fallback xmlns="">
          <p:pic>
            <p:nvPicPr>
              <p:cNvPr id="12" name="Ink 11"/>
            </p:nvPicPr>
            <p:blipFill>
              <a:blip/>
            </p:blipFill>
            <p:spPr>
              <a:xfrm>
                <a:off x="3834251" y="1288426"/>
                <a:ext cx="104663" cy="160734"/>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3" name="Ink 12"/>
              <p14:cNvContentPartPr/>
              <p14:nvPr/>
            </p14:nvContentPartPr>
            <p14:xfrm>
              <a:off x="3931256" y="1260361"/>
              <a:ext cx="86794" cy="193902"/>
            </p14:xfrm>
          </p:contentPart>
        </mc:Choice>
        <mc:Fallback xmlns="">
          <p:pic>
            <p:nvPicPr>
              <p:cNvPr id="13" name="Ink 12"/>
            </p:nvPicPr>
            <p:blipFill>
              <a:blip/>
            </p:blipFill>
            <p:spPr>
              <a:xfrm>
                <a:off x="3931256" y="1260361"/>
                <a:ext cx="86794" cy="193902"/>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4" name="Ink 13"/>
              <p14:cNvContentPartPr/>
              <p14:nvPr/>
            </p14:nvContentPartPr>
            <p14:xfrm>
              <a:off x="3936361" y="1349658"/>
              <a:ext cx="122533" cy="12757"/>
            </p14:xfrm>
          </p:contentPart>
        </mc:Choice>
        <mc:Fallback xmlns="">
          <p:pic>
            <p:nvPicPr>
              <p:cNvPr id="14" name="Ink 13"/>
            </p:nvPicPr>
            <p:blipFill>
              <a:blip/>
            </p:blipFill>
            <p:spPr>
              <a:xfrm>
                <a:off x="3936361" y="1349658"/>
                <a:ext cx="122533" cy="12757"/>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5" name="Ink 14"/>
              <p14:cNvContentPartPr/>
              <p14:nvPr/>
            </p14:nvContentPartPr>
            <p14:xfrm>
              <a:off x="4058894" y="1224642"/>
              <a:ext cx="97005" cy="204108"/>
            </p14:xfrm>
          </p:contentPart>
        </mc:Choice>
        <mc:Fallback xmlns="">
          <p:pic>
            <p:nvPicPr>
              <p:cNvPr id="15" name="Ink 14"/>
            </p:nvPicPr>
            <p:blipFill>
              <a:blip/>
            </p:blipFill>
            <p:spPr>
              <a:xfrm>
                <a:off x="4058894" y="1224642"/>
                <a:ext cx="97005" cy="204108"/>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6" name="Ink 15"/>
              <p14:cNvContentPartPr/>
              <p14:nvPr/>
            </p14:nvContentPartPr>
            <p14:xfrm>
              <a:off x="4130371" y="1214437"/>
              <a:ext cx="127638" cy="234723"/>
            </p14:xfrm>
          </p:contentPart>
        </mc:Choice>
        <mc:Fallback xmlns="">
          <p:pic>
            <p:nvPicPr>
              <p:cNvPr id="16" name="Ink 15"/>
            </p:nvPicPr>
            <p:blipFill>
              <a:blip/>
            </p:blipFill>
            <p:spPr>
              <a:xfrm>
                <a:off x="4130371" y="1214437"/>
                <a:ext cx="127638" cy="234723"/>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7" name="Ink 16"/>
              <p14:cNvContentPartPr/>
              <p14:nvPr/>
            </p14:nvContentPartPr>
            <p14:xfrm>
              <a:off x="4191638" y="1194026"/>
              <a:ext cx="51055" cy="242378"/>
            </p14:xfrm>
          </p:contentPart>
        </mc:Choice>
        <mc:Fallback xmlns="">
          <p:pic>
            <p:nvPicPr>
              <p:cNvPr id="17" name="Ink 16"/>
            </p:nvPicPr>
            <p:blipFill>
              <a:blip/>
            </p:blipFill>
            <p:spPr>
              <a:xfrm>
                <a:off x="4191638" y="1194026"/>
                <a:ext cx="51055" cy="242378"/>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8" name="Ink 17"/>
              <p14:cNvContentPartPr/>
              <p14:nvPr/>
            </p14:nvContentPartPr>
            <p14:xfrm>
              <a:off x="3155216" y="2750343"/>
              <a:ext cx="1261065" cy="94400"/>
            </p14:xfrm>
          </p:contentPart>
        </mc:Choice>
        <mc:Fallback xmlns="">
          <p:pic>
            <p:nvPicPr>
              <p:cNvPr id="18" name="Ink 17"/>
            </p:nvPicPr>
            <p:blipFill>
              <a:blip/>
            </p:blipFill>
            <p:spPr>
              <a:xfrm>
                <a:off x="3155216" y="2750343"/>
                <a:ext cx="1261065" cy="94400"/>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9" name="Ink 18"/>
              <p14:cNvContentPartPr/>
              <p14:nvPr/>
            </p14:nvContentPartPr>
            <p14:xfrm>
              <a:off x="4600080" y="2428875"/>
              <a:ext cx="903678" cy="35718"/>
            </p14:xfrm>
          </p:contentPart>
        </mc:Choice>
        <mc:Fallback xmlns="">
          <p:pic>
            <p:nvPicPr>
              <p:cNvPr id="19" name="Ink 18"/>
            </p:nvPicPr>
            <p:blipFill>
              <a:blip/>
            </p:blipFill>
            <p:spPr>
              <a:xfrm>
                <a:off x="4600080" y="2428875"/>
                <a:ext cx="903678" cy="35718"/>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20" name="Ink 19"/>
              <p14:cNvContentPartPr/>
              <p14:nvPr/>
            </p14:nvContentPartPr>
            <p14:xfrm>
              <a:off x="7397909" y="2428875"/>
              <a:ext cx="602452" cy="48475"/>
            </p14:xfrm>
          </p:contentPart>
        </mc:Choice>
        <mc:Fallback xmlns="">
          <p:pic>
            <p:nvPicPr>
              <p:cNvPr id="20" name="Ink 19"/>
            </p:nvPicPr>
            <p:blipFill>
              <a:blip/>
            </p:blipFill>
            <p:spPr>
              <a:xfrm>
                <a:off x="7397909" y="2428875"/>
                <a:ext cx="602452" cy="48475"/>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21" name="Ink 20"/>
              <p14:cNvContentPartPr/>
              <p14:nvPr/>
            </p14:nvContentPartPr>
            <p14:xfrm>
              <a:off x="1643979" y="4520973"/>
              <a:ext cx="1623558" cy="48475"/>
            </p14:xfrm>
          </p:contentPart>
        </mc:Choice>
        <mc:Fallback xmlns="">
          <p:pic>
            <p:nvPicPr>
              <p:cNvPr id="21" name="Ink 20"/>
            </p:nvPicPr>
            <p:blipFill>
              <a:blip/>
            </p:blipFill>
            <p:spPr>
              <a:xfrm>
                <a:off x="1643979" y="4520973"/>
                <a:ext cx="1623558" cy="48475"/>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2" name="Ink 21"/>
              <p14:cNvContentPartPr/>
              <p14:nvPr/>
            </p14:nvContentPartPr>
            <p14:xfrm>
              <a:off x="2164743" y="4801620"/>
              <a:ext cx="4145689" cy="61232"/>
            </p14:xfrm>
          </p:contentPart>
        </mc:Choice>
        <mc:Fallback xmlns="">
          <p:pic>
            <p:nvPicPr>
              <p:cNvPr id="22" name="Ink 21"/>
            </p:nvPicPr>
            <p:blipFill>
              <a:blip/>
            </p:blipFill>
            <p:spPr>
              <a:xfrm>
                <a:off x="2164743" y="4801620"/>
                <a:ext cx="4145689" cy="61232"/>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3" name="Ink 22"/>
              <p14:cNvContentPartPr/>
              <p14:nvPr/>
            </p14:nvContentPartPr>
            <p14:xfrm>
              <a:off x="1317226" y="5074613"/>
              <a:ext cx="2093266" cy="43373"/>
            </p14:xfrm>
          </p:contentPart>
        </mc:Choice>
        <mc:Fallback xmlns="">
          <p:pic>
            <p:nvPicPr>
              <p:cNvPr id="23" name="Ink 22"/>
            </p:nvPicPr>
            <p:blipFill>
              <a:blip/>
            </p:blipFill>
            <p:spPr>
              <a:xfrm>
                <a:off x="1317226" y="5074613"/>
                <a:ext cx="2093266" cy="43373"/>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4" name="Ink 23"/>
              <p14:cNvContentPartPr/>
              <p14:nvPr/>
            </p14:nvContentPartPr>
            <p14:xfrm>
              <a:off x="3966995" y="3576977"/>
              <a:ext cx="1250854" cy="35719"/>
            </p14:xfrm>
          </p:contentPart>
        </mc:Choice>
        <mc:Fallback xmlns="">
          <p:pic>
            <p:nvPicPr>
              <p:cNvPr id="24" name="Ink 23"/>
            </p:nvPicPr>
            <p:blipFill>
              <a:blip/>
            </p:blipFill>
            <p:spPr>
              <a:xfrm>
                <a:off x="3966995" y="3576977"/>
                <a:ext cx="1250854" cy="35719"/>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5" name="Ink 24"/>
              <p14:cNvContentPartPr/>
              <p14:nvPr/>
            </p14:nvContentPartPr>
            <p14:xfrm>
              <a:off x="5544602" y="3597388"/>
              <a:ext cx="3811277" cy="30616"/>
            </p14:xfrm>
          </p:contentPart>
        </mc:Choice>
        <mc:Fallback xmlns="">
          <p:pic>
            <p:nvPicPr>
              <p:cNvPr id="25" name="Ink 24"/>
            </p:nvPicPr>
            <p:blipFill>
              <a:blip/>
            </p:blipFill>
            <p:spPr>
              <a:xfrm>
                <a:off x="5544602" y="3597388"/>
                <a:ext cx="3811277" cy="30616"/>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6" name="Ink 25"/>
              <p14:cNvContentPartPr/>
              <p14:nvPr/>
            </p14:nvContentPartPr>
            <p14:xfrm>
              <a:off x="3966995" y="3878035"/>
              <a:ext cx="3185849" cy="35719"/>
            </p14:xfrm>
          </p:contentPart>
        </mc:Choice>
        <mc:Fallback xmlns="">
          <p:pic>
            <p:nvPicPr>
              <p:cNvPr id="26" name="Ink 25"/>
            </p:nvPicPr>
            <p:blipFill>
              <a:blip/>
            </p:blipFill>
            <p:spPr>
              <a:xfrm>
                <a:off x="3966995" y="3878035"/>
                <a:ext cx="3185849" cy="35719"/>
              </a:xfrm>
              <a:prstGeom prst="rect"/>
            </p:spPr>
          </p:pic>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1"/>
          <a:stretch>
            <a:fillRect/>
          </a:stretch>
        </p:blipFill>
        <p:spPr>
          <a:xfrm>
            <a:off x="1278194" y="476804"/>
            <a:ext cx="8937522" cy="4960434"/>
          </a:xfrm>
        </p:spPr>
      </p:pic>
      <p:sp>
        <p:nvSpPr>
          <p:cNvPr id="6" name="Rectangle 5"/>
          <p:cNvSpPr/>
          <p:nvPr/>
        </p:nvSpPr>
        <p:spPr>
          <a:xfrm>
            <a:off x="1445342" y="6122642"/>
            <a:ext cx="6096000" cy="338554"/>
          </a:xfrm>
          <a:prstGeom prst="rect">
            <a:avLst/>
          </a:prstGeom>
        </p:spPr>
        <p:txBody>
          <a:bodyPr>
            <a:spAutoFit/>
          </a:bodyPr>
          <a:lstStyle/>
          <a:p>
            <a:r>
              <a:rPr lang="en-US" sz="800" b="0" i="0" u="none" strike="noStrike" dirty="0" err="1">
                <a:solidFill>
                  <a:srgbClr val="222222"/>
                </a:solidFill>
                <a:effectLst/>
                <a:latin typeface="Arial" charset="0"/>
              </a:rPr>
              <a:t>Teschke</a:t>
            </a:r>
            <a:r>
              <a:rPr lang="en-US" sz="800" b="0" i="0" u="none" strike="noStrike" dirty="0">
                <a:solidFill>
                  <a:srgbClr val="222222"/>
                </a:solidFill>
                <a:effectLst/>
                <a:latin typeface="Arial" charset="0"/>
              </a:rPr>
              <a:t> R. Alcoholic Liver Disease: Alcohol Metabolism, Cascade of Molecular Mechanisms, Cellular Targets, and Clinical Aspects. </a:t>
            </a:r>
            <a:r>
              <a:rPr lang="en-US" sz="800" b="0" i="1" u="none" strike="noStrike" dirty="0">
                <a:solidFill>
                  <a:srgbClr val="222222"/>
                </a:solidFill>
                <a:effectLst/>
                <a:latin typeface="Arial" charset="0"/>
              </a:rPr>
              <a:t>Biomedicines</a:t>
            </a:r>
            <a:r>
              <a:rPr lang="en-US" sz="800" b="0" i="0" u="none" strike="noStrike" dirty="0">
                <a:solidFill>
                  <a:srgbClr val="222222"/>
                </a:solidFill>
                <a:effectLst/>
                <a:latin typeface="Arial" charset="0"/>
              </a:rPr>
              <a:t>. 2018; 6(4):106. https://</a:t>
            </a:r>
            <a:r>
              <a:rPr lang="en-US" sz="800" b="0" i="0" u="none" strike="noStrike" dirty="0" err="1">
                <a:solidFill>
                  <a:srgbClr val="222222"/>
                </a:solidFill>
                <a:effectLst/>
                <a:latin typeface="Arial" charset="0"/>
              </a:rPr>
              <a:t>doi.org</a:t>
            </a:r>
            <a:r>
              <a:rPr lang="en-US" sz="800" b="0" i="0" u="none" strike="noStrike" dirty="0">
                <a:solidFill>
                  <a:srgbClr val="222222"/>
                </a:solidFill>
                <a:effectLst/>
                <a:latin typeface="Arial" charset="0"/>
              </a:rPr>
              <a:t>/10.3390/biomedicines6040106</a:t>
            </a:r>
            <a:endParaRPr lang="en-US" sz="800" dirty="0"/>
          </a:p>
        </p:txBody>
      </p:sp>
      <mc:AlternateContent xmlns:mc="http://schemas.openxmlformats.org/markup-compatibility/2006" xmlns:p14="http://schemas.microsoft.com/office/powerpoint/2010/main">
        <mc:Choice Requires="p14">
          <p:contentPart r:id="rId2" p14:bwMode="auto">
            <p14:nvContentPartPr>
              <p14:cNvPr id="2" name="Ink 1"/>
              <p14:cNvContentPartPr/>
              <p14:nvPr/>
            </p14:nvContentPartPr>
            <p14:xfrm>
              <a:off x="11553808" y="2699317"/>
              <a:ext cx="10211" cy="15308"/>
            </p14:xfrm>
          </p:contentPart>
        </mc:Choice>
        <mc:Fallback xmlns="">
          <p:pic>
            <p:nvPicPr>
              <p:cNvPr id="2" name="Ink 1"/>
            </p:nvPicPr>
            <p:blipFill>
              <a:blip/>
            </p:blipFill>
            <p:spPr>
              <a:xfrm>
                <a:off x="11553808" y="2699317"/>
                <a:ext cx="10211" cy="15308"/>
              </a:xfrm>
              <a:prstGeom prst="rect"/>
            </p:spPr>
          </p:pic>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a:xfrm>
            <a:off x="373626" y="232799"/>
            <a:ext cx="11071121" cy="5499408"/>
          </a:xfrm>
        </p:spPr>
        <p:txBody>
          <a:bodyPr>
            <a:normAutofit lnSpcReduction="10000"/>
          </a:bodyPr>
          <a:lstStyle/>
          <a:p>
            <a:r>
              <a:rPr lang="en-US" dirty="0"/>
              <a:t>NAD+ requiring pathway</a:t>
            </a:r>
            <a:endParaRPr lang="en-US" dirty="0"/>
          </a:p>
          <a:p>
            <a:r>
              <a:rPr lang="en-US" dirty="0"/>
              <a:t>Ethanol oxidation results in a significant increase in the hepatic NADH/NAD</a:t>
            </a:r>
            <a:r>
              <a:rPr lang="en-US" baseline="30000" dirty="0"/>
              <a:t>+</a:t>
            </a:r>
            <a:r>
              <a:rPr lang="en-US" dirty="0"/>
              <a:t> ratio in both the cytosol and mitochondria  </a:t>
            </a:r>
            <a:endParaRPr lang="en-US" dirty="0"/>
          </a:p>
          <a:p>
            <a:r>
              <a:rPr lang="en-US" dirty="0"/>
              <a:t>Generation of ROS and oxidative stress in the tissues- tissue damage</a:t>
            </a:r>
            <a:endParaRPr lang="en-US" dirty="0"/>
          </a:p>
          <a:p>
            <a:r>
              <a:rPr lang="en-US" dirty="0"/>
              <a:t>“The rate of ethanol and acetaldehyde oxidation by ADH and ALDH is determined by the rate with which the NADH generated can pass through the mitochondrial electron transport system. Because the mitochondrial electron transport system requires oxygen and generates ATP, the rate of NADH oxidation depends both on the cell’s oxygen supply and on its demand for ATP. If either of these two factors is limited, electron transport activity is reduced”</a:t>
            </a:r>
            <a:endParaRPr lang="en-US" dirty="0"/>
          </a:p>
          <a:p>
            <a:pPr lvl="1"/>
            <a:r>
              <a:rPr lang="en-US" dirty="0"/>
              <a:t>As a result, Ethanol and acetaldehyde MAY be inefficiently metabolized</a:t>
            </a:r>
            <a:endParaRPr lang="en-US" dirty="0"/>
          </a:p>
          <a:p>
            <a:pPr lvl="1"/>
            <a:r>
              <a:rPr lang="en-US" dirty="0"/>
              <a:t>electrons passing through the mitochondrial electron transport chain are “diverted” into forming harmful ROS</a:t>
            </a:r>
            <a:endParaRPr lang="en-US" dirty="0"/>
          </a:p>
        </p:txBody>
      </p:sp>
      <p:sp>
        <p:nvSpPr>
          <p:cNvPr id="4" name="Rectangle 3"/>
          <p:cNvSpPr/>
          <p:nvPr/>
        </p:nvSpPr>
        <p:spPr>
          <a:xfrm>
            <a:off x="1543665" y="5976854"/>
            <a:ext cx="6096000" cy="430887"/>
          </a:xfrm>
          <a:prstGeom prst="rect">
            <a:avLst/>
          </a:prstGeom>
        </p:spPr>
        <p:txBody>
          <a:bodyPr>
            <a:spAutoFit/>
          </a:bodyPr>
          <a:lstStyle/>
          <a:p>
            <a:r>
              <a:rPr lang="en-US" sz="1100" b="0" i="0" u="none" strike="noStrike" dirty="0" err="1">
                <a:solidFill>
                  <a:srgbClr val="303030"/>
                </a:solidFill>
                <a:effectLst/>
                <a:latin typeface="Arial" charset="0"/>
              </a:rPr>
              <a:t>Zakhari</a:t>
            </a:r>
            <a:r>
              <a:rPr lang="en-US" sz="1100" b="0" i="0" u="none" strike="noStrike" dirty="0">
                <a:solidFill>
                  <a:srgbClr val="303030"/>
                </a:solidFill>
                <a:effectLst/>
                <a:latin typeface="Arial" charset="0"/>
              </a:rPr>
              <a:t> S. Overview: how is alcohol metabolized by the body?. </a:t>
            </a:r>
            <a:r>
              <a:rPr lang="en-US" sz="1100" b="0" i="1" u="none" strike="noStrike" dirty="0">
                <a:solidFill>
                  <a:srgbClr val="303030"/>
                </a:solidFill>
                <a:effectLst/>
                <a:latin typeface="Arial" charset="0"/>
              </a:rPr>
              <a:t>Alcohol Res Health</a:t>
            </a:r>
            <a:r>
              <a:rPr lang="en-US" sz="1100" b="0" i="0" u="none" strike="noStrike" dirty="0">
                <a:solidFill>
                  <a:srgbClr val="303030"/>
                </a:solidFill>
                <a:effectLst/>
                <a:latin typeface="Arial" charset="0"/>
              </a:rPr>
              <a:t>. 2006;29(4):245-254.</a:t>
            </a:r>
            <a:endParaRPr lang="en-US" sz="1100" dirty="0"/>
          </a:p>
        </p:txBody>
      </p:sp>
      <mc:AlternateContent xmlns:mc="http://schemas.openxmlformats.org/markup-compatibility/2006" xmlns:p14="http://schemas.microsoft.com/office/powerpoint/2010/main">
        <mc:Choice Requires="p14">
          <p:contentPart r:id="rId1" p14:bwMode="auto">
            <p14:nvContentPartPr>
              <p14:cNvPr id="2" name="Ink 1"/>
              <p14:cNvContentPartPr/>
              <p14:nvPr/>
            </p14:nvContentPartPr>
            <p14:xfrm>
              <a:off x="3578974" y="1342004"/>
              <a:ext cx="5205086" cy="40821"/>
            </p14:xfrm>
          </p:contentPart>
        </mc:Choice>
        <mc:Fallback xmlns="">
          <p:pic>
            <p:nvPicPr>
              <p:cNvPr id="2" name="Ink 1"/>
            </p:nvPicPr>
            <p:blipFill>
              <a:blip/>
            </p:blipFill>
            <p:spPr>
              <a:xfrm>
                <a:off x="3578974" y="1342004"/>
                <a:ext cx="5205086" cy="40821"/>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6136844" y="2627879"/>
              <a:ext cx="4827276" cy="71438"/>
            </p14:xfrm>
          </p:contentPart>
        </mc:Choice>
        <mc:Fallback xmlns="">
          <p:pic>
            <p:nvPicPr>
              <p:cNvPr id="5" name="Ink 4"/>
            </p:nvPicPr>
            <p:blipFill>
              <a:blip/>
            </p:blipFill>
            <p:spPr>
              <a:xfrm>
                <a:off x="6136844" y="2627879"/>
                <a:ext cx="4827276" cy="71438"/>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760723" y="2962104"/>
              <a:ext cx="6006654" cy="68886"/>
            </p14:xfrm>
          </p:contentPart>
        </mc:Choice>
        <mc:Fallback xmlns="">
          <p:pic>
            <p:nvPicPr>
              <p:cNvPr id="6" name="Ink 5"/>
            </p:nvPicPr>
            <p:blipFill>
              <a:blip/>
            </p:blipFill>
            <p:spPr>
              <a:xfrm>
                <a:off x="760723" y="2962104"/>
                <a:ext cx="6006654" cy="68886"/>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7055839" y="2959553"/>
              <a:ext cx="3721929" cy="61232"/>
            </p14:xfrm>
          </p:contentPart>
        </mc:Choice>
        <mc:Fallback xmlns="">
          <p:pic>
            <p:nvPicPr>
              <p:cNvPr id="7" name="Ink 6"/>
            </p:nvPicPr>
            <p:blipFill>
              <a:blip/>
            </p:blipFill>
            <p:spPr>
              <a:xfrm>
                <a:off x="7055839" y="2959553"/>
                <a:ext cx="3721929" cy="61232"/>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714773" y="3316741"/>
              <a:ext cx="10144684" cy="102053"/>
            </p14:xfrm>
          </p:contentPart>
        </mc:Choice>
        <mc:Fallback xmlns="">
          <p:pic>
            <p:nvPicPr>
              <p:cNvPr id="8" name="Ink 7"/>
            </p:nvPicPr>
            <p:blipFill>
              <a:blip/>
            </p:blipFill>
            <p:spPr>
              <a:xfrm>
                <a:off x="714773" y="3316741"/>
                <a:ext cx="10144684" cy="102053"/>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760723" y="3592285"/>
              <a:ext cx="9731136" cy="112259"/>
            </p14:xfrm>
          </p:contentPart>
        </mc:Choice>
        <mc:Fallback xmlns="">
          <p:pic>
            <p:nvPicPr>
              <p:cNvPr id="9" name="Ink 8"/>
            </p:nvPicPr>
            <p:blipFill>
              <a:blip/>
            </p:blipFill>
            <p:spPr>
              <a:xfrm>
                <a:off x="760723" y="3592285"/>
                <a:ext cx="9731136" cy="112259"/>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 name="Ink 9"/>
              <p14:cNvContentPartPr/>
              <p14:nvPr/>
            </p14:nvContentPartPr>
            <p14:xfrm>
              <a:off x="781145" y="3918857"/>
              <a:ext cx="2266855" cy="86745"/>
            </p14:xfrm>
          </p:contentPart>
        </mc:Choice>
        <mc:Fallback xmlns="">
          <p:pic>
            <p:nvPicPr>
              <p:cNvPr id="10" name="Ink 9"/>
            </p:nvPicPr>
            <p:blipFill>
              <a:blip/>
            </p:blipFill>
            <p:spPr>
              <a:xfrm>
                <a:off x="781145" y="3918857"/>
                <a:ext cx="2266855" cy="86745"/>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1" name="Ink 10"/>
              <p14:cNvContentPartPr/>
              <p14:nvPr/>
            </p14:nvContentPartPr>
            <p14:xfrm>
              <a:off x="7494914" y="3954575"/>
              <a:ext cx="1021105" cy="132670"/>
            </p14:xfrm>
          </p:contentPart>
        </mc:Choice>
        <mc:Fallback xmlns="">
          <p:pic>
            <p:nvPicPr>
              <p:cNvPr id="11" name="Ink 10"/>
            </p:nvPicPr>
            <p:blipFill>
              <a:blip/>
            </p:blipFill>
            <p:spPr>
              <a:xfrm>
                <a:off x="7494914" y="3954575"/>
                <a:ext cx="1021105" cy="13267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2" name="Ink 11"/>
              <p14:cNvContentPartPr/>
              <p14:nvPr/>
            </p14:nvContentPartPr>
            <p14:xfrm>
              <a:off x="2093266" y="4301557"/>
              <a:ext cx="1460181" cy="86746"/>
            </p14:xfrm>
          </p:contentPart>
        </mc:Choice>
        <mc:Fallback xmlns="">
          <p:pic>
            <p:nvPicPr>
              <p:cNvPr id="12" name="Ink 11"/>
            </p:nvPicPr>
            <p:blipFill>
              <a:blip/>
            </p:blipFill>
            <p:spPr>
              <a:xfrm>
                <a:off x="2093266" y="4301557"/>
                <a:ext cx="1460181" cy="86746"/>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3" name="Ink 12"/>
              <p14:cNvContentPartPr/>
              <p14:nvPr/>
            </p14:nvContentPartPr>
            <p14:xfrm>
              <a:off x="2772301" y="5332299"/>
              <a:ext cx="1725668" cy="76540"/>
            </p14:xfrm>
          </p:contentPart>
        </mc:Choice>
        <mc:Fallback xmlns="">
          <p:pic>
            <p:nvPicPr>
              <p:cNvPr id="13" name="Ink 12"/>
            </p:nvPicPr>
            <p:blipFill>
              <a:blip/>
            </p:blipFill>
            <p:spPr>
              <a:xfrm>
                <a:off x="2772301" y="5332299"/>
                <a:ext cx="1725668" cy="76540"/>
              </a:xfrm>
              <a:prstGeom prst="rect"/>
            </p:spPr>
          </p:pic>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a:xfrm>
            <a:off x="90949" y="163974"/>
            <a:ext cx="10515600" cy="4351338"/>
          </a:xfrm>
        </p:spPr>
        <p:txBody>
          <a:bodyPr/>
          <a:lstStyle/>
          <a:p>
            <a:pPr lvl="1"/>
            <a:r>
              <a:rPr lang="en-US" dirty="0"/>
              <a:t>During alcohol metabolism, other metabolic processes requiring NAD+ including glycolysis, the TCA cycle, and the electron transport chain, falter.</a:t>
            </a:r>
            <a:endParaRPr lang="en-US" dirty="0"/>
          </a:p>
          <a:p>
            <a:pPr lvl="1"/>
            <a:r>
              <a:rPr lang="en-US" dirty="0"/>
              <a:t>Accumulation of H+</a:t>
            </a:r>
            <a:r>
              <a:rPr lang="en-US" dirty="0">
                <a:sym typeface="Wingdings" charset="2"/>
              </a:rPr>
              <a:t> acidity </a:t>
            </a:r>
            <a:endParaRPr lang="en-US" dirty="0">
              <a:sym typeface="Wingdings" charset="2"/>
            </a:endParaRPr>
          </a:p>
          <a:p>
            <a:pPr lvl="1"/>
            <a:r>
              <a:rPr lang="en-US" dirty="0"/>
              <a:t>Promotes the making of lactate from pyruvate. The conversion of pyruvate to lactate uses some of the excess hydrogens, but a lactate build-up </a:t>
            </a:r>
            <a:endParaRPr lang="en-US" dirty="0"/>
          </a:p>
          <a:p>
            <a:pPr lvl="1"/>
            <a:endParaRPr lang="en-US" dirty="0"/>
          </a:p>
          <a:p>
            <a:pPr lvl="1"/>
            <a:endParaRPr lang="en-US" dirty="0"/>
          </a:p>
          <a:p>
            <a:endParaRPr lang="en-US" dirty="0"/>
          </a:p>
        </p:txBody>
      </p:sp>
      <p:graphicFrame>
        <p:nvGraphicFramePr>
          <p:cNvPr id="4" name="Object 4"/>
          <p:cNvGraphicFramePr>
            <a:graphicFrameLocks noChangeAspect="1"/>
          </p:cNvGraphicFramePr>
          <p:nvPr/>
        </p:nvGraphicFramePr>
        <p:xfrm>
          <a:off x="944389" y="2240769"/>
          <a:ext cx="2514600" cy="4110869"/>
        </p:xfrm>
        <a:graphic>
          <a:graphicData uri="http://schemas.openxmlformats.org/presentationml/2006/ole">
            <mc:AlternateContent xmlns:mc="http://schemas.openxmlformats.org/markup-compatibility/2006">
              <mc:Choice xmlns:v="urn:schemas-microsoft-com:vml" Requires="v">
                <p:oleObj spid="_x0000_s2059" name="Bitmap Image" r:id="rId1" imgW="1163955" imgH="1482725" progId="Paint.Picture">
                  <p:embed/>
                </p:oleObj>
              </mc:Choice>
              <mc:Fallback>
                <p:oleObj name="Bitmap Image" r:id="rId1" imgW="1163955" imgH="1482725" progId="Paint.Picture">
                  <p:embed/>
                  <p:pic>
                    <p:nvPicPr>
                      <p:cNvPr id="0" name="Object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389" y="2240769"/>
                        <a:ext cx="2514600" cy="4110869"/>
                      </a:xfrm>
                      <a:prstGeom prst="rect">
                        <a:avLst/>
                      </a:prstGeom>
                      <a:noFill/>
                      <a:ln>
                        <a:noFill/>
                      </a:ln>
                      <a:effectLst/>
                    </p:spPr>
                  </p:pic>
                </p:oleObj>
              </mc:Fallback>
            </mc:AlternateContent>
          </a:graphicData>
        </a:graphic>
      </p:graphicFrame>
      <p:sp>
        <p:nvSpPr>
          <p:cNvPr id="5" name="Rectangle 4"/>
          <p:cNvSpPr/>
          <p:nvPr/>
        </p:nvSpPr>
        <p:spPr>
          <a:xfrm>
            <a:off x="3824748" y="2859181"/>
            <a:ext cx="6096000" cy="646331"/>
          </a:xfrm>
          <a:prstGeom prst="rect">
            <a:avLst/>
          </a:prstGeom>
        </p:spPr>
        <p:txBody>
          <a:bodyPr>
            <a:spAutoFit/>
          </a:bodyPr>
          <a:lstStyle/>
          <a:p>
            <a:r>
              <a:rPr lang="en-US" dirty="0">
                <a:latin typeface="UniversLTStd"/>
              </a:rPr>
              <a:t>INCREASES acidity and interferes with the excretion of another acid, uric acid, causing inflammation of the joints. </a:t>
            </a:r>
            <a:endParaRPr lang="en-US" dirty="0"/>
          </a:p>
        </p:txBody>
      </p:sp>
      <mc:AlternateContent xmlns:mc="http://schemas.openxmlformats.org/markup-compatibility/2006" xmlns:p14="http://schemas.microsoft.com/office/powerpoint/2010/main">
        <mc:Choice Requires="p14">
          <p:contentPart r:id="rId3" p14:bwMode="auto">
            <p14:nvContentPartPr>
              <p14:cNvPr id="2" name="Ink 1"/>
              <p14:cNvContentPartPr/>
              <p14:nvPr/>
            </p14:nvContentPartPr>
            <p14:xfrm>
              <a:off x="9358432" y="826633"/>
              <a:ext cx="566713" cy="38271"/>
            </p14:xfrm>
          </p:contentPart>
        </mc:Choice>
        <mc:Fallback xmlns="">
          <p:pic>
            <p:nvPicPr>
              <p:cNvPr id="2" name="Ink 1"/>
            </p:nvPicPr>
            <p:blipFill>
              <a:blip/>
            </p:blipFill>
            <p:spPr>
              <a:xfrm>
                <a:off x="9358432" y="826633"/>
                <a:ext cx="566713" cy="38271"/>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6" name="Ink 5"/>
              <p14:cNvContentPartPr/>
              <p14:nvPr/>
            </p14:nvContentPartPr>
            <p14:xfrm>
              <a:off x="408442" y="132669"/>
              <a:ext cx="336965" cy="471998"/>
            </p14:xfrm>
          </p:contentPart>
        </mc:Choice>
        <mc:Fallback xmlns="">
          <p:pic>
            <p:nvPicPr>
              <p:cNvPr id="6" name="Ink 5"/>
            </p:nvPicPr>
            <p:blipFill>
              <a:blip/>
            </p:blipFill>
            <p:spPr>
              <a:xfrm>
                <a:off x="408442" y="132669"/>
                <a:ext cx="336965" cy="471998"/>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7" name="Ink 6"/>
              <p14:cNvContentPartPr/>
              <p14:nvPr/>
            </p14:nvContentPartPr>
            <p14:xfrm>
              <a:off x="3686190" y="1158308"/>
              <a:ext cx="918995" cy="61232"/>
            </p14:xfrm>
          </p:contentPart>
        </mc:Choice>
        <mc:Fallback xmlns="">
          <p:pic>
            <p:nvPicPr>
              <p:cNvPr id="7" name="Ink 6"/>
            </p:nvPicPr>
            <p:blipFill>
              <a:blip/>
            </p:blipFill>
            <p:spPr>
              <a:xfrm>
                <a:off x="3686190" y="1158308"/>
                <a:ext cx="918995" cy="61232"/>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8" name="Ink 7"/>
              <p14:cNvContentPartPr/>
              <p14:nvPr/>
            </p14:nvContentPartPr>
            <p14:xfrm>
              <a:off x="2884622" y="882763"/>
              <a:ext cx="607558" cy="398009"/>
            </p14:xfrm>
          </p:contentPart>
        </mc:Choice>
        <mc:Fallback xmlns="">
          <p:pic>
            <p:nvPicPr>
              <p:cNvPr id="8" name="Ink 7"/>
            </p:nvPicPr>
            <p:blipFill>
              <a:blip/>
            </p:blipFill>
            <p:spPr>
              <a:xfrm>
                <a:off x="2884622" y="882763"/>
                <a:ext cx="607558" cy="398009"/>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9" name="Ink 8"/>
              <p14:cNvContentPartPr/>
              <p14:nvPr/>
            </p14:nvContentPartPr>
            <p14:xfrm>
              <a:off x="3788301" y="1581830"/>
              <a:ext cx="821990" cy="53578"/>
            </p14:xfrm>
          </p:contentPart>
        </mc:Choice>
        <mc:Fallback xmlns="">
          <p:pic>
            <p:nvPicPr>
              <p:cNvPr id="9" name="Ink 8"/>
            </p:nvPicPr>
            <p:blipFill>
              <a:blip/>
            </p:blipFill>
            <p:spPr>
              <a:xfrm>
                <a:off x="3788301" y="1581830"/>
                <a:ext cx="821990" cy="53578"/>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0" name="Ink 9"/>
              <p14:cNvContentPartPr/>
              <p14:nvPr/>
            </p14:nvContentPartPr>
            <p14:xfrm>
              <a:off x="5304643" y="1571625"/>
              <a:ext cx="1245749" cy="30616"/>
            </p14:xfrm>
          </p:contentPart>
        </mc:Choice>
        <mc:Fallback xmlns="">
          <p:pic>
            <p:nvPicPr>
              <p:cNvPr id="10" name="Ink 9"/>
            </p:nvPicPr>
            <p:blipFill>
              <a:blip/>
            </p:blipFill>
            <p:spPr>
              <a:xfrm>
                <a:off x="5304643" y="1571625"/>
                <a:ext cx="1245749" cy="30616"/>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1" name="Ink 10"/>
              <p14:cNvContentPartPr/>
              <p14:nvPr/>
            </p14:nvContentPartPr>
            <p14:xfrm>
              <a:off x="8801929" y="1617549"/>
              <a:ext cx="1444865" cy="30616"/>
            </p14:xfrm>
          </p:contentPart>
        </mc:Choice>
        <mc:Fallback xmlns="">
          <p:pic>
            <p:nvPicPr>
              <p:cNvPr id="11" name="Ink 10"/>
            </p:nvPicPr>
            <p:blipFill>
              <a:blip/>
            </p:blipFill>
            <p:spPr>
              <a:xfrm>
                <a:off x="8801929" y="1617549"/>
                <a:ext cx="1444865" cy="30616"/>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2" name="Ink 11"/>
              <p14:cNvContentPartPr/>
              <p14:nvPr/>
            </p14:nvContentPartPr>
            <p14:xfrm>
              <a:off x="908783" y="1887991"/>
              <a:ext cx="7642975" cy="91848"/>
            </p14:xfrm>
          </p:contentPart>
        </mc:Choice>
        <mc:Fallback xmlns="">
          <p:pic>
            <p:nvPicPr>
              <p:cNvPr id="12" name="Ink 11"/>
            </p:nvPicPr>
            <p:blipFill>
              <a:blip/>
            </p:blipFill>
            <p:spPr>
              <a:xfrm>
                <a:off x="908783" y="1887991"/>
                <a:ext cx="7642975" cy="91848"/>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3" name="Ink 12"/>
              <p14:cNvContentPartPr/>
              <p14:nvPr/>
            </p14:nvContentPartPr>
            <p14:xfrm>
              <a:off x="6375426" y="3345215"/>
              <a:ext cx="3208697" cy="91517"/>
            </p14:xfrm>
          </p:contentPart>
        </mc:Choice>
        <mc:Fallback xmlns="">
          <p:pic>
            <p:nvPicPr>
              <p:cNvPr id="13" name="Ink 12"/>
            </p:nvPicPr>
            <p:blipFill>
              <a:blip/>
            </p:blipFill>
            <p:spPr>
              <a:xfrm>
                <a:off x="6375426" y="3345215"/>
                <a:ext cx="3208697" cy="91517"/>
              </a:xfrm>
              <a:prstGeom prst="rect"/>
            </p:spPr>
          </p:pic>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a:xfrm>
            <a:off x="454742" y="547431"/>
            <a:ext cx="10515600" cy="4351338"/>
          </a:xfrm>
        </p:spPr>
        <p:txBody>
          <a:bodyPr/>
          <a:lstStyle/>
          <a:p>
            <a:r>
              <a:rPr lang="en-US" dirty="0"/>
              <a:t>Alcohol alters both amino acid and protein metabolism. Synthesis of proteins important in the immune system slows down, weakening the body’s defenses against infections </a:t>
            </a:r>
            <a:endParaRPr lang="en-US" dirty="0"/>
          </a:p>
          <a:p>
            <a:pPr lvl="1"/>
            <a:r>
              <a:rPr lang="en-US" dirty="0"/>
              <a:t> alcohol down regulates translational efficiency which is predominantly mediated by a reduction in peptide-chain initiation</a:t>
            </a:r>
            <a:endParaRPr lang="en-US" dirty="0"/>
          </a:p>
          <a:p>
            <a:pPr lvl="1"/>
            <a:r>
              <a:rPr lang="en-US" dirty="0"/>
              <a:t>protein deficiency becomes apparent, both from a diminished synthesis of proteins and from a poor diet. </a:t>
            </a:r>
            <a:endParaRPr lang="en-US" dirty="0"/>
          </a:p>
          <a:p>
            <a:pPr lvl="1"/>
            <a:r>
              <a:rPr lang="en-US" dirty="0"/>
              <a:t>drinker’s liver deaminates the amino acids and uses the carbon fragments primarily to make fat or ketone bodies. </a:t>
            </a:r>
            <a:endParaRPr lang="en-US" dirty="0"/>
          </a:p>
          <a:p>
            <a:pPr lvl="1"/>
            <a:endParaRPr lang="en-US" dirty="0"/>
          </a:p>
        </p:txBody>
      </p:sp>
      <mc:AlternateContent xmlns:mc="http://schemas.openxmlformats.org/markup-compatibility/2006" xmlns:p14="http://schemas.microsoft.com/office/powerpoint/2010/main">
        <mc:Choice Requires="p14">
          <p:contentPart r:id="rId1" p14:bwMode="auto">
            <p14:nvContentPartPr>
              <p14:cNvPr id="2" name="Ink 1"/>
              <p14:cNvContentPartPr/>
              <p14:nvPr/>
            </p14:nvContentPartPr>
            <p14:xfrm>
              <a:off x="9082733" y="2232421"/>
              <a:ext cx="155719" cy="12757"/>
            </p14:xfrm>
          </p:contentPart>
        </mc:Choice>
        <mc:Fallback xmlns="">
          <p:pic>
            <p:nvPicPr>
              <p:cNvPr id="2" name="Ink 1"/>
            </p:nvPicPr>
            <p:blipFill>
              <a:blip/>
            </p:blipFill>
            <p:spPr>
              <a:xfrm>
                <a:off x="9082733" y="2232421"/>
                <a:ext cx="155719" cy="12757"/>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4" name="Ink 3"/>
              <p14:cNvContentPartPr/>
              <p14:nvPr/>
            </p14:nvContentPartPr>
            <p14:xfrm>
              <a:off x="6116422" y="2579403"/>
              <a:ext cx="66372" cy="2552"/>
            </p14:xfrm>
          </p:contentPart>
        </mc:Choice>
        <mc:Fallback xmlns="">
          <p:pic>
            <p:nvPicPr>
              <p:cNvPr id="4" name="Ink 3"/>
            </p:nvPicPr>
            <p:blipFill>
              <a:blip/>
            </p:blipFill>
            <p:spPr>
              <a:xfrm>
                <a:off x="6116422" y="2579403"/>
                <a:ext cx="66372" cy="2552"/>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5" name="Ink 4"/>
              <p14:cNvContentPartPr/>
              <p14:nvPr/>
            </p14:nvContentPartPr>
            <p14:xfrm>
              <a:off x="5120844" y="3617799"/>
              <a:ext cx="306331" cy="25513"/>
            </p14:xfrm>
          </p:contentPart>
        </mc:Choice>
        <mc:Fallback xmlns="">
          <p:pic>
            <p:nvPicPr>
              <p:cNvPr id="5" name="Ink 4"/>
            </p:nvPicPr>
            <p:blipFill>
              <a:blip/>
            </p:blipFill>
            <p:spPr>
              <a:xfrm>
                <a:off x="5120844" y="3617799"/>
                <a:ext cx="306331" cy="25513"/>
              </a:xfrm>
              <a:prstGeom prst="rect"/>
            </p:spPr>
          </p:pic>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1"/>
          <a:stretch>
            <a:fillRect/>
          </a:stretch>
        </p:blipFill>
        <p:spPr>
          <a:xfrm>
            <a:off x="0" y="206478"/>
            <a:ext cx="10056633" cy="3480619"/>
          </a:xfrm>
        </p:spPr>
      </p:pic>
      <p:sp>
        <p:nvSpPr>
          <p:cNvPr id="6" name="Rectangle 5"/>
          <p:cNvSpPr/>
          <p:nvPr/>
        </p:nvSpPr>
        <p:spPr>
          <a:xfrm>
            <a:off x="762882" y="3333979"/>
            <a:ext cx="9059543" cy="2585323"/>
          </a:xfrm>
          <a:prstGeom prst="rect">
            <a:avLst/>
          </a:prstGeom>
        </p:spPr>
        <p:txBody>
          <a:bodyPr wrap="square">
            <a:spAutoFit/>
          </a:bodyPr>
          <a:lstStyle/>
          <a:p>
            <a:r>
              <a:rPr lang="en-US" sz="1600" dirty="0"/>
              <a:t>TCA and ETC slow down, pyruvate and acetyl </a:t>
            </a:r>
            <a:r>
              <a:rPr lang="en-US" sz="1600" dirty="0" err="1"/>
              <a:t>coA</a:t>
            </a:r>
            <a:r>
              <a:rPr lang="en-US" sz="1600" dirty="0"/>
              <a:t> build up</a:t>
            </a:r>
            <a:endParaRPr lang="en-US" sz="1600" dirty="0"/>
          </a:p>
          <a:p>
            <a:r>
              <a:rPr lang="en-US" sz="1600" dirty="0"/>
              <a:t>Excess acetyl CoA </a:t>
            </a:r>
            <a:r>
              <a:rPr lang="en-US" sz="1600" dirty="0">
                <a:sym typeface="Wingdings" charset="2"/>
              </a:rPr>
              <a:t> </a:t>
            </a:r>
            <a:r>
              <a:rPr lang="en-US" sz="1600" dirty="0"/>
              <a:t>fatty acid synthesis </a:t>
            </a:r>
            <a:r>
              <a:rPr lang="en-US" sz="1600" dirty="0">
                <a:sym typeface="Wingdings" charset="2"/>
              </a:rPr>
              <a:t> </a:t>
            </a:r>
            <a:r>
              <a:rPr lang="en-US" sz="1600" dirty="0"/>
              <a:t>fat clogs the liver </a:t>
            </a:r>
            <a:r>
              <a:rPr lang="en-US" sz="1600" dirty="0">
                <a:sym typeface="Wingdings" charset="2"/>
              </a:rPr>
              <a:t></a:t>
            </a:r>
            <a:r>
              <a:rPr lang="en-US" sz="1600" dirty="0"/>
              <a:t>Liver cells become less efficient </a:t>
            </a:r>
            <a:endParaRPr lang="en-US" sz="1600" dirty="0"/>
          </a:p>
          <a:p>
            <a:r>
              <a:rPr lang="en-US" sz="1600" dirty="0"/>
              <a:t>Consequences: </a:t>
            </a:r>
            <a:endParaRPr lang="en-US" sz="1600" dirty="0"/>
          </a:p>
          <a:p>
            <a:pPr marL="171450" indent="-171450">
              <a:buFont typeface="Arial" charset="0"/>
              <a:buChar char="•"/>
            </a:pPr>
            <a:r>
              <a:rPr lang="en-US" sz="1600" dirty="0"/>
              <a:t>Reduced activation of vitamin D</a:t>
            </a:r>
            <a:endParaRPr lang="en-US" sz="1600" dirty="0"/>
          </a:p>
          <a:p>
            <a:pPr marL="171450" indent="-171450">
              <a:buFont typeface="Arial" charset="0"/>
              <a:buChar char="•"/>
            </a:pPr>
            <a:r>
              <a:rPr lang="en-US" sz="1600" dirty="0"/>
              <a:t>Reduced production and  and release of bile</a:t>
            </a:r>
            <a:endParaRPr lang="en-US" sz="1600" dirty="0"/>
          </a:p>
          <a:p>
            <a:pPr marL="171450" indent="-171450">
              <a:buFont typeface="Arial" charset="0"/>
              <a:buChar char="•"/>
            </a:pPr>
            <a:r>
              <a:rPr lang="en-US" sz="1600" dirty="0"/>
              <a:t>The fatty liver has difficulty making glucose from protein. Without gluconeogenesis, blood glucose can plummet, leading to irreversible damage to the central nervous system. The lack of glucose together with the overabundance of acetyl CoA sets the stage for ketosis. The body uses excess acetyl CoA to make ketone bodies; their acidity pushes the acid-base balance further toward acid and suppresses CNS </a:t>
            </a:r>
            <a:endParaRPr lang="en-US" sz="1600" dirty="0"/>
          </a:p>
          <a:p>
            <a:pPr lvl="1"/>
            <a:endParaRPr lang="en-US" dirty="0"/>
          </a:p>
        </p:txBody>
      </p:sp>
      <mc:AlternateContent xmlns:mc="http://schemas.openxmlformats.org/markup-compatibility/2006" xmlns:p14="http://schemas.microsoft.com/office/powerpoint/2010/main">
        <mc:Choice Requires="p14">
          <p:contentPart r:id="rId2" p14:bwMode="auto">
            <p14:nvContentPartPr>
              <p14:cNvPr id="2" name="Ink 1"/>
              <p14:cNvContentPartPr/>
              <p14:nvPr/>
            </p14:nvContentPartPr>
            <p14:xfrm>
              <a:off x="3608220" y="4207182"/>
              <a:ext cx="210895" cy="126467"/>
            </p14:xfrm>
          </p:contentPart>
        </mc:Choice>
        <mc:Fallback xmlns="">
          <p:pic>
            <p:nvPicPr>
              <p:cNvPr id="2" name="Ink 1"/>
            </p:nvPicPr>
            <p:blipFill>
              <a:blip/>
            </p:blipFill>
            <p:spPr>
              <a:xfrm>
                <a:off x="3608220" y="4207182"/>
                <a:ext cx="210895" cy="126467"/>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3" name="Ink 2"/>
              <p14:cNvContentPartPr/>
              <p14:nvPr/>
            </p14:nvContentPartPr>
            <p14:xfrm>
              <a:off x="4551496" y="4494606"/>
              <a:ext cx="176385" cy="65149"/>
            </p14:xfrm>
          </p:contentPart>
        </mc:Choice>
        <mc:Fallback xmlns="">
          <p:pic>
            <p:nvPicPr>
              <p:cNvPr id="3" name="Ink 2"/>
            </p:nvPicPr>
            <p:blipFill>
              <a:blip/>
            </p:blipFill>
            <p:spPr>
              <a:xfrm>
                <a:off x="4551496" y="4494606"/>
                <a:ext cx="176385" cy="65149"/>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4" name="Ink 3"/>
              <p14:cNvContentPartPr/>
              <p14:nvPr/>
            </p14:nvContentPartPr>
            <p14:xfrm>
              <a:off x="2730130" y="5008136"/>
              <a:ext cx="3941818" cy="72814"/>
            </p14:xfrm>
          </p:contentPart>
        </mc:Choice>
        <mc:Fallback xmlns="">
          <p:pic>
            <p:nvPicPr>
              <p:cNvPr id="4" name="Ink 3"/>
            </p:nvPicPr>
            <p:blipFill>
              <a:blip/>
            </p:blipFill>
            <p:spPr>
              <a:xfrm>
                <a:off x="2730130" y="5008136"/>
                <a:ext cx="3941818" cy="72814"/>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7" name="Ink 6"/>
              <p14:cNvContentPartPr/>
              <p14:nvPr/>
            </p14:nvContentPartPr>
            <p14:xfrm>
              <a:off x="4819907" y="5249572"/>
              <a:ext cx="709374" cy="53652"/>
            </p14:xfrm>
          </p:contentPart>
        </mc:Choice>
        <mc:Fallback xmlns="">
          <p:pic>
            <p:nvPicPr>
              <p:cNvPr id="7" name="Ink 6"/>
            </p:nvPicPr>
            <p:blipFill>
              <a:blip/>
            </p:blipFill>
            <p:spPr>
              <a:xfrm>
                <a:off x="4819907" y="5249572"/>
                <a:ext cx="709374" cy="53652"/>
              </a:xfrm>
              <a:prstGeom prst="rect"/>
            </p:spPr>
          </p:pic>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a:xfrm>
            <a:off x="464574" y="390115"/>
            <a:ext cx="10515600" cy="4351338"/>
          </a:xfrm>
        </p:spPr>
        <p:txBody>
          <a:bodyPr/>
          <a:lstStyle/>
          <a:p>
            <a:r>
              <a:rPr lang="en-US" dirty="0"/>
              <a:t>Fat accumulation can be seen in the liver after a single night of heavy drinking. </a:t>
            </a:r>
            <a:endParaRPr lang="en-US" dirty="0"/>
          </a:p>
          <a:p>
            <a:r>
              <a:rPr lang="en-US" dirty="0"/>
              <a:t>Fatty liver is reversible with abstinence from alcohol. If fatty liver lasts long enough, however, the liver cells will die and form fibrous scar tissue. This second stage of liver deterioration is called </a:t>
            </a:r>
            <a:r>
              <a:rPr lang="en-US" b="1" dirty="0"/>
              <a:t>fibrosis</a:t>
            </a:r>
            <a:endParaRPr lang="en-US" b="1" dirty="0"/>
          </a:p>
          <a:p>
            <a:r>
              <a:rPr lang="en-US" dirty="0"/>
              <a:t>Advanced stage, </a:t>
            </a:r>
            <a:r>
              <a:rPr lang="en-US" b="1" dirty="0"/>
              <a:t>cirrhosis, </a:t>
            </a:r>
            <a:r>
              <a:rPr lang="en-US" dirty="0"/>
              <a:t>damage is the least reversible. </a:t>
            </a:r>
            <a:endParaRPr lang="en-US" dirty="0"/>
          </a:p>
          <a:p>
            <a:endParaRPr lang="en-US" dirty="0"/>
          </a:p>
          <a:p>
            <a:endParaRPr lang="en-US" dirty="0"/>
          </a:p>
        </p:txBody>
      </p:sp>
      <p:pic>
        <p:nvPicPr>
          <p:cNvPr id="6" name="Picture 5"/>
          <p:cNvPicPr>
            <a:picLocks noChangeAspect="1"/>
          </p:cNvPicPr>
          <p:nvPr/>
        </p:nvPicPr>
        <p:blipFill>
          <a:blip r:embed="rId1"/>
          <a:stretch>
            <a:fillRect/>
          </a:stretch>
        </p:blipFill>
        <p:spPr>
          <a:xfrm>
            <a:off x="1366681" y="3684880"/>
            <a:ext cx="7836311" cy="2804410"/>
          </a:xfrm>
          <a:prstGeom prst="rect">
            <a:avLst/>
          </a:prstGeom>
        </p:spPr>
      </p:pic>
      <mc:AlternateContent xmlns:mc="http://schemas.openxmlformats.org/markup-compatibility/2006" xmlns:p14="http://schemas.microsoft.com/office/powerpoint/2010/main">
        <mc:Choice Requires="p14">
          <p:contentPart r:id="rId2" p14:bwMode="auto">
            <p14:nvContentPartPr>
              <p14:cNvPr id="2" name="Ink 1"/>
              <p14:cNvContentPartPr/>
              <p14:nvPr/>
            </p14:nvContentPartPr>
            <p14:xfrm>
              <a:off x="8607919" y="2046174"/>
              <a:ext cx="980262" cy="71437"/>
            </p14:xfrm>
          </p:contentPart>
        </mc:Choice>
        <mc:Fallback xmlns="">
          <p:pic>
            <p:nvPicPr>
              <p:cNvPr id="2" name="Ink 1"/>
            </p:nvPicPr>
            <p:blipFill>
              <a:blip/>
            </p:blipFill>
            <p:spPr>
              <a:xfrm>
                <a:off x="8607919" y="2046174"/>
                <a:ext cx="980262" cy="71437"/>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Ink 3"/>
              <p14:cNvContentPartPr/>
              <p14:nvPr/>
            </p14:nvContentPartPr>
            <p14:xfrm>
              <a:off x="9659658" y="2061482"/>
              <a:ext cx="566713" cy="40821"/>
            </p14:xfrm>
          </p:contentPart>
        </mc:Choice>
        <mc:Fallback xmlns="">
          <p:pic>
            <p:nvPicPr>
              <p:cNvPr id="4" name="Ink 3"/>
            </p:nvPicPr>
            <p:blipFill>
              <a:blip/>
            </p:blipFill>
            <p:spPr>
              <a:xfrm>
                <a:off x="9659658" y="2061482"/>
                <a:ext cx="566713" cy="40821"/>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Ink 4"/>
              <p14:cNvContentPartPr/>
              <p14:nvPr/>
            </p14:nvContentPartPr>
            <p14:xfrm>
              <a:off x="8628341" y="2428875"/>
              <a:ext cx="1307015" cy="61232"/>
            </p14:xfrm>
          </p:contentPart>
        </mc:Choice>
        <mc:Fallback xmlns="">
          <p:pic>
            <p:nvPicPr>
              <p:cNvPr id="5" name="Ink 4"/>
            </p:nvPicPr>
            <p:blipFill>
              <a:blip/>
            </p:blipFill>
            <p:spPr>
              <a:xfrm>
                <a:off x="8628341" y="2428875"/>
                <a:ext cx="1307015" cy="61232"/>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7" name="Ink 6"/>
              <p14:cNvContentPartPr/>
              <p14:nvPr/>
            </p14:nvContentPartPr>
            <p14:xfrm>
              <a:off x="3293065" y="2862602"/>
              <a:ext cx="5631397" cy="127567"/>
            </p14:xfrm>
          </p:contentPart>
        </mc:Choice>
        <mc:Fallback xmlns="">
          <p:pic>
            <p:nvPicPr>
              <p:cNvPr id="7" name="Ink 6"/>
            </p:nvPicPr>
            <p:blipFill>
              <a:blip/>
            </p:blipFill>
            <p:spPr>
              <a:xfrm>
                <a:off x="3293065" y="2862602"/>
                <a:ext cx="5631397" cy="127567"/>
              </a:xfrm>
              <a:prstGeom prst="rect"/>
            </p:spPr>
          </p:pic>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a:xfrm>
            <a:off x="385916" y="803069"/>
            <a:ext cx="10515600" cy="5784543"/>
          </a:xfrm>
        </p:spPr>
        <p:txBody>
          <a:bodyPr>
            <a:normAutofit lnSpcReduction="10000"/>
          </a:bodyPr>
          <a:lstStyle/>
          <a:p>
            <a:r>
              <a:rPr lang="en-US" dirty="0"/>
              <a:t>The liver will always choose to metabolize alcohol</a:t>
            </a:r>
            <a:r>
              <a:rPr lang="en-US" dirty="0">
                <a:sym typeface="Wingdings" charset="2"/>
              </a:rPr>
              <a:t> this </a:t>
            </a:r>
            <a:r>
              <a:rPr lang="en-US" dirty="0"/>
              <a:t>affects its handling of drugs as well as nutrients. </a:t>
            </a:r>
            <a:endParaRPr lang="en-US" dirty="0"/>
          </a:p>
          <a:p>
            <a:r>
              <a:rPr lang="en-US" b="1" dirty="0"/>
              <a:t>MEOS (microsomal ethanol-oxidizing system): </a:t>
            </a:r>
            <a:r>
              <a:rPr lang="en-US" dirty="0"/>
              <a:t>the liver’s enzyme system that metabolizes </a:t>
            </a:r>
            <a:r>
              <a:rPr lang="en-US" i="1" dirty="0"/>
              <a:t>both </a:t>
            </a:r>
            <a:r>
              <a:rPr lang="en-US" dirty="0"/>
              <a:t>alcohol and several other types of drugs</a:t>
            </a:r>
            <a:endParaRPr lang="en-US" dirty="0"/>
          </a:p>
          <a:p>
            <a:r>
              <a:rPr lang="en-US" dirty="0"/>
              <a:t>Handles about one-fifth of the total alcohol a person consumes</a:t>
            </a:r>
            <a:endParaRPr lang="en-US" dirty="0"/>
          </a:p>
          <a:p>
            <a:r>
              <a:rPr lang="en-US" dirty="0"/>
              <a:t>High alcohol intake stimulates synthesis of enzymes in the MEOS</a:t>
            </a:r>
            <a:endParaRPr lang="en-US" dirty="0"/>
          </a:p>
          <a:p>
            <a:r>
              <a:rPr lang="en-US" dirty="0"/>
              <a:t>Alcohol competes with—and wins out over—Metabolism of other drugs requiring </a:t>
            </a:r>
            <a:r>
              <a:rPr lang="en-US" b="1" dirty="0">
                <a:solidFill>
                  <a:srgbClr val="C00000"/>
                </a:solidFill>
              </a:rPr>
              <a:t>MEOS</a:t>
            </a:r>
            <a:r>
              <a:rPr lang="en-US" b="1" dirty="0">
                <a:solidFill>
                  <a:srgbClr val="C00000"/>
                </a:solidFill>
                <a:sym typeface="Wingdings" charset="2"/>
              </a:rPr>
              <a:t> Delayed drug metabolism dosage build up or </a:t>
            </a:r>
            <a:r>
              <a:rPr lang="en-US" dirty="0"/>
              <a:t>once a heavy drinker stops drinking and alcohol is no longer competing with other drugs, the enhanced MEOS metabolizes drugs much faster this dosage must be altered</a:t>
            </a:r>
            <a:endParaRPr lang="en-US" dirty="0"/>
          </a:p>
          <a:p>
            <a:endParaRPr lang="en-US" b="1" dirty="0">
              <a:solidFill>
                <a:srgbClr val="C00000"/>
              </a:solidFill>
            </a:endParaRPr>
          </a:p>
          <a:p>
            <a:pPr marL="0" indent="0">
              <a:buNone/>
            </a:pPr>
            <a:r>
              <a:rPr lang="en-US" dirty="0">
                <a:sym typeface="Wingdings" charset="2"/>
              </a:rPr>
              <a:t> </a:t>
            </a:r>
            <a:r>
              <a:rPr lang="en-US" dirty="0"/>
              <a:t>Many drug labels provide warnings to avoid alcohol while taking the drug</a:t>
            </a:r>
            <a:endParaRPr lang="en-US" dirty="0"/>
          </a:p>
          <a:p>
            <a:endParaRPr lang="en-US" b="1" dirty="0">
              <a:solidFill>
                <a:srgbClr val="C00000"/>
              </a:solidFill>
            </a:endParaRPr>
          </a:p>
        </p:txBody>
      </p:sp>
      <mc:AlternateContent xmlns:mc="http://schemas.openxmlformats.org/markup-compatibility/2006" xmlns:p14="http://schemas.microsoft.com/office/powerpoint/2010/main">
        <mc:Choice Requires="p14">
          <p:contentPart r:id="rId1" p14:bwMode="auto">
            <p14:nvContentPartPr>
              <p14:cNvPr id="2" name="Ink 1"/>
              <p14:cNvContentPartPr/>
              <p14:nvPr/>
            </p14:nvContentPartPr>
            <p14:xfrm>
              <a:off x="4712401" y="4357687"/>
              <a:ext cx="20422" cy="20411"/>
            </p14:xfrm>
          </p:contentPart>
        </mc:Choice>
        <mc:Fallback xmlns="">
          <p:pic>
            <p:nvPicPr>
              <p:cNvPr id="2" name="Ink 1"/>
            </p:nvPicPr>
            <p:blipFill>
              <a:blip/>
            </p:blipFill>
            <p:spPr>
              <a:xfrm>
                <a:off x="4712401" y="4357687"/>
                <a:ext cx="20422" cy="20411"/>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4" name="Ink 3"/>
              <p14:cNvContentPartPr/>
              <p14:nvPr/>
            </p14:nvContentPartPr>
            <p14:xfrm>
              <a:off x="11650813" y="2597263"/>
              <a:ext cx="30633" cy="40821"/>
            </p14:xfrm>
          </p:contentPart>
        </mc:Choice>
        <mc:Fallback xmlns="">
          <p:pic>
            <p:nvPicPr>
              <p:cNvPr id="4" name="Ink 3"/>
            </p:nvPicPr>
            <p:blipFill>
              <a:blip/>
            </p:blipFill>
            <p:spPr>
              <a:xfrm>
                <a:off x="11650813" y="2597263"/>
                <a:ext cx="30633" cy="40821"/>
              </a:xfrm>
              <a:prstGeom prst="rect"/>
            </p:spPr>
          </p:pic>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1"/>
          <a:stretch>
            <a:fillRect/>
          </a:stretch>
        </p:blipFill>
        <p:spPr>
          <a:xfrm>
            <a:off x="157316" y="432619"/>
            <a:ext cx="9665110" cy="5852499"/>
          </a:xfrm>
        </p:spPr>
      </p:pic>
      <p:sp>
        <p:nvSpPr>
          <p:cNvPr id="6" name="TextBox 5"/>
          <p:cNvSpPr txBox="1"/>
          <p:nvPr/>
        </p:nvSpPr>
        <p:spPr>
          <a:xfrm>
            <a:off x="2202426" y="5830529"/>
            <a:ext cx="2546555" cy="369332"/>
          </a:xfrm>
          <a:prstGeom prst="rect">
            <a:avLst/>
          </a:prstGeom>
          <a:noFill/>
        </p:spPr>
        <p:txBody>
          <a:bodyPr wrap="square" rtlCol="0">
            <a:spAutoFit/>
          </a:bodyPr>
          <a:lstStyle/>
          <a:p>
            <a:r>
              <a:rPr lang="en-US" dirty="0"/>
              <a:t>Acts as a sedative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b="1" dirty="0">
                <a:solidFill>
                  <a:srgbClr val="C00000"/>
                </a:solidFill>
                <a:latin typeface="American Typewriter" pitchFamily="18" charset="77"/>
              </a:rPr>
              <a:t>Alcohol’s Damage </a:t>
            </a:r>
            <a:br>
              <a:rPr lang="en-US" dirty="0"/>
            </a:br>
            <a:endParaRPr lang="en-US" dirty="0"/>
          </a:p>
        </p:txBody>
      </p:sp>
      <p:sp>
        <p:nvSpPr>
          <p:cNvPr id="3" name="Content Placeholder 2"/>
          <p:cNvSpPr>
            <a14:cpLocks xmlns:a14="http://schemas.microsoft.com/office/drawing/2010/main" noGrp="1"/>
          </p:cNvSpPr>
          <p:nvPr>
            <p:ph idx="1"/>
          </p:nvPr>
        </p:nvSpPr>
        <p:spPr>
          <a:xfrm>
            <a:off x="720212" y="1127535"/>
            <a:ext cx="11324303" cy="5627226"/>
          </a:xfrm>
        </p:spPr>
        <p:txBody>
          <a:bodyPr>
            <a:normAutofit lnSpcReduction="10000"/>
          </a:bodyPr>
          <a:lstStyle/>
          <a:p>
            <a:r>
              <a:rPr lang="en-US" b="1" dirty="0"/>
              <a:t>Dehydration </a:t>
            </a:r>
            <a:endParaRPr lang="en-US" dirty="0"/>
          </a:p>
          <a:p>
            <a:pPr lvl="1"/>
            <a:r>
              <a:rPr lang="en-US" dirty="0"/>
              <a:t>Frequent Urination</a:t>
            </a:r>
            <a:endParaRPr lang="en-US" dirty="0"/>
          </a:p>
          <a:p>
            <a:pPr lvl="1"/>
            <a:r>
              <a:rPr lang="en-US" dirty="0"/>
              <a:t>Alcohol depresses production of </a:t>
            </a:r>
            <a:r>
              <a:rPr lang="en-US" b="1" dirty="0"/>
              <a:t>antidiuretic hormone (ADH), </a:t>
            </a:r>
            <a:r>
              <a:rPr lang="en-US" dirty="0"/>
              <a:t>a hormone produced by the pituitary gland that retains water</a:t>
            </a:r>
            <a:endParaRPr lang="en-US" dirty="0"/>
          </a:p>
          <a:p>
            <a:pPr lvl="1"/>
            <a:r>
              <a:rPr lang="en-US" dirty="0"/>
              <a:t>Thirst</a:t>
            </a:r>
            <a:r>
              <a:rPr lang="en-US" dirty="0">
                <a:sym typeface="Wingdings" charset="2"/>
              </a:rPr>
              <a:t> </a:t>
            </a:r>
            <a:r>
              <a:rPr lang="en-US" dirty="0"/>
              <a:t>more drinking. Water will relieve dehydration </a:t>
            </a:r>
            <a:endParaRPr lang="en-US" dirty="0"/>
          </a:p>
          <a:p>
            <a:pPr lvl="1"/>
            <a:r>
              <a:rPr lang="en-US" dirty="0"/>
              <a:t> Water loss is accompanied by the loss of important minerals </a:t>
            </a:r>
            <a:endParaRPr lang="en-US" dirty="0"/>
          </a:p>
          <a:p>
            <a:r>
              <a:rPr lang="en-US" b="1" dirty="0"/>
              <a:t>Malnutrition </a:t>
            </a:r>
            <a:endParaRPr lang="en-US" dirty="0"/>
          </a:p>
          <a:p>
            <a:pPr lvl="1"/>
            <a:r>
              <a:rPr lang="en-US" dirty="0"/>
              <a:t>Moderate drinkers usually consume alcohol as </a:t>
            </a:r>
            <a:r>
              <a:rPr lang="en-US" i="1" dirty="0"/>
              <a:t>added </a:t>
            </a:r>
            <a:r>
              <a:rPr lang="en-US" dirty="0"/>
              <a:t>energy—on top of their normal food intake </a:t>
            </a:r>
            <a:endParaRPr lang="en-US" dirty="0"/>
          </a:p>
          <a:p>
            <a:pPr lvl="1"/>
            <a:r>
              <a:rPr lang="en-US" dirty="0"/>
              <a:t>Alcohol can contribute to body fat and weight gain </a:t>
            </a:r>
            <a:endParaRPr lang="en-US" dirty="0"/>
          </a:p>
          <a:p>
            <a:pPr lvl="1"/>
            <a:r>
              <a:rPr lang="en-US" dirty="0"/>
              <a:t>Alcohol’s contribution to body fat is most evident in the abdominal obesity </a:t>
            </a:r>
            <a:endParaRPr lang="en-US" dirty="0"/>
          </a:p>
          <a:p>
            <a:pPr lvl="1"/>
            <a:r>
              <a:rPr lang="en-US" dirty="0"/>
              <a:t>Alcohol in heavy doses, though, is not efficiently metabolized, generating more heat than fat. Heavy drinkers usually consume alcohol as </a:t>
            </a:r>
            <a:r>
              <a:rPr lang="en-US" i="1" dirty="0"/>
              <a:t>substituted </a:t>
            </a:r>
            <a:r>
              <a:rPr lang="en-US" dirty="0"/>
              <a:t>energy—instead of their normal food intake. Diet quality declines as alcohol consumption increases </a:t>
            </a:r>
            <a:endParaRPr lang="en-US" dirty="0"/>
          </a:p>
          <a:p>
            <a:pPr lvl="1"/>
            <a:r>
              <a:rPr lang="en-US" dirty="0"/>
              <a:t>Heavy drinkers usually suffer from malnutrition</a:t>
            </a:r>
            <a:endParaRPr lang="en-US" dirty="0"/>
          </a:p>
          <a:p>
            <a:pPr lvl="1"/>
            <a:endParaRPr lang="en-US" dirty="0"/>
          </a:p>
          <a:p>
            <a:pPr lvl="1"/>
            <a:endParaRPr lang="en-US" dirty="0"/>
          </a:p>
          <a:p>
            <a:endParaRPr lang="en-US" dirty="0"/>
          </a:p>
          <a:p>
            <a:pPr lvl="1"/>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a:xfrm>
            <a:off x="0" y="0"/>
            <a:ext cx="12192000" cy="7035800"/>
          </a:xfrm>
        </p:spPr>
        <p:txBody>
          <a:bodyPr/>
          <a:lstStyle/>
          <a:p>
            <a:r>
              <a:rPr lang="en-US" sz="3200" dirty="0"/>
              <a:t>The liver is one of the largest organs in the body</a:t>
            </a:r>
            <a:endParaRPr lang="en-US" sz="3200" dirty="0"/>
          </a:p>
          <a:p>
            <a:r>
              <a:rPr lang="en-US" sz="3200" dirty="0"/>
              <a:t>Influences nutritional status through the synthesis of </a:t>
            </a:r>
            <a:r>
              <a:rPr lang="en-US" sz="3200" b="1" dirty="0"/>
              <a:t>bile </a:t>
            </a:r>
            <a:r>
              <a:rPr lang="en-US" sz="3200" dirty="0"/>
              <a:t>salts and metabolism of protein, carbohydrate, fat, and vitamins</a:t>
            </a:r>
            <a:endParaRPr lang="en-US" sz="3200" dirty="0"/>
          </a:p>
          <a:p>
            <a:r>
              <a:rPr lang="en-US" sz="3200" dirty="0"/>
              <a:t>The first stop for nutrient-rich blood from the intestines and protects the body through modification of toxic substances (the liver detoxifies drugs and alcohol and processes excess nitrogen so that it can be safely excreted as urea)</a:t>
            </a:r>
            <a:endParaRPr lang="en-US" sz="3200" dirty="0"/>
          </a:p>
          <a:p>
            <a:r>
              <a:rPr lang="en-US" sz="3200" dirty="0"/>
              <a:t>An indication of the importance of the liver is its ability to regenerate itself: Even if up to 70% of a healthy liver is removed, it will regenerate to its original size </a:t>
            </a:r>
            <a:endParaRPr lang="en-US" sz="3200" dirty="0"/>
          </a:p>
          <a:p>
            <a:endParaRPr lang="en-US" dirty="0"/>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8842773" y="946546"/>
              <a:ext cx="523317" cy="119913"/>
            </p14:xfrm>
          </p:contentPart>
        </mc:Choice>
        <mc:Fallback xmlns="">
          <p:pic>
            <p:nvPicPr>
              <p:cNvPr id="4" name="Ink 3"/>
            </p:nvPicPr>
            <p:blipFill>
              <a:blip/>
            </p:blipFill>
            <p:spPr>
              <a:xfrm>
                <a:off x="8842773" y="946546"/>
                <a:ext cx="523317" cy="119913"/>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2792723" y="1393031"/>
              <a:ext cx="661166" cy="51027"/>
            </p14:xfrm>
          </p:contentPart>
        </mc:Choice>
        <mc:Fallback xmlns="">
          <p:pic>
            <p:nvPicPr>
              <p:cNvPr id="5" name="Ink 4"/>
            </p:nvPicPr>
            <p:blipFill>
              <a:blip/>
            </p:blipFill>
            <p:spPr>
              <a:xfrm>
                <a:off x="2792723" y="1393031"/>
                <a:ext cx="661166" cy="51027"/>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4166110" y="1408339"/>
              <a:ext cx="1488261" cy="45924"/>
            </p14:xfrm>
          </p:contentPart>
        </mc:Choice>
        <mc:Fallback xmlns="">
          <p:pic>
            <p:nvPicPr>
              <p:cNvPr id="6" name="Ink 5"/>
            </p:nvPicPr>
            <p:blipFill>
              <a:blip/>
            </p:blipFill>
            <p:spPr>
              <a:xfrm>
                <a:off x="4166110" y="1408339"/>
                <a:ext cx="1488261" cy="45924"/>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6305326" y="1449160"/>
              <a:ext cx="380362" cy="15308"/>
            </p14:xfrm>
          </p:contentPart>
        </mc:Choice>
        <mc:Fallback xmlns="">
          <p:pic>
            <p:nvPicPr>
              <p:cNvPr id="7" name="Ink 6"/>
            </p:nvPicPr>
            <p:blipFill>
              <a:blip/>
            </p:blipFill>
            <p:spPr>
              <a:xfrm>
                <a:off x="6305326" y="1449160"/>
                <a:ext cx="380362" cy="15308"/>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7785929" y="1398133"/>
              <a:ext cx="1128322" cy="61232"/>
            </p14:xfrm>
          </p:contentPart>
        </mc:Choice>
        <mc:Fallback xmlns="">
          <p:pic>
            <p:nvPicPr>
              <p:cNvPr id="8" name="Ink 7"/>
            </p:nvPicPr>
            <p:blipFill>
              <a:blip/>
            </p:blipFill>
            <p:spPr>
              <a:xfrm>
                <a:off x="7785929" y="1398133"/>
                <a:ext cx="1128322" cy="61232"/>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2067738" y="1898196"/>
              <a:ext cx="104664" cy="117362"/>
            </p14:xfrm>
          </p:contentPart>
        </mc:Choice>
        <mc:Fallback xmlns="">
          <p:pic>
            <p:nvPicPr>
              <p:cNvPr id="9" name="Ink 8"/>
            </p:nvPicPr>
            <p:blipFill>
              <a:blip/>
            </p:blipFill>
            <p:spPr>
              <a:xfrm>
                <a:off x="2067738" y="1898196"/>
                <a:ext cx="104664" cy="117362"/>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 name="Ink 9"/>
              <p14:cNvContentPartPr/>
              <p14:nvPr/>
            </p14:nvContentPartPr>
            <p14:xfrm>
              <a:off x="2062633" y="1740013"/>
              <a:ext cx="153166" cy="290852"/>
            </p14:xfrm>
          </p:contentPart>
        </mc:Choice>
        <mc:Fallback xmlns="">
          <p:pic>
            <p:nvPicPr>
              <p:cNvPr id="10" name="Ink 9"/>
            </p:nvPicPr>
            <p:blipFill>
              <a:blip/>
            </p:blipFill>
            <p:spPr>
              <a:xfrm>
                <a:off x="2062633" y="1740013"/>
                <a:ext cx="153166" cy="290852"/>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1" name="Ink 10"/>
              <p14:cNvContentPartPr/>
              <p14:nvPr/>
            </p14:nvContentPartPr>
            <p14:xfrm>
              <a:off x="8092261" y="2433977"/>
              <a:ext cx="1138533" cy="28065"/>
            </p14:xfrm>
          </p:contentPart>
        </mc:Choice>
        <mc:Fallback xmlns="">
          <p:pic>
            <p:nvPicPr>
              <p:cNvPr id="11" name="Ink 10"/>
            </p:nvPicPr>
            <p:blipFill>
              <a:blip/>
            </p:blipFill>
            <p:spPr>
              <a:xfrm>
                <a:off x="8092261" y="2433977"/>
                <a:ext cx="1138533" cy="28065"/>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2" name="Ink 11"/>
              <p14:cNvContentPartPr/>
              <p14:nvPr/>
            </p14:nvContentPartPr>
            <p14:xfrm>
              <a:off x="9363537" y="2056379"/>
              <a:ext cx="1587819" cy="372496"/>
            </p14:xfrm>
          </p:contentPart>
        </mc:Choice>
        <mc:Fallback xmlns="">
          <p:pic>
            <p:nvPicPr>
              <p:cNvPr id="12" name="Ink 11"/>
            </p:nvPicPr>
            <p:blipFill>
              <a:blip/>
            </p:blipFill>
            <p:spPr>
              <a:xfrm>
                <a:off x="9363537" y="2056379"/>
                <a:ext cx="1587819" cy="372496"/>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3" name="Ink 12"/>
              <p14:cNvContentPartPr/>
              <p14:nvPr/>
            </p14:nvContentPartPr>
            <p14:xfrm>
              <a:off x="9705607" y="3883138"/>
              <a:ext cx="1975840" cy="142875"/>
            </p14:xfrm>
          </p:contentPart>
        </mc:Choice>
        <mc:Fallback xmlns="">
          <p:pic>
            <p:nvPicPr>
              <p:cNvPr id="13" name="Ink 12"/>
            </p:nvPicPr>
            <p:blipFill>
              <a:blip/>
            </p:blipFill>
            <p:spPr>
              <a:xfrm>
                <a:off x="9705607" y="3883138"/>
                <a:ext cx="1975840" cy="142875"/>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4" name="Ink 13"/>
              <p14:cNvContentPartPr/>
              <p14:nvPr/>
            </p14:nvContentPartPr>
            <p14:xfrm>
              <a:off x="326753" y="4240325"/>
              <a:ext cx="796463" cy="76541"/>
            </p14:xfrm>
          </p:contentPart>
        </mc:Choice>
        <mc:Fallback xmlns="">
          <p:pic>
            <p:nvPicPr>
              <p:cNvPr id="14" name="Ink 13"/>
            </p:nvPicPr>
            <p:blipFill>
              <a:blip/>
            </p:blipFill>
            <p:spPr>
              <a:xfrm>
                <a:off x="326753" y="4240325"/>
                <a:ext cx="796463" cy="76541"/>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5" name="Ink 14"/>
              <p14:cNvContentPartPr/>
              <p14:nvPr/>
            </p14:nvContentPartPr>
            <p14:xfrm>
              <a:off x="3456442" y="4291352"/>
              <a:ext cx="689246" cy="91848"/>
            </p14:xfrm>
          </p:contentPart>
        </mc:Choice>
        <mc:Fallback xmlns="">
          <p:pic>
            <p:nvPicPr>
              <p:cNvPr id="15" name="Ink 14"/>
            </p:nvPicPr>
            <p:blipFill>
              <a:blip/>
            </p:blipFill>
            <p:spPr>
              <a:xfrm>
                <a:off x="3456442" y="4291352"/>
                <a:ext cx="689246" cy="91848"/>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6" name="Ink 15"/>
              <p14:cNvContentPartPr/>
              <p14:nvPr/>
            </p14:nvContentPartPr>
            <p14:xfrm>
              <a:off x="9220582" y="4286250"/>
              <a:ext cx="2522130" cy="86745"/>
            </p14:xfrm>
          </p:contentPart>
        </mc:Choice>
        <mc:Fallback xmlns="">
          <p:pic>
            <p:nvPicPr>
              <p:cNvPr id="16" name="Ink 15"/>
            </p:nvPicPr>
            <p:blipFill>
              <a:blip/>
            </p:blipFill>
            <p:spPr>
              <a:xfrm>
                <a:off x="9220582" y="4286250"/>
                <a:ext cx="2522130" cy="86745"/>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7" name="Ink 16"/>
              <p14:cNvContentPartPr/>
              <p14:nvPr/>
            </p14:nvContentPartPr>
            <p14:xfrm>
              <a:off x="270592" y="4668950"/>
              <a:ext cx="2802935" cy="183697"/>
            </p14:xfrm>
          </p:contentPart>
        </mc:Choice>
        <mc:Fallback xmlns="">
          <p:pic>
            <p:nvPicPr>
              <p:cNvPr id="17" name="Ink 16"/>
            </p:nvPicPr>
            <p:blipFill>
              <a:blip/>
            </p:blipFill>
            <p:spPr>
              <a:xfrm>
                <a:off x="270592" y="4668950"/>
                <a:ext cx="2802935" cy="183697"/>
              </a:xfrm>
              <a:prstGeom prst="rect"/>
            </p:spPr>
          </p:pic>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a:xfrm>
            <a:off x="464575" y="724413"/>
            <a:ext cx="10515600" cy="5037290"/>
          </a:xfrm>
        </p:spPr>
        <p:txBody>
          <a:bodyPr>
            <a:normAutofit fontScale="92500" lnSpcReduction="10000"/>
          </a:bodyPr>
          <a:lstStyle/>
          <a:p>
            <a:r>
              <a:rPr lang="en-US" dirty="0"/>
              <a:t>Alcohol is rich in energy (7 </a:t>
            </a:r>
            <a:r>
              <a:rPr lang="en-US" dirty="0" err="1"/>
              <a:t>kcalories</a:t>
            </a:r>
            <a:r>
              <a:rPr lang="en-US" dirty="0"/>
              <a:t> per gram), but as with pure sugar or fat, the </a:t>
            </a:r>
            <a:r>
              <a:rPr lang="en-US" dirty="0" err="1"/>
              <a:t>kcalories</a:t>
            </a:r>
            <a:r>
              <a:rPr lang="en-US" dirty="0"/>
              <a:t> are empty of nutrients. </a:t>
            </a:r>
            <a:endParaRPr lang="en-US" dirty="0"/>
          </a:p>
          <a:p>
            <a:r>
              <a:rPr lang="en-US" dirty="0"/>
              <a:t>The more alcohol people drink, the less likely that they will eat enough food to obtain adequate nutrients. </a:t>
            </a:r>
            <a:endParaRPr lang="en-US" dirty="0"/>
          </a:p>
          <a:p>
            <a:r>
              <a:rPr lang="en-US" dirty="0"/>
              <a:t>Chronic alcohol abuse displaces nutrients from the diet and interfere with the body’s metabolism of nutrients</a:t>
            </a:r>
            <a:endParaRPr lang="en-US" dirty="0"/>
          </a:p>
          <a:p>
            <a:r>
              <a:rPr lang="en-US" dirty="0"/>
              <a:t>Effects B vitamin folate. The liver loses its ability to retain folate, and the kidneys increase their excretion of it </a:t>
            </a:r>
            <a:endParaRPr lang="en-US" dirty="0"/>
          </a:p>
          <a:p>
            <a:r>
              <a:rPr lang="en-US" dirty="0"/>
              <a:t>Alcohol also interferes with the action of folate in converting the amino acid homocysteine to methionine. </a:t>
            </a:r>
            <a:endParaRPr lang="en-US" dirty="0"/>
          </a:p>
          <a:p>
            <a:r>
              <a:rPr lang="en-US" dirty="0"/>
              <a:t>Excess of homocysteine</a:t>
            </a:r>
            <a:r>
              <a:rPr lang="en-US" dirty="0">
                <a:sym typeface="Wingdings" charset="2"/>
              </a:rPr>
              <a:t> </a:t>
            </a:r>
            <a:r>
              <a:rPr lang="en-US" dirty="0"/>
              <a:t>linked to heart disease</a:t>
            </a:r>
            <a:endParaRPr lang="en-US" dirty="0"/>
          </a:p>
          <a:p>
            <a:r>
              <a:rPr lang="en-US" dirty="0"/>
              <a:t>Inadequate supply of methionine, which slows the production of new cells, especially the rapidly dividing cells of the intestine and the blood (RBC)</a:t>
            </a:r>
            <a:endParaRPr lang="en-US" dirty="0"/>
          </a:p>
          <a:p>
            <a:endParaRPr lang="en-US" dirty="0"/>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1766512" y="3337151"/>
              <a:ext cx="247618" cy="51027"/>
            </p14:xfrm>
          </p:contentPart>
        </mc:Choice>
        <mc:Fallback xmlns="">
          <p:pic>
            <p:nvPicPr>
              <p:cNvPr id="4" name="Ink 3"/>
            </p:nvPicPr>
            <p:blipFill>
              <a:blip/>
            </p:blipFill>
            <p:spPr>
              <a:xfrm>
                <a:off x="1766512" y="3337151"/>
                <a:ext cx="247618" cy="51027"/>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3257326" y="3296330"/>
              <a:ext cx="620322" cy="66335"/>
            </p14:xfrm>
          </p:contentPart>
        </mc:Choice>
        <mc:Fallback xmlns="">
          <p:pic>
            <p:nvPicPr>
              <p:cNvPr id="5" name="Ink 4"/>
            </p:nvPicPr>
            <p:blipFill>
              <a:blip/>
            </p:blipFill>
            <p:spPr>
              <a:xfrm>
                <a:off x="3257326" y="3296330"/>
                <a:ext cx="620322" cy="66335"/>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8470070" y="3232546"/>
              <a:ext cx="1945206" cy="155632"/>
            </p14:xfrm>
          </p:contentPart>
        </mc:Choice>
        <mc:Fallback xmlns="">
          <p:pic>
            <p:nvPicPr>
              <p:cNvPr id="6" name="Ink 5"/>
            </p:nvPicPr>
            <p:blipFill>
              <a:blip/>
            </p:blipFill>
            <p:spPr>
              <a:xfrm>
                <a:off x="8470070" y="3232546"/>
                <a:ext cx="1945206" cy="155632"/>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735195" y="3597388"/>
              <a:ext cx="4758352" cy="117362"/>
            </p14:xfrm>
          </p:contentPart>
        </mc:Choice>
        <mc:Fallback xmlns="">
          <p:pic>
            <p:nvPicPr>
              <p:cNvPr id="7" name="Ink 6"/>
            </p:nvPicPr>
            <p:blipFill>
              <a:blip/>
            </p:blipFill>
            <p:spPr>
              <a:xfrm>
                <a:off x="735195" y="3597388"/>
                <a:ext cx="4758352" cy="117362"/>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5610974" y="4793966"/>
              <a:ext cx="1501026" cy="99502"/>
            </p14:xfrm>
          </p:contentPart>
        </mc:Choice>
        <mc:Fallback xmlns="">
          <p:pic>
            <p:nvPicPr>
              <p:cNvPr id="8" name="Ink 7"/>
            </p:nvPicPr>
            <p:blipFill>
              <a:blip/>
            </p:blipFill>
            <p:spPr>
              <a:xfrm>
                <a:off x="5610974" y="4793966"/>
                <a:ext cx="1501026" cy="99502"/>
              </a:xfrm>
              <a:prstGeom prst="rect"/>
            </p:spPr>
          </p:pic>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a:xfrm>
            <a:off x="651387" y="370451"/>
            <a:ext cx="10515600" cy="5607562"/>
          </a:xfrm>
        </p:spPr>
        <p:txBody>
          <a:bodyPr>
            <a:normAutofit lnSpcReduction="10000"/>
          </a:bodyPr>
          <a:lstStyle/>
          <a:p>
            <a:r>
              <a:rPr lang="en-US" dirty="0"/>
              <a:t>Alcohol abuse: The most common cause of thiamin deficiency in the United States is alcoholism. </a:t>
            </a:r>
            <a:endParaRPr lang="en-US" dirty="0"/>
          </a:p>
          <a:p>
            <a:r>
              <a:rPr lang="en-US" dirty="0"/>
              <a:t>the cluster of thiamin-deficiency symptoms commonly seen in chronic </a:t>
            </a:r>
            <a:r>
              <a:rPr lang="en-US" b="1" dirty="0"/>
              <a:t>alcoholism </a:t>
            </a:r>
            <a:r>
              <a:rPr lang="en-US" dirty="0"/>
              <a:t>has its own name—</a:t>
            </a:r>
            <a:r>
              <a:rPr lang="en-US" b="1" dirty="0"/>
              <a:t>Wernicke-Korsakoff syndrome:</a:t>
            </a:r>
            <a:endParaRPr lang="en-US" b="1" dirty="0"/>
          </a:p>
          <a:p>
            <a:pPr lvl="1"/>
            <a:r>
              <a:rPr lang="en-US" dirty="0"/>
              <a:t>paralysis of the eye muscles, poor muscle coordination, impaired memory, and damaged nerves; it and other alcohol-related memory problems may respond to thiamin supplements.</a:t>
            </a:r>
            <a:endParaRPr lang="en-US" dirty="0"/>
          </a:p>
          <a:p>
            <a:r>
              <a:rPr lang="en-US" dirty="0"/>
              <a:t>Alcohol causes stomach cells to oversecrete both gastric acid and histamine, an immune system agent that produces inflammation. </a:t>
            </a:r>
            <a:endParaRPr lang="en-US" dirty="0"/>
          </a:p>
          <a:p>
            <a:pPr lvl="1"/>
            <a:r>
              <a:rPr lang="en-US" dirty="0"/>
              <a:t>stimulation gastric acid secretion, irritating the linings of the stomach and esophagus and making them vulnerable to ulcer formation. </a:t>
            </a:r>
            <a:endParaRPr lang="en-US" dirty="0"/>
          </a:p>
          <a:p>
            <a:pPr marL="457200" lvl="1" indent="0">
              <a:buNone/>
            </a:pPr>
            <a:endParaRPr lang="en-US" dirty="0"/>
          </a:p>
          <a:p>
            <a:r>
              <a:rPr lang="en-US" dirty="0"/>
              <a:t>Intestinal cells fail to absorb B vitamins, notably, thiamin, folate, and vitamin B12. Liver cells lose efficiency in activating vitamin D. </a:t>
            </a:r>
            <a:endParaRPr lang="en-US" dirty="0"/>
          </a:p>
          <a:p>
            <a:endParaRPr lang="en-US" dirty="0"/>
          </a:p>
        </p:txBody>
      </p:sp>
      <mc:AlternateContent xmlns:mc="http://schemas.openxmlformats.org/markup-compatibility/2006" xmlns:p14="http://schemas.microsoft.com/office/powerpoint/2010/main">
        <mc:Choice Requires="p14">
          <p:contentPart r:id="rId1" p14:bwMode="auto">
            <p14:nvContentPartPr>
              <p14:cNvPr id="2" name="Ink 1"/>
              <p14:cNvContentPartPr/>
              <p14:nvPr/>
            </p14:nvContentPartPr>
            <p14:xfrm>
              <a:off x="7203899" y="622526"/>
              <a:ext cx="3443679" cy="153081"/>
            </p14:xfrm>
          </p:contentPart>
        </mc:Choice>
        <mc:Fallback xmlns="">
          <p:pic>
            <p:nvPicPr>
              <p:cNvPr id="2" name="Ink 1"/>
            </p:nvPicPr>
            <p:blipFill>
              <a:blip/>
            </p:blipFill>
            <p:spPr>
              <a:xfrm>
                <a:off x="7203899" y="622526"/>
                <a:ext cx="3443679" cy="153081"/>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4" name="Ink 3"/>
              <p14:cNvContentPartPr/>
              <p14:nvPr/>
            </p14:nvContentPartPr>
            <p14:xfrm>
              <a:off x="1067055" y="1025638"/>
              <a:ext cx="3821487" cy="71437"/>
            </p14:xfrm>
          </p:contentPart>
        </mc:Choice>
        <mc:Fallback xmlns="">
          <p:pic>
            <p:nvPicPr>
              <p:cNvPr id="4" name="Ink 3"/>
            </p:nvPicPr>
            <p:blipFill>
              <a:blip/>
            </p:blipFill>
            <p:spPr>
              <a:xfrm>
                <a:off x="1067055" y="1025638"/>
                <a:ext cx="3821487" cy="71437"/>
              </a:xfrm>
              <a:prstGeom prst="rect"/>
            </p:spPr>
          </p:pic>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1"/>
          <a:stretch>
            <a:fillRect/>
          </a:stretch>
        </p:blipFill>
        <p:spPr>
          <a:xfrm>
            <a:off x="330200" y="809004"/>
            <a:ext cx="10845800" cy="5825159"/>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page3image31171360"/>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1592826" y="94205"/>
            <a:ext cx="4053895" cy="67637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b="1" dirty="0">
                <a:solidFill>
                  <a:srgbClr val="C00000"/>
                </a:solidFill>
                <a:latin typeface="American Typewriter" pitchFamily="18" charset="77"/>
              </a:rPr>
              <a:t>Fatty Liver</a:t>
            </a:r>
            <a:br>
              <a:rPr lang="en-US" dirty="0"/>
            </a:br>
            <a:endParaRPr lang="en-US" dirty="0"/>
          </a:p>
        </p:txBody>
      </p:sp>
      <p:sp>
        <p:nvSpPr>
          <p:cNvPr id="3" name="Content Placeholder 2"/>
          <p:cNvSpPr>
            <a14:cpLocks xmlns:a14="http://schemas.microsoft.com/office/drawing/2010/main" noGrp="1"/>
          </p:cNvSpPr>
          <p:nvPr>
            <p:ph idx="1"/>
          </p:nvPr>
        </p:nvSpPr>
        <p:spPr>
          <a:xfrm>
            <a:off x="838200" y="1356852"/>
            <a:ext cx="10515600" cy="4820111"/>
          </a:xfrm>
        </p:spPr>
        <p:txBody>
          <a:bodyPr/>
          <a:lstStyle/>
          <a:p>
            <a:r>
              <a:rPr lang="en-US" dirty="0"/>
              <a:t>One of the most common disorders affecting the liver. </a:t>
            </a:r>
            <a:endParaRPr lang="en-US" dirty="0"/>
          </a:p>
          <a:p>
            <a:r>
              <a:rPr lang="en-US" b="1" dirty="0"/>
              <a:t>Fatty Liver: </a:t>
            </a:r>
            <a:r>
              <a:rPr lang="en-US" dirty="0"/>
              <a:t>Accumulation of fat in liver tissue. </a:t>
            </a:r>
            <a:endParaRPr lang="en-US" dirty="0"/>
          </a:p>
          <a:p>
            <a:r>
              <a:rPr lang="en-US" dirty="0"/>
              <a:t>The liver will package excess triglycerides into very-low-density lipoproteins (VLDL) and export it to the bloodstream </a:t>
            </a:r>
            <a:endParaRPr lang="en-US" dirty="0"/>
          </a:p>
          <a:p>
            <a:r>
              <a:rPr lang="en-US" dirty="0"/>
              <a:t> Fatty liver represents an imbalance between the amount of fat produced in the liver or picked up from the blood and the amount the liver uses or exports to the blood via VLDL </a:t>
            </a:r>
            <a:endParaRPr lang="en-US" dirty="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14:cpLocks xmlns:a14="http://schemas.microsoft.com/office/drawing/2010/main" noGrp="1"/>
          </p:cNvSpPr>
          <p:nvPr>
            <p:ph type="title"/>
          </p:nvPr>
        </p:nvSpPr>
        <p:spPr/>
        <p:txBody>
          <a:bodyPr/>
          <a:lstStyle/>
          <a:p>
            <a:r>
              <a:rPr lang="en-US" b="1" dirty="0">
                <a:solidFill>
                  <a:srgbClr val="C00000"/>
                </a:solidFill>
                <a:latin typeface="American Typewriter" pitchFamily="18" charset="77"/>
              </a:rPr>
              <a:t>HIGHLIGHT 7- ALCOHOL  </a:t>
            </a:r>
            <a:br>
              <a:rPr lang="en-US" dirty="0">
                <a:effectLst/>
              </a:rPr>
            </a:br>
            <a:endParaRPr lang="en-US" dirty="0"/>
          </a:p>
        </p:txBody>
      </p:sp>
      <p:sp>
        <p:nvSpPr>
          <p:cNvPr id="3" name="Content Placeholder 2"/>
          <p:cNvSpPr>
            <a14:cpLocks xmlns:a14="http://schemas.microsoft.com/office/drawing/2010/main" noGrp="1"/>
          </p:cNvSpPr>
          <p:nvPr>
            <p:ph idx="1"/>
          </p:nvPr>
        </p:nvSpPr>
        <p:spPr/>
        <p:txBody>
          <a:bodyPr/>
          <a:lstStyle/>
          <a:p>
            <a:r>
              <a:rPr lang="en-US" dirty="0"/>
              <a:t>After alcohol is swallowed, it is absorbed primarily from the small intestine into the veins that collect blood from the stomach and bowels and from the portal vein, which leads to the liver. From there it is carried to the liver, where it is exposed to enzymes and metabolized.</a:t>
            </a:r>
            <a:endParaRPr lang="en-US" dirty="0"/>
          </a:p>
        </p:txBody>
      </p:sp>
      <mc:AlternateContent xmlns:mc="http://schemas.openxmlformats.org/markup-compatibility/2006" xmlns:p14="http://schemas.microsoft.com/office/powerpoint/2010/main">
        <mc:Choice Requires="p14">
          <p:contentPart r:id="rId1" p14:bwMode="auto">
            <p14:nvContentPartPr>
              <p14:cNvPr id="2" name="Ink 1"/>
              <p14:cNvContentPartPr/>
              <p14:nvPr/>
            </p14:nvContentPartPr>
            <p14:xfrm>
              <a:off x="5794773" y="2097200"/>
              <a:ext cx="4975337" cy="122465"/>
            </p14:xfrm>
          </p:contentPart>
        </mc:Choice>
        <mc:Fallback xmlns="">
          <p:pic>
            <p:nvPicPr>
              <p:cNvPr id="2" name="Ink 1"/>
            </p:nvPicPr>
            <p:blipFill>
              <a:blip/>
            </p:blipFill>
            <p:spPr>
              <a:xfrm>
                <a:off x="5794773" y="2097200"/>
                <a:ext cx="4975337" cy="122465"/>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1204904" y="2546236"/>
              <a:ext cx="9835800" cy="81643"/>
            </p14:xfrm>
          </p:contentPart>
        </mc:Choice>
        <mc:Fallback xmlns="">
          <p:pic>
            <p:nvPicPr>
              <p:cNvPr id="5" name="Ink 4"/>
            </p:nvPicPr>
            <p:blipFill>
              <a:blip/>
            </p:blipFill>
            <p:spPr>
              <a:xfrm>
                <a:off x="1204904" y="2546236"/>
                <a:ext cx="9835800" cy="81643"/>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1210010" y="2954450"/>
              <a:ext cx="6678030" cy="35719"/>
            </p14:xfrm>
          </p:contentPart>
        </mc:Choice>
        <mc:Fallback xmlns="">
          <p:pic>
            <p:nvPicPr>
              <p:cNvPr id="6" name="Ink 5"/>
            </p:nvPicPr>
            <p:blipFill>
              <a:blip/>
            </p:blipFill>
            <p:spPr>
              <a:xfrm>
                <a:off x="1210010" y="2954450"/>
                <a:ext cx="6678030" cy="35719"/>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4135477" y="3306535"/>
              <a:ext cx="6486573" cy="117362"/>
            </p14:xfrm>
          </p:contentPart>
        </mc:Choice>
        <mc:Fallback xmlns="">
          <p:pic>
            <p:nvPicPr>
              <p:cNvPr id="7" name="Ink 6"/>
            </p:nvPicPr>
            <p:blipFill>
              <a:blip/>
            </p:blipFill>
            <p:spPr>
              <a:xfrm>
                <a:off x="4135477" y="3306535"/>
                <a:ext cx="6486573" cy="117362"/>
              </a:xfrm>
              <a:prstGeom prst="rect"/>
            </p:spPr>
          </p:pic>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a:xfrm>
            <a:off x="838200" y="816077"/>
            <a:ext cx="10515600" cy="5360886"/>
          </a:xfrm>
        </p:spPr>
        <p:txBody>
          <a:bodyPr/>
          <a:lstStyle/>
          <a:p>
            <a:r>
              <a:rPr lang="en-US" dirty="0"/>
              <a:t>Fatty liver may be caused by defects in metabolism, excessive alcohol ingestion </a:t>
            </a:r>
            <a:endParaRPr lang="en-US" dirty="0"/>
          </a:p>
          <a:p>
            <a:r>
              <a:rPr lang="en-US" dirty="0"/>
              <a:t>Unlike foods, which require time for digestion, alcohol needs no digestion and is quickly absorbed across the walls of an empty stomach, reaching the brain within a few minutes. </a:t>
            </a:r>
            <a:endParaRPr lang="en-US" dirty="0"/>
          </a:p>
          <a:p>
            <a:r>
              <a:rPr lang="en-US" dirty="0"/>
              <a:t>The stomach begins to break down alcohol with its </a:t>
            </a:r>
            <a:r>
              <a:rPr lang="en-US" b="1" dirty="0"/>
              <a:t>alcohol dehydrogenase </a:t>
            </a:r>
            <a:r>
              <a:rPr lang="en-US" dirty="0"/>
              <a:t>enzyme. Women produce less of this stomach enzyme than men; consequently, more alcohol reaches the </a:t>
            </a:r>
            <a:r>
              <a:rPr lang="en-US" dirty="0" err="1"/>
              <a:t>intes</a:t>
            </a:r>
            <a:r>
              <a:rPr lang="en-US" dirty="0"/>
              <a:t>- tine for absorption into the bloodstream </a:t>
            </a:r>
            <a:endParaRPr lang="en-US" dirty="0"/>
          </a:p>
          <a:p>
            <a:r>
              <a:rPr lang="en-US" dirty="0"/>
              <a:t>In the small intestine, alcohol is rapidly absorbed. From this point on, alcohol receives priority treatment: it gets absorbed and metabolized before most nutrients</a:t>
            </a:r>
            <a:r>
              <a:rPr lang="en-US" dirty="0">
                <a:sym typeface="Wingdings" charset="2"/>
              </a:rPr>
              <a:t> Alcohol is toxic and cannot be stored</a:t>
            </a:r>
            <a:endParaRPr lang="en-US" dirty="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p:txBody>
          <a:bodyPr/>
          <a:lstStyle/>
          <a:p>
            <a:r>
              <a:rPr lang="en-US" dirty="0"/>
              <a:t>Liver cells are the only cells that can make enough of the alcohol dehydrogenase enzyme to oxidize alcohol at an appreciable rate </a:t>
            </a:r>
            <a:endParaRPr lang="en-US" dirty="0"/>
          </a:p>
          <a:p>
            <a:r>
              <a:rPr lang="en-US" dirty="0"/>
              <a:t>liver cells use fatty acids for fuel, and package excess fatty acids into triglycerides </a:t>
            </a:r>
            <a:r>
              <a:rPr lang="en-US" dirty="0">
                <a:sym typeface="Wingdings" charset="2"/>
              </a:rPr>
              <a:t> </a:t>
            </a:r>
            <a:r>
              <a:rPr lang="en-US" dirty="0"/>
              <a:t>ship them out to other tissues. When alcohol is present, however, the liver cells metabolize alcohol first and let the fatty acids accumulate, sometimes in huge stockpiles.</a:t>
            </a:r>
            <a:endParaRPr lang="en-US" dirty="0"/>
          </a:p>
          <a:p>
            <a:r>
              <a:rPr lang="en-US" dirty="0"/>
              <a:t> Alcohol metabolism can also permanently change liver cell structure, impairing the liver’s ability to metabolize fats </a:t>
            </a:r>
            <a:endParaRPr lang="en-US" dirty="0"/>
          </a:p>
          <a:p>
            <a:endParaRPr lang="en-US" dirty="0"/>
          </a:p>
        </p:txBody>
      </p:sp>
      <mc:AlternateContent xmlns:mc="http://schemas.openxmlformats.org/markup-compatibility/2006" xmlns:p14="http://schemas.microsoft.com/office/powerpoint/2010/main">
        <mc:Choice Requires="p14">
          <p:contentPart r:id="rId1" p14:bwMode="auto">
            <p14:nvContentPartPr>
              <p14:cNvPr id="2" name="Ink 1"/>
              <p14:cNvContentPartPr/>
              <p14:nvPr/>
            </p14:nvContentPartPr>
            <p14:xfrm>
              <a:off x="1133427" y="1872683"/>
              <a:ext cx="9052100" cy="413317"/>
            </p14:xfrm>
          </p:contentPart>
        </mc:Choice>
        <mc:Fallback xmlns="">
          <p:pic>
            <p:nvPicPr>
              <p:cNvPr id="2" name="Ink 1"/>
            </p:nvPicPr>
            <p:blipFill>
              <a:blip/>
            </p:blipFill>
            <p:spPr>
              <a:xfrm>
                <a:off x="1133427" y="1872683"/>
                <a:ext cx="9052100" cy="413317"/>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4" name="Ink 3"/>
              <p14:cNvContentPartPr/>
              <p14:nvPr/>
            </p14:nvContentPartPr>
            <p14:xfrm>
              <a:off x="1210010" y="2607468"/>
              <a:ext cx="3134793" cy="40822"/>
            </p14:xfrm>
          </p:contentPart>
        </mc:Choice>
        <mc:Fallback xmlns="">
          <p:pic>
            <p:nvPicPr>
              <p:cNvPr id="4" name="Ink 3"/>
            </p:nvPicPr>
            <p:blipFill>
              <a:blip/>
            </p:blipFill>
            <p:spPr>
              <a:xfrm>
                <a:off x="1210010" y="2607468"/>
                <a:ext cx="3134793" cy="40822"/>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5" name="Ink 4"/>
              <p14:cNvContentPartPr/>
              <p14:nvPr/>
            </p14:nvContentPartPr>
            <p14:xfrm>
              <a:off x="4763457" y="2234973"/>
              <a:ext cx="5131055" cy="392906"/>
            </p14:xfrm>
          </p:contentPart>
        </mc:Choice>
        <mc:Fallback xmlns="">
          <p:pic>
            <p:nvPicPr>
              <p:cNvPr id="5" name="Ink 4"/>
            </p:nvPicPr>
            <p:blipFill>
              <a:blip/>
            </p:blipFill>
            <p:spPr>
              <a:xfrm>
                <a:off x="4763457" y="2234973"/>
                <a:ext cx="5131055" cy="392906"/>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6" name="Ink 5"/>
              <p14:cNvContentPartPr/>
              <p14:nvPr/>
            </p14:nvContentPartPr>
            <p14:xfrm>
              <a:off x="3017366" y="3092223"/>
              <a:ext cx="1649086" cy="76540"/>
            </p14:xfrm>
          </p:contentPart>
        </mc:Choice>
        <mc:Fallback xmlns="">
          <p:pic>
            <p:nvPicPr>
              <p:cNvPr id="6" name="Ink 5"/>
            </p:nvPicPr>
            <p:blipFill>
              <a:blip/>
            </p:blipFill>
            <p:spPr>
              <a:xfrm>
                <a:off x="3017366" y="3092223"/>
                <a:ext cx="1649086" cy="7654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7" name="Ink 6"/>
              <p14:cNvContentPartPr/>
              <p14:nvPr/>
            </p14:nvContentPartPr>
            <p14:xfrm>
              <a:off x="4513286" y="3801495"/>
              <a:ext cx="3257326" cy="63783"/>
            </p14:xfrm>
          </p:contentPart>
        </mc:Choice>
        <mc:Fallback xmlns="">
          <p:pic>
            <p:nvPicPr>
              <p:cNvPr id="7" name="Ink 6"/>
            </p:nvPicPr>
            <p:blipFill>
              <a:blip/>
            </p:blipFill>
            <p:spPr>
              <a:xfrm>
                <a:off x="4513286" y="3801495"/>
                <a:ext cx="3257326" cy="63783"/>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8" name="Ink 7"/>
              <p14:cNvContentPartPr/>
              <p14:nvPr/>
            </p14:nvContentPartPr>
            <p14:xfrm>
              <a:off x="8470070" y="3842317"/>
              <a:ext cx="2302593" cy="58680"/>
            </p14:xfrm>
          </p:contentPart>
        </mc:Choice>
        <mc:Fallback xmlns="">
          <p:pic>
            <p:nvPicPr>
              <p:cNvPr id="8" name="Ink 7"/>
            </p:nvPicPr>
            <p:blipFill>
              <a:blip/>
            </p:blipFill>
            <p:spPr>
              <a:xfrm>
                <a:off x="8470070" y="3842317"/>
                <a:ext cx="2302593" cy="5868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9" name="Ink 8"/>
              <p14:cNvContentPartPr/>
              <p14:nvPr/>
            </p14:nvContentPartPr>
            <p14:xfrm>
              <a:off x="1204904" y="4184196"/>
              <a:ext cx="5807538" cy="81643"/>
            </p14:xfrm>
          </p:contentPart>
        </mc:Choice>
        <mc:Fallback xmlns="">
          <p:pic>
            <p:nvPicPr>
              <p:cNvPr id="9" name="Ink 8"/>
            </p:nvPicPr>
            <p:blipFill>
              <a:blip/>
            </p:blipFill>
            <p:spPr>
              <a:xfrm>
                <a:off x="1204904" y="4184196"/>
                <a:ext cx="5807538" cy="81643"/>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0" name="Ink 9"/>
              <p14:cNvContentPartPr/>
              <p14:nvPr/>
            </p14:nvContentPartPr>
            <p14:xfrm>
              <a:off x="5411859" y="4781209"/>
              <a:ext cx="1679719" cy="66335"/>
            </p14:xfrm>
          </p:contentPart>
        </mc:Choice>
        <mc:Fallback xmlns="">
          <p:pic>
            <p:nvPicPr>
              <p:cNvPr id="10" name="Ink 9"/>
            </p:nvPicPr>
            <p:blipFill>
              <a:blip/>
            </p:blipFill>
            <p:spPr>
              <a:xfrm>
                <a:off x="5411859" y="4781209"/>
                <a:ext cx="1679719" cy="66335"/>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1" name="Ink 10"/>
              <p14:cNvContentPartPr/>
              <p14:nvPr/>
            </p14:nvContentPartPr>
            <p14:xfrm>
              <a:off x="7101789" y="4393406"/>
              <a:ext cx="3818934" cy="443933"/>
            </p14:xfrm>
          </p:contentPart>
        </mc:Choice>
        <mc:Fallback xmlns="">
          <p:pic>
            <p:nvPicPr>
              <p:cNvPr id="11" name="Ink 10"/>
            </p:nvPicPr>
            <p:blipFill>
              <a:blip/>
            </p:blipFill>
            <p:spPr>
              <a:xfrm>
                <a:off x="7101789" y="4393406"/>
                <a:ext cx="3818934" cy="443933"/>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2" name="Ink 11"/>
              <p14:cNvContentPartPr/>
              <p14:nvPr/>
            </p14:nvContentPartPr>
            <p14:xfrm>
              <a:off x="1240643" y="5148602"/>
              <a:ext cx="6284904" cy="160734"/>
            </p14:xfrm>
          </p:contentPart>
        </mc:Choice>
        <mc:Fallback xmlns="">
          <p:pic>
            <p:nvPicPr>
              <p:cNvPr id="12" name="Ink 11"/>
            </p:nvPicPr>
            <p:blipFill>
              <a:blip/>
            </p:blipFill>
            <p:spPr>
              <a:xfrm>
                <a:off x="1240643" y="5148602"/>
                <a:ext cx="6284904" cy="160734"/>
              </a:xfrm>
              <a:prstGeom prst="rect"/>
            </p:spPr>
          </p:pic>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a:xfrm>
            <a:off x="533400" y="0"/>
            <a:ext cx="10515600" cy="4351338"/>
          </a:xfrm>
        </p:spPr>
        <p:txBody>
          <a:bodyPr/>
          <a:lstStyle/>
          <a:p>
            <a:r>
              <a:rPr lang="en-US" dirty="0"/>
              <a:t>The amount of alcohol dehydrogenase enzyme present in the liver varies with individuals, depending on the genes they have inherited and on how recently they have eaten </a:t>
            </a:r>
            <a:endParaRPr lang="en-US" dirty="0"/>
          </a:p>
          <a:p>
            <a:r>
              <a:rPr lang="en-US" dirty="0"/>
              <a:t>Fasting</a:t>
            </a:r>
            <a:r>
              <a:rPr lang="en-US" dirty="0">
                <a:sym typeface="Wingdings" charset="2"/>
              </a:rPr>
              <a:t> decrease amount of protein (</a:t>
            </a:r>
            <a:r>
              <a:rPr lang="en-US" dirty="0"/>
              <a:t>alcohol- processing enzymes)</a:t>
            </a:r>
            <a:r>
              <a:rPr lang="en-US" dirty="0">
                <a:sym typeface="Wingdings" charset="2"/>
              </a:rPr>
              <a:t> decreased rate of alcohol breakdown and more rapid absorption</a:t>
            </a:r>
            <a:r>
              <a:rPr lang="en-US" dirty="0"/>
              <a:t> </a:t>
            </a:r>
            <a:endParaRPr lang="en-US" dirty="0"/>
          </a:p>
          <a:p>
            <a:pPr marL="0" indent="0">
              <a:buNone/>
            </a:pPr>
            <a:endParaRPr lang="en-US" dirty="0"/>
          </a:p>
          <a:p>
            <a:endParaRPr lang="en-US" dirty="0"/>
          </a:p>
        </p:txBody>
      </p:sp>
      <mc:AlternateContent xmlns:mc="http://schemas.openxmlformats.org/markup-compatibility/2006" xmlns:p14="http://schemas.microsoft.com/office/powerpoint/2010/main">
        <mc:Choice Requires="p14">
          <p:contentPart r:id="rId1" p14:bwMode="auto">
            <p14:nvContentPartPr>
              <p14:cNvPr id="2" name="Ink 1"/>
              <p14:cNvContentPartPr/>
              <p14:nvPr/>
            </p14:nvContentPartPr>
            <p14:xfrm>
              <a:off x="11967356" y="2954450"/>
              <a:ext cx="56160" cy="15308"/>
            </p14:xfrm>
          </p:contentPart>
        </mc:Choice>
        <mc:Fallback xmlns="">
          <p:pic>
            <p:nvPicPr>
              <p:cNvPr id="2" name="Ink 1"/>
            </p:nvPicPr>
            <p:blipFill>
              <a:blip/>
            </p:blipFill>
            <p:spPr>
              <a:xfrm>
                <a:off x="11967356" y="2954450"/>
                <a:ext cx="56160" cy="15308"/>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4" name="Ink 3"/>
              <p14:cNvContentPartPr/>
              <p14:nvPr/>
            </p14:nvContentPartPr>
            <p14:xfrm>
              <a:off x="4584763" y="862352"/>
              <a:ext cx="194011" cy="30616"/>
            </p14:xfrm>
          </p:contentPart>
        </mc:Choice>
        <mc:Fallback xmlns="">
          <p:pic>
            <p:nvPicPr>
              <p:cNvPr id="4" name="Ink 3"/>
            </p:nvPicPr>
            <p:blipFill>
              <a:blip/>
            </p:blipFill>
            <p:spPr>
              <a:xfrm>
                <a:off x="4584763" y="862352"/>
                <a:ext cx="194011" cy="30616"/>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5" name="Ink 4"/>
              <p14:cNvContentPartPr/>
              <p14:nvPr/>
            </p14:nvContentPartPr>
            <p14:xfrm>
              <a:off x="4508180" y="775607"/>
              <a:ext cx="6581025" cy="107156"/>
            </p14:xfrm>
          </p:contentPart>
        </mc:Choice>
        <mc:Fallback xmlns="">
          <p:pic>
            <p:nvPicPr>
              <p:cNvPr id="5" name="Ink 4"/>
            </p:nvPicPr>
            <p:blipFill>
              <a:blip/>
            </p:blipFill>
            <p:spPr>
              <a:xfrm>
                <a:off x="4508180" y="775607"/>
                <a:ext cx="6581025" cy="107156"/>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6" name="Ink 5"/>
              <p14:cNvContentPartPr/>
              <p14:nvPr/>
            </p14:nvContentPartPr>
            <p14:xfrm>
              <a:off x="878150" y="1076665"/>
              <a:ext cx="4564342" cy="147977"/>
            </p14:xfrm>
          </p:contentPart>
        </mc:Choice>
        <mc:Fallback xmlns="">
          <p:pic>
            <p:nvPicPr>
              <p:cNvPr id="6" name="Ink 5"/>
            </p:nvPicPr>
            <p:blipFill>
              <a:blip/>
            </p:blipFill>
            <p:spPr>
              <a:xfrm>
                <a:off x="878150" y="1076665"/>
                <a:ext cx="4564342" cy="147977"/>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7" name="Ink 6"/>
              <p14:cNvContentPartPr/>
              <p14:nvPr/>
            </p14:nvContentPartPr>
            <p14:xfrm>
              <a:off x="873045" y="1673678"/>
              <a:ext cx="1082372" cy="38270"/>
            </p14:xfrm>
          </p:contentPart>
        </mc:Choice>
        <mc:Fallback xmlns="">
          <p:pic>
            <p:nvPicPr>
              <p:cNvPr id="7" name="Ink 6"/>
            </p:nvPicPr>
            <p:blipFill>
              <a:blip/>
            </p:blipFill>
            <p:spPr>
              <a:xfrm>
                <a:off x="873045" y="1673678"/>
                <a:ext cx="1082372" cy="3827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8" name="Ink 7"/>
              <p14:cNvContentPartPr/>
              <p14:nvPr/>
            </p14:nvContentPartPr>
            <p14:xfrm>
              <a:off x="3012261" y="1694089"/>
              <a:ext cx="5105" cy="25513"/>
            </p14:xfrm>
          </p:contentPart>
        </mc:Choice>
        <mc:Fallback xmlns="">
          <p:pic>
            <p:nvPicPr>
              <p:cNvPr id="8" name="Ink 7"/>
            </p:nvPicPr>
            <p:blipFill>
              <a:blip/>
            </p:blipFill>
            <p:spPr>
              <a:xfrm>
                <a:off x="3012261" y="1694089"/>
                <a:ext cx="5105" cy="25513"/>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9" name="Ink 8"/>
              <p14:cNvContentPartPr/>
              <p14:nvPr/>
            </p14:nvContentPartPr>
            <p14:xfrm>
              <a:off x="2532341" y="1576727"/>
              <a:ext cx="7760402" cy="127567"/>
            </p14:xfrm>
          </p:contentPart>
        </mc:Choice>
        <mc:Fallback xmlns="">
          <p:pic>
            <p:nvPicPr>
              <p:cNvPr id="9" name="Ink 8"/>
            </p:nvPicPr>
            <p:blipFill>
              <a:blip/>
            </p:blipFill>
            <p:spPr>
              <a:xfrm>
                <a:off x="2532341" y="1576727"/>
                <a:ext cx="7760402" cy="127567"/>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0" name="Ink 9"/>
              <p14:cNvContentPartPr/>
              <p14:nvPr/>
            </p14:nvContentPartPr>
            <p14:xfrm>
              <a:off x="985366" y="1944120"/>
              <a:ext cx="9024021" cy="163286"/>
            </p14:xfrm>
          </p:contentPart>
        </mc:Choice>
        <mc:Fallback xmlns="">
          <p:pic>
            <p:nvPicPr>
              <p:cNvPr id="10" name="Ink 9"/>
            </p:nvPicPr>
            <p:blipFill>
              <a:blip/>
            </p:blipFill>
            <p:spPr>
              <a:xfrm>
                <a:off x="985366" y="1944120"/>
                <a:ext cx="9024021" cy="163286"/>
              </a:xfrm>
              <a:prstGeom prst="rect"/>
            </p:spPr>
          </p:pic>
        </mc:Fallback>
      </mc:AlternateContent>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
  <PresentationFormat>Widescreen</PresentationFormat>
  <Paragraphs>86</Paragraphs>
  <Slides>0</Slides>
  <Notes>0</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21</vt:i4>
      </vt:variant>
    </vt:vector>
  </HeadingPairs>
  <TitlesOfParts>
    <vt:vector size="31" baseType="lpstr">
      <vt:lpstr>Arial</vt:lpstr>
      <vt:lpstr>SimSun</vt:lpstr>
      <vt:lpstr>Wingdings</vt:lpstr>
      <vt:lpstr>American Typewriter</vt:lpstr>
      <vt:lpstr>Times New Roman</vt:lpstr>
      <vt:lpstr>UniversLTStd</vt:lpstr>
      <vt:lpstr>Calibri Light</vt:lpstr>
      <vt:lpstr>Calibri</vt:lpstr>
      <vt:lpstr>Office Theme</vt:lpstr>
      <vt:lpstr>Paint.Picture</vt:lpstr>
      <vt:lpstr>Liver Disease &amp; Gallstones  </vt:lpstr>
      <vt:lpstr>PowerPoint 演示文稿</vt:lpstr>
      <vt:lpstr>PowerPoint 演示文稿</vt:lpstr>
      <vt:lpstr>PowerPoint 演示文稿</vt:lpstr>
      <vt:lpstr>Fatty Liver </vt:lpstr>
      <vt:lpstr>HIGHLIGHT 7- ALCOHOL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Alcohol’s Damage  </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Liver Disease &amp; Gallstones  </dc:title>
  <dc:creator>Hind Eliyan</dc:creator>
  <cp:lastModifiedBy>Ebaa’s iPad</cp:lastModifiedBy>
  <cp:revision>24</cp:revision>
  <dcterms:created xsi:type="dcterms:W3CDTF">1900-01-01T00:00:00Z</dcterms:created>
  <dcterms:modified xsi:type="dcterms:W3CDTF">1900-01-01T00:00:00Z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C70DE9E512FA084FA79EBC61CAB61E38</vt:lpwstr>
  </property>
  <property fmtid="{D5CDD505-2E9C-101B-9397-08002B2CF9AE}" pid="3" name="KSOProductBuildVer">
    <vt:lpwstr>3081-11.15.0</vt:lpwstr>
  </property>
</Properties>
</file>