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634" y="1593206"/>
            <a:ext cx="7197726" cy="2421464"/>
          </a:xfrm>
        </p:spPr>
        <p:txBody>
          <a:bodyPr/>
          <a:lstStyle/>
          <a:p>
            <a:pPr algn="ctr"/>
            <a:r>
              <a:rPr lang="en-US" dirty="0"/>
              <a:t>The International System of Units SI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5634" y="4279714"/>
            <a:ext cx="7197726" cy="1405467"/>
          </a:xfrm>
        </p:spPr>
        <p:txBody>
          <a:bodyPr/>
          <a:lstStyle/>
          <a:p>
            <a:pPr algn="l"/>
            <a:r>
              <a:rPr lang="en-US" dirty="0"/>
              <a:t>Chap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70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3" y="490903"/>
            <a:ext cx="11437309" cy="4657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668" y="5148775"/>
            <a:ext cx="8862649" cy="15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9" y="552669"/>
            <a:ext cx="9735975" cy="56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5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829481"/>
            <a:ext cx="10791957" cy="32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05" y="609306"/>
            <a:ext cx="8409330" cy="57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3" y="138038"/>
            <a:ext cx="7379027" cy="66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6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76" y="804276"/>
            <a:ext cx="11082224" cy="55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15" y="344731"/>
            <a:ext cx="10234684" cy="62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71" y="328246"/>
            <a:ext cx="2958611" cy="6294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50" y="1346830"/>
            <a:ext cx="7702077" cy="42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5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15" y="1768205"/>
            <a:ext cx="11359782" cy="232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5" y="763466"/>
            <a:ext cx="6337305" cy="62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15" y="4222122"/>
            <a:ext cx="11359782" cy="23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3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43" y="182368"/>
            <a:ext cx="7139487" cy="64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08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5" y="166907"/>
            <a:ext cx="10625754" cy="4447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07" y="4714114"/>
            <a:ext cx="7465841" cy="20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9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50" y="118108"/>
            <a:ext cx="4426150" cy="5469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46" y="5713973"/>
            <a:ext cx="8338109" cy="954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47" y="751155"/>
            <a:ext cx="6023594" cy="37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8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The International System of Units 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System of Units SI</dc:title>
  <dc:creator>Qanaze Feras</dc:creator>
  <cp:lastModifiedBy>lamaq</cp:lastModifiedBy>
  <cp:revision>20</cp:revision>
  <dcterms:created xsi:type="dcterms:W3CDTF">2016-06-14T12:56:29Z</dcterms:created>
  <dcterms:modified xsi:type="dcterms:W3CDTF">2021-09-19T15:58:34Z</dcterms:modified>
</cp:coreProperties>
</file>