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97" r:id="rId5"/>
    <p:sldId id="259" r:id="rId6"/>
    <p:sldId id="260" r:id="rId7"/>
    <p:sldId id="261" r:id="rId8"/>
    <p:sldId id="262" r:id="rId9"/>
    <p:sldId id="287" r:id="rId10"/>
    <p:sldId id="289" r:id="rId11"/>
    <p:sldId id="263" r:id="rId12"/>
    <p:sldId id="264" r:id="rId13"/>
    <p:sldId id="265" r:id="rId14"/>
    <p:sldId id="298" r:id="rId15"/>
    <p:sldId id="268" r:id="rId16"/>
    <p:sldId id="292" r:id="rId17"/>
    <p:sldId id="293" r:id="rId18"/>
    <p:sldId id="294" r:id="rId19"/>
    <p:sldId id="295" r:id="rId20"/>
    <p:sldId id="296"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p:cViewPr varScale="1">
        <p:scale>
          <a:sx n="83" d="100"/>
          <a:sy n="83" d="100"/>
        </p:scale>
        <p:origin x="1498"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5E432E6-C5C8-41AD-93B8-10A1B4E52EB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E159FB-1445-43BE-8899-624873604F02}" type="slidenum">
              <a:rPr lang="en-US" altLang="en-US"/>
              <a:pPr>
                <a:defRPr/>
              </a:pPr>
              <a:t>‹#›</a:t>
            </a:fld>
            <a:endParaRPr lang="en-US" altLang="en-US"/>
          </a:p>
        </p:txBody>
      </p:sp>
    </p:spTree>
    <p:extLst>
      <p:ext uri="{BB962C8B-B14F-4D97-AF65-F5344CB8AC3E}">
        <p14:creationId xmlns:p14="http://schemas.microsoft.com/office/powerpoint/2010/main" val="343187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75F5F6-8251-45FE-A290-884A508D1472}" type="slidenum">
              <a:rPr lang="en-US" altLang="en-US"/>
              <a:pPr>
                <a:defRPr/>
              </a:pPr>
              <a:t>‹#›</a:t>
            </a:fld>
            <a:endParaRPr lang="en-US" altLang="en-US"/>
          </a:p>
        </p:txBody>
      </p:sp>
    </p:spTree>
    <p:extLst>
      <p:ext uri="{BB962C8B-B14F-4D97-AF65-F5344CB8AC3E}">
        <p14:creationId xmlns:p14="http://schemas.microsoft.com/office/powerpoint/2010/main" val="119742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C57F10-7900-4D75-95EE-DDC9B5B88B71}" type="slidenum">
              <a:rPr lang="en-US" altLang="en-US"/>
              <a:pPr>
                <a:defRPr/>
              </a:pPr>
              <a:t>‹#›</a:t>
            </a:fld>
            <a:endParaRPr lang="en-US" altLang="en-US"/>
          </a:p>
        </p:txBody>
      </p:sp>
    </p:spTree>
    <p:extLst>
      <p:ext uri="{BB962C8B-B14F-4D97-AF65-F5344CB8AC3E}">
        <p14:creationId xmlns:p14="http://schemas.microsoft.com/office/powerpoint/2010/main" val="155385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2A14D-0522-4FC3-8F21-FFC38A093BC5}" type="slidenum">
              <a:rPr lang="en-US" altLang="en-US"/>
              <a:pPr>
                <a:defRPr/>
              </a:pPr>
              <a:t>‹#›</a:t>
            </a:fld>
            <a:endParaRPr lang="en-US" altLang="en-US"/>
          </a:p>
        </p:txBody>
      </p:sp>
    </p:spTree>
    <p:extLst>
      <p:ext uri="{BB962C8B-B14F-4D97-AF65-F5344CB8AC3E}">
        <p14:creationId xmlns:p14="http://schemas.microsoft.com/office/powerpoint/2010/main" val="2043932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A9ED46-9045-4AC9-8692-B8267C93C922}" type="slidenum">
              <a:rPr lang="en-US" altLang="en-US"/>
              <a:pPr>
                <a:defRPr/>
              </a:pPr>
              <a:t>‹#›</a:t>
            </a:fld>
            <a:endParaRPr lang="en-US" altLang="en-US"/>
          </a:p>
        </p:txBody>
      </p:sp>
    </p:spTree>
    <p:extLst>
      <p:ext uri="{BB962C8B-B14F-4D97-AF65-F5344CB8AC3E}">
        <p14:creationId xmlns:p14="http://schemas.microsoft.com/office/powerpoint/2010/main" val="745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EE3F-B0E1-4481-AEBB-04B1881458A3}" type="slidenum">
              <a:rPr lang="en-US" altLang="en-US"/>
              <a:pPr>
                <a:defRPr/>
              </a:pPr>
              <a:t>‹#›</a:t>
            </a:fld>
            <a:endParaRPr lang="en-US" altLang="en-US"/>
          </a:p>
        </p:txBody>
      </p:sp>
    </p:spTree>
    <p:extLst>
      <p:ext uri="{BB962C8B-B14F-4D97-AF65-F5344CB8AC3E}">
        <p14:creationId xmlns:p14="http://schemas.microsoft.com/office/powerpoint/2010/main" val="118578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5546C7-7D93-4703-8429-F6E15F7F7EB9}" type="slidenum">
              <a:rPr lang="en-US" altLang="en-US"/>
              <a:pPr>
                <a:defRPr/>
              </a:pPr>
              <a:t>‹#›</a:t>
            </a:fld>
            <a:endParaRPr lang="en-US" altLang="en-US"/>
          </a:p>
        </p:txBody>
      </p:sp>
    </p:spTree>
    <p:extLst>
      <p:ext uri="{BB962C8B-B14F-4D97-AF65-F5344CB8AC3E}">
        <p14:creationId xmlns:p14="http://schemas.microsoft.com/office/powerpoint/2010/main" val="298473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D5978D-5ADD-4CDE-8880-96F5EF73C340}" type="slidenum">
              <a:rPr lang="en-US" altLang="en-US"/>
              <a:pPr>
                <a:defRPr/>
              </a:pPr>
              <a:t>‹#›</a:t>
            </a:fld>
            <a:endParaRPr lang="en-US" altLang="en-US"/>
          </a:p>
        </p:txBody>
      </p:sp>
    </p:spTree>
    <p:extLst>
      <p:ext uri="{BB962C8B-B14F-4D97-AF65-F5344CB8AC3E}">
        <p14:creationId xmlns:p14="http://schemas.microsoft.com/office/powerpoint/2010/main" val="319744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D4E61A-DF65-4F43-B9C6-7299475932D2}" type="slidenum">
              <a:rPr lang="en-US" altLang="en-US"/>
              <a:pPr>
                <a:defRPr/>
              </a:pPr>
              <a:t>‹#›</a:t>
            </a:fld>
            <a:endParaRPr lang="en-US" altLang="en-US"/>
          </a:p>
        </p:txBody>
      </p:sp>
    </p:spTree>
    <p:extLst>
      <p:ext uri="{BB962C8B-B14F-4D97-AF65-F5344CB8AC3E}">
        <p14:creationId xmlns:p14="http://schemas.microsoft.com/office/powerpoint/2010/main" val="2914887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BEC99-291B-4A8B-B6E1-E7C93FD3FE3C}" type="slidenum">
              <a:rPr lang="en-US" altLang="en-US"/>
              <a:pPr>
                <a:defRPr/>
              </a:pPr>
              <a:t>‹#›</a:t>
            </a:fld>
            <a:endParaRPr lang="en-US" altLang="en-US"/>
          </a:p>
        </p:txBody>
      </p:sp>
    </p:spTree>
    <p:extLst>
      <p:ext uri="{BB962C8B-B14F-4D97-AF65-F5344CB8AC3E}">
        <p14:creationId xmlns:p14="http://schemas.microsoft.com/office/powerpoint/2010/main" val="321437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2F1D20-87D3-4EF1-B6B8-969DD85BADB1}" type="slidenum">
              <a:rPr lang="en-US" altLang="en-US"/>
              <a:pPr>
                <a:defRPr/>
              </a:pPr>
              <a:t>‹#›</a:t>
            </a:fld>
            <a:endParaRPr lang="en-US" altLang="en-US"/>
          </a:p>
        </p:txBody>
      </p:sp>
    </p:spTree>
    <p:extLst>
      <p:ext uri="{BB962C8B-B14F-4D97-AF65-F5344CB8AC3E}">
        <p14:creationId xmlns:p14="http://schemas.microsoft.com/office/powerpoint/2010/main" val="264937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746FEFC-1B7D-42E3-8A86-554387CA08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339975"/>
            <a:ext cx="7772400" cy="1470025"/>
          </a:xfrm>
        </p:spPr>
        <p:txBody>
          <a:bodyPr/>
          <a:lstStyle/>
          <a:p>
            <a:pPr eaLnBrk="1" hangingPunct="1"/>
            <a:r>
              <a:rPr lang="en-US" altLang="en-US" b="1" i="1" smtClean="0">
                <a:solidFill>
                  <a:srgbClr val="FFCC00"/>
                </a:solidFill>
              </a:rPr>
              <a:t>Principles of causation and Interpretation of results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358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61" x="1092200" y="52832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646238"/>
            <a:ext cx="8229600" cy="4525962"/>
          </a:xfrm>
        </p:spPr>
        <p:txBody>
          <a:bodyPr/>
          <a:lstStyle/>
          <a:p>
            <a:pPr eaLnBrk="1" hangingPunct="1"/>
            <a:r>
              <a:rPr lang="en-US" altLang="en-US" smtClean="0">
                <a:solidFill>
                  <a:schemeClr val="bg1"/>
                </a:solidFill>
              </a:rPr>
              <a:t>Be unequally distributed in the study groups to cause confounding.</a:t>
            </a:r>
          </a:p>
        </p:txBody>
      </p:sp>
      <p:sp>
        <p:nvSpPr>
          <p:cNvPr id="12291" name="Rectangle 4"/>
          <p:cNvSpPr>
            <a:spLocks noGrp="1" noChangeArrowheads="1"/>
          </p:cNvSpPr>
          <p:nvPr>
            <p:ph type="title"/>
          </p:nvPr>
        </p:nvSpPr>
        <p:spPr>
          <a:noFill/>
        </p:spPr>
        <p:txBody>
          <a:bodyPr/>
          <a:lstStyle/>
          <a:p>
            <a:pPr eaLnBrk="1" hangingPunct="1"/>
            <a:r>
              <a:rPr lang="en-US" altLang="en-US" smtClean="0">
                <a:solidFill>
                  <a:srgbClr val="FFCC00"/>
                </a:solidFill>
              </a:rPr>
              <a:t>A confounder must…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556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64" x="3816350" y="4235450"/>
          <p14:tracePt t="971" x="3810000" y="4241800"/>
          <p14:tracePt t="978" x="3797300" y="4248150"/>
          <p14:tracePt t="994" x="3784600" y="4254500"/>
          <p14:tracePt t="1010" x="3778250" y="4260850"/>
          <p14:tracePt t="1027" x="3771900" y="4260850"/>
          <p14:tracePt t="1044" x="3765550" y="4260850"/>
          <p14:tracePt t="1166" x="3765550" y="4254500"/>
          <p14:tracePt t="1172" x="3752850" y="4248150"/>
          <p14:tracePt t="1178" x="3746500" y="4248150"/>
          <p14:tracePt t="1193" x="3714750" y="4210050"/>
          <p14:tracePt t="1210" x="3676650" y="4146550"/>
          <p14:tracePt t="1226" x="3638550" y="4083050"/>
          <p14:tracePt t="1243" x="3600450" y="4013200"/>
          <p14:tracePt t="1260" x="3581400" y="3968750"/>
          <p14:tracePt t="1276" x="3543300" y="3924300"/>
          <p14:tracePt t="1293" x="3517900" y="3892550"/>
          <p14:tracePt t="1310" x="3479800" y="3835400"/>
          <p14:tracePt t="1327" x="3422650" y="3721100"/>
          <p14:tracePt t="1343" x="3378200" y="3625850"/>
          <p14:tracePt t="1360" x="3295650" y="3479800"/>
          <p14:tracePt t="1376" x="3244850" y="3346450"/>
          <p14:tracePt t="1393" x="3149600" y="3073400"/>
          <p14:tracePt t="1410" x="3098800" y="2908300"/>
          <p14:tracePt t="1427" x="3060700" y="2736850"/>
          <p14:tracePt t="1443" x="3048000" y="2482850"/>
          <p14:tracePt t="1460" x="3048000" y="2330450"/>
          <p14:tracePt t="1476" x="3067050" y="2216150"/>
          <p14:tracePt t="1494" x="3111500" y="2057400"/>
          <p14:tracePt t="1510" x="3155950" y="1962150"/>
          <p14:tracePt t="1527" x="3219450" y="1866900"/>
          <p14:tracePt t="1544" x="3244850" y="1841500"/>
          <p14:tracePt t="1560" x="3251200" y="1828800"/>
          <p14:tracePt t="1576" x="3251200" y="1816100"/>
          <p14:tracePt t="1826" x="3321050" y="1778000"/>
          <p14:tracePt t="1833" x="3409950" y="1720850"/>
          <p14:tracePt t="1843" x="3498850" y="1670050"/>
          <p14:tracePt t="1860" x="3740150" y="1536700"/>
          <p14:tracePt t="1877" x="4159250" y="1358900"/>
          <p14:tracePt t="1893" x="4432300" y="1250950"/>
          <p14:tracePt t="1896" x="4565650" y="1200150"/>
          <p14:tracePt t="1910" x="4876800" y="1098550"/>
          <p14:tracePt t="1927" x="5124450" y="1054100"/>
          <p14:tracePt t="1943" x="5346700" y="1016000"/>
          <p14:tracePt t="1960" x="5626100" y="1009650"/>
          <p14:tracePt t="1977" x="5753100" y="1041400"/>
          <p14:tracePt t="1993" x="5905500" y="1085850"/>
          <p14:tracePt t="2010" x="6007100" y="1136650"/>
          <p14:tracePt t="2027" x="6102350" y="1181100"/>
          <p14:tracePt t="2043" x="6203950" y="1250950"/>
          <p14:tracePt t="2060" x="6261100" y="1276350"/>
          <p14:tracePt t="2077" x="6311900" y="1308100"/>
          <p14:tracePt t="2093" x="6324600" y="1308100"/>
          <p14:tracePt t="2110" x="6337300" y="1320800"/>
          <p14:tracePt t="2563" x="6330950" y="1320800"/>
          <p14:tracePt t="2570" x="6324600" y="1320800"/>
          <p14:tracePt t="2584" x="6318250" y="1320800"/>
          <p14:tracePt t="2594" x="6311900" y="1320800"/>
          <p14:tracePt t="2610" x="6292850" y="1314450"/>
          <p14:tracePt t="2627" x="6242050" y="1308100"/>
          <p14:tracePt t="2644" x="6191250" y="1301750"/>
          <p14:tracePt t="2677" x="5930900" y="1263650"/>
          <p14:tracePt t="2710" x="5289550" y="1219200"/>
          <p14:tracePt t="2744" x="4006850" y="1200150"/>
          <p14:tracePt t="2760" x="3416300" y="1225550"/>
          <p14:tracePt t="2777" x="2838450" y="1295400"/>
          <p14:tracePt t="2793" x="2063750" y="1428750"/>
          <p14:tracePt t="2810" x="1663700" y="1511300"/>
          <p14:tracePt t="2828" x="1219200" y="1663700"/>
          <p14:tracePt t="2843" x="1022350" y="1714500"/>
          <p14:tracePt t="2860" x="901700" y="1765300"/>
          <p14:tracePt t="2877" x="806450" y="1797050"/>
          <p14:tracePt t="2894" x="762000" y="1803400"/>
          <p14:tracePt t="2910" x="723900" y="1816100"/>
          <p14:tracePt t="2927" x="704850" y="1828800"/>
          <p14:tracePt t="2944" x="679450" y="1841500"/>
          <p14:tracePt t="2960" x="654050" y="1854200"/>
          <p14:tracePt t="2977" x="654050" y="1860550"/>
          <p14:tracePt t="2994" x="647700" y="1866900"/>
          <p14:tracePt t="3092" x="647700" y="1873250"/>
          <p14:tracePt t="3099" x="647700" y="1879600"/>
          <p14:tracePt t="3110" x="647700" y="1885950"/>
          <p14:tracePt t="3127" x="647700" y="1905000"/>
          <p14:tracePt t="3144" x="647700" y="1924050"/>
          <p14:tracePt t="3160" x="654050" y="1943100"/>
          <p14:tracePt t="3177" x="666750" y="1962150"/>
          <p14:tracePt t="3194" x="685800" y="1981200"/>
          <p14:tracePt t="3210" x="723900" y="2006600"/>
          <p14:tracePt t="3227" x="762000" y="2038350"/>
          <p14:tracePt t="3244" x="806450" y="2057400"/>
          <p14:tracePt t="3260" x="831850" y="2070100"/>
          <p14:tracePt t="3277" x="869950" y="2076450"/>
          <p14:tracePt t="3293" x="914400" y="2089150"/>
          <p14:tracePt t="3310" x="946150" y="2089150"/>
          <p14:tracePt t="3327" x="996950" y="2089150"/>
          <p14:tracePt t="3343" x="1060450" y="2082800"/>
          <p14:tracePt t="3360" x="1104900" y="2070100"/>
          <p14:tracePt t="3377" x="1168400" y="2057400"/>
          <p14:tracePt t="3394" x="1212850" y="2044700"/>
          <p14:tracePt t="3411" x="1263650" y="2019300"/>
          <p14:tracePt t="3427" x="1314450" y="2006600"/>
          <p14:tracePt t="3444" x="1384300" y="1993900"/>
          <p14:tracePt t="3460" x="1479550" y="1993900"/>
          <p14:tracePt t="3477" x="1543050" y="1993900"/>
          <p14:tracePt t="3494" x="1625600" y="2006600"/>
          <p14:tracePt t="3510" x="1670050" y="2012950"/>
          <p14:tracePt t="3527" x="1720850" y="2025650"/>
          <p14:tracePt t="3543" x="1784350" y="2057400"/>
          <p14:tracePt t="3560" x="1854200" y="2070100"/>
          <p14:tracePt t="3577" x="1962150" y="2095500"/>
          <p14:tracePt t="3594" x="2025650" y="2127250"/>
          <p14:tracePt t="3610" x="2063750" y="2139950"/>
          <p14:tracePt t="3627" x="2133600" y="2165350"/>
          <p14:tracePt t="3644" x="2165350" y="2184400"/>
          <p14:tracePt t="3661" x="2228850" y="2203450"/>
          <p14:tracePt t="3677" x="2286000" y="2222500"/>
          <p14:tracePt t="3694" x="2368550" y="2254250"/>
          <p14:tracePt t="3710" x="2476500" y="2279650"/>
          <p14:tracePt t="3727" x="2533650" y="2292350"/>
          <p14:tracePt t="3743" x="2590800" y="2305050"/>
          <p14:tracePt t="3760" x="2679700" y="2330450"/>
          <p14:tracePt t="3777" x="2717800" y="2349500"/>
          <p14:tracePt t="3793" x="2794000" y="2368550"/>
          <p14:tracePt t="3810" x="2832100" y="2374900"/>
          <p14:tracePt t="3827" x="2882900" y="2381250"/>
          <p14:tracePt t="3844" x="2933700" y="2381250"/>
          <p14:tracePt t="3860" x="2971800" y="2393950"/>
          <p14:tracePt t="3877" x="3016250" y="2400300"/>
          <p14:tracePt t="3894" x="3035300" y="2406650"/>
          <p14:tracePt t="3910" x="3054350" y="2413000"/>
          <p14:tracePt t="3912" x="3067050" y="2419350"/>
          <p14:tracePt t="3927" x="3073400" y="2432050"/>
          <p14:tracePt t="3944" x="3079750" y="2432050"/>
          <p14:tracePt t="3960" x="3086100" y="2432050"/>
          <p14:tracePt t="3977" x="3092450" y="2432050"/>
          <p14:tracePt t="4687" x="3117850" y="2425700"/>
          <p14:tracePt t="4694" x="3155950" y="2400300"/>
          <p14:tracePt t="4701" x="3213100" y="2387600"/>
          <p14:tracePt t="4710" x="3257550" y="2368550"/>
          <p14:tracePt t="4727" x="3346450" y="2349500"/>
          <p14:tracePt t="4744" x="3441700" y="2336800"/>
          <p14:tracePt t="4760" x="3498850" y="2317750"/>
          <p14:tracePt t="4794" x="3619500" y="2298700"/>
          <p14:tracePt t="4827" x="3759200" y="2279650"/>
          <p14:tracePt t="4860" x="3879850" y="2279650"/>
          <p14:tracePt t="4877" x="3917950" y="2279650"/>
          <p14:tracePt t="4894" x="3943350" y="2279650"/>
          <p14:tracePt t="4910" x="3975100" y="2279650"/>
          <p14:tracePt t="4927" x="3987800" y="2279650"/>
          <p14:tracePt t="4944" x="4013200" y="2279650"/>
          <p14:tracePt t="4960" x="4019550" y="2279650"/>
          <p14:tracePt t="4977" x="4038600" y="2279650"/>
          <p14:tracePt t="5076" x="4044950" y="2279650"/>
          <p14:tracePt t="5083" x="4051300" y="2279650"/>
          <p14:tracePt t="5104" x="4070350" y="2273300"/>
          <p14:tracePt t="5112" x="4083050" y="2273300"/>
          <p14:tracePt t="5127" x="4121150" y="2266950"/>
          <p14:tracePt t="5144" x="4152900" y="2260600"/>
          <p14:tracePt t="5160" x="4197350" y="2247900"/>
          <p14:tracePt t="5177" x="4235450" y="2241550"/>
          <p14:tracePt t="5194" x="4273550" y="2228850"/>
          <p14:tracePt t="5210" x="4298950" y="2228850"/>
          <p14:tracePt t="5227" x="4337050" y="2216150"/>
          <p14:tracePt t="5244" x="4387850" y="2203450"/>
          <p14:tracePt t="5260" x="4425950" y="2190750"/>
          <p14:tracePt t="5278" x="4483100" y="2178050"/>
          <p14:tracePt t="5294" x="4508500" y="2178050"/>
          <p14:tracePt t="5310" x="4527550" y="2178050"/>
          <p14:tracePt t="5327" x="4546600" y="2178050"/>
          <p14:tracePt t="5344" x="4559300" y="2178050"/>
          <p14:tracePt t="5361" x="4572000" y="2178050"/>
          <p14:tracePt t="5377" x="4578350" y="2178050"/>
          <p14:tracePt t="5394" x="4584700" y="2178050"/>
          <p14:tracePt t="5410" x="4610100" y="2165350"/>
          <p14:tracePt t="5427" x="4622800" y="2152650"/>
          <p14:tracePt t="5443" x="4654550" y="2152650"/>
          <p14:tracePt t="5460" x="4673600" y="2152650"/>
          <p14:tracePt t="5477" x="4692650" y="2152650"/>
          <p14:tracePt t="5493" x="4718050" y="2152650"/>
          <p14:tracePt t="5510" x="4724400" y="2152650"/>
          <p14:tracePt t="5527" x="4749800" y="2159000"/>
          <p14:tracePt t="5543" x="4762500" y="2159000"/>
          <p14:tracePt t="5560" x="4775200" y="2159000"/>
          <p14:tracePt t="5577" x="4794250" y="2152650"/>
          <p14:tracePt t="5593" x="4800600" y="2152650"/>
          <p14:tracePt t="5611" x="4806950" y="2152650"/>
          <p14:tracePt t="5694" x="4813300" y="2152650"/>
          <p14:tracePt t="5701" x="4832350" y="2146300"/>
          <p14:tracePt t="5710" x="4838700" y="2146300"/>
          <p14:tracePt t="5727" x="4864100" y="2139950"/>
          <p14:tracePt t="5743" x="4927600" y="2133600"/>
          <p14:tracePt t="5760" x="4959350" y="2133600"/>
          <p14:tracePt t="5777" x="5010150" y="2127250"/>
          <p14:tracePt t="5794" x="5105400" y="2120900"/>
          <p14:tracePt t="5810" x="5213350" y="2120900"/>
          <p14:tracePt t="5827" x="5416550" y="2114550"/>
          <p14:tracePt t="5844" x="5575300" y="2114550"/>
          <p14:tracePt t="5860" x="5734050" y="2114550"/>
          <p14:tracePt t="5877" x="5975350" y="2120900"/>
          <p14:tracePt t="5893" x="6115050" y="2139950"/>
          <p14:tracePt t="5910" x="6292850" y="2152650"/>
          <p14:tracePt t="5927" x="6400800" y="2165350"/>
          <p14:tracePt t="5943" x="6464300" y="2178050"/>
          <p14:tracePt t="5960" x="6540500" y="2190750"/>
          <p14:tracePt t="5977" x="6578600" y="2197100"/>
          <p14:tracePt t="5993" x="6623050" y="2197100"/>
          <p14:tracePt t="6010" x="6654800" y="2197100"/>
          <p14:tracePt t="6027" x="6680200" y="2197100"/>
          <p14:tracePt t="6044" x="6699250" y="2197100"/>
          <p14:tracePt t="6060" x="6711950" y="2197100"/>
          <p14:tracePt t="6077" x="6731000" y="2197100"/>
          <p14:tracePt t="6093" x="6737350" y="2197100"/>
          <p14:tracePt t="6110" x="6743700" y="2190750"/>
          <p14:tracePt t="6127" x="6750050" y="2190750"/>
          <p14:tracePt t="6160" x="6756400" y="2184400"/>
          <p14:tracePt t="6209" x="6762750" y="2184400"/>
          <p14:tracePt t="6216" x="6769100" y="2184400"/>
          <p14:tracePt t="6237" x="6775450" y="2184400"/>
          <p14:tracePt t="6313" x="6769100" y="2184400"/>
          <p14:tracePt t="6320" x="6762750" y="2184400"/>
          <p14:tracePt t="6327" x="6743700" y="2184400"/>
          <p14:tracePt t="6344" x="6686550" y="2184400"/>
          <p14:tracePt t="6360" x="6534150" y="2190750"/>
          <p14:tracePt t="6377" x="6197600" y="2190750"/>
          <p14:tracePt t="6394" x="5842000" y="2171700"/>
          <p14:tracePt t="6410" x="5187950" y="2159000"/>
          <p14:tracePt t="6427" x="4584700" y="2159000"/>
          <p14:tracePt t="6444" x="4064000" y="2159000"/>
          <p14:tracePt t="6460" x="3124200" y="2209800"/>
          <p14:tracePt t="6477" x="2533650" y="2254250"/>
          <p14:tracePt t="6493" x="1860550" y="2311400"/>
          <p14:tracePt t="6510" x="1587500" y="2324100"/>
          <p14:tracePt t="6527" x="1397000" y="2330450"/>
          <p14:tracePt t="6544" x="1187450" y="2343150"/>
          <p14:tracePt t="6560" x="1079500" y="2343150"/>
          <p14:tracePt t="6577" x="990600" y="2343150"/>
          <p14:tracePt t="6593" x="952500" y="2343150"/>
          <p14:tracePt t="6610" x="927100" y="2349500"/>
          <p14:tracePt t="6627" x="901700" y="2355850"/>
          <p14:tracePt t="6644" x="895350" y="2362200"/>
          <p14:tracePt t="6660" x="889000" y="2368550"/>
          <p14:tracePt t="6793" x="882650" y="2374900"/>
          <p14:tracePt t="6814" x="882650" y="2381250"/>
          <p14:tracePt t="6827" x="882650" y="2387600"/>
          <p14:tracePt t="6835" x="882650" y="2393950"/>
          <p14:tracePt t="6844" x="882650" y="2400300"/>
          <p14:tracePt t="6860" x="882650" y="2413000"/>
          <p14:tracePt t="6877" x="889000" y="2425700"/>
          <p14:tracePt t="6894" x="901700" y="2438400"/>
          <p14:tracePt t="6911" x="939800" y="2463800"/>
          <p14:tracePt t="6927" x="984250" y="2489200"/>
          <p14:tracePt t="6944" x="1060450" y="2514600"/>
          <p14:tracePt t="6960" x="1181100" y="2559050"/>
          <p14:tracePt t="6977" x="1257300" y="2584450"/>
          <p14:tracePt t="6994" x="1327150" y="2609850"/>
          <p14:tracePt t="7010" x="1352550" y="2622550"/>
          <p14:tracePt t="7027" x="1365250" y="2628900"/>
          <p14:tracePt t="7044" x="1371600" y="2628900"/>
          <p14:tracePt t="7060" x="1377950" y="2628900"/>
          <p14:tracePt t="7244" x="1428750" y="2622550"/>
          <p14:tracePt t="7251" x="1479550" y="2616200"/>
          <p14:tracePt t="7260" x="1555750" y="2597150"/>
          <p14:tracePt t="7277" x="1708150" y="2584450"/>
          <p14:tracePt t="7294" x="1981200" y="2578100"/>
          <p14:tracePt t="7310" x="2152650" y="2603500"/>
          <p14:tracePt t="7328" x="2413000" y="2635250"/>
          <p14:tracePt t="7343" x="2559050" y="2654300"/>
          <p14:tracePt t="7360" x="2692400" y="2679700"/>
          <p14:tracePt t="7377" x="2825750" y="2717800"/>
          <p14:tracePt t="7394" x="2908300" y="2736850"/>
          <p14:tracePt t="7411" x="2990850" y="2762250"/>
          <p14:tracePt t="7427" x="3028950" y="2768600"/>
          <p14:tracePt t="7444" x="3041650" y="2774950"/>
          <p14:tracePt t="7460" x="3048000" y="2781300"/>
          <p14:tracePt t="7495" x="3054350" y="2781300"/>
          <p14:tracePt t="7605" x="3054350" y="2774950"/>
          <p14:tracePt t="7619" x="3073400" y="2768600"/>
          <p14:tracePt t="7626" x="3092450" y="2762250"/>
          <p14:tracePt t="7633" x="3117850" y="2749550"/>
          <p14:tracePt t="7644" x="3155950" y="2743200"/>
          <p14:tracePt t="7661" x="3270250" y="2717800"/>
          <p14:tracePt t="7677" x="3346450" y="2698750"/>
          <p14:tracePt t="7694" x="3448050" y="2686050"/>
          <p14:tracePt t="7710" x="3568700" y="2679700"/>
          <p14:tracePt t="7727" x="3644900" y="2679700"/>
          <p14:tracePt t="7744" x="3721100" y="2679700"/>
          <p14:tracePt t="7760" x="3816350" y="2711450"/>
          <p14:tracePt t="7777" x="3879850" y="2730500"/>
          <p14:tracePt t="7793" x="3956050" y="2743200"/>
          <p14:tracePt t="7810" x="3994150" y="2762250"/>
          <p14:tracePt t="7827" x="4025900" y="2768600"/>
          <p14:tracePt t="7844" x="4057650" y="2787650"/>
          <p14:tracePt t="7860" x="4064000" y="2787650"/>
          <p14:tracePt t="7894" x="4070350" y="2787650"/>
          <p14:tracePt t="7910" x="4076700" y="2794000"/>
          <p14:tracePt t="7927" x="4076700" y="2800350"/>
          <p14:tracePt t="8086" x="4070350" y="2794000"/>
          <p14:tracePt t="11035" x="4070350" y="2781300"/>
          <p14:tracePt t="11041" x="4083050" y="2768600"/>
          <p14:tracePt t="11048" x="4095750" y="2762250"/>
          <p14:tracePt t="11060" x="4095750" y="2749550"/>
          <p14:tracePt t="11077" x="4133850" y="2705100"/>
          <p14:tracePt t="11094" x="4165600" y="2673350"/>
          <p14:tracePt t="11110" x="4191000" y="2647950"/>
          <p14:tracePt t="11144" x="4248150" y="2571750"/>
          <p14:tracePt t="11178" x="4311650" y="2501900"/>
          <p14:tracePt t="11210" x="4362450" y="2425700"/>
          <p14:tracePt t="11227" x="4381500" y="2393950"/>
          <p14:tracePt t="11244" x="4413250" y="2298700"/>
          <p14:tracePt t="11260" x="4425950" y="2228850"/>
          <p14:tracePt t="11277" x="4445000" y="2133600"/>
          <p14:tracePt t="11294" x="4445000" y="2076450"/>
          <p14:tracePt t="11311" x="4445000" y="2012950"/>
          <p14:tracePt t="11327" x="4445000" y="1892300"/>
          <p14:tracePt t="11344" x="4445000" y="1809750"/>
          <p14:tracePt t="11361" x="4445000" y="1682750"/>
          <p14:tracePt t="11377" x="4445000" y="1612900"/>
          <p14:tracePt t="11394" x="4445000" y="1549400"/>
          <p14:tracePt t="11410" x="4445000" y="1441450"/>
          <p14:tracePt t="11427" x="4451350" y="1365250"/>
          <p14:tracePt t="11430" x="4451350" y="1327150"/>
          <p14:tracePt t="11444" x="4457700" y="1250950"/>
          <p14:tracePt t="11460" x="4464050" y="1206500"/>
          <p14:tracePt t="11477" x="4464050" y="1168400"/>
          <p14:tracePt t="11494" x="4470400" y="1130300"/>
          <p14:tracePt t="11510" x="4476750" y="1111250"/>
          <p14:tracePt t="11528" x="4495800" y="1079500"/>
          <p14:tracePt t="11544" x="4508500" y="1054100"/>
          <p14:tracePt t="11560" x="4533900" y="1041400"/>
          <p14:tracePt t="11882" x="4572000" y="1041400"/>
          <p14:tracePt t="11889" x="4622800" y="1041400"/>
          <p14:tracePt t="11896" x="4699000" y="1041400"/>
          <p14:tracePt t="11911" x="4838700" y="1047750"/>
          <p14:tracePt t="11927" x="4991100" y="1073150"/>
          <p14:tracePt t="11944" x="5175250" y="1123950"/>
          <p14:tracePt t="11961" x="5302250" y="1168400"/>
          <p14:tracePt t="11977" x="5403850" y="1206500"/>
          <p14:tracePt t="11994" x="5499100" y="1238250"/>
          <p14:tracePt t="12010" x="5530850" y="1257300"/>
          <p14:tracePt t="12027" x="5562600" y="1263650"/>
          <p14:tracePt t="12044" x="5568950" y="1263650"/>
          <p14:tracePt t="12077" x="5575300" y="1257300"/>
          <p14:tracePt t="12153" x="5575300" y="1244600"/>
          <p14:tracePt t="12160" x="5575300" y="1238250"/>
          <p14:tracePt t="12168" x="5562600" y="1231900"/>
          <p14:tracePt t="12177" x="5549900" y="1219200"/>
          <p14:tracePt t="12194" x="5486400" y="1162050"/>
          <p14:tracePt t="12210" x="5353050" y="1066800"/>
          <p14:tracePt t="12227" x="5283200" y="1022350"/>
          <p14:tracePt t="12244" x="5181600" y="958850"/>
          <p14:tracePt t="12260" x="5118100" y="914400"/>
          <p14:tracePt t="12278" x="4965700" y="869950"/>
          <p14:tracePt t="12294" x="4857750" y="844550"/>
          <p14:tracePt t="12311" x="4756150" y="819150"/>
          <p14:tracePt t="12327" x="4629150" y="812800"/>
          <p14:tracePt t="12344" x="4546600" y="806450"/>
          <p14:tracePt t="12361" x="4419600" y="812800"/>
          <p14:tracePt t="12377" x="4343400" y="838200"/>
          <p14:tracePt t="12394" x="4305300" y="844550"/>
          <p14:tracePt t="12411" x="4273550" y="857250"/>
          <p14:tracePt t="12427" x="4260850" y="869950"/>
          <p14:tracePt t="12444" x="4254500" y="889000"/>
          <p14:tracePt t="12461" x="4254500" y="914400"/>
          <p14:tracePt t="12477" x="4254500" y="946150"/>
          <p14:tracePt t="12494" x="4292600" y="984250"/>
          <p14:tracePt t="12510" x="4337050" y="1009650"/>
          <p14:tracePt t="12527" x="4432300" y="1060450"/>
          <p14:tracePt t="12544" x="4508500" y="1085850"/>
          <p14:tracePt t="12561" x="4565650" y="1098550"/>
          <p14:tracePt t="12577" x="4686300" y="1123950"/>
          <p14:tracePt t="12594" x="4800600" y="1136650"/>
          <p14:tracePt t="12610" x="4927600" y="1149350"/>
          <p14:tracePt t="12627" x="5099050" y="1155700"/>
          <p14:tracePt t="12644" x="5181600" y="1155700"/>
          <p14:tracePt t="12660" x="5327650" y="1162050"/>
          <p14:tracePt t="12677" x="5410200" y="1162050"/>
          <p14:tracePt t="12694" x="5492750" y="1143000"/>
          <p14:tracePt t="12710" x="5581650" y="1104900"/>
          <p14:tracePt t="12727" x="5607050" y="1092200"/>
          <p14:tracePt t="12744" x="5645150" y="1054100"/>
          <p14:tracePt t="12761" x="5657850" y="1028700"/>
          <p14:tracePt t="12777" x="5670550" y="1003300"/>
          <p14:tracePt t="12794" x="5683250" y="933450"/>
          <p14:tracePt t="12810" x="5683250" y="863600"/>
          <p14:tracePt t="12827" x="5645150" y="755650"/>
          <p14:tracePt t="12844" x="5607050" y="698500"/>
          <p14:tracePt t="12860" x="5556250" y="654050"/>
          <p14:tracePt t="12877" x="5416550" y="571500"/>
          <p14:tracePt t="12894" x="5289550" y="520700"/>
          <p14:tracePt t="12911" x="5111750" y="476250"/>
          <p14:tracePt t="12927" x="4965700" y="450850"/>
          <p14:tracePt t="12944" x="4806950" y="450850"/>
          <p14:tracePt t="12961" x="4572000" y="469900"/>
          <p14:tracePt t="12978" x="4400550" y="501650"/>
          <p14:tracePt t="12994" x="4159250" y="571500"/>
          <p14:tracePt t="13011" x="4025900" y="622300"/>
          <p14:tracePt t="13027" x="3917950" y="666750"/>
          <p14:tracePt t="13044" x="3829050" y="742950"/>
          <p14:tracePt t="13061" x="3797300" y="787400"/>
          <p14:tracePt t="13077" x="3765550" y="831850"/>
          <p14:tracePt t="13094" x="3765550" y="863600"/>
          <p14:tracePt t="13111" x="3771900" y="901700"/>
          <p14:tracePt t="13127" x="3822700" y="965200"/>
          <p14:tracePt t="13144" x="3886200" y="1016000"/>
          <p14:tracePt t="13160" x="4057650" y="1098550"/>
          <p14:tracePt t="13177" x="4235450" y="1168400"/>
          <p14:tracePt t="13194" x="4406900" y="1244600"/>
          <p14:tracePt t="13211" x="4641850" y="1365250"/>
          <p14:tracePt t="13227" x="4813300" y="1428750"/>
          <p14:tracePt t="13244" x="5016500" y="1504950"/>
          <p14:tracePt t="13261" x="5105400" y="1511300"/>
          <p14:tracePt t="13278" x="5168900" y="1517650"/>
          <p14:tracePt t="13294" x="5232400" y="1511300"/>
          <p14:tracePt t="13311" x="5257800" y="1504950"/>
          <p14:tracePt t="13327" x="5283200" y="1473200"/>
          <p14:tracePt t="13344" x="5295900" y="1441450"/>
          <p14:tracePt t="13361" x="5302250" y="1397000"/>
          <p14:tracePt t="13377" x="5308600" y="1320800"/>
          <p14:tracePt t="13394" x="5295900" y="1257300"/>
          <p14:tracePt t="13411" x="5257800" y="1174750"/>
          <p14:tracePt t="13427" x="5226050" y="1136650"/>
          <p14:tracePt t="13444" x="5194300" y="1092200"/>
          <p14:tracePt t="13461" x="5130800" y="1041400"/>
          <p14:tracePt t="13478" x="5086350" y="1016000"/>
          <p14:tracePt t="13495" x="4984750" y="996950"/>
          <p14:tracePt t="13511" x="4889500" y="996950"/>
          <p14:tracePt t="13528" x="4768850" y="1009650"/>
          <p14:tracePt t="13544" x="4622800" y="1047750"/>
          <p14:tracePt t="13561" x="4540250" y="1073150"/>
          <p14:tracePt t="13578" x="4483100" y="1092200"/>
          <p14:tracePt t="13594" x="4457700" y="1098550"/>
          <p14:tracePt t="13611" x="4451350" y="1104900"/>
          <p14:tracePt t="13628" x="4445000" y="1104900"/>
          <p14:tracePt t="13644" x="4445000" y="1111250"/>
          <p14:tracePt t="13677" x="4445000" y="1117600"/>
          <p14:tracePt t="13694" x="4438650" y="1117600"/>
          <p14:tracePt t="13711" x="4438650" y="1130300"/>
          <p14:tracePt t="13744" x="4432300" y="1136650"/>
          <p14:tracePt t="13793" x="4425950" y="1136650"/>
          <p14:tracePt t="13932" x="4425950" y="1130300"/>
          <p14:tracePt t="14515" x="4419600" y="1130300"/>
          <p14:tracePt t="14718" x="4425950" y="1130300"/>
          <p14:tracePt t="14725" x="4451350" y="1130300"/>
          <p14:tracePt t="14731" x="4483100" y="1130300"/>
          <p14:tracePt t="14744" x="4521200" y="1136650"/>
          <p14:tracePt t="14761" x="4641850" y="1155700"/>
          <p14:tracePt t="14777" x="4730750" y="1162050"/>
          <p14:tracePt t="14811" x="4889500" y="1174750"/>
          <p14:tracePt t="14844" x="4965700" y="1174750"/>
          <p14:tracePt t="14877" x="4984750" y="1174750"/>
          <p14:tracePt t="14894" x="4991100" y="1174750"/>
          <p14:tracePt t="15100" x="4978400" y="1174750"/>
          <p14:tracePt t="15107" x="4959350" y="1168400"/>
          <p14:tracePt t="15114" x="4940300" y="1162050"/>
          <p14:tracePt t="15128" x="4908550" y="1155700"/>
          <p14:tracePt t="15144" x="4876800" y="1149350"/>
          <p14:tracePt t="15161" x="4851400" y="1143000"/>
          <p14:tracePt t="15177" x="4806950" y="1136650"/>
          <p14:tracePt t="15194" x="4775200" y="1130300"/>
          <p14:tracePt t="15211" x="4718050" y="1123950"/>
          <p14:tracePt t="15228" x="4686300" y="1117600"/>
          <p14:tracePt t="15244" x="4660900" y="1117600"/>
          <p14:tracePt t="15261" x="4622800" y="1117600"/>
          <p14:tracePt t="15278" x="4603750" y="1117600"/>
          <p14:tracePt t="15294" x="4572000" y="1117600"/>
          <p14:tracePt t="15311" x="4559300" y="1117600"/>
          <p14:tracePt t="15328" x="4533900" y="1117600"/>
          <p14:tracePt t="15344" x="4508500" y="1117600"/>
          <p14:tracePt t="15361" x="4483100" y="1117600"/>
          <p14:tracePt t="15378" x="4451350" y="1123950"/>
          <p14:tracePt t="15394" x="4445000" y="1123950"/>
          <p14:tracePt t="15411" x="4438650" y="1123950"/>
          <p14:tracePt t="15427" x="4432300" y="1123950"/>
          <p14:tracePt t="15503" x="4425950" y="1123950"/>
          <p14:tracePt t="15531" x="4419600" y="1123950"/>
          <p14:tracePt t="15538" x="4406900" y="1123950"/>
          <p14:tracePt t="15545" x="4400550" y="1130300"/>
          <p14:tracePt t="15561" x="4375150" y="1136650"/>
          <p14:tracePt t="15578" x="4337050" y="1143000"/>
          <p14:tracePt t="15594" x="4292600" y="1149350"/>
          <p14:tracePt t="15611" x="4273550" y="1155700"/>
          <p14:tracePt t="15628" x="4254500" y="1155700"/>
          <p14:tracePt t="15644" x="4241800" y="1155700"/>
          <p14:tracePt t="15661" x="4235450" y="1155700"/>
          <p14:tracePt t="15677" x="4229100" y="1162050"/>
          <p14:tracePt t="15969" x="4222750" y="1162050"/>
          <p14:tracePt t="16010" x="4216400" y="1162050"/>
          <p14:tracePt t="16017" x="4197350" y="1162050"/>
          <p14:tracePt t="16028" x="4184650" y="1162050"/>
          <p14:tracePt t="16045" x="4102100" y="1174750"/>
          <p14:tracePt t="16078" x="4006850" y="1187450"/>
          <p14:tracePt t="16111" x="3943350" y="1200150"/>
          <p14:tracePt t="16144" x="3937000" y="1200150"/>
          <p14:tracePt t="16751" x="3924300" y="1200150"/>
          <p14:tracePt t="16758" x="3892550" y="1200150"/>
          <p14:tracePt t="16765" x="3848100" y="1200150"/>
          <p14:tracePt t="16777" x="3810000" y="1200150"/>
          <p14:tracePt t="16794" x="3683000" y="1200150"/>
          <p14:tracePt t="16811" x="3562350" y="1200150"/>
          <p14:tracePt t="16827" x="3403600" y="1200150"/>
          <p14:tracePt t="16861" x="3187700" y="1212850"/>
          <p14:tracePt t="16894" x="3073400" y="1212850"/>
          <p14:tracePt t="16927" x="3035300" y="1212850"/>
          <p14:tracePt t="16961" x="3041650" y="1212850"/>
          <p14:tracePt t="16977" x="3079750" y="1193800"/>
          <p14:tracePt t="16994" x="3213100" y="1098550"/>
          <p14:tracePt t="17011" x="3333750" y="1009650"/>
          <p14:tracePt t="17027" x="3486150" y="933450"/>
          <p14:tracePt t="17044" x="3714750" y="844550"/>
          <p14:tracePt t="17061" x="3841750" y="812800"/>
          <p14:tracePt t="17077" x="4000500" y="812800"/>
          <p14:tracePt t="17094" x="4095750" y="844550"/>
          <p14:tracePt t="17111" x="4197350" y="895350"/>
          <p14:tracePt t="17128" x="4279900" y="946150"/>
          <p14:tracePt t="17144" x="4311650" y="971550"/>
          <p14:tracePt t="17161" x="4324350" y="984250"/>
          <p14:tracePt t="17178" x="4324350" y="990600"/>
          <p14:tracePt t="17211" x="4311650" y="996950"/>
          <p14:tracePt t="17228" x="4248150" y="1003300"/>
          <p14:tracePt t="17244" x="4032250" y="1041400"/>
          <p14:tracePt t="17261" x="3803650" y="1066800"/>
          <p14:tracePt t="17277" x="3543300" y="1111250"/>
          <p14:tracePt t="17294" x="3200400" y="1155700"/>
          <p14:tracePt t="17311" x="2978150" y="1181100"/>
          <p14:tracePt t="17327" x="2736850" y="1212850"/>
          <p14:tracePt t="17344" x="2660650" y="1225550"/>
          <p14:tracePt t="17361" x="2622550" y="1231900"/>
          <p14:tracePt t="17377" x="2616200" y="1231900"/>
          <p14:tracePt t="17411" x="2673350" y="1231900"/>
          <p14:tracePt t="17427" x="2794000" y="1206500"/>
          <p14:tracePt t="17444" x="2952750" y="1187450"/>
          <p14:tracePt t="17447" x="3041650" y="1181100"/>
          <p14:tracePt t="17461" x="3232150" y="1162050"/>
          <p14:tracePt t="17477" x="3422650" y="1143000"/>
          <p14:tracePt t="17494" x="3594100" y="1136650"/>
          <p14:tracePt t="17511" x="3771900" y="1136650"/>
          <p14:tracePt t="17528" x="3873500" y="1143000"/>
          <p14:tracePt t="17544" x="3962400" y="1155700"/>
          <p14:tracePt t="17561" x="4006850" y="1168400"/>
          <p14:tracePt t="17577" x="4038600" y="1168400"/>
          <p14:tracePt t="17594" x="4044950" y="1168400"/>
          <p14:tracePt t="17634" x="4044950" y="1174750"/>
          <p14:tracePt t="17647" x="4038600" y="1181100"/>
          <p14:tracePt t="17661" x="4019550" y="1181100"/>
          <p14:tracePt t="17677" x="3917950" y="1206500"/>
          <p14:tracePt t="17694" x="3784600" y="1238250"/>
          <p14:tracePt t="17711" x="3505200" y="1289050"/>
          <p14:tracePt t="17728" x="3327400" y="1320800"/>
          <p14:tracePt t="17745" x="3117850" y="1377950"/>
          <p14:tracePt t="17761" x="2997200" y="1409700"/>
          <p14:tracePt t="17777" x="2908300" y="1422400"/>
          <p14:tracePt t="17794" x="2825750" y="1441450"/>
          <p14:tracePt t="17811" x="2794000" y="1454150"/>
          <p14:tracePt t="17828" x="2781300" y="1460500"/>
          <p14:tracePt t="17844" x="2762250" y="1466850"/>
          <p14:tracePt t="17861" x="2749550" y="1473200"/>
          <p14:tracePt t="17877" x="2730500" y="1492250"/>
          <p14:tracePt t="17894" x="2724150" y="1498600"/>
          <p14:tracePt t="17911" x="2717800" y="1517650"/>
          <p14:tracePt t="17980" x="2711450" y="1517650"/>
          <p14:tracePt t="18238" x="2711450" y="1511300"/>
          <p14:tracePt t="18572" x="2717800" y="1504950"/>
          <p14:tracePt t="18579" x="2730500" y="1498600"/>
          <p14:tracePt t="18586" x="2730500" y="1485900"/>
          <p14:tracePt t="18594" x="2743200" y="1473200"/>
          <p14:tracePt t="18611" x="2781300" y="1447800"/>
          <p14:tracePt t="18627" x="2882900" y="1365250"/>
          <p14:tracePt t="18645" x="2990850" y="1314450"/>
          <p14:tracePt t="18661" x="3194050" y="1257300"/>
          <p14:tracePt t="18694" x="3556000" y="1244600"/>
          <p14:tracePt t="18728" x="4051300" y="1377950"/>
          <p14:tracePt t="18761" x="4324350" y="1511300"/>
          <p14:tracePt t="18778" x="4362450" y="1536700"/>
          <p14:tracePt t="18794" x="4394200" y="1555750"/>
          <p14:tracePt t="18811" x="4400550" y="1555750"/>
          <p14:tracePt t="18828" x="4400550" y="1562100"/>
          <p14:tracePt t="18906" x="4400550" y="1568450"/>
          <p14:tracePt t="19177" x="4400550" y="1562100"/>
          <p14:tracePt t="19183" x="4400550" y="1555750"/>
          <p14:tracePt t="19195" x="4400550" y="1543050"/>
          <p14:tracePt t="19211" x="4400550" y="1492250"/>
          <p14:tracePt t="19228" x="4400550" y="1454150"/>
          <p14:tracePt t="19244" x="4400550" y="1416050"/>
          <p14:tracePt t="19261" x="4400550" y="1390650"/>
          <p14:tracePt t="19278" x="4400550" y="1384300"/>
          <p14:tracePt t="19311" x="4400550" y="1371600"/>
          <p14:tracePt t="19398" x="4394200" y="1371600"/>
          <p14:tracePt t="19420" x="4387850" y="1371600"/>
          <p14:tracePt t="19427" x="4381500" y="1377950"/>
          <p14:tracePt t="19434" x="4375150" y="1384300"/>
          <p14:tracePt t="19444" x="4368800" y="1384300"/>
          <p14:tracePt t="19461" x="4337050" y="1403350"/>
          <p14:tracePt t="19478" x="4305300" y="1422400"/>
          <p14:tracePt t="19495" x="4273550" y="1441450"/>
          <p14:tracePt t="19511" x="4222750" y="1473200"/>
          <p14:tracePt t="19528" x="4197350" y="1492250"/>
          <p14:tracePt t="19545" x="4159250" y="1504950"/>
          <p14:tracePt t="19561" x="4133850" y="1517650"/>
          <p14:tracePt t="19578" x="4114800" y="1524000"/>
          <p14:tracePt t="19594" x="4108450" y="1524000"/>
          <p14:tracePt t="19642" x="4102100" y="1524000"/>
          <p14:tracePt t="20010" x="4102100" y="1517650"/>
          <p14:tracePt t="20017" x="4102100" y="1511300"/>
          <p14:tracePt t="20028" x="4102100" y="1498600"/>
          <p14:tracePt t="20045" x="4121150" y="1473200"/>
          <p14:tracePt t="20061" x="4152900" y="1422400"/>
          <p14:tracePt t="20078" x="4171950" y="1397000"/>
          <p14:tracePt t="20094" x="4210050" y="1352550"/>
          <p14:tracePt t="20111" x="4229100" y="1333500"/>
          <p14:tracePt t="20145" x="4254500" y="1301750"/>
          <p14:tracePt t="20178" x="4267200" y="1282700"/>
          <p14:tracePt t="20288" x="4260850" y="1276350"/>
          <p14:tracePt t="20296" x="4248150" y="1270000"/>
          <p14:tracePt t="20302" x="4235450" y="1257300"/>
          <p14:tracePt t="20311" x="4216400" y="1244600"/>
          <p14:tracePt t="20328" x="4146550" y="1193800"/>
          <p14:tracePt t="20344" x="4044950" y="1130300"/>
          <p14:tracePt t="20361" x="3981450" y="1098550"/>
          <p14:tracePt t="20377" x="3937000" y="1079500"/>
          <p14:tracePt t="20394" x="3879850" y="1060450"/>
          <p14:tracePt t="20411" x="3822700" y="1054100"/>
          <p14:tracePt t="20427" x="3733800" y="1054100"/>
          <p14:tracePt t="20445" x="3657600" y="1066800"/>
          <p14:tracePt t="20447" x="3625850" y="1073150"/>
          <p14:tracePt t="20462" x="3575050" y="1079500"/>
          <p14:tracePt t="20478" x="3543300" y="1085850"/>
          <p14:tracePt t="20495" x="3524250" y="1092200"/>
          <p14:tracePt t="20511" x="3517900" y="1098550"/>
          <p14:tracePt t="20635" x="3517900" y="1092200"/>
          <p14:tracePt t="20643" x="3517900" y="1085850"/>
          <p14:tracePt t="20663" x="3530600" y="1085850"/>
          <p14:tracePt t="20671" x="3543300" y="1079500"/>
          <p14:tracePt t="20677" x="3562350" y="1073150"/>
          <p14:tracePt t="20694" x="3638550" y="1060450"/>
          <p14:tracePt t="20712" x="3803650" y="1047750"/>
          <p14:tracePt t="20728" x="3911600" y="1054100"/>
          <p14:tracePt t="20745" x="4006850" y="1066800"/>
          <p14:tracePt t="20761" x="4133850" y="1085850"/>
          <p14:tracePt t="20778" x="4197350" y="1098550"/>
          <p14:tracePt t="20794" x="4248150" y="1104900"/>
          <p14:tracePt t="20811" x="4292600" y="1123950"/>
          <p14:tracePt t="20828" x="4305300" y="1123950"/>
          <p14:tracePt t="20844" x="4311650" y="1130300"/>
          <p14:tracePt t="20893" x="4298950" y="1130300"/>
          <p14:tracePt t="20900" x="4286250" y="1117600"/>
          <p14:tracePt t="20911" x="4260850" y="1111250"/>
          <p14:tracePt t="20928" x="4127500" y="1060450"/>
          <p14:tracePt t="20945" x="3987800" y="1016000"/>
          <p14:tracePt t="20961" x="3829050" y="990600"/>
          <p14:tracePt t="20978" x="3581400" y="965200"/>
          <p14:tracePt t="20994" x="3422650" y="958850"/>
          <p14:tracePt t="21011" x="3219450" y="977900"/>
          <p14:tracePt t="21027" x="3098800" y="990600"/>
          <p14:tracePt t="21044" x="2997200" y="1022350"/>
          <p14:tracePt t="21061" x="2901950" y="1054100"/>
          <p14:tracePt t="21078" x="2870200" y="1073150"/>
          <p14:tracePt t="21094" x="2844800" y="1111250"/>
          <p14:tracePt t="21111" x="2838450" y="1143000"/>
          <p14:tracePt t="21128" x="2838450" y="1181100"/>
          <p14:tracePt t="21144" x="2851150" y="1206500"/>
          <p14:tracePt t="21161" x="2876550" y="1238250"/>
          <p14:tracePt t="21178" x="2933700" y="1276350"/>
          <p14:tracePt t="21195" x="2990850" y="1295400"/>
          <p14:tracePt t="21211" x="3060700" y="1308100"/>
          <p14:tracePt t="21228" x="3181350" y="1314450"/>
          <p14:tracePt t="21245" x="3257550" y="1320800"/>
          <p14:tracePt t="21261" x="3371850" y="1308100"/>
          <p14:tracePt t="21278" x="3454400" y="1282700"/>
          <p14:tracePt t="21294" x="3511550" y="1270000"/>
          <p14:tracePt t="21311" x="3581400" y="1238250"/>
          <p14:tracePt t="21328" x="3613150" y="1212850"/>
          <p14:tracePt t="21345" x="3638550" y="1193800"/>
          <p14:tracePt t="21361" x="3638550" y="1181100"/>
          <p14:tracePt t="21378" x="3638550" y="1168400"/>
          <p14:tracePt t="21394" x="3638550" y="1155700"/>
          <p14:tracePt t="21411" x="3632200" y="1143000"/>
          <p14:tracePt t="21428" x="3619500" y="1130300"/>
          <p14:tracePt t="21444" x="3606800" y="1117600"/>
          <p14:tracePt t="21461" x="3587750" y="1111250"/>
          <p14:tracePt t="21478" x="3524250" y="1104900"/>
          <p14:tracePt t="21495" x="3486150" y="1123950"/>
          <p14:tracePt t="21511" x="3416300" y="1162050"/>
          <p14:tracePt t="21528" x="3378200" y="1193800"/>
          <p14:tracePt t="21545" x="3340100" y="1219200"/>
          <p14:tracePt t="21561" x="3302000" y="1263650"/>
          <p14:tracePt t="21578" x="3276600" y="1289050"/>
          <p14:tracePt t="21594" x="3251200" y="1327150"/>
          <p14:tracePt t="21611" x="3238500" y="1339850"/>
          <p14:tracePt t="21628" x="3225800" y="1352550"/>
          <p14:tracePt t="21644" x="3213100" y="1377950"/>
          <p14:tracePt t="21661" x="3213100" y="1390650"/>
          <p14:tracePt t="21678" x="3206750" y="1397000"/>
          <p14:tracePt t="21695" x="3200400" y="1397000"/>
          <p14:tracePt t="21755" x="3194050" y="1397000"/>
          <p14:tracePt t="21769" x="3181350" y="1397000"/>
          <p14:tracePt t="21776" x="3162300" y="1384300"/>
          <p14:tracePt t="21783" x="3130550" y="1371600"/>
          <p14:tracePt t="21795" x="3105150" y="1346200"/>
          <p14:tracePt t="21811" x="2965450" y="1289050"/>
          <p14:tracePt t="21828" x="2882900" y="1263650"/>
          <p14:tracePt t="21845" x="2774950" y="1231900"/>
          <p14:tracePt t="21861" x="2698750" y="1225550"/>
          <p14:tracePt t="21878" x="2622550" y="1225550"/>
          <p14:tracePt t="21894" x="2508250" y="1250950"/>
          <p14:tracePt t="21911" x="2444750" y="1282700"/>
          <p14:tracePt t="21927" x="2343150" y="1358900"/>
          <p14:tracePt t="21945" x="2279650" y="1428750"/>
          <p14:tracePt t="21961" x="2235200" y="1504950"/>
          <p14:tracePt t="21978" x="2190750" y="1593850"/>
          <p14:tracePt t="21994" x="2159000" y="1657350"/>
          <p14:tracePt t="22011" x="2133600" y="1746250"/>
          <p14:tracePt t="22028" x="2120900" y="1828800"/>
          <p14:tracePt t="22044" x="2114550" y="1905000"/>
          <p14:tracePt t="22061" x="2108200" y="1993900"/>
          <p14:tracePt t="22078" x="2108200" y="2051050"/>
          <p14:tracePt t="22095" x="2108200" y="2101850"/>
          <p14:tracePt t="22111" x="2108200" y="2114550"/>
          <p14:tracePt t="22128" x="2108200" y="2133600"/>
          <p14:tracePt t="22144" x="2108200" y="2146300"/>
          <p14:tracePt t="22185" x="2114550" y="2146300"/>
          <p14:tracePt t="23401" x="2120900" y="2139950"/>
          <p14:tracePt t="23408" x="2120900" y="2127250"/>
          <p14:tracePt t="23415" x="2127250" y="2114550"/>
          <p14:tracePt t="23428" x="2139950" y="2095500"/>
          <p14:tracePt t="23445" x="2171700" y="2057400"/>
          <p14:tracePt t="23461" x="2190750" y="2025650"/>
          <p14:tracePt t="23478" x="2228850" y="1987550"/>
          <p14:tracePt t="23495" x="2266950" y="1943100"/>
          <p14:tracePt t="23528" x="2355850" y="1847850"/>
          <p14:tracePt t="23561" x="2457450" y="1784350"/>
          <p14:tracePt t="23594" x="2540000" y="1739900"/>
          <p14:tracePt t="23611" x="2571750" y="1720850"/>
          <p14:tracePt t="23628" x="2603500" y="1714500"/>
          <p14:tracePt t="23644" x="2679700" y="1708150"/>
          <p14:tracePt t="23661" x="2736850" y="1720850"/>
          <p14:tracePt t="23678" x="2787650" y="1733550"/>
          <p14:tracePt t="23695" x="2838450" y="1758950"/>
          <p14:tracePt t="23711" x="2870200" y="1778000"/>
          <p14:tracePt t="23728" x="2895600" y="1803400"/>
          <p14:tracePt t="23745" x="2914650" y="1828800"/>
          <p14:tracePt t="23762" x="2927350" y="1854200"/>
          <p14:tracePt t="23778" x="2927350" y="1866900"/>
          <p14:tracePt t="23795" x="2933700" y="1873250"/>
          <p14:tracePt t="23860" x="2940050" y="1873250"/>
          <p14:tracePt t="25827" x="2933700" y="1873250"/>
          <p14:tracePt t="25834" x="2927350" y="1879600"/>
          <p14:tracePt t="25845" x="2927350" y="1885950"/>
          <p14:tracePt t="25861" x="2921000" y="1892300"/>
          <p14:tracePt t="25878" x="2914650" y="1892300"/>
          <p14:tracePt t="25938" x="2908300" y="1898650"/>
          <p14:tracePt t="25945" x="2895600" y="1905000"/>
          <p14:tracePt t="25952" x="2882900" y="1905000"/>
          <p14:tracePt t="25978" x="2838450" y="1924050"/>
          <p14:tracePt t="26011" x="2736850" y="1955800"/>
          <p14:tracePt t="26029" x="2673350" y="1974850"/>
          <p14:tracePt t="26045" x="2635250" y="1987550"/>
          <p14:tracePt t="26061" x="2597150" y="2000250"/>
          <p14:tracePt t="26078" x="2527300" y="2012950"/>
          <p14:tracePt t="26095" x="2495550" y="2025650"/>
          <p14:tracePt t="26111" x="2432050" y="2032000"/>
          <p14:tracePt t="26128" x="2387600" y="2032000"/>
          <p14:tracePt t="26145" x="2355850" y="2019300"/>
          <p14:tracePt t="26161" x="2324100" y="2006600"/>
          <p14:tracePt t="26178" x="2305050" y="2006600"/>
          <p14:tracePt t="26195" x="2286000" y="1993900"/>
          <p14:tracePt t="26211" x="2279650" y="1981200"/>
          <p14:tracePt t="26228" x="2273300" y="1974850"/>
          <p14:tracePt t="26245" x="2266950" y="1962150"/>
          <p14:tracePt t="26261" x="2260600" y="1949450"/>
          <p14:tracePt t="26278" x="2260600" y="1930400"/>
          <p14:tracePt t="26294" x="2266950" y="1911350"/>
          <p14:tracePt t="26311" x="2279650" y="1879600"/>
          <p14:tracePt t="26328" x="2292350" y="1828800"/>
          <p14:tracePt t="26345" x="2305050" y="1803400"/>
          <p14:tracePt t="26361" x="2317750" y="1778000"/>
          <p14:tracePt t="26378" x="2330450" y="1771650"/>
          <p14:tracePt t="26395" x="2336800" y="1758950"/>
          <p14:tracePt t="26411" x="2355850" y="1752600"/>
          <p14:tracePt t="26428" x="2368550" y="1752600"/>
          <p14:tracePt t="26446" x="2393950" y="1752600"/>
          <p14:tracePt t="26461" x="2425700" y="1752600"/>
          <p14:tracePt t="26478" x="2444750" y="1752600"/>
          <p14:tracePt t="26495" x="2476500" y="1758950"/>
          <p14:tracePt t="26511" x="2501900" y="1771650"/>
          <p14:tracePt t="26528" x="2540000" y="1797050"/>
          <p14:tracePt t="26545" x="2552700" y="1822450"/>
          <p14:tracePt t="26561" x="2559050" y="1835150"/>
          <p14:tracePt t="26578" x="2578100" y="1866900"/>
          <p14:tracePt t="26595" x="2590800" y="1885950"/>
          <p14:tracePt t="26612" x="2590800" y="1911350"/>
          <p14:tracePt t="26628" x="2590800" y="1917700"/>
          <p14:tracePt t="26645" x="2590800" y="1924050"/>
          <p14:tracePt t="26703" x="2590800" y="1930400"/>
          <p14:tracePt t="27351" x="2578100" y="1930400"/>
          <p14:tracePt t="27358" x="2552700" y="1930400"/>
          <p14:tracePt t="27365" x="2514600" y="1930400"/>
          <p14:tracePt t="27378" x="2482850" y="1930400"/>
          <p14:tracePt t="27395" x="2368550" y="1924050"/>
          <p14:tracePt t="27412" x="2311400" y="1924050"/>
          <p14:tracePt t="27428" x="2260600" y="1924050"/>
          <p14:tracePt t="27445" x="2184400" y="1930400"/>
          <p14:tracePt t="27478" x="2032000" y="1968500"/>
          <p14:tracePt t="27511" x="1924050" y="2025650"/>
          <p14:tracePt t="27545" x="1866900" y="2076450"/>
          <p14:tracePt t="27561" x="1828800" y="2133600"/>
          <p14:tracePt t="27578" x="1790700" y="2171700"/>
          <p14:tracePt t="27595" x="1746250" y="2216150"/>
          <p14:tracePt t="27612" x="1727200" y="2235200"/>
          <p14:tracePt t="27628" x="1714500" y="2247900"/>
          <p14:tracePt t="27645" x="1708150" y="2260600"/>
          <p14:tracePt t="27662" x="1695450" y="2260600"/>
          <p14:tracePt t="27678" x="1689100" y="2273300"/>
          <p14:tracePt t="27695" x="1682750" y="2279650"/>
          <p14:tracePt t="27712" x="1682750" y="2286000"/>
          <p14:tracePt t="27728" x="1676400" y="2324100"/>
          <p14:tracePt t="27745" x="1676400" y="2349500"/>
          <p14:tracePt t="27761" x="1676400" y="2400300"/>
          <p14:tracePt t="27778" x="1682750" y="2432050"/>
          <p14:tracePt t="27795" x="1689100" y="2470150"/>
          <p14:tracePt t="27811" x="1701800" y="2514600"/>
          <p14:tracePt t="27828" x="1714500" y="2540000"/>
          <p14:tracePt t="27846" x="1727200" y="2578100"/>
          <p14:tracePt t="27862" x="1733550" y="2597150"/>
          <p14:tracePt t="27878" x="1739900" y="2603500"/>
          <p14:tracePt t="27895" x="1746250" y="2616200"/>
          <p14:tracePt t="29354" x="1752600" y="2597150"/>
          <p14:tracePt t="29361" x="1778000" y="2565400"/>
          <p14:tracePt t="29368" x="1790700" y="2527300"/>
          <p14:tracePt t="29378" x="1809750" y="2501900"/>
          <p14:tracePt t="29395" x="1854200" y="2425700"/>
          <p14:tracePt t="29412" x="1936750" y="2336800"/>
          <p14:tracePt t="29428" x="1993900" y="2292350"/>
          <p14:tracePt t="29461" x="2146300" y="2184400"/>
          <p14:tracePt t="29495" x="2292350" y="2082800"/>
          <p14:tracePt t="29528" x="2374900" y="2025650"/>
          <p14:tracePt t="29545" x="2400300" y="2012950"/>
          <p14:tracePt t="29562" x="2419350" y="2006600"/>
          <p14:tracePt t="29578" x="2425700" y="2000250"/>
          <p14:tracePt t="29667" x="2425700" y="2006600"/>
          <p14:tracePt t="29681" x="2413000" y="2006600"/>
          <p14:tracePt t="29688" x="2393950" y="2019300"/>
          <p14:tracePt t="29695" x="2381250" y="2032000"/>
          <p14:tracePt t="29712" x="2305050" y="2082800"/>
          <p14:tracePt t="29728" x="2190750" y="2146300"/>
          <p14:tracePt t="29745" x="1974850" y="2266950"/>
          <p14:tracePt t="29762" x="1841500" y="2336800"/>
          <p14:tracePt t="29778" x="1695450" y="2438400"/>
          <p14:tracePt t="29795" x="1619250" y="2501900"/>
          <p14:tracePt t="29811" x="1555750" y="2552700"/>
          <p14:tracePt t="29828" x="1498600" y="2616200"/>
          <p14:tracePt t="29845" x="1466850" y="2654300"/>
          <p14:tracePt t="29861" x="1441450" y="2692400"/>
          <p14:tracePt t="29878" x="1422400" y="2705100"/>
          <p14:tracePt t="29912" x="1422400" y="2711450"/>
          <p14:tracePt t="29959" x="1435100" y="2711450"/>
          <p14:tracePt t="29966" x="1454150" y="2679700"/>
          <p14:tracePt t="29978" x="1466850" y="2673350"/>
          <p14:tracePt t="29995" x="1606550" y="2533650"/>
          <p14:tracePt t="30012" x="1727200" y="2425700"/>
          <p14:tracePt t="30028" x="1981200" y="2235200"/>
          <p14:tracePt t="30045" x="2165350" y="2108200"/>
          <p14:tracePt t="30061" x="2324100" y="2000250"/>
          <p14:tracePt t="30078" x="2527300" y="1911350"/>
          <p14:tracePt t="30095" x="2628900" y="1873250"/>
          <p14:tracePt t="30111" x="2730500" y="1841500"/>
          <p14:tracePt t="30128" x="2768600" y="1835150"/>
          <p14:tracePt t="30145" x="2787650" y="1835150"/>
          <p14:tracePt t="30162" x="2800350" y="1835150"/>
          <p14:tracePt t="30178" x="2806700" y="1835150"/>
          <p14:tracePt t="30195" x="2806700" y="1841500"/>
          <p14:tracePt t="30228" x="2806700" y="1854200"/>
          <p14:tracePt t="30245" x="2762250" y="1879600"/>
          <p14:tracePt t="30262" x="2647950" y="1936750"/>
          <p14:tracePt t="30278" x="2444750" y="2076450"/>
          <p14:tracePt t="30295" x="2286000" y="2171700"/>
          <p14:tracePt t="30311" x="2120900" y="2286000"/>
          <p14:tracePt t="30328" x="1924050" y="2432050"/>
          <p14:tracePt t="30345" x="1822450" y="2520950"/>
          <p14:tracePt t="30361" x="1733550" y="2622550"/>
          <p14:tracePt t="30378" x="1701800" y="2679700"/>
          <p14:tracePt t="30395" x="1676400" y="2705100"/>
          <p14:tracePt t="30411" x="1657350" y="2736850"/>
          <p14:tracePt t="30428" x="1644650" y="2743200"/>
          <p14:tracePt t="30445" x="1644650" y="2749550"/>
          <p14:tracePt t="30514" x="1657350" y="2743200"/>
          <p14:tracePt t="30522" x="1670050" y="2724150"/>
          <p14:tracePt t="30529" x="1689100" y="2698750"/>
          <p14:tracePt t="30545" x="1758950" y="2622550"/>
          <p14:tracePt t="30562" x="1892300" y="2489200"/>
          <p14:tracePt t="30578" x="2178050" y="2292350"/>
          <p14:tracePt t="30595" x="2355850" y="2184400"/>
          <p14:tracePt t="30611" x="2622550" y="2057400"/>
          <p14:tracePt t="30628" x="2755900" y="2000250"/>
          <p14:tracePt t="30645" x="2825750" y="1974850"/>
          <p14:tracePt t="30662" x="2895600" y="1955800"/>
          <p14:tracePt t="30678" x="2908300" y="1949450"/>
          <p14:tracePt t="30695" x="2914650" y="1949450"/>
          <p14:tracePt t="30765" x="2908300" y="1962150"/>
          <p14:tracePt t="30772" x="2882900" y="1974850"/>
          <p14:tracePt t="30779" x="2857500" y="1993900"/>
          <p14:tracePt t="30795" x="2768600" y="2057400"/>
          <p14:tracePt t="30812" x="2635250" y="2127250"/>
          <p14:tracePt t="30828" x="2425700" y="2241550"/>
          <p14:tracePt t="30845" x="2292350" y="2336800"/>
          <p14:tracePt t="30862" x="2114550" y="2444750"/>
          <p14:tracePt t="30878" x="2025650" y="2508250"/>
          <p14:tracePt t="30895" x="1974850" y="2540000"/>
          <p14:tracePt t="30912" x="1936750" y="2578100"/>
          <p14:tracePt t="30928" x="1930400" y="2590800"/>
          <p14:tracePt t="30962" x="1930400" y="2603500"/>
          <p14:tracePt t="31001" x="1924050" y="2603500"/>
          <p14:tracePt t="32111" x="1924050" y="2584450"/>
          <p14:tracePt t="32118" x="1943100" y="2540000"/>
          <p14:tracePt t="32129" x="1981200" y="2482850"/>
          <p14:tracePt t="32145" x="2076450" y="2324100"/>
          <p14:tracePt t="32162" x="2298700" y="2057400"/>
          <p14:tracePt t="32179" x="2451100" y="1885950"/>
          <p14:tracePt t="32195" x="2736850" y="1612900"/>
          <p14:tracePt t="32212" x="2908300" y="1466850"/>
          <p14:tracePt t="32245" x="3302000" y="1206500"/>
          <p14:tracePt t="32279" x="3600450" y="1111250"/>
          <p14:tracePt t="32311" x="3740150" y="1123950"/>
          <p14:tracePt t="32329" x="3778250" y="1136650"/>
          <p14:tracePt t="32345" x="3790950" y="1149350"/>
          <p14:tracePt t="32362" x="3803650" y="1155700"/>
          <p14:tracePt t="32378" x="3810000" y="1155700"/>
          <p14:tracePt t="32430" x="3816350" y="1162050"/>
          <p14:tracePt t="32494" x="3816350" y="1168400"/>
          <p14:tracePt t="32568" x="3810000" y="1168400"/>
          <p14:tracePt t="32909" x="3803650" y="1168400"/>
          <p14:tracePt t="32965" x="3797300" y="1168400"/>
          <p14:tracePt t="33487" x="3778250" y="1168400"/>
          <p14:tracePt t="33494" x="3759200" y="1174750"/>
          <p14:tracePt t="33501" x="3746500" y="1174750"/>
          <p14:tracePt t="33512" x="3727450" y="1174750"/>
          <p14:tracePt t="33528" x="3695700" y="1181100"/>
          <p14:tracePt t="33562" x="3575050" y="1187450"/>
          <p14:tracePt t="33595" x="3467100" y="1200150"/>
          <p14:tracePt t="33628" x="3409950" y="1212850"/>
          <p14:tracePt t="33645" x="3403600" y="1212850"/>
          <p14:tracePt t="33662" x="3397250" y="1212850"/>
          <p14:tracePt t="34029" x="3397250" y="1225550"/>
          <p14:tracePt t="34036" x="3397250" y="1231900"/>
          <p14:tracePt t="34050" x="3397250" y="1238250"/>
          <p14:tracePt t="34062" x="3397250" y="1250950"/>
          <p14:tracePt t="34079" x="3397250" y="1289050"/>
          <p14:tracePt t="34096" x="3397250" y="1314450"/>
          <p14:tracePt t="34112" x="3397250" y="1346200"/>
          <p14:tracePt t="34129" x="3384550" y="1403350"/>
          <p14:tracePt t="34162" x="3346450" y="1517650"/>
          <p14:tracePt t="34196" x="3289300" y="1638300"/>
          <p14:tracePt t="34228" x="3238500" y="1720850"/>
          <p14:tracePt t="34245" x="3206750" y="1784350"/>
          <p14:tracePt t="34262" x="3181350" y="1828800"/>
          <p14:tracePt t="34279" x="3155950" y="1898650"/>
          <p14:tracePt t="34295" x="3149600" y="1936750"/>
          <p14:tracePt t="34312" x="3149600" y="1968500"/>
          <p14:tracePt t="34328" x="3162300" y="2019300"/>
          <p14:tracePt t="34345" x="3194050" y="2051050"/>
          <p14:tracePt t="34363" x="3244850" y="2082800"/>
          <p14:tracePt t="34379" x="3289300" y="2114550"/>
          <p14:tracePt t="34395" x="3352800" y="2146300"/>
          <p14:tracePt t="34412" x="3505200" y="2216150"/>
          <p14:tracePt t="34428" x="3625850" y="2260600"/>
          <p14:tracePt t="34445" x="3829050" y="2343150"/>
          <p14:tracePt t="34462" x="3962400" y="2381250"/>
          <p14:tracePt t="34478" x="4095750" y="2425700"/>
          <p14:tracePt t="34495" x="4279900" y="2476500"/>
          <p14:tracePt t="34512" x="4394200" y="2508250"/>
          <p14:tracePt t="34528" x="4483100" y="2520950"/>
          <p14:tracePt t="34545" x="4597400" y="2520950"/>
          <p14:tracePt t="34562" x="4667250" y="2520950"/>
          <p14:tracePt t="34578" x="4737100" y="2520950"/>
          <p14:tracePt t="34595" x="4775200" y="2508250"/>
          <p14:tracePt t="34612" x="4806950" y="2489200"/>
          <p14:tracePt t="34628" x="4845050" y="2470150"/>
          <p14:tracePt t="34645" x="4857750" y="2444750"/>
          <p14:tracePt t="34662" x="4889500" y="2413000"/>
          <p14:tracePt t="34679" x="4895850" y="2400300"/>
          <p14:tracePt t="34695" x="4902200" y="2387600"/>
          <p14:tracePt t="34712" x="4902200" y="2374900"/>
          <p14:tracePt t="34912" x="4895850" y="2368550"/>
          <p14:tracePt t="34919" x="4889500" y="2368550"/>
          <p14:tracePt t="34929" x="4883150" y="2368550"/>
          <p14:tracePt t="34945" x="4870450" y="2362200"/>
          <p14:tracePt t="34948" x="4864100" y="2362200"/>
          <p14:tracePt t="34962" x="4838700" y="2355850"/>
          <p14:tracePt t="34979" x="4819650" y="2355850"/>
          <p14:tracePt t="34995" x="4806950" y="2343150"/>
          <p14:tracePt t="35012" x="4775200" y="2343150"/>
          <p14:tracePt t="35029" x="4756150" y="2343150"/>
          <p14:tracePt t="35045" x="4730750" y="2343150"/>
          <p14:tracePt t="35062" x="4711700" y="2343150"/>
          <p14:tracePt t="35078" x="4686300" y="2343150"/>
          <p14:tracePt t="35095" x="4673600" y="2343150"/>
          <p14:tracePt t="35112" x="4654550" y="2343150"/>
          <p14:tracePt t="35128" x="4635500" y="2355850"/>
          <p14:tracePt t="35145" x="4629150" y="2355850"/>
          <p14:tracePt t="35162" x="4616450" y="2362200"/>
          <p14:tracePt t="35179" x="4610100" y="2362200"/>
          <p14:tracePt t="35195" x="4603750" y="2362200"/>
          <p14:tracePt t="35212" x="4603750" y="2368550"/>
          <p14:tracePt t="36247" x="4565650" y="2368550"/>
          <p14:tracePt t="36254" x="4521200" y="2381250"/>
          <p14:tracePt t="36262" x="4476750" y="2387600"/>
          <p14:tracePt t="36279" x="4394200" y="2413000"/>
          <p14:tracePt t="36295" x="4324350" y="2425700"/>
          <p14:tracePt t="36312" x="4260850" y="2451100"/>
          <p14:tracePt t="36329" x="4229100" y="2470150"/>
          <p14:tracePt t="36362" x="4178300" y="2501900"/>
          <p14:tracePt t="36395" x="4165600" y="2514600"/>
          <p14:tracePt t="39712" x="4171950" y="2508250"/>
          <p14:tracePt t="39719" x="4184650" y="2495550"/>
          <p14:tracePt t="39729" x="4197350" y="2482850"/>
          <p14:tracePt t="39745" x="4235450" y="2438400"/>
          <p14:tracePt t="39762" x="4324350" y="2330450"/>
          <p14:tracePt t="39779" x="4387850" y="2247900"/>
          <p14:tracePt t="39796" x="4470400" y="2159000"/>
          <p14:tracePt t="39829" x="4673600" y="1968500"/>
          <p14:tracePt t="39862" x="4876800" y="1790700"/>
          <p14:tracePt t="39895" x="5080000" y="1619250"/>
          <p14:tracePt t="39912" x="5175250" y="1549400"/>
          <p14:tracePt t="39929" x="5295900" y="1454150"/>
          <p14:tracePt t="39945" x="5353050" y="1403350"/>
          <p14:tracePt t="39962" x="5391150" y="1371600"/>
          <p14:tracePt t="39964" x="5410200" y="1339850"/>
          <p14:tracePt t="39979" x="5441950" y="1308100"/>
          <p14:tracePt t="39995" x="5467350" y="1263650"/>
          <p14:tracePt t="40012" x="5499100" y="1200150"/>
          <p14:tracePt t="40029" x="5505450" y="1168400"/>
          <p14:tracePt t="40045" x="5505450" y="1143000"/>
          <p14:tracePt t="40062" x="5505450" y="1123950"/>
          <p14:tracePt t="40079" x="5505450" y="1111250"/>
          <p14:tracePt t="40095" x="5486400" y="1073150"/>
          <p14:tracePt t="40112" x="5461000" y="1041400"/>
          <p14:tracePt t="40129" x="5422900" y="1009650"/>
          <p14:tracePt t="40145" x="5308600" y="939800"/>
          <p14:tracePt t="40162" x="5207000" y="895350"/>
          <p14:tracePt t="40179" x="5054600" y="831850"/>
          <p14:tracePt t="40195" x="4965700" y="800100"/>
          <p14:tracePt t="40212" x="4883150" y="768350"/>
          <p14:tracePt t="40229" x="4787900" y="736600"/>
          <p14:tracePt t="40245" x="4737100" y="717550"/>
          <p14:tracePt t="40262" x="4686300" y="704850"/>
          <p14:tracePt t="40279" x="4654550" y="698500"/>
          <p14:tracePt t="40295" x="4635500" y="692150"/>
          <p14:tracePt t="40312" x="4610100" y="692150"/>
          <p14:tracePt t="40345" x="4597400" y="692150"/>
          <p14:tracePt t="40362" x="4591050" y="692150"/>
          <p14:tracePt t="40435" x="4578350" y="704850"/>
          <p14:tracePt t="40442" x="4572000" y="704850"/>
          <p14:tracePt t="40449" x="4572000" y="711200"/>
          <p14:tracePt t="40462" x="4559300" y="717550"/>
          <p14:tracePt t="40479" x="4552950" y="736600"/>
          <p14:tracePt t="40495" x="4552950" y="742950"/>
          <p14:tracePt t="40512" x="4578350" y="793750"/>
          <p14:tracePt t="40529" x="4641850" y="831850"/>
          <p14:tracePt t="40545" x="4775200" y="895350"/>
          <p14:tracePt t="40562" x="5022850" y="1003300"/>
          <p14:tracePt t="40579" x="5207000" y="1079500"/>
          <p14:tracePt t="40595" x="5467350" y="1193800"/>
          <p14:tracePt t="40612" x="5581650" y="1257300"/>
          <p14:tracePt t="40629" x="5657850" y="1314450"/>
          <p14:tracePt t="40645" x="5746750" y="1409700"/>
          <p14:tracePt t="40662" x="5791200" y="1466850"/>
          <p14:tracePt t="40679" x="5822950" y="1511300"/>
          <p14:tracePt t="40695" x="5829300" y="1543050"/>
          <p14:tracePt t="40712" x="5822950" y="1562100"/>
          <p14:tracePt t="40729" x="5746750" y="1631950"/>
          <p14:tracePt t="40745" x="5638800" y="1695450"/>
          <p14:tracePt t="40762" x="5410200" y="1797050"/>
          <p14:tracePt t="40779" x="5162550" y="1898650"/>
          <p14:tracePt t="40795" x="4972050" y="1949450"/>
          <p14:tracePt t="40812" x="4692650" y="1993900"/>
          <p14:tracePt t="40829" x="4565650" y="1993900"/>
          <p14:tracePt t="40845" x="4451350" y="1962150"/>
          <p14:tracePt t="40862" x="4406900" y="1936750"/>
          <p14:tracePt t="40879" x="4381500" y="1905000"/>
          <p14:tracePt t="40895" x="4362450" y="1828800"/>
          <p14:tracePt t="40912" x="4362450" y="1778000"/>
          <p14:tracePt t="40929" x="4362450" y="1714500"/>
          <p14:tracePt t="40945" x="4381500" y="1676400"/>
          <p14:tracePt t="40962" x="4394200" y="1644650"/>
          <p14:tracePt t="40964" x="4394200" y="1631950"/>
          <p14:tracePt t="40979" x="4406900" y="1606550"/>
          <p14:tracePt t="40995" x="4425950" y="1581150"/>
          <p14:tracePt t="41012" x="4438650" y="1574800"/>
          <p14:tracePt t="41029" x="4445000" y="1574800"/>
          <p14:tracePt t="41362" x="4438650" y="1562100"/>
          <p14:tracePt t="41369" x="4425950" y="1536700"/>
          <p14:tracePt t="41379" x="4413250" y="1511300"/>
          <p14:tracePt t="41395" x="4387850" y="1460500"/>
          <p14:tracePt t="41412" x="4368800" y="1377950"/>
          <p14:tracePt t="41429" x="4362450" y="1301750"/>
          <p14:tracePt t="41445" x="4375150" y="1155700"/>
          <p14:tracePt t="41462" x="4406900" y="1054100"/>
          <p14:tracePt t="41479" x="4464050" y="977900"/>
          <p14:tracePt t="41495" x="4572000" y="863600"/>
          <p14:tracePt t="41512" x="4667250" y="800100"/>
          <p14:tracePt t="41529" x="4800600" y="730250"/>
          <p14:tracePt t="41545" x="4883150" y="692150"/>
          <p14:tracePt t="41562" x="4965700" y="685800"/>
          <p14:tracePt t="41579" x="5143500" y="711200"/>
          <p14:tracePt t="41595" x="5257800" y="749300"/>
          <p14:tracePt t="41612" x="5365750" y="806450"/>
          <p14:tracePt t="41629" x="5422900" y="857250"/>
          <p14:tracePt t="41645" x="5461000" y="889000"/>
          <p14:tracePt t="41662" x="5486400" y="927100"/>
          <p14:tracePt t="41679" x="5492750" y="958850"/>
          <p14:tracePt t="41695" x="5499100" y="971550"/>
          <p14:tracePt t="41712" x="5499100" y="984250"/>
          <p14:tracePt t="41729" x="5492750" y="996950"/>
          <p14:tracePt t="41745" x="5441950" y="1028700"/>
          <p14:tracePt t="41762" x="5391150" y="1054100"/>
          <p14:tracePt t="41779" x="5302250" y="1085850"/>
          <p14:tracePt t="41795" x="5238750" y="1098550"/>
          <p14:tracePt t="41812" x="5156200" y="1104900"/>
          <p14:tracePt t="41829" x="5048250" y="1104900"/>
          <p14:tracePt t="41845" x="5003800" y="1104900"/>
          <p14:tracePt t="41862" x="4946650" y="1098550"/>
          <p14:tracePt t="41879" x="4908550" y="1092200"/>
          <p14:tracePt t="41895" x="4876800" y="1079500"/>
          <p14:tracePt t="41912" x="4819650" y="1060450"/>
          <p14:tracePt t="41929" x="4787900" y="1047750"/>
          <p14:tracePt t="41946" x="4724400" y="1028700"/>
          <p14:tracePt t="41962" x="4692650" y="1016000"/>
          <p14:tracePt t="41979" x="4660900" y="1009650"/>
          <p14:tracePt t="41995" x="4622800" y="971550"/>
          <p14:tracePt t="42012" x="4610100" y="952500"/>
          <p14:tracePt t="42029" x="4603750" y="908050"/>
          <p14:tracePt t="42045" x="4610100" y="869950"/>
          <p14:tracePt t="42062" x="4635500" y="812800"/>
          <p14:tracePt t="42079" x="4705350" y="711200"/>
          <p14:tracePt t="42095" x="4787900" y="628650"/>
          <p14:tracePt t="42112" x="4889500" y="558800"/>
          <p14:tracePt t="42129" x="4972050" y="527050"/>
          <p14:tracePt t="42145" x="5035550" y="514350"/>
          <p14:tracePt t="42162" x="5137150" y="514350"/>
          <p14:tracePt t="42179" x="5207000" y="527050"/>
          <p14:tracePt t="42196" x="5302250" y="571500"/>
          <p14:tracePt t="42212" x="5346700" y="603250"/>
          <p14:tracePt t="42229" x="5384800" y="635000"/>
          <p14:tracePt t="42245" x="5416550" y="679450"/>
          <p14:tracePt t="42262" x="5422900" y="704850"/>
          <p14:tracePt t="42279" x="5422900" y="736600"/>
          <p14:tracePt t="42295" x="5422900" y="762000"/>
          <p14:tracePt t="42312" x="5422900" y="787400"/>
          <p14:tracePt t="42329" x="5403850" y="812800"/>
          <p14:tracePt t="42345" x="5403850" y="825500"/>
          <p14:tracePt t="42362" x="5391150" y="825500"/>
          <p14:tracePt t="43524" x="5391150" y="831850"/>
          <p14:tracePt t="43531" x="5391150" y="838200"/>
          <p14:tracePt t="43538" x="5391150" y="844550"/>
          <p14:tracePt t="43551" x="5397500" y="850900"/>
          <p14:tracePt t="43579" x="5397500" y="857250"/>
          <p14:tracePt t="43614" x="5397500" y="863600"/>
          <p14:tracePt t="43645" x="5397500" y="869950"/>
          <p14:tracePt t="43662" x="5403850" y="869950"/>
          <p14:tracePt t="43679" x="5410200" y="869950"/>
          <p14:tracePt t="44285" x="5410200" y="876300"/>
          <p14:tracePt t="44292" x="5410200" y="889000"/>
          <p14:tracePt t="44299" x="5403850" y="889000"/>
          <p14:tracePt t="44312" x="5397500" y="908050"/>
          <p14:tracePt t="44329" x="5391150" y="939800"/>
          <p14:tracePt t="44346" x="5384800" y="965200"/>
          <p14:tracePt t="44362" x="5365750" y="1009650"/>
          <p14:tracePt t="44396" x="5340350" y="1073150"/>
          <p14:tracePt t="44429" x="5314950" y="1143000"/>
          <p14:tracePt t="44462" x="5302250" y="1162050"/>
          <p14:tracePt t="44723" x="5264150" y="1155700"/>
          <p14:tracePt t="44730" x="5219700" y="1155700"/>
          <p14:tracePt t="44737" x="5175250" y="1149350"/>
          <p14:tracePt t="44745" x="5137150" y="1149350"/>
          <p14:tracePt t="44762" x="5035550" y="1149350"/>
          <p14:tracePt t="44796" x="4800600" y="1155700"/>
          <p14:tracePt t="44829" x="4603750" y="1206500"/>
          <p14:tracePt t="44862" x="4508500" y="1263650"/>
          <p14:tracePt t="44879" x="4470400" y="1295400"/>
          <p14:tracePt t="44896" x="4451350" y="1320800"/>
          <p14:tracePt t="44912" x="4425950" y="1384300"/>
          <p14:tracePt t="44929" x="4400550" y="1422400"/>
          <p14:tracePt t="44945" x="4375150" y="1498600"/>
          <p14:tracePt t="44962" x="4362450" y="1549400"/>
          <p14:tracePt t="44979" x="4349750" y="1606550"/>
          <p14:tracePt t="44995" x="4343400" y="1695450"/>
          <p14:tracePt t="45012" x="4343400" y="1803400"/>
          <p14:tracePt t="45029" x="4368800" y="1987550"/>
          <p14:tracePt t="45046" x="4381500" y="2108200"/>
          <p14:tracePt t="45062" x="4394200" y="2216150"/>
          <p14:tracePt t="45079" x="4400550" y="2330450"/>
          <p14:tracePt t="45095" x="4406900" y="2374900"/>
          <p14:tracePt t="45112" x="4419600" y="2413000"/>
          <p14:tracePt t="45129" x="4438650" y="2432050"/>
          <p14:tracePt t="45145" x="4451350" y="2432050"/>
          <p14:tracePt t="45162" x="4483100" y="2432050"/>
          <p14:tracePt t="45179" x="4508500" y="2419350"/>
          <p14:tracePt t="45195" x="4572000" y="2374900"/>
          <p14:tracePt t="45212" x="4616450" y="2336800"/>
          <p14:tracePt t="45229" x="4692650" y="2273300"/>
          <p14:tracePt t="45245" x="4800600" y="2190750"/>
          <p14:tracePt t="45262" x="4864100" y="2133600"/>
          <p14:tracePt t="45279" x="4940300" y="2057400"/>
          <p14:tracePt t="45295" x="4984750" y="2000250"/>
          <p14:tracePt t="45312" x="5022850" y="1949450"/>
          <p14:tracePt t="45329" x="5067300" y="1885950"/>
          <p14:tracePt t="45345" x="5080000" y="1847850"/>
          <p14:tracePt t="45362" x="5092700" y="1803400"/>
          <p14:tracePt t="45379" x="5092700" y="1771650"/>
          <p14:tracePt t="45395" x="5092700" y="1739900"/>
          <p14:tracePt t="45412" x="5080000" y="1682750"/>
          <p14:tracePt t="45429" x="5060950" y="1657350"/>
          <p14:tracePt t="45445" x="5035550" y="1619250"/>
          <p14:tracePt t="45462" x="5003800" y="1600200"/>
          <p14:tracePt t="45479" x="4965700" y="1581150"/>
          <p14:tracePt t="45496" x="4870450" y="1555750"/>
          <p14:tracePt t="45512" x="4781550" y="1549400"/>
          <p14:tracePt t="45529" x="4622800" y="1549400"/>
          <p14:tracePt t="45546" x="4514850" y="1555750"/>
          <p14:tracePt t="45562" x="4425950" y="1562100"/>
          <p14:tracePt t="45579" x="4279900" y="1581150"/>
          <p14:tracePt t="45595" x="4184650" y="1600200"/>
          <p14:tracePt t="45612" x="4076700" y="1631950"/>
          <p14:tracePt t="45629" x="4013200" y="1657350"/>
          <p14:tracePt t="45645" x="3962400" y="1689100"/>
          <p14:tracePt t="45662" x="3860800" y="1746250"/>
          <p14:tracePt t="45679" x="3803650" y="1771650"/>
          <p14:tracePt t="45696" x="3727450" y="1816100"/>
          <p14:tracePt t="45712" x="3689350" y="1854200"/>
          <p14:tracePt t="45729" x="3657600" y="1892300"/>
          <p14:tracePt t="45746" x="3613150" y="1955800"/>
          <p14:tracePt t="45762" x="3594100" y="2000250"/>
          <p14:tracePt t="45779" x="3568700" y="2070100"/>
          <p14:tracePt t="45796" x="3556000" y="2101850"/>
          <p14:tracePt t="45812" x="3556000" y="2146300"/>
          <p14:tracePt t="45829" x="3568700" y="2203450"/>
          <p14:tracePt t="45846" x="3587750" y="2254250"/>
          <p14:tracePt t="45862" x="3670300" y="2368550"/>
          <p14:tracePt t="45879" x="3778250" y="2470150"/>
          <p14:tracePt t="45896" x="3873500" y="2540000"/>
          <p14:tracePt t="45912" x="4032250" y="2647950"/>
          <p14:tracePt t="45929" x="4114800" y="2692400"/>
          <p14:tracePt t="45946" x="4292600" y="2768600"/>
          <p14:tracePt t="45962" x="4406900" y="2806700"/>
          <p14:tracePt t="45979" x="4508500" y="2819400"/>
          <p14:tracePt t="45996" x="4629150" y="2819400"/>
          <p14:tracePt t="46012" x="4718050" y="2800350"/>
          <p14:tracePt t="46029" x="4857750" y="2743200"/>
          <p14:tracePt t="46046" x="4959350" y="2686050"/>
          <p14:tracePt t="46062" x="5035550" y="2641600"/>
          <p14:tracePt t="46079" x="5111750" y="2565400"/>
          <p14:tracePt t="46095" x="5156200" y="2501900"/>
          <p14:tracePt t="46113" x="5207000" y="2381250"/>
          <p14:tracePt t="46129" x="5226050" y="2330450"/>
          <p14:tracePt t="46146" x="5232400" y="2298700"/>
          <p14:tracePt t="46162" x="5232400" y="2235200"/>
          <p14:tracePt t="46179" x="5213350" y="2190750"/>
          <p14:tracePt t="46196" x="5181600" y="2139950"/>
          <p14:tracePt t="46212" x="5143500" y="2095500"/>
          <p14:tracePt t="46229" x="5099050" y="2044700"/>
          <p14:tracePt t="46246" x="4991100" y="1974850"/>
          <p14:tracePt t="46262" x="4902200" y="1936750"/>
          <p14:tracePt t="46279" x="4737100" y="1885950"/>
          <p14:tracePt t="46296" x="4616450" y="1873250"/>
          <p14:tracePt t="46312" x="4489450" y="1873250"/>
          <p14:tracePt t="46329" x="4273550" y="1879600"/>
          <p14:tracePt t="46346" x="4165600" y="1905000"/>
          <p14:tracePt t="46363" x="4038600" y="1943100"/>
          <p14:tracePt t="46379" x="3962400" y="1968500"/>
          <p14:tracePt t="46396" x="3905250" y="1981200"/>
          <p14:tracePt t="46412" x="3841750" y="2012950"/>
          <p14:tracePt t="46429" x="3803650" y="2038350"/>
          <p14:tracePt t="46446" x="3771900" y="2070100"/>
          <p14:tracePt t="46462" x="3740150" y="2095500"/>
          <p14:tracePt t="46479" x="3727450" y="2101850"/>
          <p14:tracePt t="46496" x="3727450" y="2108200"/>
          <p14:tracePt t="47266" x="3676650" y="2108200"/>
          <p14:tracePt t="47272" x="3613150" y="2108200"/>
          <p14:tracePt t="47279" x="3549650" y="2114550"/>
          <p14:tracePt t="47296" x="3403600" y="2159000"/>
          <p14:tracePt t="47312" x="3263900" y="2197100"/>
          <p14:tracePt t="47329" x="3035300" y="2247900"/>
          <p14:tracePt t="47346" x="2895600" y="2266950"/>
          <p14:tracePt t="47379" x="2622550" y="2317750"/>
          <p14:tracePt t="47412" x="2387600" y="2336800"/>
          <p14:tracePt t="47446" x="2260600" y="2355850"/>
          <p14:tracePt t="47462" x="2222500" y="2368550"/>
          <p14:tracePt t="47479" x="2197100" y="2381250"/>
          <p14:tracePt t="47496" x="2171700" y="2393950"/>
          <p14:tracePt t="47512" x="2159000" y="2400300"/>
          <p14:tracePt t="47529" x="2152650" y="2400300"/>
          <p14:tracePt t="47619" x="2152650" y="2406650"/>
          <p14:tracePt t="47654" x="2159000" y="2406650"/>
          <p14:tracePt t="47661" x="2165350" y="2413000"/>
          <p14:tracePt t="47675" x="2178050" y="2419350"/>
          <p14:tracePt t="47682" x="2184400" y="2419350"/>
          <p14:tracePt t="47696" x="2209800" y="2419350"/>
          <p14:tracePt t="47712" x="2235200" y="2413000"/>
          <p14:tracePt t="47729" x="2273300" y="2406650"/>
          <p14:tracePt t="47746" x="2336800" y="2393950"/>
          <p14:tracePt t="47762" x="2387600" y="2381250"/>
          <p14:tracePt t="47779" x="2476500" y="2368550"/>
          <p14:tracePt t="47796" x="2533650" y="2355850"/>
          <p14:tracePt t="47812" x="2590800" y="2343150"/>
          <p14:tracePt t="47829" x="2667000" y="2336800"/>
          <p14:tracePt t="47846" x="2724150" y="2330450"/>
          <p14:tracePt t="47862" x="2794000" y="2330450"/>
          <p14:tracePt t="47879" x="2838450" y="2324100"/>
          <p14:tracePt t="47896" x="2882900" y="2317750"/>
          <p14:tracePt t="47912" x="2940050" y="2317750"/>
          <p14:tracePt t="47929" x="2984500" y="2311400"/>
          <p14:tracePt t="47946" x="3028950" y="2305050"/>
          <p14:tracePt t="47962" x="3060700" y="2305050"/>
          <p14:tracePt t="47979" x="3079750" y="2305050"/>
          <p14:tracePt t="47996" x="3117850" y="2305050"/>
          <p14:tracePt t="48012" x="3149600" y="2305050"/>
          <p14:tracePt t="48029" x="3194050" y="2298700"/>
          <p14:tracePt t="48046" x="3232150" y="2292350"/>
          <p14:tracePt t="48062" x="3276600" y="2292350"/>
          <p14:tracePt t="48079" x="3333750" y="2286000"/>
          <p14:tracePt t="48096" x="3365500" y="2273300"/>
          <p14:tracePt t="48112" x="3416300" y="2273300"/>
          <p14:tracePt t="48129" x="3454400" y="2266950"/>
          <p14:tracePt t="48146" x="3492500" y="2266950"/>
          <p14:tracePt t="48162" x="3549650" y="2260600"/>
          <p14:tracePt t="48179" x="3606800" y="2260600"/>
          <p14:tracePt t="48196" x="3727450" y="2260600"/>
          <p14:tracePt t="48212" x="3803650" y="2260600"/>
          <p14:tracePt t="48229" x="3860800" y="2260600"/>
          <p14:tracePt t="48246" x="3949700" y="2260600"/>
          <p14:tracePt t="48262" x="4025900" y="2266950"/>
          <p14:tracePt t="48279" x="4178300" y="2286000"/>
          <p14:tracePt t="48296" x="4286250" y="2298700"/>
          <p14:tracePt t="48312" x="4394200" y="2317750"/>
          <p14:tracePt t="48329" x="4533900" y="2355850"/>
          <p14:tracePt t="48346" x="4622800" y="2374900"/>
          <p14:tracePt t="48363" x="4711700" y="2387600"/>
          <p14:tracePt t="48379" x="4749800" y="2393950"/>
          <p14:tracePt t="48396" x="4762500" y="2400300"/>
          <p14:tracePt t="48412" x="4768850" y="2406650"/>
          <p14:tracePt t="48510" x="4781550" y="2406650"/>
          <p14:tracePt t="48517" x="4800600" y="2406650"/>
          <p14:tracePt t="48530" x="4851400" y="2400300"/>
          <p14:tracePt t="48546" x="4921250" y="2400300"/>
          <p14:tracePt t="48563" x="4984750" y="2393950"/>
          <p14:tracePt t="48579" x="5073650" y="2387600"/>
          <p14:tracePt t="48596" x="5130800" y="2387600"/>
          <p14:tracePt t="48613" x="5194300" y="2387600"/>
          <p14:tracePt t="48629" x="5245100" y="2387600"/>
          <p14:tracePt t="48646" x="5289550" y="2387600"/>
          <p14:tracePt t="48662" x="5384800" y="2400300"/>
          <p14:tracePt t="48679" x="5461000" y="2413000"/>
          <p14:tracePt t="48696" x="5537200" y="2425700"/>
          <p14:tracePt t="48712" x="5645150" y="2444750"/>
          <p14:tracePt t="48729" x="5702300" y="2444750"/>
          <p14:tracePt t="48746" x="5746750" y="2451100"/>
          <p14:tracePt t="48762" x="5759450" y="2451100"/>
          <p14:tracePt t="48779" x="5765800" y="2451100"/>
          <p14:tracePt t="49009" x="5746750" y="2451100"/>
          <p14:tracePt t="49016" x="5708650" y="2444750"/>
          <p14:tracePt t="49029" x="5657850" y="2438400"/>
          <p14:tracePt t="49046" x="5372100" y="2393950"/>
          <p14:tracePt t="49062" x="5156200" y="2368550"/>
          <p14:tracePt t="49079" x="4889500" y="2343150"/>
          <p14:tracePt t="49096" x="4775200" y="2336800"/>
          <p14:tracePt t="49112" x="4641850" y="2317750"/>
          <p14:tracePt t="49129" x="4483100" y="2311400"/>
          <p14:tracePt t="49146" x="4343400" y="2292350"/>
          <p14:tracePt t="49162" x="4114800" y="2279650"/>
          <p14:tracePt t="49179" x="3905250" y="2279650"/>
          <p14:tracePt t="49196" x="3708400" y="2266950"/>
          <p14:tracePt t="49212" x="3441700" y="2254250"/>
          <p14:tracePt t="49229" x="3251200" y="2254250"/>
          <p14:tracePt t="49246" x="2997200" y="2254250"/>
          <p14:tracePt t="49262" x="2863850" y="2254250"/>
          <p14:tracePt t="49279" x="2743200" y="2254250"/>
          <p14:tracePt t="49296" x="2571750" y="2254250"/>
          <p14:tracePt t="49312" x="2489200" y="2254250"/>
          <p14:tracePt t="49329" x="2381250" y="2254250"/>
          <p14:tracePt t="49346" x="2311400" y="2260600"/>
          <p14:tracePt t="49362" x="2254250" y="2266950"/>
          <p14:tracePt t="49379" x="2171700" y="2279650"/>
          <p14:tracePt t="49396" x="2133600" y="2286000"/>
          <p14:tracePt t="49412" x="2108200" y="2286000"/>
          <p14:tracePt t="49429" x="2082800" y="2292350"/>
          <p14:tracePt t="49446" x="2063750" y="2292350"/>
          <p14:tracePt t="49462" x="2038350" y="2305050"/>
          <p14:tracePt t="49479" x="2032000" y="2311400"/>
          <p14:tracePt t="49496" x="2019300" y="2311400"/>
          <p14:tracePt t="49512" x="2012950" y="2317750"/>
          <p14:tracePt t="49529" x="2000250" y="2330450"/>
          <p14:tracePt t="49546" x="1987550" y="2343150"/>
          <p14:tracePt t="49562" x="1968500" y="2349500"/>
          <p14:tracePt t="49579" x="1949450" y="2368550"/>
          <p14:tracePt t="49596" x="1936750" y="2393950"/>
          <p14:tracePt t="49612" x="1930400" y="2413000"/>
          <p14:tracePt t="49629" x="1905000" y="2457450"/>
          <p14:tracePt t="49646" x="1879600" y="2489200"/>
          <p14:tracePt t="49663" x="1866900" y="2533650"/>
          <p14:tracePt t="49679" x="1847850" y="2565400"/>
          <p14:tracePt t="49696" x="1835150" y="2590800"/>
          <p14:tracePt t="49712" x="1822450" y="2622550"/>
          <p14:tracePt t="49729" x="1816100" y="2654300"/>
          <p14:tracePt t="49746" x="1809750" y="2673350"/>
          <p14:tracePt t="49762" x="1809750" y="2686050"/>
          <p14:tracePt t="49779" x="1809750" y="2692400"/>
          <p14:tracePt t="49796" x="1816100" y="2705100"/>
          <p14:tracePt t="49812" x="1828800" y="2724150"/>
          <p14:tracePt t="49829" x="1847850" y="2724150"/>
          <p14:tracePt t="49846" x="1866900" y="2724150"/>
          <p14:tracePt t="49862" x="1892300" y="2724150"/>
          <p14:tracePt t="49879" x="1962150" y="2724150"/>
          <p14:tracePt t="49896" x="2025650" y="2711450"/>
          <p14:tracePt t="49912" x="2139950" y="2692400"/>
          <p14:tracePt t="49929" x="2235200" y="2679700"/>
          <p14:tracePt t="49946" x="2336800" y="2660650"/>
          <p14:tracePt t="49962" x="2476500" y="2641600"/>
          <p14:tracePt t="49979" x="2565400" y="2628900"/>
          <p14:tracePt t="49996" x="2654300" y="2622550"/>
          <p14:tracePt t="50012" x="2774950" y="2622550"/>
          <p14:tracePt t="50029" x="2819400" y="2622550"/>
          <p14:tracePt t="50046" x="2857500" y="2622550"/>
          <p14:tracePt t="50062" x="2863850" y="2622550"/>
          <p14:tracePt t="50080" x="2870200" y="2622550"/>
          <p14:tracePt t="50331" x="2889250" y="2622550"/>
          <p14:tracePt t="50338" x="2921000" y="2622550"/>
          <p14:tracePt t="50346" x="2946400" y="2622550"/>
          <p14:tracePt t="50363" x="2997200" y="2622550"/>
          <p14:tracePt t="50379" x="3041650" y="2628900"/>
          <p14:tracePt t="50396" x="3067050" y="2635250"/>
          <p14:tracePt t="50430" x="3079750" y="2635250"/>
          <p14:tracePt t="50540" x="3086100" y="2641600"/>
          <p14:tracePt t="50616" x="3079750" y="2641600"/>
          <p14:tracePt t="50630" x="3073400" y="2647950"/>
          <p14:tracePt t="50637" x="3067050" y="2654300"/>
          <p14:tracePt t="50646" x="3060700" y="2654300"/>
          <p14:tracePt t="50663" x="3028950" y="2667000"/>
          <p14:tracePt t="50679" x="2965450" y="2673350"/>
          <p14:tracePt t="50696" x="2921000" y="2673350"/>
          <p14:tracePt t="50713" x="2851150" y="2679700"/>
          <p14:tracePt t="50729" x="2819400" y="2679700"/>
          <p14:tracePt t="50746" x="2794000" y="2686050"/>
          <p14:tracePt t="50763" x="2749550" y="2686050"/>
          <p14:tracePt t="50779" x="2717800" y="2686050"/>
          <p14:tracePt t="50797" x="2673350" y="2692400"/>
          <p14:tracePt t="50813" x="2641600" y="2692400"/>
          <p14:tracePt t="50830" x="2609850" y="2692400"/>
          <p14:tracePt t="50846" x="2578100" y="2692400"/>
          <p14:tracePt t="50863" x="2559050" y="2692400"/>
          <p14:tracePt t="50880" x="2533650" y="2692400"/>
          <p14:tracePt t="50896" x="2520950" y="2692400"/>
          <p14:tracePt t="50929" x="2514600" y="26924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nb-NO" altLang="en-US" b="1" i="1" smtClean="0">
                <a:solidFill>
                  <a:srgbClr val="FFCC00"/>
                </a:solidFill>
              </a:rPr>
              <a:t>Example</a:t>
            </a:r>
            <a:endParaRPr lang="en-US" altLang="en-US" b="1" i="1" smtClean="0">
              <a:solidFill>
                <a:srgbClr val="FFCC00"/>
              </a:solidFill>
            </a:endParaRPr>
          </a:p>
        </p:txBody>
      </p:sp>
      <p:sp>
        <p:nvSpPr>
          <p:cNvPr id="9219" name="Rectangle 3"/>
          <p:cNvSpPr>
            <a:spLocks noGrp="1" noChangeArrowheads="1"/>
          </p:cNvSpPr>
          <p:nvPr>
            <p:ph type="body" idx="1"/>
          </p:nvPr>
        </p:nvSpPr>
        <p:spPr/>
        <p:txBody>
          <a:bodyPr/>
          <a:lstStyle/>
          <a:p>
            <a:pPr eaLnBrk="1" hangingPunct="1">
              <a:buFontTx/>
              <a:buNone/>
            </a:pPr>
            <a:r>
              <a:rPr lang="nb-NO" altLang="en-US" smtClean="0">
                <a:solidFill>
                  <a:srgbClr val="FFCC00"/>
                </a:solidFill>
              </a:rPr>
              <a:t>Example</a:t>
            </a:r>
            <a:r>
              <a:rPr lang="nb-NO" altLang="en-US" smtClean="0">
                <a:solidFill>
                  <a:schemeClr val="bg1"/>
                </a:solidFill>
              </a:rPr>
              <a:t>: A study shows an association between  high consumption of alcohol and lung cancer.</a:t>
            </a:r>
          </a:p>
          <a:p>
            <a:pPr algn="ctr" eaLnBrk="1" hangingPunct="1">
              <a:buFontTx/>
              <a:buNone/>
            </a:pPr>
            <a:endParaRPr lang="nb-NO" altLang="en-US" i="1" smtClean="0">
              <a:solidFill>
                <a:srgbClr val="FFCC00"/>
              </a:solidFill>
            </a:endParaRPr>
          </a:p>
          <a:p>
            <a:pPr algn="ctr" eaLnBrk="1" hangingPunct="1">
              <a:buFontTx/>
              <a:buNone/>
            </a:pPr>
            <a:endParaRPr lang="nb-NO" altLang="en-US" i="1" smtClean="0">
              <a:solidFill>
                <a:srgbClr val="FFCC00"/>
              </a:solidFill>
            </a:endParaRPr>
          </a:p>
          <a:p>
            <a:pPr algn="ctr" eaLnBrk="1" hangingPunct="1">
              <a:buFontTx/>
              <a:buNone/>
            </a:pPr>
            <a:r>
              <a:rPr lang="nb-NO" altLang="en-US" i="1" smtClean="0">
                <a:solidFill>
                  <a:srgbClr val="FFCC00"/>
                </a:solidFill>
              </a:rPr>
              <a:t>Possible explanations?</a:t>
            </a:r>
            <a:endParaRPr lang="en-US" altLang="en-US" i="1" smtClean="0">
              <a:solidFill>
                <a:srgbClr val="FFCC00"/>
              </a:solidFill>
            </a:endParaRPr>
          </a:p>
          <a:p>
            <a:pPr eaLnBrk="1" hangingPunct="1"/>
            <a:endParaRPr lang="en-US" altLang="en-US"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61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9218" grpId="0"/>
    </p:bldLst>
  </p:timing>
  <p:extLst>
    <p:ext uri="{3A86A75C-4F4B-4683-9AE1-C65F6400EC91}">
      <p14:laserTraceLst xmlns:p14="http://schemas.microsoft.com/office/powerpoint/2010/main">
        <p14:tracePtLst>
          <p14:tracePt t="5145" x="2514600" y="2686050"/>
          <p14:tracePt t="5152" x="2508250" y="2679700"/>
          <p14:tracePt t="5163" x="2508250" y="2667000"/>
          <p14:tracePt t="5179" x="2501900" y="2635250"/>
          <p14:tracePt t="5196" x="2495550" y="2565400"/>
          <p14:tracePt t="5213" x="2495550" y="2508250"/>
          <p14:tracePt t="5229" x="2520950" y="2393950"/>
          <p14:tracePt t="5262" x="2635250" y="2133600"/>
          <p14:tracePt t="5296" x="2952750" y="1746250"/>
          <p14:tracePt t="5329" x="3365500" y="1416050"/>
          <p14:tracePt t="5345" x="3543300" y="1346200"/>
          <p14:tracePt t="5362" x="3810000" y="1295400"/>
          <p14:tracePt t="5379" x="3981450" y="1295400"/>
          <p14:tracePt t="5396" x="4197350" y="1371600"/>
          <p14:tracePt t="5412" x="4337050" y="1447800"/>
          <p14:tracePt t="5429" x="4451350" y="1524000"/>
          <p14:tracePt t="5446" x="4603750" y="1644650"/>
          <p14:tracePt t="5462" x="4667250" y="1714500"/>
          <p14:tracePt t="5479" x="4718050" y="1778000"/>
          <p14:tracePt t="5496" x="4737100" y="1822450"/>
          <p14:tracePt t="5512" x="4737100" y="1847850"/>
          <p14:tracePt t="5529" x="4730750" y="1885950"/>
          <p14:tracePt t="5546" x="4705350" y="1917700"/>
          <p14:tracePt t="5562" x="4603750" y="1968500"/>
          <p14:tracePt t="5579" x="4483100" y="2032000"/>
          <p14:tracePt t="5596" x="4356100" y="2076450"/>
          <p14:tracePt t="5612" x="4121150" y="2139950"/>
          <p14:tracePt t="5629" x="3937000" y="2165350"/>
          <p14:tracePt t="5645" x="3683000" y="2203450"/>
          <p14:tracePt t="5662" x="3498850" y="2222500"/>
          <p14:tracePt t="5679" x="3321050" y="2247900"/>
          <p14:tracePt t="5696" x="3092450" y="2286000"/>
          <p14:tracePt t="5712" x="2933700" y="2298700"/>
          <p14:tracePt t="5729" x="2724150" y="2324100"/>
          <p14:tracePt t="5746" x="2609850" y="2349500"/>
          <p14:tracePt t="5763" x="2540000" y="2362200"/>
          <p14:tracePt t="5779" x="2425700" y="2393950"/>
          <p14:tracePt t="5796" x="2362200" y="2406650"/>
          <p14:tracePt t="5813" x="2292350" y="2425700"/>
          <p14:tracePt t="5829" x="2228850" y="2438400"/>
          <p14:tracePt t="5846" x="2184400" y="2451100"/>
          <p14:tracePt t="5862" x="2120900" y="2463800"/>
          <p14:tracePt t="5879" x="2095500" y="2470150"/>
          <p14:tracePt t="5896" x="2063750" y="2470150"/>
          <p14:tracePt t="5912" x="2051050" y="2470150"/>
          <p14:tracePt t="5929" x="2038350" y="2470150"/>
          <p14:tracePt t="5945" x="2019300" y="2470150"/>
          <p14:tracePt t="5979" x="2006600" y="2470150"/>
          <p14:tracePt t="5995" x="2000250" y="2470150"/>
          <p14:tracePt t="6084" x="2000250" y="2463800"/>
          <p14:tracePt t="6091" x="1993900" y="2457450"/>
          <p14:tracePt t="6105" x="1987550" y="2444750"/>
          <p14:tracePt t="6112" x="1981200" y="2432050"/>
          <p14:tracePt t="6129" x="1968500" y="2406650"/>
          <p14:tracePt t="6146" x="1949450" y="2368550"/>
          <p14:tracePt t="6162" x="1943100" y="2343150"/>
          <p14:tracePt t="6179" x="1936750" y="2343150"/>
          <p14:tracePt t="6196" x="1936750" y="2330450"/>
          <p14:tracePt t="6418" x="1924050" y="2324100"/>
          <p14:tracePt t="6425" x="1911350" y="2311400"/>
          <p14:tracePt t="6431" x="1905000" y="2298700"/>
          <p14:tracePt t="6446" x="1885950" y="2286000"/>
          <p14:tracePt t="6463" x="1879600" y="2273300"/>
          <p14:tracePt t="6479" x="1873250" y="2266950"/>
          <p14:tracePt t="6496" x="1866900" y="2266950"/>
          <p14:tracePt t="6529" x="1873250" y="2241550"/>
          <p14:tracePt t="6546" x="1885950" y="2222500"/>
          <p14:tracePt t="6562" x="1917700" y="2178050"/>
          <p14:tracePt t="6579" x="1968500" y="2101850"/>
          <p14:tracePt t="6596" x="2006600" y="2063750"/>
          <p14:tracePt t="6613" x="2070100" y="2012950"/>
          <p14:tracePt t="6629" x="2133600" y="1981200"/>
          <p14:tracePt t="6645" x="2184400" y="1955800"/>
          <p14:tracePt t="6662" x="2298700" y="1930400"/>
          <p14:tracePt t="6679" x="2368550" y="1917700"/>
          <p14:tracePt t="6695" x="2444750" y="1917700"/>
          <p14:tracePt t="6713" x="2476500" y="1917700"/>
          <p14:tracePt t="6729" x="2489200" y="1917700"/>
          <p14:tracePt t="6814" x="2489200" y="1924050"/>
          <p14:tracePt t="6835" x="2482850" y="1930400"/>
          <p14:tracePt t="6842" x="2463800" y="1943100"/>
          <p14:tracePt t="6848" x="2438400" y="1949450"/>
          <p14:tracePt t="6862" x="2368550" y="1974850"/>
          <p14:tracePt t="6879" x="2292350" y="2006600"/>
          <p14:tracePt t="6896" x="2222500" y="2025650"/>
          <p14:tracePt t="6912" x="2139950" y="2051050"/>
          <p14:tracePt t="6929" x="2095500" y="2057400"/>
          <p14:tracePt t="6945" x="2044700" y="2076450"/>
          <p14:tracePt t="6963" x="2025650" y="2082800"/>
          <p14:tracePt t="6979" x="2006600" y="2095500"/>
          <p14:tracePt t="6995" x="1987550" y="2120900"/>
          <p14:tracePt t="7012" x="1968500" y="2133600"/>
          <p14:tracePt t="7029" x="1968500" y="2165350"/>
          <p14:tracePt t="7046" x="1993900" y="2184400"/>
          <p14:tracePt t="7063" x="2044700" y="2203450"/>
          <p14:tracePt t="7079" x="2089150" y="2228850"/>
          <p14:tracePt t="7586" x="2114550" y="2222500"/>
          <p14:tracePt t="7592" x="2159000" y="2203450"/>
          <p14:tracePt t="7599" x="2203450" y="2197100"/>
          <p14:tracePt t="7613" x="2247900" y="2171700"/>
          <p14:tracePt t="7629" x="2444750" y="2127250"/>
          <p14:tracePt t="7646" x="2616200" y="2101850"/>
          <p14:tracePt t="7662" x="2851150" y="2082800"/>
          <p14:tracePt t="7696" x="3168650" y="2082800"/>
          <p14:tracePt t="7729" x="3498850" y="2057400"/>
          <p14:tracePt t="7763" x="3740150" y="2044700"/>
          <p14:tracePt t="7779" x="3867150" y="2044700"/>
          <p14:tracePt t="7796" x="3943350" y="2044700"/>
          <p14:tracePt t="7813" x="4006850" y="2044700"/>
          <p14:tracePt t="7829" x="4083050" y="2044700"/>
          <p14:tracePt t="7846" x="4121150" y="2044700"/>
          <p14:tracePt t="7863" x="4152900" y="2044700"/>
          <p14:tracePt t="7879" x="4165600" y="2044700"/>
          <p14:tracePt t="7912" x="4178300" y="2044700"/>
          <p14:tracePt t="7929" x="4197350" y="2038350"/>
          <p14:tracePt t="7947" x="4254500" y="2012950"/>
          <p14:tracePt t="7963" x="4318000" y="2000250"/>
          <p14:tracePt t="7979" x="4375150" y="1987550"/>
          <p14:tracePt t="7996" x="4489450" y="1955800"/>
          <p14:tracePt t="8012" x="4584700" y="1943100"/>
          <p14:tracePt t="8029" x="4749800" y="1917700"/>
          <p14:tracePt t="8046" x="4845050" y="1917700"/>
          <p14:tracePt t="8063" x="4927600" y="1911350"/>
          <p14:tracePt t="8079" x="5073650" y="1905000"/>
          <p14:tracePt t="8096" x="5181600" y="1905000"/>
          <p14:tracePt t="8113" x="5365750" y="1898650"/>
          <p14:tracePt t="8129" x="5473700" y="1911350"/>
          <p14:tracePt t="8146" x="5594350" y="1936750"/>
          <p14:tracePt t="8162" x="5772150" y="1968500"/>
          <p14:tracePt t="8179" x="5842000" y="1993900"/>
          <p14:tracePt t="8196" x="5886450" y="2012950"/>
          <p14:tracePt t="8213" x="5918200" y="2019300"/>
          <p14:tracePt t="8229" x="5924550" y="2019300"/>
          <p14:tracePt t="8246" x="5892800" y="2000250"/>
          <p14:tracePt t="8263" x="5835650" y="1974850"/>
          <p14:tracePt t="8562" x="5880100" y="1968500"/>
          <p14:tracePt t="8569" x="5956300" y="1955800"/>
          <p14:tracePt t="8579" x="6045200" y="1949450"/>
          <p14:tracePt t="8596" x="6229350" y="1943100"/>
          <p14:tracePt t="8612" x="6508750" y="1936750"/>
          <p14:tracePt t="8629" x="6686550" y="1943100"/>
          <p14:tracePt t="8646" x="6934200" y="1968500"/>
          <p14:tracePt t="8663" x="7080250" y="1974850"/>
          <p14:tracePt t="8679" x="7200900" y="1993900"/>
          <p14:tracePt t="8696" x="7397750" y="2006600"/>
          <p14:tracePt t="8713" x="7493000" y="2012950"/>
          <p14:tracePt t="8729" x="7645400" y="2038350"/>
          <p14:tracePt t="8746" x="7715250" y="2051050"/>
          <p14:tracePt t="8762" x="7772400" y="2057400"/>
          <p14:tracePt t="8779" x="7829550" y="2076450"/>
          <p14:tracePt t="8796" x="7861300" y="2082800"/>
          <p14:tracePt t="8812" x="7867650" y="2082800"/>
          <p14:tracePt t="8829" x="7874000" y="2082800"/>
          <p14:tracePt t="8846" x="7880350" y="2089150"/>
          <p14:tracePt t="8979" x="7874000" y="2089150"/>
          <p14:tracePt t="8987" x="7861300" y="2089150"/>
          <p14:tracePt t="8996" x="7854950" y="2089150"/>
          <p14:tracePt t="9013" x="7810500" y="2089150"/>
          <p14:tracePt t="9029" x="7715250" y="2095500"/>
          <p14:tracePt t="9046" x="7607300" y="2108200"/>
          <p14:tracePt t="9062" x="7391400" y="2120900"/>
          <p14:tracePt t="9079" x="7219950" y="2139950"/>
          <p14:tracePt t="9096" x="7016750" y="2165350"/>
          <p14:tracePt t="9112" x="6673850" y="2209800"/>
          <p14:tracePt t="9129" x="6362700" y="2266950"/>
          <p14:tracePt t="9147" x="5930900" y="2336800"/>
          <p14:tracePt t="9162" x="5562600" y="2393950"/>
          <p14:tracePt t="9179" x="5308600" y="2444750"/>
          <p14:tracePt t="9196" x="4953000" y="2508250"/>
          <p14:tracePt t="9212" x="4743450" y="2559050"/>
          <p14:tracePt t="9229" x="4457700" y="2647950"/>
          <p14:tracePt t="9246" x="4273550" y="2717800"/>
          <p14:tracePt t="9263" x="4108450" y="2787650"/>
          <p14:tracePt t="9279" x="3911600" y="2870200"/>
          <p14:tracePt t="9296" x="3803650" y="2927350"/>
          <p14:tracePt t="9313" x="3663950" y="2997200"/>
          <p14:tracePt t="9329" x="3581400" y="3022600"/>
          <p14:tracePt t="9346" x="3511550" y="3041650"/>
          <p14:tracePt t="9362" x="3435350" y="3054350"/>
          <p14:tracePt t="9379" x="3397250" y="3073400"/>
          <p14:tracePt t="9396" x="3371850" y="3073400"/>
          <p14:tracePt t="9413" x="3340100" y="3079750"/>
          <p14:tracePt t="9429" x="3321050" y="3079750"/>
          <p14:tracePt t="9446" x="3308350" y="3079750"/>
          <p14:tracePt t="9463" x="3289300" y="3079750"/>
          <p14:tracePt t="9479" x="3270250" y="3079750"/>
          <p14:tracePt t="9496" x="3251200" y="3079750"/>
          <p14:tracePt t="9512" x="3225800" y="3073400"/>
          <p14:tracePt t="9529" x="3194050" y="3067050"/>
          <p14:tracePt t="9546" x="3175000" y="3060700"/>
          <p14:tracePt t="9563" x="3136900" y="3060700"/>
          <p14:tracePt t="9579" x="3111500" y="3048000"/>
          <p14:tracePt t="9596" x="3092450" y="3035300"/>
          <p14:tracePt t="9612" x="3073400" y="3003550"/>
          <p14:tracePt t="9629" x="3060700" y="2984500"/>
          <p14:tracePt t="9647" x="3054350" y="2946400"/>
          <p14:tracePt t="9663" x="3054350" y="2914650"/>
          <p14:tracePt t="9679" x="3054350" y="2857500"/>
          <p14:tracePt t="9696" x="3079750" y="2794000"/>
          <p14:tracePt t="9713" x="3105150" y="2749550"/>
          <p14:tracePt t="9729" x="3143250" y="2705100"/>
          <p14:tracePt t="9746" x="3175000" y="2673350"/>
          <p14:tracePt t="9763" x="3200400" y="2647950"/>
          <p14:tracePt t="9779" x="3263900" y="2609850"/>
          <p14:tracePt t="9796" x="3314700" y="2590800"/>
          <p14:tracePt t="9813" x="3378200" y="2571750"/>
          <p14:tracePt t="9829" x="3467100" y="2559050"/>
          <p14:tracePt t="9846" x="3556000" y="2559050"/>
          <p14:tracePt t="9848" x="3594100" y="2559050"/>
          <p14:tracePt t="9862" x="3702050" y="2559050"/>
          <p14:tracePt t="9879" x="3803650" y="2559050"/>
          <p14:tracePt t="9896" x="3898900" y="2578100"/>
          <p14:tracePt t="9913" x="4032250" y="2590800"/>
          <p14:tracePt t="9929" x="4133850" y="2609850"/>
          <p14:tracePt t="9946" x="4286250" y="2622550"/>
          <p14:tracePt t="9963" x="4368800" y="2628900"/>
          <p14:tracePt t="9979" x="4438650" y="2635250"/>
          <p14:tracePt t="9996" x="4502150" y="2635250"/>
          <p14:tracePt t="10013" x="4540250" y="2628900"/>
          <p14:tracePt t="10029" x="4578350" y="2622550"/>
          <p14:tracePt t="10046" x="4591050" y="2616200"/>
          <p14:tracePt t="10063" x="4603750" y="2609850"/>
          <p14:tracePt t="10079" x="4616450" y="2609850"/>
          <p14:tracePt t="10112" x="4635500" y="2597150"/>
          <p14:tracePt t="10129" x="4667250" y="2578100"/>
          <p14:tracePt t="10146" x="4711700" y="2546350"/>
          <p14:tracePt t="10163" x="4794250" y="2495550"/>
          <p14:tracePt t="10179" x="4838700" y="2470150"/>
          <p14:tracePt t="10196" x="4902200" y="2457450"/>
          <p14:tracePt t="10212" x="4953000" y="2457450"/>
          <p14:tracePt t="10229" x="5029200" y="2457450"/>
          <p14:tracePt t="10246" x="5168900" y="2482850"/>
          <p14:tracePt t="10263" x="5251450" y="2495550"/>
          <p14:tracePt t="10279" x="5378450" y="2540000"/>
          <p14:tracePt t="10296" x="5480050" y="2571750"/>
          <p14:tracePt t="10313" x="5581650" y="2603500"/>
          <p14:tracePt t="10329" x="5708650" y="2641600"/>
          <p14:tracePt t="10346" x="5784850" y="2647950"/>
          <p14:tracePt t="10348" x="5829300" y="2654300"/>
          <p14:tracePt t="10363" x="5880100" y="2654300"/>
          <p14:tracePt t="10379" x="5943600" y="2654300"/>
          <p14:tracePt t="10396" x="6019800" y="2654300"/>
          <p14:tracePt t="10413" x="6121400" y="2654300"/>
          <p14:tracePt t="10429" x="6172200" y="2654300"/>
          <p14:tracePt t="10447" x="6223000" y="2654300"/>
          <p14:tracePt t="10463" x="6261100" y="2654300"/>
          <p14:tracePt t="10479" x="6292850" y="2647950"/>
          <p14:tracePt t="10496" x="6350000" y="2647950"/>
          <p14:tracePt t="10513" x="6407150" y="2647950"/>
          <p14:tracePt t="10529" x="6502400" y="2647950"/>
          <p14:tracePt t="10546" x="6559550" y="2647950"/>
          <p14:tracePt t="10563" x="6610350" y="2647950"/>
          <p14:tracePt t="10579" x="6673850" y="2654300"/>
          <p14:tracePt t="10596" x="6705600" y="2654300"/>
          <p14:tracePt t="10613" x="6756400" y="2654300"/>
          <p14:tracePt t="10629" x="6794500" y="2654300"/>
          <p14:tracePt t="10646" x="6851650" y="2647950"/>
          <p14:tracePt t="10662" x="6934200" y="2641600"/>
          <p14:tracePt t="10679" x="6978650" y="2641600"/>
          <p14:tracePt t="10697" x="7061200" y="2641600"/>
          <p14:tracePt t="10713" x="7105650" y="2641600"/>
          <p14:tracePt t="10729" x="7143750" y="2641600"/>
          <p14:tracePt t="10746" x="7200900" y="2647950"/>
          <p14:tracePt t="10763" x="7232650" y="2647950"/>
          <p14:tracePt t="10779" x="7264400" y="2647950"/>
          <p14:tracePt t="10796" x="7270750" y="2647950"/>
          <p14:tracePt t="10813" x="7277100" y="2647950"/>
          <p14:tracePt t="10846" x="7277100" y="2654300"/>
          <p14:tracePt t="10905" x="7270750" y="2660650"/>
          <p14:tracePt t="10961" x="7264400" y="2660650"/>
          <p14:tracePt t="11044" x="7264400" y="2667000"/>
          <p14:tracePt t="11072" x="7264400" y="2673350"/>
          <p14:tracePt t="11183" x="7270750" y="2679700"/>
          <p14:tracePt t="11218" x="7270750" y="2686050"/>
          <p14:tracePt t="11238" x="7270750" y="2692400"/>
          <p14:tracePt t="11252" x="7264400" y="2692400"/>
          <p14:tracePt t="11259" x="7258050" y="2692400"/>
          <p14:tracePt t="11267" x="7251700" y="2698750"/>
          <p14:tracePt t="11280" x="7219950" y="2711450"/>
          <p14:tracePt t="11296" x="7188200" y="2730500"/>
          <p14:tracePt t="11313" x="7143750" y="2743200"/>
          <p14:tracePt t="11329" x="7048500" y="2768600"/>
          <p14:tracePt t="11346" x="6959600" y="2781300"/>
          <p14:tracePt t="11362" x="6832600" y="2787650"/>
          <p14:tracePt t="11379" x="6597650" y="2787650"/>
          <p14:tracePt t="11396" x="6388100" y="2787650"/>
          <p14:tracePt t="11412" x="5969000" y="2787650"/>
          <p14:tracePt t="11429" x="5638800" y="2774950"/>
          <p14:tracePt t="11446" x="5207000" y="2774950"/>
          <p14:tracePt t="11463" x="4616450" y="2781300"/>
          <p14:tracePt t="11479" x="4191000" y="2819400"/>
          <p14:tracePt t="11496" x="3556000" y="2901950"/>
          <p14:tracePt t="11513" x="3155950" y="2978150"/>
          <p14:tracePt t="11529" x="2838450" y="3054350"/>
          <p14:tracePt t="11546" x="2463800" y="3175000"/>
          <p14:tracePt t="11563" x="2286000" y="3244850"/>
          <p14:tracePt t="11579" x="2101850" y="3333750"/>
          <p14:tracePt t="11596" x="2012950" y="3378200"/>
          <p14:tracePt t="11613" x="1936750" y="3422650"/>
          <p14:tracePt t="11629" x="1866900" y="3467100"/>
          <p14:tracePt t="11646" x="1835150" y="3492500"/>
          <p14:tracePt t="11663" x="1816100" y="3505200"/>
          <p14:tracePt t="11679" x="1809750" y="3505200"/>
          <p14:tracePt t="11997" x="1809750" y="3498850"/>
          <p14:tracePt t="12004" x="1822450" y="3479800"/>
          <p14:tracePt t="12013" x="1835150" y="3467100"/>
          <p14:tracePt t="12029" x="1873250" y="3441700"/>
          <p14:tracePt t="12046" x="1924050" y="3390900"/>
          <p14:tracePt t="12063" x="1968500" y="3359150"/>
          <p14:tracePt t="12079" x="2006600" y="3327400"/>
          <p14:tracePt t="12096" x="2076450" y="3289300"/>
          <p14:tracePt t="12113" x="2120900" y="3276600"/>
          <p14:tracePt t="12146" x="2273300" y="3257550"/>
          <p14:tracePt t="12179" x="2393950" y="3244850"/>
          <p14:tracePt t="12213" x="2432050" y="3238500"/>
          <p14:tracePt t="12229" x="2438400" y="3238500"/>
          <p14:tracePt t="12414" x="2489200" y="3232150"/>
          <p14:tracePt t="12420" x="2540000" y="3219450"/>
          <p14:tracePt t="12429" x="2609850" y="3213100"/>
          <p14:tracePt t="12446" x="2692400" y="3200400"/>
          <p14:tracePt t="12463" x="2806700" y="3194050"/>
          <p14:tracePt t="12479" x="2870200" y="3194050"/>
          <p14:tracePt t="12496" x="2959100" y="3194050"/>
          <p14:tracePt t="12513" x="3009900" y="3194050"/>
          <p14:tracePt t="12529" x="3041650" y="3200400"/>
          <p14:tracePt t="12546" x="3067050" y="3206750"/>
          <p14:tracePt t="12563" x="3073400" y="3206750"/>
          <p14:tracePt t="12747" x="3079750" y="3206750"/>
          <p14:tracePt t="12761" x="3092450" y="3206750"/>
          <p14:tracePt t="12768" x="3111500" y="3206750"/>
          <p14:tracePt t="12779" x="3130550" y="3213100"/>
          <p14:tracePt t="12796" x="3257550" y="3251200"/>
          <p14:tracePt t="12813" x="3371850" y="3282950"/>
          <p14:tracePt t="12830" x="3517900" y="3333750"/>
          <p14:tracePt t="12846" x="3594100" y="3378200"/>
          <p14:tracePt t="12863" x="3657600" y="3416300"/>
          <p14:tracePt t="12879" x="3721100" y="3460750"/>
          <p14:tracePt t="12896" x="3740150" y="3479800"/>
          <p14:tracePt t="12913" x="3759200" y="3486150"/>
          <p14:tracePt t="12929" x="3759200" y="3492500"/>
          <p14:tracePt t="13004" x="3759200" y="3498850"/>
          <p14:tracePt t="13108" x="3752850" y="3498850"/>
          <p14:tracePt t="13651" x="3752850" y="3492500"/>
          <p14:tracePt t="13665" x="3752850" y="3486150"/>
          <p14:tracePt t="23383" x="3765550" y="3435350"/>
          <p14:tracePt t="23390" x="3816350" y="3346450"/>
          <p14:tracePt t="23398" x="3892550" y="3244850"/>
          <p14:tracePt t="23414" x="4114800" y="2952750"/>
          <p14:tracePt t="23430" x="4394200" y="2692400"/>
          <p14:tracePt t="23464" x="5492750" y="2070100"/>
          <p14:tracePt t="23497" x="6737350" y="1797050"/>
          <p14:tracePt t="23530" x="7639050" y="1714500"/>
          <p14:tracePt t="23547" x="7867650" y="1676400"/>
          <p14:tracePt t="23563" x="8070850" y="1644650"/>
          <p14:tracePt t="23580" x="8280400" y="1587500"/>
          <p14:tracePt t="23596" x="8362950" y="1536700"/>
          <p14:tracePt t="23613" x="8445500" y="1441450"/>
          <p14:tracePt t="23630" x="8496300" y="1358900"/>
          <p14:tracePt t="23646" x="8559800" y="1282700"/>
          <p14:tracePt t="23663" x="8680450" y="1181100"/>
          <p14:tracePt t="23680" x="8794750" y="1123950"/>
          <p14:tracePt t="23696" x="8997950" y="1060450"/>
          <p14:tracePt t="23870" x="9029700" y="1981200"/>
          <p14:tracePt t="23877" x="8750300" y="2051050"/>
          <p14:tracePt t="23884" x="8451850" y="2120900"/>
          <p14:tracePt t="23896" x="8159750" y="2159000"/>
          <p14:tracePt t="23913" x="7543800" y="2190750"/>
          <p14:tracePt t="23930" x="7346950" y="2165350"/>
          <p14:tracePt t="23946" x="7188200" y="2120900"/>
          <p14:tracePt t="23964" x="7150100" y="2082800"/>
          <p14:tracePt t="23980" x="7124700" y="2051050"/>
          <p14:tracePt t="23997" x="7105650" y="2000250"/>
          <p14:tracePt t="24013" x="7105650" y="1974850"/>
          <p14:tracePt t="24030" x="7105650" y="1936750"/>
          <p14:tracePt t="24046" x="7112000" y="1917700"/>
          <p14:tracePt t="24063" x="7131050" y="1892300"/>
          <p14:tracePt t="24080" x="7156450" y="1866900"/>
          <p14:tracePt t="24097" x="7175500" y="1854200"/>
          <p14:tracePt t="24113" x="7194550" y="1854200"/>
          <p14:tracePt t="24130" x="7207250" y="1847850"/>
          <p14:tracePt t="24147" x="7219950" y="1841500"/>
          <p14:tracePt t="24163" x="7232650" y="1841500"/>
          <p14:tracePt t="24180" x="7245350" y="1841500"/>
          <p14:tracePt t="24197" x="7258050" y="1854200"/>
          <p14:tracePt t="24214" x="7258050" y="1866900"/>
          <p14:tracePt t="24230" x="7258050" y="1892300"/>
          <p14:tracePt t="24247" x="7219950" y="1936750"/>
          <p14:tracePt t="24264" x="7156450" y="1987550"/>
          <p14:tracePt t="24280" x="7004050" y="2082800"/>
          <p14:tracePt t="24297" x="6908800" y="2152650"/>
          <p14:tracePt t="24313" x="6794500" y="2209800"/>
          <p14:tracePt t="24330" x="6616700" y="2260600"/>
          <p14:tracePt t="24347" x="6521450" y="2266950"/>
          <p14:tracePt t="24349" x="6477000" y="2266950"/>
          <p14:tracePt t="24364" x="6356350" y="2260600"/>
          <p14:tracePt t="24380" x="6248400" y="2235200"/>
          <p14:tracePt t="24397" x="6153150" y="2197100"/>
          <p14:tracePt t="24413" x="6083300" y="2159000"/>
          <p14:tracePt t="24430" x="6064250" y="2133600"/>
          <p14:tracePt t="24447" x="6057900" y="2120900"/>
          <p14:tracePt t="24464" x="6057900" y="2108200"/>
          <p14:tracePt t="24480" x="6096000" y="2089150"/>
          <p14:tracePt t="24497" x="6184900" y="2070100"/>
          <p14:tracePt t="24514" x="6254750" y="2063750"/>
          <p14:tracePt t="24530" x="6350000" y="2108200"/>
          <p14:tracePt t="24547" x="6407150" y="2178050"/>
          <p14:tracePt t="24564" x="6438900" y="2279650"/>
          <p14:tracePt t="24580" x="6419850" y="2419350"/>
          <p14:tracePt t="24597" x="6356350" y="2495550"/>
          <p14:tracePt t="24614" x="6108700" y="2635250"/>
          <p14:tracePt t="24630" x="5772150" y="2749550"/>
          <p14:tracePt t="24646" x="5257800" y="2882900"/>
          <p14:tracePt t="24663" x="4171950" y="3048000"/>
          <p14:tracePt t="24680" x="3536950" y="3073400"/>
          <p14:tracePt t="24696" x="2533650" y="3022600"/>
          <p14:tracePt t="24713" x="1911350" y="2952750"/>
          <p14:tracePt t="24730" x="1435100" y="2876550"/>
          <p14:tracePt t="24747" x="908050" y="2762250"/>
          <p14:tracePt t="24764" x="666750" y="2724150"/>
          <p14:tracePt t="24781" x="425450" y="2679700"/>
          <p14:tracePt t="24797" x="317500" y="2673350"/>
          <p14:tracePt t="24813" x="247650" y="2654300"/>
          <p14:tracePt t="24830" x="190500" y="2635250"/>
          <p14:tracePt t="24847" x="165100" y="2628900"/>
          <p14:tracePt t="24864" x="158750" y="2622550"/>
          <p14:tracePt t="24941" x="165100" y="2628900"/>
          <p14:tracePt t="24948" x="171450" y="2628900"/>
          <p14:tracePt t="24955" x="177800" y="2628900"/>
          <p14:tracePt t="24964" x="190500" y="2635250"/>
          <p14:tracePt t="24980" x="228600" y="2635250"/>
          <p14:tracePt t="24997" x="304800" y="2635250"/>
          <p14:tracePt t="25013" x="406400" y="2628900"/>
          <p14:tracePt t="25030" x="641350" y="2609850"/>
          <p14:tracePt t="25047" x="857250" y="2603500"/>
          <p14:tracePt t="25063" x="1187450" y="2597150"/>
          <p14:tracePt t="25080" x="1949450" y="2705100"/>
          <p14:tracePt t="25097" x="2349500" y="2787650"/>
          <p14:tracePt t="25113" x="2724150" y="2895600"/>
          <p14:tracePt t="25130" x="3054350" y="2971800"/>
          <p14:tracePt t="25147" x="3181350" y="3003550"/>
          <p14:tracePt t="25163" x="3289300" y="3022600"/>
          <p14:tracePt t="25180" x="3314700" y="3035300"/>
          <p14:tracePt t="25196" x="3327400" y="3035300"/>
          <p14:tracePt t="25281" x="3321050" y="3028950"/>
          <p14:tracePt t="25288" x="3302000" y="3009900"/>
          <p14:tracePt t="25297" x="3276600" y="2978150"/>
          <p14:tracePt t="25314" x="3136900" y="2895600"/>
          <p14:tracePt t="25330" x="2863850" y="2787650"/>
          <p14:tracePt t="25347" x="2711450" y="2736850"/>
          <p14:tracePt t="25364" x="2609850" y="2711450"/>
          <p14:tracePt t="25380" x="2571750" y="2705100"/>
          <p14:tracePt t="25413" x="2565400" y="2705100"/>
          <p14:tracePt t="25447" x="2565400" y="2711450"/>
          <p14:tracePt t="25455" x="2565400" y="2717800"/>
          <p14:tracePt t="25463" x="2559050" y="2730500"/>
          <p14:tracePt t="25480" x="2546350" y="2755900"/>
          <p14:tracePt t="25496" x="2527300" y="2800350"/>
          <p14:tracePt t="25514" x="2489200" y="2838450"/>
          <p14:tracePt t="25530" x="2451100" y="2876550"/>
          <p14:tracePt t="25547" x="2381250" y="2940050"/>
          <p14:tracePt t="25563" x="2362200" y="2952750"/>
          <p14:tracePt t="25580" x="2349500" y="2965450"/>
          <p14:tracePt t="25656" x="2355850" y="2959100"/>
          <p14:tracePt t="25670" x="2355850" y="2952750"/>
          <p14:tracePt t="25677" x="2374900" y="2952750"/>
          <p14:tracePt t="25691" x="2387600" y="2940050"/>
          <p14:tracePt t="25698" x="2406650" y="2927350"/>
          <p14:tracePt t="25713" x="2419350" y="2914650"/>
          <p14:tracePt t="32519" x="2438400" y="2857500"/>
          <p14:tracePt t="32526" x="2463800" y="2794000"/>
          <p14:tracePt t="32534" x="2501900" y="2705100"/>
          <p14:tracePt t="32547" x="2597150" y="2501900"/>
          <p14:tracePt t="32564" x="2717800" y="2324100"/>
          <p14:tracePt t="32581" x="2908300" y="2076450"/>
          <p14:tracePt t="32597" x="3232150" y="1765300"/>
          <p14:tracePt t="32630" x="3898900" y="1390650"/>
          <p14:tracePt t="32664" x="4565650" y="1219200"/>
          <p14:tracePt t="32697" x="5327650" y="1263650"/>
          <p14:tracePt t="32714" x="5619750" y="1358900"/>
          <p14:tracePt t="32731" x="5778500" y="1416050"/>
          <p14:tracePt t="32747" x="5930900" y="1479550"/>
          <p14:tracePt t="32764" x="6108700" y="1543050"/>
          <p14:tracePt t="32781" x="6235700" y="1600200"/>
          <p14:tracePt t="32797" x="6457950" y="1739900"/>
          <p14:tracePt t="32814" x="6578600" y="1835150"/>
          <p14:tracePt t="32830" x="6654800" y="1898650"/>
          <p14:tracePt t="32847" x="6705600" y="1955800"/>
          <p14:tracePt t="32864" x="6718300" y="1962150"/>
          <p14:tracePt t="32880" x="6724650" y="1968500"/>
          <p14:tracePt t="32897" x="6743700" y="1974850"/>
          <p14:tracePt t="32914" x="6781800" y="1981200"/>
          <p14:tracePt t="32931" x="6864350" y="2012950"/>
          <p14:tracePt t="32947" x="6915150" y="2032000"/>
          <p14:tracePt t="32964" x="6953250" y="2044700"/>
          <p14:tracePt t="32980" x="6959600" y="2044700"/>
          <p14:tracePt t="33047" x="6959600" y="2057400"/>
          <p14:tracePt t="33054" x="6953250" y="2070100"/>
          <p14:tracePt t="33064" x="6946900" y="2076450"/>
          <p14:tracePt t="33080" x="6908800" y="2133600"/>
          <p14:tracePt t="33097" x="6794500" y="2266950"/>
          <p14:tracePt t="33114" x="6667500" y="2362200"/>
          <p14:tracePt t="33447" x="6724650" y="2349500"/>
          <p14:tracePt t="33455" x="6813550" y="2336800"/>
          <p14:tracePt t="33464" x="6908800" y="2317750"/>
          <p14:tracePt t="33481" x="7213600" y="2292350"/>
          <p14:tracePt t="33514" x="7626350" y="2311400"/>
          <p14:tracePt t="33547" x="7893050" y="2381250"/>
          <p14:tracePt t="33580" x="7975600" y="2457450"/>
          <p14:tracePt t="33597" x="7981950" y="2470150"/>
          <p14:tracePt t="33614" x="7981950" y="2489200"/>
          <p14:tracePt t="33631" x="7962900" y="2501900"/>
          <p14:tracePt t="33647" x="7931150" y="2527300"/>
          <p14:tracePt t="33664" x="7880350" y="2552700"/>
          <p14:tracePt t="33681" x="7835900" y="2559050"/>
          <p14:tracePt t="33697" x="7772400" y="2578100"/>
          <p14:tracePt t="33714" x="7715250" y="2578100"/>
          <p14:tracePt t="33731" x="7613650" y="2571750"/>
          <p14:tracePt t="33747" x="7454900" y="2546350"/>
          <p14:tracePt t="33764" x="7353300" y="2533650"/>
          <p14:tracePt t="33781" x="7239000" y="2508250"/>
          <p14:tracePt t="33797" x="7181850" y="2501900"/>
          <p14:tracePt t="33814" x="7150100" y="2489200"/>
          <p14:tracePt t="33831" x="7118350" y="2489200"/>
          <p14:tracePt t="33864" x="7112000" y="2489200"/>
          <p14:tracePt t="34783" x="7105650" y="2489200"/>
          <p14:tracePt t="34790" x="7099300" y="2489200"/>
          <p14:tracePt t="34797" x="7086600" y="2489200"/>
          <p14:tracePt t="34814" x="7067550" y="2489200"/>
          <p14:tracePt t="34831" x="7035800" y="2489200"/>
          <p14:tracePt t="34864" x="6991350" y="2489200"/>
          <p14:tracePt t="34898" x="6940550" y="2489200"/>
          <p14:tracePt t="34931" x="6889750" y="2489200"/>
          <p14:tracePt t="34947" x="6858000" y="2489200"/>
          <p14:tracePt t="34964" x="6826250" y="2495550"/>
          <p14:tracePt t="34981" x="6794500" y="2495550"/>
          <p14:tracePt t="34997" x="6769100" y="2495550"/>
          <p14:tracePt t="35014" x="6724650" y="2495550"/>
          <p14:tracePt t="35030" x="6692900" y="2495550"/>
          <p14:tracePt t="35047" x="6654800" y="2489200"/>
          <p14:tracePt t="35064" x="6635750" y="2489200"/>
          <p14:tracePt t="35081" x="6623050" y="2482850"/>
          <p14:tracePt t="35097" x="6616700" y="2470150"/>
          <p14:tracePt t="35114" x="6616700" y="2444750"/>
          <p14:tracePt t="35130" x="6635750" y="2368550"/>
          <p14:tracePt t="35147" x="6699250" y="2241550"/>
          <p14:tracePt t="35164" x="6813550" y="2101850"/>
          <p14:tracePt t="35181" x="6991350" y="1917700"/>
          <p14:tracePt t="35197" x="7131050" y="1797050"/>
          <p14:tracePt t="35214" x="7366000" y="1663700"/>
          <p14:tracePt t="35231" x="7486650" y="1631950"/>
          <p14:tracePt t="35247" x="7607300" y="1612900"/>
          <p14:tracePt t="35264" x="7772400" y="1638300"/>
          <p14:tracePt t="35281" x="7874000" y="1695450"/>
          <p14:tracePt t="35297" x="8001000" y="1809750"/>
          <p14:tracePt t="35314" x="8064500" y="1873250"/>
          <p14:tracePt t="35330" x="8089900" y="1924050"/>
          <p14:tracePt t="35347" x="8102600" y="1981200"/>
          <p14:tracePt t="35364" x="8102600" y="1993900"/>
          <p14:tracePt t="35380" x="8089900" y="2025650"/>
          <p14:tracePt t="35398" x="8083550" y="2044700"/>
          <p14:tracePt t="35414" x="8064500" y="2070100"/>
          <p14:tracePt t="35431" x="8020050" y="2101850"/>
          <p14:tracePt t="35448" x="7981950" y="2127250"/>
          <p14:tracePt t="35464" x="7937500" y="2146300"/>
          <p14:tracePt t="35481" x="7893050" y="2152650"/>
          <p14:tracePt t="35497" x="7854950" y="2165350"/>
          <p14:tracePt t="35514" x="7797800" y="2178050"/>
          <p14:tracePt t="35531" x="7766050" y="2190750"/>
          <p14:tracePt t="35547" x="7715250" y="2197100"/>
          <p14:tracePt t="35564" x="7683500" y="2203450"/>
          <p14:tracePt t="35581" x="7658100" y="2203450"/>
          <p14:tracePt t="35597" x="7626350" y="2209800"/>
          <p14:tracePt t="35614" x="7607300" y="2216150"/>
          <p14:tracePt t="35630" x="7600950" y="2216150"/>
          <p14:tracePt t="35647" x="7594600" y="2216150"/>
          <p14:tracePt t="36668" x="7581900" y="2216150"/>
          <p14:tracePt t="36674" x="7556500" y="2228850"/>
          <p14:tracePt t="36682" x="7537450" y="2241550"/>
          <p14:tracePt t="36698" x="7486650" y="2266950"/>
          <p14:tracePt t="36714" x="7423150" y="2298700"/>
          <p14:tracePt t="36731" x="7321550" y="2324100"/>
          <p14:tracePt t="36748" x="7245350" y="2336800"/>
          <p14:tracePt t="36781" x="7112000" y="2362200"/>
          <p14:tracePt t="36814" x="7016750" y="2368550"/>
          <p14:tracePt t="36848" x="6915150" y="2387600"/>
          <p14:tracePt t="36864" x="6877050" y="2387600"/>
          <p14:tracePt t="36881" x="6851650" y="2374900"/>
          <p14:tracePt t="36897" x="6807200" y="2355850"/>
          <p14:tracePt t="36914" x="6788150" y="2343150"/>
          <p14:tracePt t="36931" x="6775450" y="2324100"/>
          <p14:tracePt t="36947" x="6769100" y="2311400"/>
          <p14:tracePt t="36964" x="6762750" y="2292350"/>
          <p14:tracePt t="36981" x="6775450" y="2222500"/>
          <p14:tracePt t="36997" x="6813550" y="2139950"/>
          <p14:tracePt t="37015" x="6902450" y="2000250"/>
          <p14:tracePt t="37031" x="6972300" y="1898650"/>
          <p14:tracePt t="37047" x="7029450" y="1854200"/>
          <p14:tracePt t="37064" x="7112000" y="1790700"/>
          <p14:tracePt t="37081" x="7169150" y="1771650"/>
          <p14:tracePt t="37097" x="7258050" y="1758950"/>
          <p14:tracePt t="37114" x="7410450" y="1771650"/>
          <p14:tracePt t="37131" x="7505700" y="1803400"/>
          <p14:tracePt t="37147" x="7613650" y="1866900"/>
          <p14:tracePt t="37164" x="7664450" y="1943100"/>
          <p14:tracePt t="37180" x="7715250" y="2025650"/>
          <p14:tracePt t="37198" x="7747000" y="2101850"/>
          <p14:tracePt t="37214" x="7753350" y="2133600"/>
          <p14:tracePt t="37231" x="7753350" y="2152650"/>
          <p14:tracePt t="37247" x="7740650" y="2171700"/>
          <p14:tracePt t="37264" x="7721600" y="2197100"/>
          <p14:tracePt t="37281" x="7696200" y="2216150"/>
          <p14:tracePt t="37298" x="7670800" y="2241550"/>
          <p14:tracePt t="37314" x="7626350" y="2260600"/>
          <p14:tracePt t="37331" x="7600950" y="2273300"/>
          <p14:tracePt t="37347" x="7556500" y="2292350"/>
          <p14:tracePt t="37364" x="7499350" y="2311400"/>
          <p14:tracePt t="37381" x="7461250" y="2317750"/>
          <p14:tracePt t="37397" x="7416800" y="2336800"/>
          <p14:tracePt t="37414" x="7397750" y="2349500"/>
          <p14:tracePt t="37431" x="7366000" y="2362200"/>
          <p14:tracePt t="37448" x="7327900" y="2362200"/>
          <p14:tracePt t="37464" x="7308850" y="2374900"/>
          <p14:tracePt t="37481" x="7289800" y="2381250"/>
          <p14:tracePt t="37497" x="7283450" y="2381250"/>
          <p14:tracePt t="37514" x="7264400" y="2387600"/>
          <p14:tracePt t="37531" x="7258050" y="2387600"/>
          <p14:tracePt t="37548" x="7251700" y="2387600"/>
          <p14:tracePt t="37564" x="7245350" y="2387600"/>
          <p14:tracePt t="38012" x="7194550" y="2387600"/>
          <p14:tracePt t="38019" x="7112000" y="2387600"/>
          <p14:tracePt t="38031" x="7035800" y="2387600"/>
          <p14:tracePt t="38048" x="6756400" y="2387600"/>
          <p14:tracePt t="38064" x="6565900" y="2387600"/>
          <p14:tracePt t="38081" x="6426200" y="2381250"/>
          <p14:tracePt t="38098" x="6280150" y="2355850"/>
          <p14:tracePt t="38114" x="6223000" y="2336800"/>
          <p14:tracePt t="38147" x="6191250" y="2254250"/>
          <p14:tracePt t="38181" x="6330950" y="2076450"/>
          <p14:tracePt t="38214" x="6819900" y="1866900"/>
          <p14:tracePt t="38231" x="7061200" y="1822450"/>
          <p14:tracePt t="38248" x="7410450" y="1835150"/>
          <p14:tracePt t="38264" x="7607300" y="1892300"/>
          <p14:tracePt t="38281" x="7797800" y="1993900"/>
          <p14:tracePt t="38297" x="7981950" y="2171700"/>
          <p14:tracePt t="38314" x="8058150" y="2266950"/>
          <p14:tracePt t="38331" x="8083550" y="2349500"/>
          <p14:tracePt t="38348" x="8077200" y="2381250"/>
          <p14:tracePt t="38364" x="8039100" y="2425700"/>
          <p14:tracePt t="38381" x="7874000" y="2540000"/>
          <p14:tracePt t="38398" x="7740650" y="2609850"/>
          <p14:tracePt t="38414" x="7448550" y="2698750"/>
          <p14:tracePt t="38431" x="7245350" y="2749550"/>
          <p14:tracePt t="38448" x="7061200" y="2768600"/>
          <p14:tracePt t="38464" x="6819900" y="2768600"/>
          <p14:tracePt t="38481" x="6692900" y="2768600"/>
          <p14:tracePt t="38498" x="6559550" y="2743200"/>
          <p14:tracePt t="38514" x="6502400" y="2730500"/>
          <p14:tracePt t="38531" x="6457950" y="2717800"/>
          <p14:tracePt t="38547" x="6413500" y="2686050"/>
          <p14:tracePt t="38564" x="6375400" y="2660650"/>
          <p14:tracePt t="38581" x="6343650" y="2635250"/>
          <p14:tracePt t="38598" x="6324600" y="2635250"/>
          <p14:tracePt t="38614" x="6318250" y="2622550"/>
          <p14:tracePt t="38631" x="6305550" y="2597150"/>
          <p14:tracePt t="38647" x="6299200" y="2565400"/>
          <p14:tracePt t="38665" x="6311900" y="2482850"/>
          <p14:tracePt t="38681" x="6356350" y="2374900"/>
          <p14:tracePt t="38698" x="6432550" y="2260600"/>
          <p14:tracePt t="38714" x="6546850" y="2095500"/>
          <p14:tracePt t="38731" x="6642100" y="2025650"/>
          <p14:tracePt t="38747" x="6781800" y="1955800"/>
          <p14:tracePt t="38764" x="7004050" y="1930400"/>
          <p14:tracePt t="38781" x="7137400" y="1949450"/>
          <p14:tracePt t="38797" x="7346950" y="2044700"/>
          <p14:tracePt t="38814" x="7461250" y="2127250"/>
          <p14:tracePt t="38831" x="7581900" y="2254250"/>
          <p14:tracePt t="38848" x="7626350" y="2336800"/>
          <p14:tracePt t="38864" x="7639050" y="2393950"/>
          <p14:tracePt t="38881" x="7632700" y="2463800"/>
          <p14:tracePt t="38898" x="7600950" y="2508250"/>
          <p14:tracePt t="38914" x="7543800" y="2565400"/>
          <p14:tracePt t="38916" x="7505700" y="2603500"/>
          <p14:tracePt t="38931" x="7391400" y="2667000"/>
          <p14:tracePt t="38947" x="7264400" y="2730500"/>
          <p14:tracePt t="38964" x="7035800" y="2794000"/>
          <p14:tracePt t="38981" x="6870700" y="2806700"/>
          <p14:tracePt t="38997" x="6731000" y="2800350"/>
          <p14:tracePt t="39014" x="6572250" y="2762250"/>
          <p14:tracePt t="39031" x="6477000" y="2705100"/>
          <p14:tracePt t="39047" x="6381750" y="2603500"/>
          <p14:tracePt t="39064" x="6337300" y="2527300"/>
          <p14:tracePt t="39081" x="6324600" y="2470150"/>
          <p14:tracePt t="39098" x="6311900" y="2355850"/>
          <p14:tracePt t="39114" x="6343650" y="2266950"/>
          <p14:tracePt t="39131" x="6445250" y="2089150"/>
          <p14:tracePt t="39147" x="6527800" y="1993900"/>
          <p14:tracePt t="39164" x="6604000" y="1917700"/>
          <p14:tracePt t="39181" x="6756400" y="1835150"/>
          <p14:tracePt t="39197" x="6883400" y="1816100"/>
          <p14:tracePt t="39214" x="7067550" y="1828800"/>
          <p14:tracePt t="39231" x="7181850" y="1866900"/>
          <p14:tracePt t="39248" x="7353300" y="2006600"/>
          <p14:tracePt t="39264" x="7454900" y="2133600"/>
          <p14:tracePt t="39281" x="7543800" y="2247900"/>
          <p14:tracePt t="39297" x="7594600" y="2374900"/>
          <p14:tracePt t="39314" x="7594600" y="2432050"/>
          <p14:tracePt t="39331" x="7588250" y="2476500"/>
          <p14:tracePt t="39347" x="7537450" y="2527300"/>
          <p14:tracePt t="39364" x="7486650" y="2578100"/>
          <p14:tracePt t="39381" x="7346950" y="2641600"/>
          <p14:tracePt t="39398" x="7226300" y="2679700"/>
          <p14:tracePt t="39414" x="7054850" y="2717800"/>
          <p14:tracePt t="39417" x="6978650" y="2724150"/>
          <p14:tracePt t="39431" x="6826250" y="2724150"/>
          <p14:tracePt t="39448" x="6711950" y="2705100"/>
          <p14:tracePt t="39464" x="6604000" y="2667000"/>
          <p14:tracePt t="39481" x="6483350" y="2590800"/>
          <p14:tracePt t="39497" x="6432550" y="2527300"/>
          <p14:tracePt t="39514" x="6400800" y="2425700"/>
          <p14:tracePt t="39531" x="6394450" y="2349500"/>
          <p14:tracePt t="39547" x="6457950" y="2159000"/>
          <p14:tracePt t="39564" x="6527800" y="2025650"/>
          <p14:tracePt t="39581" x="6604000" y="1911350"/>
          <p14:tracePt t="39597" x="6750050" y="1797050"/>
          <p14:tracePt t="39614" x="6877050" y="1752600"/>
          <p14:tracePt t="39631" x="7112000" y="1739900"/>
          <p14:tracePt t="39647" x="7283450" y="1758950"/>
          <p14:tracePt t="39664" x="7461250" y="1828800"/>
          <p14:tracePt t="39681" x="7677150" y="2032000"/>
          <p14:tracePt t="39697" x="7772400" y="2178050"/>
          <p14:tracePt t="39714" x="7854950" y="2368550"/>
          <p14:tracePt t="39731" x="7867650" y="2476500"/>
          <p14:tracePt t="39748" x="7867650" y="2584450"/>
          <p14:tracePt t="39764" x="7810500" y="2705100"/>
          <p14:tracePt t="39781" x="7747000" y="2743200"/>
          <p14:tracePt t="39797" x="7600950" y="2800350"/>
          <p14:tracePt t="39814" x="7467600" y="2825750"/>
          <p14:tracePt t="39831" x="7327900" y="2832100"/>
          <p14:tracePt t="39848" x="7137400" y="2819400"/>
          <p14:tracePt t="39864" x="7004050" y="2787650"/>
          <p14:tracePt t="39881" x="6870700" y="2717800"/>
          <p14:tracePt t="39898" x="6813550" y="2660650"/>
          <p14:tracePt t="39914" x="6781800" y="2597150"/>
          <p14:tracePt t="39931" x="6756400" y="2508250"/>
          <p14:tracePt t="39947" x="6756400" y="2463800"/>
          <p14:tracePt t="39965" x="6781800" y="2387600"/>
          <p14:tracePt t="39981" x="6813550" y="2343150"/>
          <p14:tracePt t="39998" x="6838950" y="2317750"/>
          <p14:tracePt t="40014" x="6896100" y="2286000"/>
          <p14:tracePt t="40031" x="6934200" y="2266950"/>
          <p14:tracePt t="40047" x="6997700" y="2260600"/>
          <p14:tracePt t="40064" x="7029450" y="2260600"/>
          <p14:tracePt t="40081" x="7054850" y="2266950"/>
          <p14:tracePt t="40097" x="7073900" y="2273300"/>
          <p14:tracePt t="40114" x="7080250" y="2279650"/>
          <p14:tracePt t="40148" x="7080250" y="2286000"/>
          <p14:tracePt t="40180" x="7080250" y="2292350"/>
          <p14:tracePt t="40249" x="7080250" y="2286000"/>
          <p14:tracePt t="40912" x="7042150" y="2286000"/>
          <p14:tracePt t="40919" x="6997700" y="2286000"/>
          <p14:tracePt t="40931" x="6946900" y="2286000"/>
          <p14:tracePt t="40947" x="6711950" y="2311400"/>
          <p14:tracePt t="40965" x="6540500" y="2330450"/>
          <p14:tracePt t="40981" x="6330950" y="2336800"/>
          <p14:tracePt t="40998" x="5924550" y="2336800"/>
          <p14:tracePt t="41015" x="5638800" y="2349500"/>
          <p14:tracePt t="41047" x="4845050" y="2476500"/>
          <p14:tracePt t="41081" x="4095750" y="2673350"/>
          <p14:tracePt t="41114" x="3695700" y="2755900"/>
          <p14:tracePt t="41131" x="3581400" y="2774950"/>
          <p14:tracePt t="41148" x="3448050" y="2774950"/>
          <p14:tracePt t="41164" x="3390900" y="2774950"/>
          <p14:tracePt t="41181" x="3359150" y="2774950"/>
          <p14:tracePt t="41198" x="3346450" y="2768600"/>
          <p14:tracePt t="41214" x="3346450" y="2762250"/>
          <p14:tracePt t="41474" x="3289300" y="2749550"/>
          <p14:tracePt t="41481" x="3187700" y="2730500"/>
          <p14:tracePt t="41488" x="3086100" y="2711450"/>
          <p14:tracePt t="41498" x="2965450" y="2692400"/>
          <p14:tracePt t="41514" x="2730500" y="2679700"/>
          <p14:tracePt t="41548" x="2133600" y="2628900"/>
          <p14:tracePt t="41581" x="1701800" y="2622550"/>
          <p14:tracePt t="41614" x="1428750" y="2647950"/>
          <p14:tracePt t="41631" x="1327150" y="2667000"/>
          <p14:tracePt t="41647" x="1200150" y="2717800"/>
          <p14:tracePt t="41664" x="1155700" y="2736850"/>
          <p14:tracePt t="41681" x="1117600" y="2762250"/>
          <p14:tracePt t="41698" x="1085850" y="2832100"/>
          <p14:tracePt t="41714" x="1079500" y="2882900"/>
          <p14:tracePt t="41731" x="1066800" y="2984500"/>
          <p14:tracePt t="41747" x="1079500" y="3048000"/>
          <p14:tracePt t="41764" x="1104900" y="3124200"/>
          <p14:tracePt t="41781" x="1219200" y="3257550"/>
          <p14:tracePt t="41798" x="1327150" y="3346450"/>
          <p14:tracePt t="41815" x="1517650" y="3460750"/>
          <p14:tracePt t="41831" x="1657350" y="3486150"/>
          <p14:tracePt t="41848" x="1809750" y="3473450"/>
          <p14:tracePt t="41864" x="2032000" y="3390900"/>
          <p14:tracePt t="41881" x="2178050" y="3302000"/>
          <p14:tracePt t="41898" x="2362200" y="3187700"/>
          <p14:tracePt t="41914" x="2457450" y="3105150"/>
          <p14:tracePt t="41931" x="2533650" y="2997200"/>
          <p14:tracePt t="41947" x="2578100" y="2819400"/>
          <p14:tracePt t="41964" x="2578100" y="2724150"/>
          <p14:tracePt t="41981" x="2540000" y="2584450"/>
          <p14:tracePt t="41998" x="2489200" y="2501900"/>
          <p14:tracePt t="42014" x="2425700" y="2425700"/>
          <p14:tracePt t="42031" x="2305050" y="2349500"/>
          <p14:tracePt t="42048" x="2241550" y="2324100"/>
          <p14:tracePt t="42065" x="2139950" y="2305050"/>
          <p14:tracePt t="42081" x="2051050" y="2317750"/>
          <p14:tracePt t="42098" x="1949450" y="2349500"/>
          <p14:tracePt t="42114" x="1816100" y="2432050"/>
          <p14:tracePt t="42131" x="1746250" y="2501900"/>
          <p14:tracePt t="42148" x="1657350" y="2635250"/>
          <p14:tracePt t="42164" x="1612900" y="2736850"/>
          <p14:tracePt t="42181" x="1574800" y="2882900"/>
          <p14:tracePt t="42197" x="1555750" y="3054350"/>
          <p14:tracePt t="42214" x="1555750" y="3162300"/>
          <p14:tracePt t="42231" x="1581150" y="3289300"/>
          <p14:tracePt t="42247" x="1600200" y="3346450"/>
          <p14:tracePt t="42265" x="1619250" y="3384550"/>
          <p14:tracePt t="42281" x="1638300" y="3403600"/>
          <p14:tracePt t="42297" x="1663700" y="3403600"/>
          <p14:tracePt t="42314" x="1727200" y="3365500"/>
          <p14:tracePt t="42331" x="1803400" y="3321050"/>
          <p14:tracePt t="42347" x="1911350" y="3251200"/>
          <p14:tracePt t="42364" x="2051050" y="3168650"/>
          <p14:tracePt t="42381" x="2133600" y="3124200"/>
          <p14:tracePt t="42398" x="2209800" y="3067050"/>
          <p14:tracePt t="42415" x="2241550" y="3028950"/>
          <p14:tracePt t="42431" x="2266950" y="2984500"/>
          <p14:tracePt t="42448" x="2311400" y="2921000"/>
          <p14:tracePt t="42464" x="2336800" y="2876550"/>
          <p14:tracePt t="42481" x="2355850" y="2838450"/>
          <p14:tracePt t="42498" x="2362200" y="2813050"/>
          <p14:tracePt t="42515" x="2362200" y="2794000"/>
          <p14:tracePt t="42531" x="2336800" y="2755900"/>
          <p14:tracePt t="42548" x="2298700" y="2724150"/>
          <p14:tracePt t="42565" x="2228850" y="2673350"/>
          <p14:tracePt t="42581" x="2171700" y="2647950"/>
          <p14:tracePt t="42597" x="2108200" y="2628900"/>
          <p14:tracePt t="42614" x="1987550" y="2609850"/>
          <p14:tracePt t="42631" x="1905000" y="2609850"/>
          <p14:tracePt t="42648" x="1790700" y="2635250"/>
          <p14:tracePt t="42664" x="1733550" y="2667000"/>
          <p14:tracePt t="42681" x="1676400" y="2692400"/>
          <p14:tracePt t="42697" x="1612900" y="2755900"/>
          <p14:tracePt t="42715" x="1581150" y="2813050"/>
          <p14:tracePt t="42731" x="1549400" y="2895600"/>
          <p14:tracePt t="42747" x="1536700" y="3035300"/>
          <p14:tracePt t="42764" x="1543050" y="3124200"/>
          <p14:tracePt t="42781" x="1581150" y="3232150"/>
          <p14:tracePt t="42798" x="1625600" y="3308350"/>
          <p14:tracePt t="42814" x="1676400" y="3378200"/>
          <p14:tracePt t="42831" x="1778000" y="3435350"/>
          <p14:tracePt t="42848" x="1860550" y="3435350"/>
          <p14:tracePt t="42864" x="2019300" y="3390900"/>
          <p14:tracePt t="42881" x="2146300" y="3321050"/>
          <p14:tracePt t="42897" x="2222500" y="3251200"/>
          <p14:tracePt t="42914" x="2355850" y="3079750"/>
          <p14:tracePt t="42932" x="2425700" y="2914650"/>
          <p14:tracePt t="42948" x="2482850" y="2686050"/>
          <p14:tracePt t="42965" x="2495550" y="2584450"/>
          <p14:tracePt t="42981" x="2482850" y="2508250"/>
          <p14:tracePt t="42997" x="2457450" y="2413000"/>
          <p14:tracePt t="43015" x="2419350" y="2355850"/>
          <p14:tracePt t="43031" x="2374900" y="2317750"/>
          <p14:tracePt t="43048" x="2349500" y="2298700"/>
          <p14:tracePt t="43064" x="2311400" y="2286000"/>
          <p14:tracePt t="43081" x="2260600" y="2292350"/>
          <p14:tracePt t="43098" x="2197100" y="2317750"/>
          <p14:tracePt t="43114" x="2089150" y="2393950"/>
          <p14:tracePt t="43131" x="2019300" y="2444750"/>
          <p14:tracePt t="43147" x="1987550" y="2476500"/>
          <p14:tracePt t="43164" x="1962150" y="2495550"/>
          <p14:tracePt t="43181" x="1955800" y="2501900"/>
          <p14:tracePt t="43273" x="1949450" y="2501900"/>
          <p14:tracePt t="43322" x="1943100" y="2501900"/>
          <p14:tracePt t="44335" x="1981200" y="2476500"/>
          <p14:tracePt t="44342" x="2051050" y="2438400"/>
          <p14:tracePt t="44350" x="2127250" y="2413000"/>
          <p14:tracePt t="44364" x="2298700" y="2362200"/>
          <p14:tracePt t="44381" x="2527300" y="2305050"/>
          <p14:tracePt t="44398" x="2959100" y="2247900"/>
          <p14:tracePt t="44414" x="3384550" y="2209800"/>
          <p14:tracePt t="44448" x="4413250" y="2241550"/>
          <p14:tracePt t="44481" x="5340350" y="2279650"/>
          <p14:tracePt t="44514" x="5670550" y="2305050"/>
          <p14:tracePt t="44531" x="5759450" y="2311400"/>
          <p14:tracePt t="44547" x="5778500" y="2311400"/>
          <p14:tracePt t="44564" x="5797550" y="2311400"/>
          <p14:tracePt t="44581" x="5803900" y="2311400"/>
          <p14:tracePt t="44598" x="5810250" y="2311400"/>
          <p14:tracePt t="44682" x="5797550" y="2317750"/>
          <p14:tracePt t="44689" x="5784850" y="2317750"/>
          <p14:tracePt t="44697" x="5759450" y="2317750"/>
          <p14:tracePt t="44714" x="5645150" y="2311400"/>
          <p14:tracePt t="44731" x="5264150" y="2317750"/>
          <p14:tracePt t="44748" x="4838700" y="2355850"/>
          <p14:tracePt t="44764" x="4470400" y="2400300"/>
          <p14:tracePt t="44781" x="3867150" y="2508250"/>
          <p14:tracePt t="44798" x="3536950" y="2565400"/>
          <p14:tracePt t="44814" x="3308350" y="2628900"/>
          <p14:tracePt t="44831" x="3092450" y="2692400"/>
          <p14:tracePt t="44848" x="3022600" y="2705100"/>
          <p14:tracePt t="44864" x="2978150" y="2724150"/>
          <p14:tracePt t="44881" x="2971800" y="2724150"/>
          <p14:tracePt t="44914" x="2965450" y="2724150"/>
          <p14:tracePt t="44982" x="2984500" y="2717800"/>
          <p14:tracePt t="44988" x="3003550" y="2711450"/>
          <p14:tracePt t="44997" x="3028950" y="2705100"/>
          <p14:tracePt t="45014" x="3117850" y="2698750"/>
          <p14:tracePt t="45031" x="3378200" y="2647950"/>
          <p14:tracePt t="45048" x="3600450" y="2616200"/>
          <p14:tracePt t="45064" x="4095750" y="2578100"/>
          <p14:tracePt t="45081" x="4527550" y="2565400"/>
          <p14:tracePt t="45098" x="4991100" y="2571750"/>
          <p14:tracePt t="45114" x="5562600" y="2597150"/>
          <p14:tracePt t="45131" x="5880100" y="2616200"/>
          <p14:tracePt t="45148" x="6102350" y="2641600"/>
          <p14:tracePt t="45164" x="6394450" y="2660650"/>
          <p14:tracePt t="45181" x="6515100" y="2679700"/>
          <p14:tracePt t="45198" x="6654800" y="2692400"/>
          <p14:tracePt t="45214" x="6711950" y="2692400"/>
          <p14:tracePt t="45231" x="6775450" y="2692400"/>
          <p14:tracePt t="45248" x="6794500" y="2692400"/>
          <p14:tracePt t="45264" x="6813550" y="2686050"/>
          <p14:tracePt t="45281" x="6813550" y="2667000"/>
          <p14:tracePt t="45298" x="6800850" y="2654300"/>
          <p14:tracePt t="45315" x="6743700" y="2622550"/>
          <p14:tracePt t="45331" x="6692900" y="2616200"/>
          <p14:tracePt t="45348" x="6616700" y="2597150"/>
          <p14:tracePt t="45364" x="6438900" y="2578100"/>
          <p14:tracePt t="45381" x="6324600" y="2578100"/>
          <p14:tracePt t="45399" x="6076950" y="2597150"/>
          <p14:tracePt t="45414" x="5899150" y="2622550"/>
          <p14:tracePt t="45431" x="5702300" y="2660650"/>
          <p14:tracePt t="45448" x="5372100" y="2711450"/>
          <p14:tracePt t="45464" x="5149850" y="2749550"/>
          <p14:tracePt t="45481" x="4889500" y="2787650"/>
          <p14:tracePt t="45498" x="4546600" y="2832100"/>
          <p14:tracePt t="45514" x="4286250" y="2870200"/>
          <p14:tracePt t="45531" x="3873500" y="2940050"/>
          <p14:tracePt t="45548" x="3619500" y="3003550"/>
          <p14:tracePt t="45564" x="3365500" y="3060700"/>
          <p14:tracePt t="45581" x="3041650" y="3149600"/>
          <p14:tracePt t="45598" x="2876550" y="3194050"/>
          <p14:tracePt t="45614" x="2692400" y="3244850"/>
          <p14:tracePt t="45631" x="2622550" y="3257550"/>
          <p14:tracePt t="45648" x="2584450" y="3257550"/>
          <p14:tracePt t="45664" x="2546350" y="3263900"/>
          <p14:tracePt t="45698" x="2540000" y="3263900"/>
          <p14:tracePt t="45714" x="2540000" y="3257550"/>
          <p14:tracePt t="45731" x="2546350" y="3251200"/>
          <p14:tracePt t="45748" x="2590800" y="3194050"/>
          <p14:tracePt t="45764" x="2647950" y="3143250"/>
          <p14:tracePt t="45781" x="2813050" y="3067050"/>
          <p14:tracePt t="45798" x="2946400" y="3003550"/>
          <p14:tracePt t="45814" x="3117850" y="2927350"/>
          <p14:tracePt t="45831" x="3505200" y="2774950"/>
          <p14:tracePt t="45848" x="3854450" y="2673350"/>
          <p14:tracePt t="45864" x="4337050" y="2520950"/>
          <p14:tracePt t="45881" x="4775200" y="2451100"/>
          <p14:tracePt t="45898" x="5257800" y="2413000"/>
          <p14:tracePt t="45914" x="5937250" y="2336800"/>
          <p14:tracePt t="45931" x="6318250" y="2298700"/>
          <p14:tracePt t="45948" x="6724650" y="2254250"/>
          <p14:tracePt t="45964" x="6908800" y="2235200"/>
          <p14:tracePt t="45981" x="7054850" y="2228850"/>
          <p14:tracePt t="45998" x="7226300" y="2228850"/>
          <p14:tracePt t="46014" x="7283450" y="2228850"/>
          <p14:tracePt t="46031" x="7334250" y="2228850"/>
          <p14:tracePt t="46048" x="7340600" y="2228850"/>
          <p14:tracePt t="46064" x="7346950" y="2228850"/>
          <p14:tracePt t="46098" x="7353300" y="2228850"/>
          <p14:tracePt t="46114" x="7346950" y="2235200"/>
          <p14:tracePt t="46131" x="7308850" y="2235200"/>
          <p14:tracePt t="46148" x="7175500" y="2241550"/>
          <p14:tracePt t="46164" x="6864350" y="2260600"/>
          <p14:tracePt t="46181" x="6559550" y="2279650"/>
          <p14:tracePt t="46198" x="5937250" y="2317750"/>
          <p14:tracePt t="46214" x="5473700" y="2343150"/>
          <p14:tracePt t="46231" x="5010150" y="2368550"/>
          <p14:tracePt t="46248" x="4292600" y="2444750"/>
          <p14:tracePt t="46264" x="3860800" y="2508250"/>
          <p14:tracePt t="46281" x="3282950" y="2603500"/>
          <p14:tracePt t="46298" x="2990850" y="2654300"/>
          <p14:tracePt t="46314" x="2762250" y="2692400"/>
          <p14:tracePt t="46331" x="2451100" y="2762250"/>
          <p14:tracePt t="46348" x="2292350" y="2806700"/>
          <p14:tracePt t="46364" x="2089150" y="2870200"/>
          <p14:tracePt t="46381" x="1968500" y="2901950"/>
          <p14:tracePt t="46398" x="1879600" y="2933700"/>
          <p14:tracePt t="46414" x="1828800" y="2946400"/>
          <p14:tracePt t="46431" x="1822450" y="2946400"/>
          <p14:tracePt t="46448" x="1816100" y="2946400"/>
          <p14:tracePt t="46464" x="1816100" y="2940050"/>
          <p14:tracePt t="46490" x="1822450" y="2940050"/>
          <p14:tracePt t="46498" x="1841500" y="2927350"/>
          <p14:tracePt t="46514" x="1917700" y="2921000"/>
          <p14:tracePt t="46531" x="2152650" y="2882900"/>
          <p14:tracePt t="46548" x="2400300" y="2844800"/>
          <p14:tracePt t="46564" x="2781300" y="2813050"/>
          <p14:tracePt t="46581" x="3498850" y="2800350"/>
          <p14:tracePt t="46598" x="4114800" y="2755900"/>
          <p14:tracePt t="46615" x="4584700" y="2724150"/>
          <p14:tracePt t="46631" x="5251450" y="2597150"/>
          <p14:tracePt t="46648" x="5607050" y="2527300"/>
          <p14:tracePt t="46664" x="6032500" y="2432050"/>
          <p14:tracePt t="46681" x="6223000" y="2400300"/>
          <p14:tracePt t="46698" x="6521450" y="2362200"/>
          <p14:tracePt t="46714" x="6686550" y="2343150"/>
          <p14:tracePt t="46731" x="6794500" y="2330450"/>
          <p14:tracePt t="46748" x="6870700" y="2311400"/>
          <p14:tracePt t="46764" x="6896100" y="2311400"/>
          <p14:tracePt t="46781" x="6902450" y="2305050"/>
          <p14:tracePt t="46798" x="6908800" y="2305050"/>
          <p14:tracePt t="46858" x="6902450" y="2305050"/>
          <p14:tracePt t="46865" x="6883400" y="2305050"/>
          <p14:tracePt t="46872" x="6845300" y="2305050"/>
          <p14:tracePt t="46881" x="6794500" y="2305050"/>
          <p14:tracePt t="46898" x="6648450" y="2317750"/>
          <p14:tracePt t="46914" x="6330950" y="2343150"/>
          <p14:tracePt t="46931" x="6051550" y="2381250"/>
          <p14:tracePt t="46948" x="5721350" y="2438400"/>
          <p14:tracePt t="46964" x="5226050" y="2527300"/>
          <p14:tracePt t="46981" x="4870450" y="2590800"/>
          <p14:tracePt t="46998" x="4343400" y="2711450"/>
          <p14:tracePt t="47014" x="4000500" y="2787650"/>
          <p14:tracePt t="47032" x="3676650" y="2876550"/>
          <p14:tracePt t="47048" x="3295650" y="3009900"/>
          <p14:tracePt t="47064" x="3111500" y="3060700"/>
          <p14:tracePt t="47081" x="2895600" y="3117850"/>
          <p14:tracePt t="47098" x="2794000" y="3143250"/>
          <p14:tracePt t="47114" x="2730500" y="3162300"/>
          <p14:tracePt t="47131" x="2679700" y="3187700"/>
          <p14:tracePt t="47148" x="2654300" y="3194050"/>
          <p14:tracePt t="47164" x="2622550" y="3194050"/>
          <p14:tracePt t="47181" x="2609850" y="3194050"/>
          <p14:tracePt t="47214" x="2628900" y="3181350"/>
          <p14:tracePt t="47231" x="2692400" y="3130550"/>
          <p14:tracePt t="47248" x="2959100" y="3016250"/>
          <p14:tracePt t="47264" x="3352800" y="2895600"/>
          <p14:tracePt t="47281" x="3860800" y="2774950"/>
          <p14:tracePt t="47298" x="4762500" y="2635250"/>
          <p14:tracePt t="47314" x="5416550" y="2590800"/>
          <p14:tracePt t="47331" x="6210300" y="2540000"/>
          <p14:tracePt t="47348" x="6572250" y="2501900"/>
          <p14:tracePt t="47364" x="6845300" y="2470150"/>
          <p14:tracePt t="47381" x="7067550" y="2438400"/>
          <p14:tracePt t="47398" x="7156450" y="2419350"/>
          <p14:tracePt t="47414" x="7213600" y="2406650"/>
          <p14:tracePt t="47431" x="7219950" y="2406650"/>
          <p14:tracePt t="47448" x="7226300" y="2406650"/>
          <p14:tracePt t="47817" x="7239000" y="2393950"/>
          <p14:tracePt t="47824" x="7258050" y="2381250"/>
          <p14:tracePt t="47831" x="7289800" y="2362200"/>
          <p14:tracePt t="47848" x="7353300" y="2317750"/>
          <p14:tracePt t="47864" x="7416800" y="2286000"/>
          <p14:tracePt t="47898" x="7524750" y="2222500"/>
          <p14:tracePt t="47931" x="7550150" y="2209800"/>
          <p14:tracePt t="47964" x="7531100" y="2190750"/>
          <p14:tracePt t="47981" x="7493000" y="2171700"/>
          <p14:tracePt t="47998" x="7410450" y="2127250"/>
          <p14:tracePt t="48014" x="7334250" y="2101850"/>
          <p14:tracePt t="48031" x="7245350" y="2076450"/>
          <p14:tracePt t="48048" x="7092950" y="2057400"/>
          <p14:tracePt t="48064" x="6985000" y="2044700"/>
          <p14:tracePt t="48081" x="6838950" y="2070100"/>
          <p14:tracePt t="48098" x="6750050" y="2101850"/>
          <p14:tracePt t="48114" x="6686550" y="2139950"/>
          <p14:tracePt t="48131" x="6610350" y="2197100"/>
          <p14:tracePt t="48148" x="6578600" y="2235200"/>
          <p14:tracePt t="48165" x="6553200" y="2279650"/>
          <p14:tracePt t="48181" x="6540500" y="2324100"/>
          <p14:tracePt t="48198" x="6534150" y="2362200"/>
          <p14:tracePt t="48214" x="6534150" y="2432050"/>
          <p14:tracePt t="48231" x="6553200" y="2495550"/>
          <p14:tracePt t="48248" x="6597650" y="2571750"/>
          <p14:tracePt t="48264" x="6661150" y="2635250"/>
          <p14:tracePt t="48281" x="6756400" y="2698750"/>
          <p14:tracePt t="48298" x="6946900" y="2781300"/>
          <p14:tracePt t="48314" x="7099300" y="2813050"/>
          <p14:tracePt t="48331" x="7334250" y="2832100"/>
          <p14:tracePt t="48348" x="7461250" y="2813050"/>
          <p14:tracePt t="48364" x="7575550" y="2781300"/>
          <p14:tracePt t="48381" x="7683500" y="2711450"/>
          <p14:tracePt t="48398" x="7740650" y="2654300"/>
          <p14:tracePt t="48415" x="7785100" y="2584450"/>
          <p14:tracePt t="48431" x="7797800" y="2533650"/>
          <p14:tracePt t="48448" x="7797800" y="2482850"/>
          <p14:tracePt t="48464" x="7753350" y="2413000"/>
          <p14:tracePt t="48481" x="7715250" y="2381250"/>
          <p14:tracePt t="48498" x="7664450" y="2349500"/>
          <p14:tracePt t="48514" x="7575550" y="2305050"/>
          <p14:tracePt t="48531" x="7499350" y="2279650"/>
          <p14:tracePt t="48548" x="7340600" y="2260600"/>
          <p14:tracePt t="48564" x="7239000" y="2247900"/>
          <p14:tracePt t="48581" x="7162800" y="2247900"/>
          <p14:tracePt t="48598" x="7080250" y="2254250"/>
          <p14:tracePt t="48614" x="7029450" y="2273300"/>
          <p14:tracePt t="48631" x="6978650" y="2298700"/>
          <p14:tracePt t="48648" x="6946900" y="2317750"/>
          <p14:tracePt t="48664" x="6934200" y="2324100"/>
          <p14:tracePt t="48681" x="6915150" y="2343150"/>
          <p14:tracePt t="48698" x="6902450" y="2343150"/>
          <p14:tracePt t="48714" x="6877050" y="2362200"/>
          <p14:tracePt t="48731" x="6838950" y="2387600"/>
          <p14:tracePt t="48748" x="6794500" y="2400300"/>
          <p14:tracePt t="48764" x="6667500" y="2457450"/>
          <p14:tracePt t="48781" x="6470650" y="2508250"/>
          <p14:tracePt t="48798" x="5994400" y="2546350"/>
          <p14:tracePt t="48814" x="5327650" y="2616200"/>
          <p14:tracePt t="48831" x="4470400" y="2724150"/>
          <p14:tracePt t="48848" x="2959100" y="2940050"/>
          <p14:tracePt t="48864" x="2178050" y="3073400"/>
          <p14:tracePt t="48881" x="1193800" y="3238500"/>
          <p14:tracePt t="48898" x="876300" y="3270250"/>
          <p14:tracePt t="48915" x="692150" y="3282950"/>
          <p14:tracePt t="48917" x="654050" y="3282950"/>
          <p14:tracePt t="48931" x="603250" y="3282950"/>
          <p14:tracePt t="48948" x="577850" y="3282950"/>
          <p14:tracePt t="48964" x="571500" y="3282950"/>
          <p14:tracePt t="49020" x="577850" y="3282950"/>
          <p14:tracePt t="49027" x="596900" y="3282950"/>
          <p14:tracePt t="49034" x="615950" y="3282950"/>
          <p14:tracePt t="49048" x="679450" y="3282950"/>
          <p14:tracePt t="49064" x="781050" y="3263900"/>
          <p14:tracePt t="49081" x="908050" y="3251200"/>
          <p14:tracePt t="49098" x="1174750" y="3232150"/>
          <p14:tracePt t="49114" x="1320800" y="3232150"/>
          <p14:tracePt t="49131" x="1587500" y="3232150"/>
          <p14:tracePt t="49148" x="1758950" y="3225800"/>
          <p14:tracePt t="49164" x="1917700" y="3181350"/>
          <p14:tracePt t="49181" x="2146300" y="3130550"/>
          <p14:tracePt t="49198" x="2298700" y="3067050"/>
          <p14:tracePt t="49214" x="2520950" y="2978150"/>
          <p14:tracePt t="49231" x="2660650" y="2901950"/>
          <p14:tracePt t="49248" x="2762250" y="2838450"/>
          <p14:tracePt t="49264" x="2857500" y="2755900"/>
          <p14:tracePt t="49281" x="2882900" y="2736850"/>
          <p14:tracePt t="49298" x="2895600" y="2724150"/>
          <p14:tracePt t="49346" x="2889250" y="2724150"/>
          <p14:tracePt t="49354" x="2882900" y="2717800"/>
          <p14:tracePt t="49364" x="2844800" y="2705100"/>
          <p14:tracePt t="49381" x="2647950" y="2635250"/>
          <p14:tracePt t="49398" x="2444750" y="2597150"/>
          <p14:tracePt t="49414" x="2235200" y="2571750"/>
          <p14:tracePt t="49416" x="2127250" y="2571750"/>
          <p14:tracePt t="49431" x="1936750" y="2590800"/>
          <p14:tracePt t="49448" x="1720850" y="2622550"/>
          <p14:tracePt t="49465" x="1504950" y="2673350"/>
          <p14:tracePt t="49481" x="1435100" y="2705100"/>
          <p14:tracePt t="49498" x="1409700" y="2711450"/>
          <p14:tracePt t="49514" x="1397000" y="2711450"/>
          <p14:tracePt t="49531" x="1397000" y="2743200"/>
          <p14:tracePt t="49548" x="1403350" y="2806700"/>
          <p14:tracePt t="49564" x="1422400" y="2857500"/>
          <p14:tracePt t="49581" x="1454150" y="2927350"/>
          <p14:tracePt t="49598" x="1524000" y="3079750"/>
          <p14:tracePt t="49614" x="1587500" y="3175000"/>
          <p14:tracePt t="49631" x="1638300" y="3257550"/>
          <p14:tracePt t="49648" x="1720850" y="3346450"/>
          <p14:tracePt t="49665" x="1765300" y="3371850"/>
          <p14:tracePt t="49681" x="1816100" y="3384550"/>
          <p14:tracePt t="49698" x="1854200" y="3384550"/>
          <p14:tracePt t="49715" x="1892300" y="3365500"/>
          <p14:tracePt t="49731" x="1924050" y="3359150"/>
          <p14:tracePt t="49748" x="1949450" y="3333750"/>
          <p14:tracePt t="49764" x="2000250" y="3302000"/>
          <p14:tracePt t="49781" x="2025650" y="3289300"/>
          <p14:tracePt t="49798" x="2051050" y="3270250"/>
          <p14:tracePt t="49814" x="2057400" y="3263900"/>
          <p14:tracePt t="49848" x="2063750" y="3263900"/>
          <p14:tracePt t="50278" x="2095500" y="3257550"/>
          <p14:tracePt t="50285" x="2159000" y="3251200"/>
          <p14:tracePt t="50292" x="2222500" y="3232150"/>
          <p14:tracePt t="50300" x="2298700" y="3225800"/>
          <p14:tracePt t="50315" x="2451100" y="3206750"/>
          <p14:tracePt t="50331" x="2590800" y="3206750"/>
          <p14:tracePt t="50348" x="2813050" y="3200400"/>
          <p14:tracePt t="50381" x="3048000" y="3200400"/>
          <p14:tracePt t="50415" x="3175000" y="3194050"/>
          <p14:tracePt t="50448" x="3187700" y="3194050"/>
          <p14:tracePt t="50465" x="3194050" y="3194050"/>
          <p14:tracePt t="50556" x="3187700" y="3194050"/>
          <p14:tracePt t="50570" x="3175000" y="3181350"/>
          <p14:tracePt t="50577" x="3143250" y="3155950"/>
          <p14:tracePt t="50584" x="3105150" y="3124200"/>
          <p14:tracePt t="50598" x="2997200" y="3041650"/>
          <p14:tracePt t="50614" x="2889250" y="2978150"/>
          <p14:tracePt t="50631" x="2806700" y="2940050"/>
          <p14:tracePt t="50648" x="2730500" y="2914650"/>
          <p14:tracePt t="50665" x="2692400" y="2901950"/>
          <p14:tracePt t="50681" x="2609850" y="2901950"/>
          <p14:tracePt t="50698" x="2520950" y="2901950"/>
          <p14:tracePt t="50715" x="2406650" y="2921000"/>
          <p14:tracePt t="50731" x="2235200" y="2965450"/>
          <p14:tracePt t="50748" x="2108200" y="2990850"/>
          <p14:tracePt t="50765" x="1911350" y="3048000"/>
          <p14:tracePt t="50781" x="1797050" y="3079750"/>
          <p14:tracePt t="50798" x="1739900" y="3092450"/>
          <p14:tracePt t="50814" x="1714500" y="3105150"/>
          <p14:tracePt t="50831" x="1701800" y="3105150"/>
          <p14:tracePt t="50864" x="1708150" y="3111500"/>
          <p14:tracePt t="50881" x="1739900" y="3124200"/>
          <p14:tracePt t="50898" x="1905000" y="3155950"/>
          <p14:tracePt t="50915" x="2044700" y="3175000"/>
          <p14:tracePt t="50931" x="2260600" y="3194050"/>
          <p14:tracePt t="50948" x="2406650" y="3194050"/>
          <p14:tracePt t="50965" x="2546350" y="3187700"/>
          <p14:tracePt t="50981" x="2717800" y="3143250"/>
          <p14:tracePt t="50998" x="2800350" y="3092450"/>
          <p14:tracePt t="51015" x="2901950" y="3016250"/>
          <p14:tracePt t="51031" x="2952750" y="2971800"/>
          <p14:tracePt t="51048" x="2971800" y="2940050"/>
          <p14:tracePt t="51065" x="2984500" y="2882900"/>
          <p14:tracePt t="51081" x="2984500" y="2851150"/>
          <p14:tracePt t="51098" x="2959100" y="2806700"/>
          <p14:tracePt t="51115" x="2927350" y="2781300"/>
          <p14:tracePt t="51131" x="2882900" y="2755900"/>
          <p14:tracePt t="51148" x="2800350" y="2724150"/>
          <p14:tracePt t="51165" x="2711450" y="2717800"/>
          <p14:tracePt t="51182" x="2540000" y="2724150"/>
          <p14:tracePt t="51198" x="2425700" y="2749550"/>
          <p14:tracePt t="51215" x="2324100" y="2774950"/>
          <p14:tracePt t="51231" x="2254250" y="2794000"/>
          <p14:tracePt t="51248" x="2228850" y="2806700"/>
          <p14:tracePt t="51265" x="2197100" y="2844800"/>
          <p14:tracePt t="51281" x="2178050" y="2857500"/>
          <p14:tracePt t="51298" x="2159000" y="2876550"/>
          <p14:tracePt t="51335" x="2159000" y="2882900"/>
          <p14:tracePt t="51515" x="2159000" y="2889250"/>
          <p14:tracePt t="51529" x="2159000" y="2895600"/>
          <p14:tracePt t="51536" x="2159000" y="2908300"/>
          <p14:tracePt t="51548" x="2159000" y="2914650"/>
          <p14:tracePt t="51565" x="2165350" y="2946400"/>
          <p14:tracePt t="51581" x="2165350" y="2965450"/>
          <p14:tracePt t="51598" x="2171700" y="2978150"/>
          <p14:tracePt t="51615" x="2171700" y="2997200"/>
          <p14:tracePt t="51631" x="2171700" y="3003550"/>
          <p14:tracePt t="51648" x="2178050" y="3022600"/>
          <p14:tracePt t="51665" x="2197100" y="3035300"/>
          <p14:tracePt t="51682" x="2235200" y="3048000"/>
          <p14:tracePt t="51698" x="2368550" y="3048000"/>
          <p14:tracePt t="51715" x="2514600" y="3048000"/>
          <p14:tracePt t="51731" x="2825750" y="3041650"/>
          <p14:tracePt t="51748" x="3073400" y="3022600"/>
          <p14:tracePt t="51765" x="3378200" y="2978150"/>
          <p14:tracePt t="51782" x="4044950" y="2927350"/>
          <p14:tracePt t="51798" x="4533900" y="2876550"/>
          <p14:tracePt t="51815" x="5251450" y="2813050"/>
          <p14:tracePt t="51831" x="5664200" y="2755900"/>
          <p14:tracePt t="51848" x="6045200" y="2717800"/>
          <p14:tracePt t="51865" x="6413500" y="2692400"/>
          <p14:tracePt t="51881" x="6604000" y="2692400"/>
          <p14:tracePt t="51898" x="6794500" y="2692400"/>
          <p14:tracePt t="51915" x="6889750" y="2692400"/>
          <p14:tracePt t="51931" x="6946900" y="2686050"/>
          <p14:tracePt t="51948" x="6978650" y="2686050"/>
          <p14:tracePt t="51965" x="6985000" y="2686050"/>
          <p14:tracePt t="51998" x="6972300" y="2686050"/>
          <p14:tracePt t="52015" x="6915150" y="2686050"/>
          <p14:tracePt t="52031" x="6762750" y="2692400"/>
          <p14:tracePt t="52048" x="6635750" y="2711450"/>
          <p14:tracePt t="52065" x="6356350" y="2762250"/>
          <p14:tracePt t="52081" x="6140450" y="2800350"/>
          <p14:tracePt t="52098" x="5886450" y="2870200"/>
          <p14:tracePt t="52115" x="5422900" y="2978150"/>
          <p14:tracePt t="52131" x="5086350" y="3041650"/>
          <p14:tracePt t="52148" x="4483100" y="3149600"/>
          <p14:tracePt t="52165" x="4108450" y="3213100"/>
          <p14:tracePt t="52181" x="3657600" y="3263900"/>
          <p14:tracePt t="52198" x="3073400" y="3321050"/>
          <p14:tracePt t="52215" x="2787650" y="3359150"/>
          <p14:tracePt t="52231" x="2514600" y="3384550"/>
          <p14:tracePt t="52248" x="2413000" y="3397250"/>
          <p14:tracePt t="52265" x="2362200" y="3390900"/>
          <p14:tracePt t="52281" x="2343150" y="3390900"/>
          <p14:tracePt t="52315" x="2336800" y="3390900"/>
          <p14:tracePt t="52336" x="2343150" y="3390900"/>
          <p14:tracePt t="52350" x="2349500" y="3384550"/>
          <p14:tracePt t="52365" x="2374900" y="3371850"/>
          <p14:tracePt t="52381" x="2463800" y="3340100"/>
          <p14:tracePt t="52398" x="2724150" y="3251200"/>
          <p14:tracePt t="52415" x="3060700" y="3136900"/>
          <p14:tracePt t="52432" x="3390900" y="3022600"/>
          <p14:tracePt t="52448" x="4152900" y="2781300"/>
          <p14:tracePt t="52465" x="4673600" y="2616200"/>
          <p14:tracePt t="52481" x="5435600" y="2438400"/>
          <p14:tracePt t="52498" x="5892800" y="2362200"/>
          <p14:tracePt t="52515" x="6280150" y="2317750"/>
          <p14:tracePt t="52531" x="6750050" y="2305050"/>
          <p14:tracePt t="52548" x="6927850" y="2305050"/>
          <p14:tracePt t="52565" x="7092950" y="2324100"/>
          <p14:tracePt t="52581" x="7131050" y="2330450"/>
          <p14:tracePt t="52598" x="7150100" y="2336800"/>
          <p14:tracePt t="52615" x="7156450" y="2336800"/>
          <p14:tracePt t="52648" x="7105650" y="2336800"/>
          <p14:tracePt t="52665" x="6991350" y="2336800"/>
          <p14:tracePt t="52681" x="6800850" y="2336800"/>
          <p14:tracePt t="52698" x="6388100" y="2349500"/>
          <p14:tracePt t="52715" x="6000750" y="2381250"/>
          <p14:tracePt t="52731" x="5346700" y="2457450"/>
          <p14:tracePt t="52748" x="4851400" y="2540000"/>
          <p14:tracePt t="52765" x="4451350" y="2609850"/>
          <p14:tracePt t="52781" x="3924300" y="2724150"/>
          <p14:tracePt t="52798" x="3587750" y="2794000"/>
          <p14:tracePt t="52815" x="3302000" y="2851150"/>
          <p14:tracePt t="52831" x="3149600" y="2895600"/>
          <p14:tracePt t="52848" x="3028950" y="2927350"/>
          <p14:tracePt t="52865" x="2921000" y="2959100"/>
          <p14:tracePt t="52881" x="2895600" y="2959100"/>
          <p14:tracePt t="52898" x="2882900" y="2965450"/>
          <p14:tracePt t="52915" x="2876550" y="2965450"/>
          <p14:tracePt t="52989" x="2882900" y="2965450"/>
          <p14:tracePt t="52997" x="2895600" y="2959100"/>
          <p14:tracePt t="53003" x="2908300" y="2959100"/>
          <p14:tracePt t="53015" x="2933700" y="2952750"/>
          <p14:tracePt t="53031" x="3111500" y="2927350"/>
          <p14:tracePt t="53048" x="3257550" y="2908300"/>
          <p14:tracePt t="53065" x="3460750" y="2895600"/>
          <p14:tracePt t="53082" x="3733800" y="2870200"/>
          <p14:tracePt t="53098" x="3930650" y="2832100"/>
          <p14:tracePt t="53115" x="4216400" y="2781300"/>
          <p14:tracePt t="53131" x="4381500" y="2749550"/>
          <p14:tracePt t="53148" x="4616450" y="2686050"/>
          <p14:tracePt t="53165" x="4768850" y="2641600"/>
          <p14:tracePt t="53181" x="4914900" y="2609850"/>
          <p14:tracePt t="53198" x="5080000" y="2571750"/>
          <p14:tracePt t="53215" x="5156200" y="2565400"/>
          <p14:tracePt t="53232" x="5232400" y="2552700"/>
          <p14:tracePt t="53248" x="5289550" y="2546350"/>
          <p14:tracePt t="53265" x="5295900" y="2546350"/>
          <p14:tracePt t="53281" x="5302250" y="2546350"/>
          <p14:tracePt t="53337" x="5295900" y="2552700"/>
          <p14:tracePt t="53343" x="5289550" y="2552700"/>
          <p14:tracePt t="53350" x="5264150" y="2559050"/>
          <p14:tracePt t="53365" x="5162550" y="2578100"/>
          <p14:tracePt t="53381" x="4978400" y="2616200"/>
          <p14:tracePt t="53398" x="4724400" y="2673350"/>
          <p14:tracePt t="53415" x="4089400" y="2806700"/>
          <p14:tracePt t="53431" x="3676650" y="2870200"/>
          <p14:tracePt t="53448" x="3048000" y="2984500"/>
          <p14:tracePt t="53465" x="2711450" y="3016250"/>
          <p14:tracePt t="53481" x="2432050" y="3048000"/>
          <p14:tracePt t="53498" x="2146300" y="3060700"/>
          <p14:tracePt t="53515" x="2044700" y="3060700"/>
          <p14:tracePt t="53531" x="1993900" y="3060700"/>
          <p14:tracePt t="53548" x="1981200" y="3060700"/>
          <p14:tracePt t="53581" x="2025650" y="3022600"/>
          <p14:tracePt t="53598" x="2152650" y="2965450"/>
          <p14:tracePt t="53615" x="2609850" y="2800350"/>
          <p14:tracePt t="53631" x="3022600" y="2673350"/>
          <p14:tracePt t="53648" x="3549650" y="2552700"/>
          <p14:tracePt t="53665" x="4445000" y="2425700"/>
          <p14:tracePt t="53681" x="4978400" y="2374900"/>
          <p14:tracePt t="53698" x="5746750" y="2349500"/>
          <p14:tracePt t="53715" x="6178550" y="2349500"/>
          <p14:tracePt t="53731" x="6527800" y="2349500"/>
          <p14:tracePt t="53748" x="6819900" y="2349500"/>
          <p14:tracePt t="53765" x="6946900" y="2349500"/>
          <p14:tracePt t="53781" x="7067550" y="2349500"/>
          <p14:tracePt t="53798" x="7105650" y="2343150"/>
          <p14:tracePt t="53815" x="7118350" y="2343150"/>
          <p14:tracePt t="53831" x="7124700" y="2343150"/>
          <p14:tracePt t="53848" x="7124700" y="2349500"/>
          <p14:tracePt t="53865" x="7118350" y="2349500"/>
          <p14:tracePt t="53881" x="7086600" y="2349500"/>
          <p14:tracePt t="53898" x="7010400" y="2349500"/>
          <p14:tracePt t="53915" x="6756400" y="2368550"/>
          <p14:tracePt t="53931" x="6521450" y="2393950"/>
          <p14:tracePt t="53948" x="6032500" y="2463800"/>
          <p14:tracePt t="53965" x="5613400" y="2533650"/>
          <p14:tracePt t="53981" x="5194300" y="2622550"/>
          <p14:tracePt t="53998" x="4451350" y="2794000"/>
          <p14:tracePt t="54015" x="4095750" y="2863850"/>
          <p14:tracePt t="54031" x="3543300" y="2990850"/>
          <p14:tracePt t="54048" x="3308350" y="3041650"/>
          <p14:tracePt t="54065" x="3149600" y="3067050"/>
          <p14:tracePt t="54081" x="3016250" y="3073400"/>
          <p14:tracePt t="54098" x="2990850" y="3073400"/>
          <p14:tracePt t="54115" x="2978150" y="3073400"/>
          <p14:tracePt t="54929" x="2984500" y="3060700"/>
          <p14:tracePt t="54936" x="2990850" y="3060700"/>
          <p14:tracePt t="54949" x="3016250" y="3041650"/>
          <p14:tracePt t="54965" x="3073400" y="3003550"/>
          <p14:tracePt t="54982" x="3155950" y="2946400"/>
          <p14:tracePt t="54998" x="3327400" y="2876550"/>
          <p14:tracePt t="55015" x="3448050" y="2825750"/>
          <p14:tracePt t="55048" x="3733800" y="2755900"/>
          <p14:tracePt t="55082" x="3975100" y="2743200"/>
          <p14:tracePt t="55115" x="4038600" y="2743200"/>
          <p14:tracePt t="55132" x="4064000" y="2743200"/>
          <p14:tracePt t="55165" x="4064000" y="2749550"/>
          <p14:tracePt t="55207" x="4057650" y="2755900"/>
          <p14:tracePt t="55214" x="4044950" y="2762250"/>
          <p14:tracePt t="55221" x="4032250" y="2768600"/>
          <p14:tracePt t="55232" x="4000500" y="2774950"/>
          <p14:tracePt t="55249" x="3822700" y="2813050"/>
          <p14:tracePt t="55265" x="3638550" y="2857500"/>
          <p14:tracePt t="55282" x="3429000" y="2895600"/>
          <p14:tracePt t="55298" x="3149600" y="2933700"/>
          <p14:tracePt t="55315" x="3041650" y="2952750"/>
          <p14:tracePt t="55332" x="2965450" y="2971800"/>
          <p14:tracePt t="55348" x="2946400" y="2978150"/>
          <p14:tracePt t="55443" x="2952750" y="2971800"/>
          <p14:tracePt t="55450" x="2959100" y="2971800"/>
          <p14:tracePt t="55458" x="2978150" y="2959100"/>
          <p14:tracePt t="55465" x="3003550" y="2940050"/>
          <p14:tracePt t="55483" x="3111500" y="2889250"/>
          <p14:tracePt t="55498" x="3409950" y="2768600"/>
          <p14:tracePt t="55515" x="3625850" y="2705100"/>
          <p14:tracePt t="55532" x="3949700" y="2628900"/>
          <p14:tracePt t="55548" x="4445000" y="2540000"/>
          <p14:tracePt t="55565" x="4775200" y="2482850"/>
          <p14:tracePt t="55582" x="5168900" y="2438400"/>
          <p14:tracePt t="55598" x="5391150" y="2425700"/>
          <p14:tracePt t="55615" x="5588000" y="2413000"/>
          <p14:tracePt t="55632" x="5822950" y="2413000"/>
          <p14:tracePt t="55648" x="5981700" y="2413000"/>
          <p14:tracePt t="55665" x="6108700" y="2413000"/>
          <p14:tracePt t="55681" x="6153150" y="2406650"/>
          <p14:tracePt t="55698" x="6165850" y="2406650"/>
          <p14:tracePt t="55715" x="6178550" y="2406650"/>
          <p14:tracePt t="55749" x="6178550" y="2413000"/>
          <p14:tracePt t="55770" x="6172200" y="2413000"/>
          <p14:tracePt t="55784" x="6165850" y="2413000"/>
          <p14:tracePt t="55798" x="6121400" y="2419350"/>
          <p14:tracePt t="55815" x="5988050" y="2432050"/>
          <p14:tracePt t="55833" x="5664200" y="2489200"/>
          <p14:tracePt t="55848" x="5334000" y="2540000"/>
          <p14:tracePt t="55865" x="4978400" y="2609850"/>
          <p14:tracePt t="55882" x="4451350" y="2730500"/>
          <p14:tracePt t="55898" x="4165600" y="2825750"/>
          <p14:tracePt t="55915" x="3873500" y="2895600"/>
          <p14:tracePt t="55932" x="3797300" y="2921000"/>
          <p14:tracePt t="55948" x="3765550" y="2921000"/>
          <p14:tracePt t="55981" x="3759200" y="29210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pPr eaLnBrk="1" hangingPunct="1"/>
            <a:r>
              <a:rPr lang="nb-NO" altLang="en-US" sz="4000" b="1" i="1" smtClean="0">
                <a:solidFill>
                  <a:srgbClr val="FFCC00"/>
                </a:solidFill>
              </a:rPr>
              <a:t>Is the association due to confounding?</a:t>
            </a:r>
            <a:endParaRPr lang="en-US" altLang="en-US" sz="4000" b="1" i="1" smtClean="0">
              <a:solidFill>
                <a:srgbClr val="FFCC00"/>
              </a:solidFill>
            </a:endParaRPr>
          </a:p>
        </p:txBody>
      </p:sp>
      <p:sp>
        <p:nvSpPr>
          <p:cNvPr id="10243" name="Text Box 3"/>
          <p:cNvSpPr txBox="1">
            <a:spLocks noChangeArrowheads="1"/>
          </p:cNvSpPr>
          <p:nvPr/>
        </p:nvSpPr>
        <p:spPr bwMode="auto">
          <a:xfrm>
            <a:off x="533400" y="2057400"/>
            <a:ext cx="2514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a:solidFill>
                  <a:srgbClr val="FFCC00"/>
                </a:solidFill>
              </a:rPr>
              <a:t>Exposure</a:t>
            </a:r>
          </a:p>
          <a:p>
            <a:pPr algn="ctr" eaLnBrk="1" hangingPunct="1">
              <a:spcBef>
                <a:spcPct val="50000"/>
              </a:spcBef>
              <a:buFontTx/>
              <a:buNone/>
            </a:pPr>
            <a:r>
              <a:rPr lang="nb-NO" altLang="en-US" sz="2400">
                <a:solidFill>
                  <a:srgbClr val="FFCC00"/>
                </a:solidFill>
              </a:rPr>
              <a:t>(Alcohol)</a:t>
            </a:r>
            <a:endParaRPr lang="en-US" altLang="en-US" sz="2400">
              <a:solidFill>
                <a:srgbClr val="FFCC00"/>
              </a:solidFill>
            </a:endParaRPr>
          </a:p>
        </p:txBody>
      </p:sp>
      <p:sp>
        <p:nvSpPr>
          <p:cNvPr id="10244" name="Rectangle 4"/>
          <p:cNvSpPr>
            <a:spLocks noChangeArrowheads="1"/>
          </p:cNvSpPr>
          <p:nvPr/>
        </p:nvSpPr>
        <p:spPr bwMode="auto">
          <a:xfrm>
            <a:off x="914400" y="1981200"/>
            <a:ext cx="1905000" cy="129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245" name="Text Box 5"/>
          <p:cNvSpPr txBox="1">
            <a:spLocks noChangeArrowheads="1"/>
          </p:cNvSpPr>
          <p:nvPr/>
        </p:nvSpPr>
        <p:spPr bwMode="auto">
          <a:xfrm>
            <a:off x="6096000" y="2133600"/>
            <a:ext cx="2286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a:solidFill>
                  <a:srgbClr val="FFCC00"/>
                </a:solidFill>
              </a:rPr>
              <a:t>Confounder</a:t>
            </a:r>
          </a:p>
          <a:p>
            <a:pPr algn="ctr" eaLnBrk="1" hangingPunct="1">
              <a:spcBef>
                <a:spcPct val="50000"/>
              </a:spcBef>
              <a:buFontTx/>
              <a:buNone/>
            </a:pPr>
            <a:r>
              <a:rPr lang="nb-NO" altLang="en-US" sz="2400">
                <a:solidFill>
                  <a:srgbClr val="FFCC00"/>
                </a:solidFill>
              </a:rPr>
              <a:t>(Smoking)</a:t>
            </a:r>
            <a:endParaRPr lang="en-US" altLang="en-US" sz="2400">
              <a:solidFill>
                <a:srgbClr val="FFCC00"/>
              </a:solidFill>
            </a:endParaRPr>
          </a:p>
        </p:txBody>
      </p:sp>
      <p:sp>
        <p:nvSpPr>
          <p:cNvPr id="10246" name="Rectangle 6"/>
          <p:cNvSpPr>
            <a:spLocks noChangeArrowheads="1"/>
          </p:cNvSpPr>
          <p:nvPr/>
        </p:nvSpPr>
        <p:spPr bwMode="auto">
          <a:xfrm>
            <a:off x="6172200" y="2057400"/>
            <a:ext cx="2286000" cy="121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247" name="Text Box 7"/>
          <p:cNvSpPr txBox="1">
            <a:spLocks noChangeArrowheads="1"/>
          </p:cNvSpPr>
          <p:nvPr/>
        </p:nvSpPr>
        <p:spPr bwMode="auto">
          <a:xfrm>
            <a:off x="2743200" y="4572000"/>
            <a:ext cx="3352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a:solidFill>
                  <a:srgbClr val="FFCC00"/>
                </a:solidFill>
              </a:rPr>
              <a:t>Disease </a:t>
            </a:r>
          </a:p>
          <a:p>
            <a:pPr algn="ctr" eaLnBrk="1" hangingPunct="1">
              <a:spcBef>
                <a:spcPct val="50000"/>
              </a:spcBef>
              <a:buFontTx/>
              <a:buNone/>
            </a:pPr>
            <a:r>
              <a:rPr lang="nb-NO" altLang="en-US" sz="2400">
                <a:solidFill>
                  <a:srgbClr val="FFCC00"/>
                </a:solidFill>
              </a:rPr>
              <a:t>Lung cancer</a:t>
            </a:r>
            <a:endParaRPr lang="en-US" altLang="en-US" sz="2400">
              <a:solidFill>
                <a:srgbClr val="FFCC00"/>
              </a:solidFill>
            </a:endParaRPr>
          </a:p>
        </p:txBody>
      </p:sp>
      <p:sp>
        <p:nvSpPr>
          <p:cNvPr id="10248" name="Rectangle 8"/>
          <p:cNvSpPr>
            <a:spLocks noChangeArrowheads="1"/>
          </p:cNvSpPr>
          <p:nvPr/>
        </p:nvSpPr>
        <p:spPr bwMode="auto">
          <a:xfrm>
            <a:off x="2971800" y="4419600"/>
            <a:ext cx="2971800" cy="137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249" name="Line 9"/>
          <p:cNvSpPr>
            <a:spLocks noChangeShapeType="1"/>
          </p:cNvSpPr>
          <p:nvPr/>
        </p:nvSpPr>
        <p:spPr bwMode="auto">
          <a:xfrm flipH="1">
            <a:off x="6248400" y="3505200"/>
            <a:ext cx="1371600" cy="1219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0" name="Line 10"/>
          <p:cNvSpPr>
            <a:spLocks noChangeShapeType="1"/>
          </p:cNvSpPr>
          <p:nvPr/>
        </p:nvSpPr>
        <p:spPr bwMode="auto">
          <a:xfrm>
            <a:off x="1752600" y="3505200"/>
            <a:ext cx="914400" cy="1295400"/>
          </a:xfrm>
          <a:prstGeom prst="line">
            <a:avLst/>
          </a:prstGeom>
          <a:noFill/>
          <a:ln w="38100">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4347" name="Text Box 11"/>
          <p:cNvSpPr txBox="1">
            <a:spLocks noChangeArrowheads="1"/>
          </p:cNvSpPr>
          <p:nvPr/>
        </p:nvSpPr>
        <p:spPr bwMode="auto">
          <a:xfrm>
            <a:off x="3581400" y="2286000"/>
            <a:ext cx="1828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nb-NO" altLang="en-US" sz="1800"/>
          </a:p>
          <a:p>
            <a:pPr eaLnBrk="1" hangingPunct="1">
              <a:spcBef>
                <a:spcPct val="50000"/>
              </a:spcBef>
              <a:buFontTx/>
              <a:buNone/>
            </a:pPr>
            <a:endParaRPr lang="en-US" altLang="en-US" sz="1800"/>
          </a:p>
        </p:txBody>
      </p:sp>
      <p:sp>
        <p:nvSpPr>
          <p:cNvPr id="10252" name="Text Box 12"/>
          <p:cNvSpPr txBox="1">
            <a:spLocks noChangeArrowheads="1"/>
          </p:cNvSpPr>
          <p:nvPr/>
        </p:nvSpPr>
        <p:spPr bwMode="auto">
          <a:xfrm>
            <a:off x="3429000" y="220980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3600" b="1">
                <a:solidFill>
                  <a:schemeClr val="bg1"/>
                </a:solidFill>
              </a:rPr>
              <a:t>~</a:t>
            </a:r>
            <a:endParaRPr lang="en-US" altLang="en-US" sz="3600" b="1">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100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25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24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10242" grpId="0"/>
      <p:bldP spid="10243" grpId="0"/>
      <p:bldP spid="10244" grpId="0" animBg="1"/>
      <p:bldP spid="10245" grpId="0"/>
      <p:bldP spid="10246" grpId="0" animBg="1"/>
      <p:bldP spid="10247" grpId="0"/>
      <p:bldP spid="10248" grpId="0" animBg="1"/>
      <p:bldP spid="10252" grpId="0"/>
    </p:bldLst>
  </p:timing>
  <p:extLst>
    <p:ext uri="{3A86A75C-4F4B-4683-9AE1-C65F6400EC91}">
      <p14:laserTraceLst xmlns:p14="http://schemas.microsoft.com/office/powerpoint/2010/main">
        <p14:tracePtLst>
          <p14:tracePt t="14930" x="3759200" y="2901950"/>
          <p14:tracePt t="14938" x="3765550" y="2889250"/>
          <p14:tracePt t="14945" x="3778250" y="2851150"/>
          <p14:tracePt t="14957" x="3790950" y="2819400"/>
          <p14:tracePt t="14974" x="3879850" y="2654300"/>
          <p14:tracePt t="14991" x="3956050" y="2546350"/>
          <p14:tracePt t="15007" x="4102100" y="2393950"/>
          <p14:tracePt t="15040" x="4432300" y="2114550"/>
          <p14:tracePt t="15074" x="5187950" y="1790700"/>
          <p14:tracePt t="15107" x="5943600" y="1682750"/>
          <p14:tracePt t="15124" x="6235700" y="1701800"/>
          <p14:tracePt t="15141" x="6667500" y="1771650"/>
          <p14:tracePt t="15157" x="6877050" y="1847850"/>
          <p14:tracePt t="15174" x="7118350" y="1974850"/>
          <p14:tracePt t="15191" x="7245350" y="2057400"/>
          <p14:tracePt t="15207" x="7366000" y="2146300"/>
          <p14:tracePt t="15224" x="7531100" y="2260600"/>
          <p14:tracePt t="15241" x="7607300" y="2317750"/>
          <p14:tracePt t="15257" x="7721600" y="2400300"/>
          <p14:tracePt t="15274" x="7810500" y="2438400"/>
          <p14:tracePt t="15290" x="7912100" y="2482850"/>
          <p14:tracePt t="15307" x="8051800" y="2520950"/>
          <p14:tracePt t="15324" x="8140700" y="2533650"/>
          <p14:tracePt t="15340" x="8229600" y="2540000"/>
          <p14:tracePt t="15357" x="8286750" y="2540000"/>
          <p14:tracePt t="15374" x="8337550" y="2527300"/>
          <p14:tracePt t="15391" x="8420100" y="2489200"/>
          <p14:tracePt t="15407" x="8464550" y="2463800"/>
          <p14:tracePt t="15424" x="8521700" y="2425700"/>
          <p14:tracePt t="15441" x="8534400" y="2413000"/>
          <p14:tracePt t="15457" x="8540750" y="2413000"/>
          <p14:tracePt t="15474" x="8540750" y="2406650"/>
          <p14:tracePt t="15515" x="8515350" y="2406650"/>
          <p14:tracePt t="15521" x="8496300" y="2406650"/>
          <p14:tracePt t="15528" x="8445500" y="2406650"/>
          <p14:tracePt t="15540" x="8388350" y="2413000"/>
          <p14:tracePt t="15557" x="8166100" y="2451100"/>
          <p14:tracePt t="15574" x="7981950" y="2476500"/>
          <p14:tracePt t="15590" x="7778750" y="2514600"/>
          <p14:tracePt t="15607" x="7696200" y="2540000"/>
          <p14:tracePt t="15624" x="7639050" y="2552700"/>
          <p14:tracePt t="15641" x="7600950" y="2565400"/>
          <p14:tracePt t="15657" x="7588250" y="2565400"/>
          <p14:tracePt t="15674" x="7581900" y="2565400"/>
          <p14:tracePt t="15966" x="7575550" y="2565400"/>
          <p14:tracePt t="16244" x="7486650" y="2552700"/>
          <p14:tracePt t="16251" x="7340600" y="2527300"/>
          <p14:tracePt t="16258" x="7137400" y="2495550"/>
          <p14:tracePt t="16274" x="6724650" y="2432050"/>
          <p14:tracePt t="16291" x="6286500" y="2355850"/>
          <p14:tracePt t="16307" x="5511800" y="2235200"/>
          <p14:tracePt t="16324" x="4991100" y="2159000"/>
          <p14:tracePt t="16341" x="4254500" y="2063750"/>
          <p14:tracePt t="16374" x="3473450" y="2019300"/>
          <p14:tracePt t="16407" x="2800350" y="2038350"/>
          <p14:tracePt t="16441" x="2330450" y="2082800"/>
          <p14:tracePt t="16457" x="2203450" y="2108200"/>
          <p14:tracePt t="16474" x="2076450" y="2146300"/>
          <p14:tracePt t="16491" x="2044700" y="2152650"/>
          <p14:tracePt t="16508" x="2025650" y="2165350"/>
          <p14:tracePt t="16524" x="2025650" y="2171700"/>
          <p14:tracePt t="16541" x="2019300" y="2190750"/>
          <p14:tracePt t="16557" x="1987550" y="2235200"/>
          <p14:tracePt t="16574" x="1974850" y="2273300"/>
          <p14:tracePt t="16590" x="1949450" y="2311400"/>
          <p14:tracePt t="16607" x="1917700" y="2362200"/>
          <p14:tracePt t="16624" x="1905000" y="2387600"/>
          <p14:tracePt t="16640" x="1892300" y="2400300"/>
          <p14:tracePt t="16657" x="1885950" y="2406650"/>
          <p14:tracePt t="16731" x="1892300" y="2406650"/>
          <p14:tracePt t="16737" x="1898650" y="2406650"/>
          <p14:tracePt t="16744" x="1917700" y="2413000"/>
          <p14:tracePt t="16757" x="1930400" y="2419350"/>
          <p14:tracePt t="16774" x="2038350" y="2457450"/>
          <p14:tracePt t="16790" x="2139950" y="2489200"/>
          <p14:tracePt t="16807" x="2381250" y="2597150"/>
          <p14:tracePt t="16824" x="2546350" y="2673350"/>
          <p14:tracePt t="16840" x="2755900" y="2813050"/>
          <p14:tracePt t="16857" x="3136900" y="3143250"/>
          <p14:tracePt t="16874" x="3346450" y="3397250"/>
          <p14:tracePt t="16890" x="3594100" y="3784600"/>
          <p14:tracePt t="16907" x="3714750" y="3968750"/>
          <p14:tracePt t="16924" x="3816350" y="4133850"/>
          <p14:tracePt t="16941" x="3924300" y="4356100"/>
          <p14:tracePt t="16957" x="3962400" y="4457700"/>
          <p14:tracePt t="16974" x="4000500" y="4546600"/>
          <p14:tracePt t="16990" x="4019550" y="4578350"/>
          <p14:tracePt t="17008" x="4038600" y="4597400"/>
          <p14:tracePt t="17024" x="4057650" y="4603750"/>
          <p14:tracePt t="17041" x="4076700" y="4591050"/>
          <p14:tracePt t="17057" x="4152900" y="4521200"/>
          <p14:tracePt t="17074" x="4260850" y="4432300"/>
          <p14:tracePt t="17090" x="4400550" y="4298950"/>
          <p14:tracePt t="17107" x="4635500" y="4057650"/>
          <p14:tracePt t="17124" x="4832350" y="3867150"/>
          <p14:tracePt t="17140" x="5137150" y="3587750"/>
          <p14:tracePt t="17157" x="5321300" y="3429000"/>
          <p14:tracePt t="17174" x="5499100" y="3302000"/>
          <p14:tracePt t="17191" x="5753100" y="3187700"/>
          <p14:tracePt t="17207" x="5873750" y="3136900"/>
          <p14:tracePt t="17224" x="5981700" y="3117850"/>
          <p14:tracePt t="17241" x="6038850" y="3111500"/>
          <p14:tracePt t="17258" x="6089650" y="3111500"/>
          <p14:tracePt t="17274" x="6108700" y="3111500"/>
          <p14:tracePt t="17290" x="6121400" y="3111500"/>
          <p14:tracePt t="17307" x="6127750" y="3117850"/>
          <p14:tracePt t="18221" x="6121400" y="3092450"/>
          <p14:tracePt t="18228" x="6108700" y="3067050"/>
          <p14:tracePt t="18235" x="6096000" y="3048000"/>
          <p14:tracePt t="18242" x="6089650" y="3028950"/>
          <p14:tracePt t="18257" x="6089650" y="2978150"/>
          <p14:tracePt t="18274" x="6089650" y="2895600"/>
          <p14:tracePt t="18291" x="6121400" y="2711450"/>
          <p14:tracePt t="18324" x="6388100" y="2222500"/>
          <p14:tracePt t="18357" x="6826250" y="1695450"/>
          <p14:tracePt t="18359" x="6997700" y="1511300"/>
          <p14:tracePt t="18390" x="7683500" y="996950"/>
          <p14:tracePt t="18407" x="8077200" y="812800"/>
          <p14:tracePt t="18424" x="8623300" y="679450"/>
          <p14:tracePt t="18441" x="8966200" y="679450"/>
          <p14:tracePt t="18631" x="9118600" y="1917700"/>
          <p14:tracePt t="18637" x="9029700" y="1943100"/>
          <p14:tracePt t="18645" x="8934450" y="1981200"/>
          <p14:tracePt t="18658" x="8731250" y="2032000"/>
          <p14:tracePt t="18674" x="8515350" y="2089150"/>
          <p14:tracePt t="18691" x="8305800" y="2133600"/>
          <p14:tracePt t="18707" x="8013700" y="2184400"/>
          <p14:tracePt t="18724" x="7835900" y="2203450"/>
          <p14:tracePt t="18741" x="7664450" y="2209800"/>
          <p14:tracePt t="18757" x="7512050" y="2197100"/>
          <p14:tracePt t="18774" x="7454900" y="2184400"/>
          <p14:tracePt t="18791" x="7378700" y="2146300"/>
          <p14:tracePt t="18807" x="7353300" y="2120900"/>
          <p14:tracePt t="18824" x="7321550" y="2095500"/>
          <p14:tracePt t="18840" x="7296150" y="2076450"/>
          <p14:tracePt t="18857" x="7289800" y="2057400"/>
          <p14:tracePt t="18874" x="7289800" y="2032000"/>
          <p14:tracePt t="18891" x="7289800" y="1993900"/>
          <p14:tracePt t="18907" x="7302500" y="1955800"/>
          <p14:tracePt t="18924" x="7340600" y="1847850"/>
          <p14:tracePt t="18941" x="7372350" y="1803400"/>
          <p14:tracePt t="18957" x="7410450" y="1746250"/>
          <p14:tracePt t="18974" x="7442200" y="1720850"/>
          <p14:tracePt t="18991" x="7473950" y="1708150"/>
          <p14:tracePt t="19007" x="7543800" y="1701800"/>
          <p14:tracePt t="19024" x="7613650" y="1708150"/>
          <p14:tracePt t="19041" x="7734300" y="1765300"/>
          <p14:tracePt t="19057" x="7810500" y="1835150"/>
          <p14:tracePt t="19074" x="7874000" y="1949450"/>
          <p14:tracePt t="19091" x="7924800" y="2108200"/>
          <p14:tracePt t="19107" x="7937500" y="2216150"/>
          <p14:tracePt t="19125" x="7918450" y="2381250"/>
          <p14:tracePt t="19141" x="7880350" y="2482850"/>
          <p14:tracePt t="19157" x="7823200" y="2578100"/>
          <p14:tracePt t="19174" x="7689850" y="2692400"/>
          <p14:tracePt t="19191" x="7588250" y="2755900"/>
          <p14:tracePt t="19207" x="7493000" y="2794000"/>
          <p14:tracePt t="19224" x="7353300" y="2851150"/>
          <p14:tracePt t="19241" x="7232650" y="2863850"/>
          <p14:tracePt t="19257" x="7105650" y="2870200"/>
          <p14:tracePt t="19274" x="7035800" y="2851150"/>
          <p14:tracePt t="19291" x="6978650" y="2819400"/>
          <p14:tracePt t="19307" x="6953250" y="2800350"/>
          <p14:tracePt t="19324" x="6940550" y="2781300"/>
          <p14:tracePt t="19341" x="6927850" y="2755900"/>
          <p14:tracePt t="19357" x="6921500" y="2736850"/>
          <p14:tracePt t="19374" x="6921500" y="2724150"/>
          <p14:tracePt t="19391" x="6921500" y="2717800"/>
          <p14:tracePt t="19407" x="6921500" y="2711450"/>
          <p14:tracePt t="19424" x="6940550" y="2686050"/>
          <p14:tracePt t="19441" x="6953250" y="2673350"/>
          <p14:tracePt t="22538" x="6965950" y="2673350"/>
          <p14:tracePt t="22545" x="6985000" y="2673350"/>
          <p14:tracePt t="22557" x="6997700" y="2679700"/>
          <p14:tracePt t="22575" x="7086600" y="2698750"/>
          <p14:tracePt t="22591" x="7169150" y="2717800"/>
          <p14:tracePt t="22607" x="7270750" y="2743200"/>
          <p14:tracePt t="22625" x="7340600" y="2762250"/>
          <p14:tracePt t="22641" x="7397750" y="2774950"/>
          <p14:tracePt t="22675" x="7493000" y="2787650"/>
          <p14:tracePt t="22707" x="7569200" y="2800350"/>
          <p14:tracePt t="22741" x="7626350" y="2794000"/>
          <p14:tracePt t="22757" x="7645400" y="2787650"/>
          <p14:tracePt t="22774" x="7658100" y="2787650"/>
          <p14:tracePt t="22791" x="7664450" y="2781300"/>
          <p14:tracePt t="22886" x="7658100" y="2781300"/>
          <p14:tracePt t="22892" x="7651750" y="2781300"/>
          <p14:tracePt t="22914" x="7645400" y="2781300"/>
          <p14:tracePt t="22920" x="7639050" y="2781300"/>
          <p14:tracePt t="22941" x="7632700" y="2781300"/>
          <p14:tracePt t="54899" x="7620000" y="2755900"/>
          <p14:tracePt t="54906" x="7569200" y="2717800"/>
          <p14:tracePt t="54913" x="7518400" y="2667000"/>
          <p14:tracePt t="54926" x="7448550" y="2609850"/>
          <p14:tracePt t="54943" x="7188200" y="2463800"/>
          <p14:tracePt t="54960" x="6883400" y="2368550"/>
          <p14:tracePt t="54976" x="6102350" y="2222500"/>
          <p14:tracePt t="55010" x="4400550" y="2120900"/>
          <p14:tracePt t="55043" x="3651250" y="1968500"/>
          <p14:tracePt t="55076" x="3530600" y="1784350"/>
          <p14:tracePt t="55094" x="3651250" y="1689100"/>
          <p14:tracePt t="55109" x="3810000" y="1631950"/>
          <p14:tracePt t="55126" x="4064000" y="1574800"/>
          <p14:tracePt t="55143" x="4495800" y="1492250"/>
          <p14:tracePt t="55160" x="4826000" y="1447800"/>
          <p14:tracePt t="55176" x="5086350" y="1409700"/>
          <p14:tracePt t="55193" x="5391150" y="1397000"/>
          <p14:tracePt t="55209" x="5492750" y="1397000"/>
          <p14:tracePt t="55226" x="5537200" y="1409700"/>
          <p14:tracePt t="55243" x="5537200" y="1416050"/>
          <p14:tracePt t="55260" x="5461000" y="1460500"/>
          <p14:tracePt t="55276" x="5251450" y="1543050"/>
          <p14:tracePt t="55293" x="4845050" y="1720850"/>
          <p14:tracePt t="55309" x="3854450" y="2146300"/>
          <p14:tracePt t="55326" x="3175000" y="2400300"/>
          <p14:tracePt t="55343" x="2590800" y="2571750"/>
          <p14:tracePt t="55359" x="2470150" y="2597150"/>
          <p14:tracePt t="55376" x="2438400" y="2609850"/>
          <p14:tracePt t="55392" x="2444750" y="2616200"/>
          <p14:tracePt t="55409" x="2489200" y="2628900"/>
          <p14:tracePt t="55426" x="2565400" y="2641600"/>
          <p14:tracePt t="55443" x="2647950" y="2660650"/>
          <p14:tracePt t="55460" x="2717800" y="2679700"/>
          <p14:tracePt t="55476" x="2863850" y="2736850"/>
          <p14:tracePt t="55493" x="3003550" y="2825750"/>
          <p14:tracePt t="57067" x="3079750" y="2819400"/>
          <p14:tracePt t="57074" x="3181350" y="2806700"/>
          <p14:tracePt t="57082" x="3289300" y="2794000"/>
          <p14:tracePt t="57093" x="3397250" y="2781300"/>
          <p14:tracePt t="57109" x="3721100" y="2762250"/>
          <p14:tracePt t="57126" x="4000500" y="2768600"/>
          <p14:tracePt t="57143" x="4260850" y="2794000"/>
          <p14:tracePt t="57176" x="4876800" y="2882900"/>
          <p14:tracePt t="57210" x="5372100" y="2984500"/>
          <p14:tracePt t="57243" x="5651500" y="3009900"/>
          <p14:tracePt t="57260" x="5702300" y="3009900"/>
          <p14:tracePt t="57276" x="5759450" y="3022600"/>
          <p14:tracePt t="57293" x="5778500" y="3022600"/>
          <p14:tracePt t="57310" x="5784850" y="3022600"/>
          <p14:tracePt t="57387" x="5791200" y="3022600"/>
          <p14:tracePt t="57527" x="5791200" y="3016250"/>
          <p14:tracePt t="57534" x="5797550" y="3009900"/>
          <p14:tracePt t="57543" x="5803900" y="3003550"/>
          <p14:tracePt t="57560" x="5829300" y="2990850"/>
          <p14:tracePt t="57576" x="5899150" y="2946400"/>
          <p14:tracePt t="57593" x="5943600" y="2914650"/>
          <p14:tracePt t="57610" x="6013450" y="2876550"/>
          <p14:tracePt t="57643" x="6115050" y="2825750"/>
          <p14:tracePt t="57676" x="6299200" y="2781300"/>
          <p14:tracePt t="57709" x="6445250" y="2774950"/>
          <p14:tracePt t="57726" x="6489700" y="2774950"/>
          <p14:tracePt t="57743" x="6515100" y="2755900"/>
          <p14:tracePt t="58029" x="6591300" y="2724150"/>
          <p14:tracePt t="58036" x="6686550" y="2698750"/>
          <p14:tracePt t="58043" x="6775450" y="2673350"/>
          <p14:tracePt t="58060" x="6991350" y="2635250"/>
          <p14:tracePt t="58076" x="7188200" y="2609850"/>
          <p14:tracePt t="58093" x="7467600" y="2603500"/>
          <p14:tracePt t="58110" x="7632700" y="2603500"/>
          <p14:tracePt t="58126" x="7867650" y="2603500"/>
          <p14:tracePt t="58143" x="7988300" y="2609850"/>
          <p14:tracePt t="58159" x="8096250" y="2628900"/>
          <p14:tracePt t="58176" x="8235950" y="2647950"/>
          <p14:tracePt t="58193" x="8305800" y="2667000"/>
          <p14:tracePt t="58209" x="8369300" y="2679700"/>
          <p14:tracePt t="58226" x="8375650" y="2686050"/>
          <p14:tracePt t="58243" x="8382000" y="2692400"/>
          <p14:tracePt t="58260" x="8382000" y="2711450"/>
          <p14:tracePt t="58276" x="8350250" y="2749550"/>
          <p14:tracePt t="58293" x="8216900" y="2882900"/>
          <p14:tracePt t="58309" x="8089900" y="2971800"/>
          <p14:tracePt t="58326" x="7943850" y="3067050"/>
          <p14:tracePt t="58343" x="7677150" y="3213100"/>
          <p14:tracePt t="58360" x="7480300" y="3282950"/>
          <p14:tracePt t="58376" x="7124700" y="3365500"/>
          <p14:tracePt t="58393" x="6927850" y="3384550"/>
          <p14:tracePt t="58409" x="6762750" y="3378200"/>
          <p14:tracePt t="58426" x="6584950" y="3314700"/>
          <p14:tracePt t="58443" x="6515100" y="3238500"/>
          <p14:tracePt t="58459" x="6438900" y="3117850"/>
          <p14:tracePt t="58476" x="6426200" y="3035300"/>
          <p14:tracePt t="58493" x="6419850" y="2959100"/>
          <p14:tracePt t="58509" x="6426200" y="2819400"/>
          <p14:tracePt t="58526" x="6451600" y="2717800"/>
          <p14:tracePt t="58543" x="6508750" y="2616200"/>
          <p14:tracePt t="58560" x="6584950" y="2463800"/>
          <p14:tracePt t="58576" x="6648450" y="2374900"/>
          <p14:tracePt t="58593" x="6762750" y="2241550"/>
          <p14:tracePt t="58610" x="6845300" y="2178050"/>
          <p14:tracePt t="58627" x="7035800" y="2139950"/>
          <p14:tracePt t="58643" x="7137400" y="2139950"/>
          <p14:tracePt t="58659" x="7232650" y="2165350"/>
          <p14:tracePt t="58676" x="7353300" y="2228850"/>
          <p14:tracePt t="58693" x="7416800" y="2292350"/>
          <p14:tracePt t="58710" x="7480300" y="2381250"/>
          <p14:tracePt t="58726" x="7512050" y="2444750"/>
          <p14:tracePt t="58743" x="7524750" y="2476500"/>
          <p14:tracePt t="58759" x="7524750" y="2520950"/>
          <p14:tracePt t="58776" x="7512050" y="2540000"/>
          <p14:tracePt t="58793" x="7512050" y="2546350"/>
          <p14:tracePt t="58828" x="7512050" y="2552700"/>
          <p14:tracePt t="58884" x="7499350" y="2552700"/>
          <p14:tracePt t="58898" x="7486650" y="2552700"/>
          <p14:tracePt t="58905" x="7473950" y="2552700"/>
          <p14:tracePt t="58912" x="7448550" y="2552700"/>
          <p14:tracePt t="58926" x="7397750" y="2540000"/>
          <p14:tracePt t="58943" x="7334250" y="2533650"/>
          <p14:tracePt t="58960" x="7194550" y="2527300"/>
          <p14:tracePt t="58976" x="7054850" y="2508250"/>
          <p14:tracePt t="58993" x="6902450" y="2482850"/>
          <p14:tracePt t="59010" x="6623050" y="2451100"/>
          <p14:tracePt t="59026" x="6413500" y="2419350"/>
          <p14:tracePt t="59043" x="6089650" y="2374900"/>
          <p14:tracePt t="59060" x="5784850" y="2324100"/>
          <p14:tracePt t="59076" x="5454650" y="2266950"/>
          <p14:tracePt t="59093" x="4902200" y="2197100"/>
          <p14:tracePt t="59110" x="4559300" y="2165350"/>
          <p14:tracePt t="59127" x="4083050" y="2120900"/>
          <p14:tracePt t="59143" x="3810000" y="2101850"/>
          <p14:tracePt t="59160" x="3486150" y="2070100"/>
          <p14:tracePt t="59176" x="3181350" y="2044700"/>
          <p14:tracePt t="59193" x="2971800" y="2038350"/>
          <p14:tracePt t="59210" x="2686050" y="2038350"/>
          <p14:tracePt t="59226" x="2514600" y="2038350"/>
          <p14:tracePt t="59243" x="2381250" y="2038350"/>
          <p14:tracePt t="59260" x="2241550" y="2038350"/>
          <p14:tracePt t="59276" x="2203450" y="2038350"/>
          <p14:tracePt t="59293" x="2184400" y="2038350"/>
          <p14:tracePt t="59310" x="2178050" y="2038350"/>
          <p14:tracePt t="59350" x="2178050" y="2044700"/>
          <p14:tracePt t="59364" x="2171700" y="2057400"/>
          <p14:tracePt t="59371" x="2171700" y="2063750"/>
          <p14:tracePt t="59378" x="2171700" y="2070100"/>
          <p14:tracePt t="59393" x="2165350" y="2082800"/>
          <p14:tracePt t="59410" x="2159000" y="2101850"/>
          <p14:tracePt t="59426" x="2152650" y="2133600"/>
          <p14:tracePt t="59443" x="2139950" y="2159000"/>
          <p14:tracePt t="59459" x="2133600" y="2178050"/>
          <p14:tracePt t="59476" x="2127250" y="2197100"/>
          <p14:tracePt t="59493" x="2127250" y="2209800"/>
          <p14:tracePt t="59509" x="2133600" y="2216150"/>
          <p14:tracePt t="59526" x="2139950" y="2216150"/>
          <p14:tracePt t="59543" x="2159000" y="2216150"/>
          <p14:tracePt t="59559" x="2203450" y="2209800"/>
          <p14:tracePt t="59576" x="2266950" y="2197100"/>
          <p14:tracePt t="59593" x="2444750" y="2152650"/>
          <p14:tracePt t="59609" x="2609850" y="2108200"/>
          <p14:tracePt t="59626" x="2825750" y="2063750"/>
          <p14:tracePt t="59643" x="3155950" y="1987550"/>
          <p14:tracePt t="59660" x="3460750" y="1968500"/>
          <p14:tracePt t="59676" x="3994150" y="1936750"/>
          <p14:tracePt t="59693" x="4362450" y="1936750"/>
          <p14:tracePt t="59710" x="4699000" y="1949450"/>
          <p14:tracePt t="59726" x="5156200" y="1981200"/>
          <p14:tracePt t="59743" x="5391150" y="2006600"/>
          <p14:tracePt t="59760" x="5721350" y="2025650"/>
          <p14:tracePt t="59777" x="5886450" y="2044700"/>
          <p14:tracePt t="59793" x="6026150" y="2057400"/>
          <p14:tracePt t="59810" x="6242050" y="2082800"/>
          <p14:tracePt t="59826" x="6381750" y="2101850"/>
          <p14:tracePt t="59843" x="6559550" y="2127250"/>
          <p14:tracePt t="59860" x="6654800" y="2133600"/>
          <p14:tracePt t="59876" x="6762750" y="2133600"/>
          <p14:tracePt t="59893" x="6940550" y="2133600"/>
          <p14:tracePt t="59910" x="7029450" y="2146300"/>
          <p14:tracePt t="59926" x="7137400" y="2165350"/>
          <p14:tracePt t="59943" x="7181850" y="2178050"/>
          <p14:tracePt t="59960" x="7226300" y="2190750"/>
          <p14:tracePt t="59976" x="7302500" y="2222500"/>
          <p14:tracePt t="59993" x="7346950" y="2247900"/>
          <p14:tracePt t="60009" x="7391400" y="2273300"/>
          <p14:tracePt t="60027" x="7410450" y="2286000"/>
          <p14:tracePt t="60043" x="7410450" y="2292350"/>
          <p14:tracePt t="60060" x="7423150" y="2298700"/>
          <p14:tracePt t="60076" x="7423150" y="2305050"/>
          <p14:tracePt t="60128" x="7423150" y="2311400"/>
          <p14:tracePt t="60246" x="7429500" y="2311400"/>
          <p14:tracePt t="60337" x="7429500" y="2317750"/>
          <p14:tracePt t="60344" x="7429500" y="2324100"/>
          <p14:tracePt t="60351" x="7423150" y="2336800"/>
          <p14:tracePt t="60360" x="7416800" y="2343150"/>
          <p14:tracePt t="60377" x="7397750" y="2374900"/>
          <p14:tracePt t="60393" x="7334250" y="2444750"/>
          <p14:tracePt t="60410" x="7283450" y="2514600"/>
          <p14:tracePt t="60427" x="7213600" y="2603500"/>
          <p14:tracePt t="60443" x="7156450" y="2673350"/>
          <p14:tracePt t="60460" x="7092950" y="2755900"/>
          <p14:tracePt t="60476" x="6972300" y="2914650"/>
          <p14:tracePt t="60493" x="6870700" y="3022600"/>
          <p14:tracePt t="60510" x="6711950" y="3181350"/>
          <p14:tracePt t="60527" x="6616700" y="3295650"/>
          <p14:tracePt t="60543" x="6515100" y="3416300"/>
          <p14:tracePt t="60560" x="6356350" y="3613150"/>
          <p14:tracePt t="60576" x="6235700" y="3721100"/>
          <p14:tracePt t="60593" x="6076950" y="3873500"/>
          <p14:tracePt t="60609" x="5969000" y="4000500"/>
          <p14:tracePt t="60626" x="5873750" y="4108450"/>
          <p14:tracePt t="60643" x="5721350" y="4248150"/>
          <p14:tracePt t="60660" x="5632450" y="4305300"/>
          <p14:tracePt t="60677" x="5543550" y="4368800"/>
          <p14:tracePt t="60693" x="5505450" y="4394200"/>
          <p14:tracePt t="60710" x="5473700" y="4413250"/>
          <p14:tracePt t="60726" x="5448300" y="4445000"/>
          <p14:tracePt t="60743" x="5441950" y="4457700"/>
          <p14:tracePt t="60760" x="5435600" y="4464050"/>
          <p14:tracePt t="60990" x="5435600" y="4457700"/>
          <p14:tracePt t="61011" x="5435600" y="4451350"/>
          <p14:tracePt t="61039" x="5441950" y="4438650"/>
          <p14:tracePt t="61052" x="5448300" y="4432300"/>
          <p14:tracePt t="61060" x="5454650" y="4432300"/>
          <p14:tracePt t="61067" x="5461000" y="4425950"/>
          <p14:tracePt t="61077" x="5473700" y="4419600"/>
          <p14:tracePt t="61093" x="5486400" y="4413250"/>
          <p14:tracePt t="61110" x="5511800" y="4394200"/>
          <p14:tracePt t="61127" x="5530850" y="4387850"/>
          <p14:tracePt t="61143" x="5588000" y="4362450"/>
          <p14:tracePt t="61160" x="5626100" y="4343400"/>
          <p14:tracePt t="61176" x="5676900" y="4318000"/>
          <p14:tracePt t="61193" x="5772150" y="4254500"/>
          <p14:tracePt t="61210" x="5848350" y="4197350"/>
          <p14:tracePt t="61226" x="6000750" y="4083050"/>
          <p14:tracePt t="61243" x="6127750" y="4006850"/>
          <p14:tracePt t="61259" x="6267450" y="3917950"/>
          <p14:tracePt t="61276" x="6470650" y="3803650"/>
          <p14:tracePt t="61293" x="6604000" y="3695700"/>
          <p14:tracePt t="61310" x="6813550" y="3524250"/>
          <p14:tracePt t="61327" x="6921500" y="3416300"/>
          <p14:tracePt t="61343" x="7023100" y="3327400"/>
          <p14:tracePt t="61360" x="7118350" y="3219450"/>
          <p14:tracePt t="61377" x="7169150" y="3168650"/>
          <p14:tracePt t="61393" x="7232650" y="3105150"/>
          <p14:tracePt t="61410" x="7264400" y="3067050"/>
          <p14:tracePt t="61426" x="7283450" y="3041650"/>
          <p14:tracePt t="61443" x="7296150" y="3003550"/>
          <p14:tracePt t="61460" x="7308850" y="2984500"/>
          <p14:tracePt t="61476" x="7315200" y="2959100"/>
          <p14:tracePt t="61493" x="7321550" y="2946400"/>
          <p14:tracePt t="61510" x="7321550" y="2940050"/>
          <p14:tracePt t="61512" x="7321550" y="2933700"/>
          <p14:tracePt t="61526" x="7327900" y="2927350"/>
          <p14:tracePt t="61543" x="7327900" y="2921000"/>
          <p14:tracePt t="61560" x="7327900" y="2901950"/>
          <p14:tracePt t="61577" x="7327900" y="2895600"/>
          <p14:tracePt t="61593" x="7327900" y="2889250"/>
          <p14:tracePt t="61663" x="7321550" y="2889250"/>
          <p14:tracePt t="61671" x="7315200" y="2889250"/>
          <p14:tracePt t="61678" x="7289800" y="2889250"/>
          <p14:tracePt t="61693" x="7213600" y="2889250"/>
          <p14:tracePt t="61710" x="7086600" y="2889250"/>
          <p14:tracePt t="61726" x="6769100" y="2870200"/>
          <p14:tracePt t="61743" x="6426200" y="2813050"/>
          <p14:tracePt t="61760" x="6019800" y="2768600"/>
          <p14:tracePt t="61776" x="5251450" y="2660650"/>
          <p14:tracePt t="61793" x="4718050" y="2597150"/>
          <p14:tracePt t="61810" x="3975100" y="2501900"/>
          <p14:tracePt t="61827" x="3543300" y="2457450"/>
          <p14:tracePt t="61843" x="3181350" y="2419350"/>
          <p14:tracePt t="61860" x="2832100" y="2393950"/>
          <p14:tracePt t="61877" x="2616200" y="2355850"/>
          <p14:tracePt t="61893" x="2400300" y="2311400"/>
          <p14:tracePt t="61910" x="2298700" y="2298700"/>
          <p14:tracePt t="61927" x="2203450" y="2286000"/>
          <p14:tracePt t="61943" x="2114550" y="2286000"/>
          <p14:tracePt t="61960" x="2076450" y="2279650"/>
          <p14:tracePt t="61977" x="2057400" y="2273300"/>
          <p14:tracePt t="62060" x="2063750" y="2273300"/>
          <p14:tracePt t="62074" x="2070100" y="2273300"/>
          <p14:tracePt t="62082" x="2082800" y="2273300"/>
          <p14:tracePt t="62093" x="2089150" y="2273300"/>
          <p14:tracePt t="62110" x="2139950" y="2266950"/>
          <p14:tracePt t="62127" x="2178050" y="2260600"/>
          <p14:tracePt t="62143" x="2222500" y="2254250"/>
          <p14:tracePt t="62160" x="2247900" y="2254250"/>
          <p14:tracePt t="62177" x="2273300" y="2254250"/>
          <p14:tracePt t="62193" x="2311400" y="2254250"/>
          <p14:tracePt t="62210" x="2355850" y="2254250"/>
          <p14:tracePt t="62227" x="2413000" y="2247900"/>
          <p14:tracePt t="62243" x="2451100" y="2235200"/>
          <p14:tracePt t="62260" x="2463800" y="2235200"/>
          <p14:tracePt t="62276" x="2476500" y="2235200"/>
          <p14:tracePt t="62293" x="2482850" y="2235200"/>
          <p14:tracePt t="62338" x="2476500" y="2235200"/>
          <p14:tracePt t="62353" x="2470150" y="2235200"/>
          <p14:tracePt t="62360" x="2457450" y="2235200"/>
          <p14:tracePt t="62377" x="2419350" y="2235200"/>
          <p14:tracePt t="62394" x="2368550" y="2235200"/>
          <p14:tracePt t="62410" x="2336800" y="2228850"/>
          <p14:tracePt t="62427" x="2305050" y="2228850"/>
          <p14:tracePt t="62443" x="2247900" y="2222500"/>
          <p14:tracePt t="62460" x="2209800" y="2216150"/>
          <p14:tracePt t="62477" x="2127250" y="2216150"/>
          <p14:tracePt t="62493" x="2076450" y="2216150"/>
          <p14:tracePt t="62510" x="2044700" y="2216150"/>
          <p14:tracePt t="62512" x="2025650" y="2216150"/>
          <p14:tracePt t="62526" x="2012950" y="2216150"/>
          <p14:tracePt t="62543" x="2006600" y="2216150"/>
          <p14:tracePt t="62582" x="2000250" y="2216150"/>
          <p14:tracePt t="62657" x="2000250" y="2222500"/>
          <p14:tracePt t="62671" x="2006600" y="2222500"/>
          <p14:tracePt t="62678" x="2019300" y="2222500"/>
          <p14:tracePt t="62693" x="2063750" y="2228850"/>
          <p14:tracePt t="62710" x="2133600" y="2235200"/>
          <p14:tracePt t="62726" x="2216150" y="2235200"/>
          <p14:tracePt t="62743" x="2349500" y="2254250"/>
          <p14:tracePt t="62760" x="2470150" y="2260600"/>
          <p14:tracePt t="62776" x="2647950" y="2266950"/>
          <p14:tracePt t="62793" x="2730500" y="2273300"/>
          <p14:tracePt t="62810" x="2800350" y="2286000"/>
          <p14:tracePt t="62827" x="2825750" y="2292350"/>
          <p14:tracePt t="62843" x="2832100" y="2298700"/>
          <p14:tracePt t="62877" x="2832100" y="2305050"/>
          <p14:tracePt t="62935" x="2825750" y="2311400"/>
          <p14:tracePt t="62942" x="2819400" y="2311400"/>
          <p14:tracePt t="62950" x="2813050" y="2311400"/>
          <p14:tracePt t="62960" x="2794000" y="2317750"/>
          <p14:tracePt t="62976" x="2736850" y="2330450"/>
          <p14:tracePt t="62993" x="2571750" y="2368550"/>
          <p14:tracePt t="63010" x="2451100" y="2381250"/>
          <p14:tracePt t="63026" x="2311400" y="2387600"/>
          <p14:tracePt t="63043" x="2222500" y="2393950"/>
          <p14:tracePt t="63060" x="2139950" y="2393950"/>
          <p14:tracePt t="63076" x="2057400" y="2400300"/>
          <p14:tracePt t="63093" x="2006600" y="2400300"/>
          <p14:tracePt t="63110" x="1962150" y="2400300"/>
          <p14:tracePt t="63127" x="1949450" y="2400300"/>
          <p14:tracePt t="63143" x="1943100" y="2400300"/>
          <p14:tracePt t="63534" x="1955800" y="2419350"/>
          <p14:tracePt t="63541" x="1981200" y="2438400"/>
          <p14:tracePt t="63548" x="2000250" y="2457450"/>
          <p14:tracePt t="63560" x="2032000" y="2482850"/>
          <p14:tracePt t="63577" x="2101850" y="2584450"/>
          <p14:tracePt t="63593" x="2159000" y="2692400"/>
          <p14:tracePt t="63610" x="2228850" y="2819400"/>
          <p14:tracePt t="63643" x="2444750" y="3232150"/>
          <p14:tracePt t="63677" x="2609850" y="3638550"/>
          <p14:tracePt t="63710" x="2743200" y="4013200"/>
          <p14:tracePt t="63726" x="2800350" y="4127500"/>
          <p14:tracePt t="63743" x="2908300" y="4279900"/>
          <p14:tracePt t="63760" x="2978150" y="4368800"/>
          <p14:tracePt t="63777" x="3111500" y="4514850"/>
          <p14:tracePt t="63793" x="3187700" y="4597400"/>
          <p14:tracePt t="63810" x="3263900" y="4679950"/>
          <p14:tracePt t="63826" x="3365500" y="4775200"/>
          <p14:tracePt t="63843" x="3422650" y="4832350"/>
          <p14:tracePt t="63861" x="3498850" y="4902200"/>
          <p14:tracePt t="63877" x="3549650" y="4933950"/>
          <p14:tracePt t="63893" x="3587750" y="4972050"/>
          <p14:tracePt t="63910" x="3619500" y="5016500"/>
          <p14:tracePt t="63927" x="3625850" y="5041900"/>
          <p14:tracePt t="63944" x="3638550" y="5060950"/>
          <p14:tracePt t="63960" x="3644900" y="5060950"/>
          <p14:tracePt t="63977" x="3644900" y="5067300"/>
          <p14:tracePt t="64048" x="3644900" y="5073650"/>
          <p14:tracePt t="64966" x="3644900" y="5067300"/>
          <p14:tracePt t="64972" x="3644900" y="5060950"/>
          <p14:tracePt t="64980" x="3644900" y="5041900"/>
          <p14:tracePt t="64993" x="3644900" y="5010150"/>
          <p14:tracePt t="65010" x="3663950" y="4908550"/>
          <p14:tracePt t="65043" x="3784600" y="4641850"/>
          <p14:tracePt t="65076" x="4019550" y="4343400"/>
          <p14:tracePt t="65110" x="4279900" y="4102100"/>
          <p14:tracePt t="65127" x="4476750" y="3898900"/>
          <p14:tracePt t="65143" x="4610100" y="3778250"/>
          <p14:tracePt t="65160" x="4794250" y="3632200"/>
          <p14:tracePt t="65177" x="4889500" y="3556000"/>
          <p14:tracePt t="65193" x="4965700" y="3492500"/>
          <p14:tracePt t="65210" x="5073650" y="3397250"/>
          <p14:tracePt t="65227" x="5124450" y="3340100"/>
          <p14:tracePt t="65243" x="5156200" y="3282950"/>
          <p14:tracePt t="65260" x="5168900" y="3225800"/>
          <p14:tracePt t="65277" x="5156200" y="3200400"/>
          <p14:tracePt t="65293" x="5080000" y="3124200"/>
          <p14:tracePt t="65310" x="4997450" y="3067050"/>
          <p14:tracePt t="65326" x="4775200" y="2971800"/>
          <p14:tracePt t="65343" x="4584700" y="2921000"/>
          <p14:tracePt t="65360" x="4337050" y="2876550"/>
          <p14:tracePt t="65377" x="3822700" y="2794000"/>
          <p14:tracePt t="65394" x="3486150" y="2774950"/>
          <p14:tracePt t="65410" x="3194050" y="2755900"/>
          <p14:tracePt t="65426" x="2914650" y="2717800"/>
          <p14:tracePt t="65444" x="2755900" y="2692400"/>
          <p14:tracePt t="65460" x="2584450" y="2673350"/>
          <p14:tracePt t="65477" x="2501900" y="2654300"/>
          <p14:tracePt t="65494" x="2432050" y="2641600"/>
          <p14:tracePt t="65510" x="2393950" y="2635250"/>
          <p14:tracePt t="65527" x="2374900" y="2635250"/>
          <p14:tracePt t="65543" x="2362200" y="2635250"/>
          <p14:tracePt t="65560" x="2362200" y="2628900"/>
          <p14:tracePt t="65633" x="2362200" y="2622550"/>
          <p14:tracePt t="65660" x="2362200" y="2616200"/>
          <p14:tracePt t="65668" x="2368550" y="2616200"/>
          <p14:tracePt t="65677" x="2381250" y="2609850"/>
          <p14:tracePt t="65693" x="2393950" y="2609850"/>
          <p14:tracePt t="65710" x="2425700" y="2603500"/>
          <p14:tracePt t="65727" x="2444750" y="2603500"/>
          <p14:tracePt t="65744" x="2451100" y="2603500"/>
          <p14:tracePt t="65792" x="2444750" y="2603500"/>
          <p14:tracePt t="65799" x="2438400" y="2603500"/>
          <p14:tracePt t="65810" x="2432050" y="2597150"/>
          <p14:tracePt t="65827" x="2355850" y="2571750"/>
          <p14:tracePt t="65843" x="2273300" y="2552700"/>
          <p14:tracePt t="65860" x="2165350" y="2514600"/>
          <p14:tracePt t="65877" x="2032000" y="2451100"/>
          <p14:tracePt t="65893" x="1955800" y="2400300"/>
          <p14:tracePt t="65910" x="1873250" y="2336800"/>
          <p14:tracePt t="65926" x="1809750" y="2292350"/>
          <p14:tracePt t="65944" x="1746250" y="2260600"/>
          <p14:tracePt t="65960" x="1663700" y="2235200"/>
          <p14:tracePt t="65977" x="1612900" y="2228850"/>
          <p14:tracePt t="65994" x="1536700" y="2228850"/>
          <p14:tracePt t="66010" x="1466850" y="2247900"/>
          <p14:tracePt t="66026" x="1403350" y="2286000"/>
          <p14:tracePt t="66043" x="1289050" y="2355850"/>
          <p14:tracePt t="66060" x="1231900" y="2425700"/>
          <p14:tracePt t="66076" x="1181100" y="2489200"/>
          <p14:tracePt t="66093" x="1123950" y="2603500"/>
          <p14:tracePt t="66110" x="1104900" y="2667000"/>
          <p14:tracePt t="66126" x="1111250" y="2787650"/>
          <p14:tracePt t="66144" x="1136650" y="2870200"/>
          <p14:tracePt t="66160" x="1200150" y="2946400"/>
          <p14:tracePt t="66176" x="1333500" y="3048000"/>
          <p14:tracePt t="66193" x="1460500" y="3098800"/>
          <p14:tracePt t="66210" x="1682750" y="3130550"/>
          <p14:tracePt t="66227" x="1822450" y="3130550"/>
          <p14:tracePt t="66243" x="1943100" y="3124200"/>
          <p14:tracePt t="66260" x="2070100" y="3086100"/>
          <p14:tracePt t="66277" x="2159000" y="3048000"/>
          <p14:tracePt t="66293" x="2279650" y="2971800"/>
          <p14:tracePt t="66310" x="2330450" y="2914650"/>
          <p14:tracePt t="66326" x="2349500" y="2857500"/>
          <p14:tracePt t="66343" x="2362200" y="2774950"/>
          <p14:tracePt t="66360" x="2362200" y="2736850"/>
          <p14:tracePt t="66376" x="2343150" y="2692400"/>
          <p14:tracePt t="66394" x="2317750" y="2673350"/>
          <p14:tracePt t="66410" x="2298700" y="2647950"/>
          <p14:tracePt t="66426" x="2241550" y="2622550"/>
          <p14:tracePt t="66444" x="2203450" y="2603500"/>
          <p14:tracePt t="66460" x="2146300" y="2597150"/>
          <p14:tracePt t="66477" x="2120900" y="2584450"/>
          <p14:tracePt t="66493" x="2101850" y="2578100"/>
          <p14:tracePt t="66510" x="2082800" y="2578100"/>
          <p14:tracePt t="66627" x="2082800" y="2571750"/>
          <p14:tracePt t="66634" x="2082800" y="2565400"/>
          <p14:tracePt t="66647" x="2101850" y="2559050"/>
          <p14:tracePt t="66660" x="2120900" y="2552700"/>
          <p14:tracePt t="66676" x="2260600" y="2514600"/>
          <p14:tracePt t="66694" x="2387600" y="2514600"/>
          <p14:tracePt t="66710" x="2603500" y="2520950"/>
          <p14:tracePt t="66727" x="2736850" y="2546350"/>
          <p14:tracePt t="66743" x="2857500" y="2590800"/>
          <p14:tracePt t="66760" x="2971800" y="2616200"/>
          <p14:tracePt t="66777" x="3003550" y="2622550"/>
          <p14:tracePt t="66793" x="3016250" y="2628900"/>
          <p14:tracePt t="66810" x="3016250" y="2635250"/>
          <p14:tracePt t="66827" x="2971800" y="2641600"/>
          <p14:tracePt t="66843" x="2832100" y="2628900"/>
          <p14:tracePt t="66860" x="2717800" y="2603500"/>
          <p14:tracePt t="66877" x="2552700" y="2565400"/>
          <p14:tracePt t="66894" x="2451100" y="2527300"/>
          <p14:tracePt t="66910" x="2349500" y="2482850"/>
          <p14:tracePt t="66927" x="2254250" y="2432050"/>
          <p14:tracePt t="66944" x="2235200" y="2419350"/>
          <p14:tracePt t="66960" x="2228850" y="2413000"/>
          <p14:tracePt t="67016" x="2228850" y="2419350"/>
          <p14:tracePt t="67023" x="2228850" y="2425700"/>
          <p14:tracePt t="67030" x="2228850" y="2432050"/>
          <p14:tracePt t="67044" x="2228850" y="2444750"/>
          <p14:tracePt t="67060" x="2228850" y="2457450"/>
          <p14:tracePt t="67077" x="2222500" y="2463800"/>
          <p14:tracePt t="67093" x="2197100" y="2489200"/>
          <p14:tracePt t="67110" x="2178050" y="2508250"/>
          <p14:tracePt t="67127" x="2120900" y="2533650"/>
          <p14:tracePt t="67144" x="2076450" y="2559050"/>
          <p14:tracePt t="67160" x="2051050" y="2571750"/>
          <p14:tracePt t="67177" x="2025650" y="2578100"/>
          <p14:tracePt t="67211" x="2095500" y="2578100"/>
          <p14:tracePt t="67227" x="2203450" y="2565400"/>
          <p14:tracePt t="67244" x="2419350" y="2533650"/>
          <p14:tracePt t="67260" x="2933700" y="2501900"/>
          <p14:tracePt t="67277" x="3435350" y="2489200"/>
          <p14:tracePt t="67294" x="4343400" y="2495550"/>
          <p14:tracePt t="67310" x="4997450" y="2520950"/>
          <p14:tracePt t="67327" x="5480050" y="2565400"/>
          <p14:tracePt t="67343" x="6121400" y="2597150"/>
          <p14:tracePt t="67360" x="6457950" y="2622550"/>
          <p14:tracePt t="67377" x="6680200" y="2647950"/>
          <p14:tracePt t="67394" x="6927850" y="2692400"/>
          <p14:tracePt t="67410" x="7023100" y="2711450"/>
          <p14:tracePt t="67426" x="7073900" y="2730500"/>
          <p14:tracePt t="67444" x="7080250" y="2736850"/>
          <p14:tracePt t="67477" x="7048500" y="2743200"/>
          <p14:tracePt t="67494" x="6940550" y="2774950"/>
          <p14:tracePt t="67510" x="6623050" y="2889250"/>
          <p14:tracePt t="67527" x="6369050" y="3003550"/>
          <p14:tracePt t="67544" x="6064250" y="3149600"/>
          <p14:tracePt t="67560" x="5797550" y="3340100"/>
          <p14:tracePt t="67577" x="5594350" y="3575050"/>
          <p14:tracePt t="67593" x="5372100" y="3886200"/>
          <p14:tracePt t="67610" x="5245100" y="4121150"/>
          <p14:tracePt t="67628" x="5124450" y="4343400"/>
          <p14:tracePt t="67644" x="5099050" y="4406900"/>
          <p14:tracePt t="67660" x="5092700" y="4419600"/>
          <p14:tracePt t="67677" x="5130800" y="4394200"/>
          <p14:tracePt t="67694" x="5194300" y="4324350"/>
          <p14:tracePt t="67711" x="5365750" y="4159250"/>
          <p14:tracePt t="67727" x="5473700" y="4044950"/>
          <p14:tracePt t="67744" x="5556250" y="3930650"/>
          <p14:tracePt t="67760" x="5657850" y="3740150"/>
          <p14:tracePt t="67777" x="5702300" y="3606800"/>
          <p14:tracePt t="67794" x="5715000" y="3473450"/>
          <p14:tracePt t="67810" x="5715000" y="3429000"/>
          <p14:tracePt t="67827" x="5715000" y="3384550"/>
          <p14:tracePt t="67843" x="5683250" y="3314700"/>
          <p14:tracePt t="67860" x="5632450" y="3251200"/>
          <p14:tracePt t="67877" x="5505450" y="3168650"/>
          <p14:tracePt t="67893" x="5207000" y="3022600"/>
          <p14:tracePt t="67910" x="4940300" y="2927350"/>
          <p14:tracePt t="67927" x="4495800" y="2787650"/>
          <p14:tracePt t="67943" x="4235450" y="2717800"/>
          <p14:tracePt t="67960" x="4006850" y="2667000"/>
          <p14:tracePt t="67977" x="3606800" y="2616200"/>
          <p14:tracePt t="67993" x="3352800" y="2597150"/>
          <p14:tracePt t="68010" x="2914650" y="2603500"/>
          <p14:tracePt t="68027" x="2616200" y="2635250"/>
          <p14:tracePt t="68043" x="2368550" y="2660650"/>
          <p14:tracePt t="68060" x="2082800" y="2692400"/>
          <p14:tracePt t="68077" x="1924050" y="2692400"/>
          <p14:tracePt t="68093" x="1790700" y="2692400"/>
          <p14:tracePt t="68110" x="1752600" y="2679700"/>
          <p14:tracePt t="68126" x="1739900" y="2673350"/>
          <p14:tracePt t="68554" x="1758950" y="2647950"/>
          <p14:tracePt t="68561" x="1790700" y="2622550"/>
          <p14:tracePt t="68568" x="1828800" y="2590800"/>
          <p14:tracePt t="68577" x="1854200" y="2559050"/>
          <p14:tracePt t="68594" x="1905000" y="2508250"/>
          <p14:tracePt t="68610" x="1943100" y="2444750"/>
          <p14:tracePt t="68644" x="1955800" y="2343150"/>
          <p14:tracePt t="68677" x="1930400" y="2235200"/>
          <p14:tracePt t="68710" x="1828800" y="2120900"/>
          <p14:tracePt t="68728" x="1746250" y="2038350"/>
          <p14:tracePt t="68744" x="1695450" y="1974850"/>
          <p14:tracePt t="68760" x="1644650" y="1924050"/>
          <p14:tracePt t="68777" x="1562100" y="1854200"/>
          <p14:tracePt t="68793" x="1517650" y="1822450"/>
          <p14:tracePt t="68811" x="1441450" y="1790700"/>
          <p14:tracePt t="68827" x="1397000" y="1778000"/>
          <p14:tracePt t="68844" x="1346200" y="1765300"/>
          <p14:tracePt t="68860" x="1282700" y="1752600"/>
          <p14:tracePt t="68877" x="1225550" y="1752600"/>
          <p14:tracePt t="68894" x="1136650" y="1758950"/>
          <p14:tracePt t="68910" x="1047750" y="1778000"/>
          <p14:tracePt t="68927" x="958850" y="1797050"/>
          <p14:tracePt t="68943" x="863600" y="1822450"/>
          <p14:tracePt t="68960" x="825500" y="1841500"/>
          <p14:tracePt t="68977" x="787400" y="1885950"/>
          <p14:tracePt t="68993" x="768350" y="1917700"/>
          <p14:tracePt t="69010" x="742950" y="1974850"/>
          <p14:tracePt t="69013" x="730250" y="2006600"/>
          <p14:tracePt t="69027" x="711200" y="2089150"/>
          <p14:tracePt t="69044" x="692150" y="2184400"/>
          <p14:tracePt t="69061" x="685800" y="2298700"/>
          <p14:tracePt t="69077" x="673100" y="2476500"/>
          <p14:tracePt t="69093" x="666750" y="2603500"/>
          <p14:tracePt t="69110" x="666750" y="2774950"/>
          <p14:tracePt t="69127" x="685800" y="2889250"/>
          <p14:tracePt t="69143" x="711200" y="2997200"/>
          <p14:tracePt t="69160" x="768350" y="3124200"/>
          <p14:tracePt t="69177" x="819150" y="3194050"/>
          <p14:tracePt t="69193" x="946150" y="3282950"/>
          <p14:tracePt t="69210" x="1047750" y="3340100"/>
          <p14:tracePt t="69227" x="1162050" y="3397250"/>
          <p14:tracePt t="69244" x="1301750" y="3460750"/>
          <p14:tracePt t="69260" x="1403350" y="3492500"/>
          <p14:tracePt t="69277" x="1543050" y="3505200"/>
          <p14:tracePt t="69293" x="1657350" y="3517900"/>
          <p14:tracePt t="69310" x="1752600" y="3524250"/>
          <p14:tracePt t="69327" x="1892300" y="3473450"/>
          <p14:tracePt t="69344" x="1955800" y="3441700"/>
          <p14:tracePt t="69360" x="2076450" y="3352800"/>
          <p14:tracePt t="69377" x="2152650" y="3302000"/>
          <p14:tracePt t="69394" x="2216150" y="3238500"/>
          <p14:tracePt t="69410" x="2247900" y="3194050"/>
          <p14:tracePt t="69427" x="2273300" y="3130550"/>
          <p14:tracePt t="69443" x="2298700" y="3009900"/>
          <p14:tracePt t="69460" x="2324100" y="2914650"/>
          <p14:tracePt t="69477" x="2336800" y="2825750"/>
          <p14:tracePt t="69493" x="2343150" y="2774950"/>
          <p14:tracePt t="69510" x="2343150" y="2743200"/>
          <p14:tracePt t="69527" x="2343150" y="2705100"/>
          <p14:tracePt t="69544" x="2336800" y="2673350"/>
          <p14:tracePt t="69560" x="2324100" y="2654300"/>
          <p14:tracePt t="69577" x="2298700" y="2609850"/>
          <p14:tracePt t="69594" x="2273300" y="2578100"/>
          <p14:tracePt t="69610" x="2241550" y="2533650"/>
          <p14:tracePt t="69627" x="2209800" y="2501900"/>
          <p14:tracePt t="69644" x="2178050" y="2482850"/>
          <p14:tracePt t="69660" x="2139950" y="2451100"/>
          <p14:tracePt t="69677" x="2114550" y="2432050"/>
          <p14:tracePt t="69693" x="2076450" y="2413000"/>
          <p14:tracePt t="69710" x="2057400" y="2393950"/>
          <p14:tracePt t="69727" x="2044700" y="2387600"/>
          <p14:tracePt t="69744" x="2019300" y="2362200"/>
          <p14:tracePt t="69760" x="2006600" y="2355850"/>
          <p14:tracePt t="69777" x="1987550" y="2343150"/>
          <p14:tracePt t="69793" x="1981200" y="2343150"/>
          <p14:tracePt t="69810" x="1981200" y="2336800"/>
          <p14:tracePt t="69827" x="1974850" y="2336800"/>
          <p14:tracePt t="69846" x="1974850" y="2330450"/>
          <p14:tracePt t="69909" x="1968500" y="2330450"/>
          <p14:tracePt t="69971" x="1962150" y="2336800"/>
          <p14:tracePt t="69978" x="1955800" y="2336800"/>
          <p14:tracePt t="69985" x="1949450" y="2336800"/>
          <p14:tracePt t="69993" x="1930400" y="2336800"/>
          <p14:tracePt t="70010" x="1892300" y="2336800"/>
          <p14:tracePt t="70027" x="1816100" y="2336800"/>
          <p14:tracePt t="70044" x="1771650" y="2336800"/>
          <p14:tracePt t="70060" x="1733550" y="2336800"/>
          <p14:tracePt t="70077" x="1701800" y="2343150"/>
          <p14:tracePt t="70094" x="1682750" y="2343150"/>
          <p14:tracePt t="70110" x="1663700" y="2343150"/>
          <p14:tracePt t="70127" x="1644650" y="2349500"/>
          <p14:tracePt t="70144" x="1631950" y="2355850"/>
          <p14:tracePt t="70160" x="1600200" y="2374900"/>
          <p14:tracePt t="70177" x="1587500" y="2374900"/>
          <p14:tracePt t="70195" x="1562100" y="2387600"/>
          <p14:tracePt t="70210" x="1543050" y="2393950"/>
          <p14:tracePt t="70227" x="1536700" y="2406650"/>
          <p14:tracePt t="70243" x="1511300" y="2419350"/>
          <p14:tracePt t="70260" x="1498600" y="2432050"/>
          <p14:tracePt t="70277" x="1473200" y="2444750"/>
          <p14:tracePt t="70294" x="1447800" y="2463800"/>
          <p14:tracePt t="70311" x="1428750" y="2476500"/>
          <p14:tracePt t="70327" x="1397000" y="2501900"/>
          <p14:tracePt t="70344" x="1377950" y="2508250"/>
          <p14:tracePt t="70361" x="1358900" y="2527300"/>
          <p14:tracePt t="70394" x="1352550" y="2527300"/>
          <p14:tracePt t="70410" x="1352550" y="2533650"/>
          <p14:tracePt t="70834" x="1339850" y="2546350"/>
          <p14:tracePt t="70842" x="1314450" y="2546350"/>
          <p14:tracePt t="70848" x="1289050" y="2565400"/>
          <p14:tracePt t="70861" x="1263650" y="2584450"/>
          <p14:tracePt t="70877" x="1155700" y="2641600"/>
          <p14:tracePt t="70894" x="1085850" y="2692400"/>
          <p14:tracePt t="70911" x="1009650" y="2768600"/>
          <p14:tracePt t="70944" x="933450" y="2908300"/>
          <p14:tracePt t="70977" x="901700" y="3022600"/>
          <p14:tracePt t="71010" x="927100" y="3105150"/>
          <p14:tracePt t="71027" x="971550" y="3143250"/>
          <p14:tracePt t="71028" x="1016000" y="3155950"/>
          <p14:tracePt t="71043" x="1123950" y="3206750"/>
          <p14:tracePt t="71060" x="1257300" y="3244850"/>
          <p14:tracePt t="71077" x="1397000" y="3282950"/>
          <p14:tracePt t="71094" x="1600200" y="3321050"/>
          <p14:tracePt t="71110" x="1733550" y="3333750"/>
          <p14:tracePt t="71127" x="1917700" y="3314700"/>
          <p14:tracePt t="71144" x="2019300" y="3276600"/>
          <p14:tracePt t="71160" x="2101850" y="3225800"/>
          <p14:tracePt t="71177" x="2197100" y="3136900"/>
          <p14:tracePt t="71194" x="2222500" y="3098800"/>
          <p14:tracePt t="71210" x="2247900" y="3028950"/>
          <p14:tracePt t="71227" x="2247900" y="2984500"/>
          <p14:tracePt t="71243" x="2247900" y="2940050"/>
          <p14:tracePt t="71260" x="2216150" y="2882900"/>
          <p14:tracePt t="71277" x="2190750" y="2851150"/>
          <p14:tracePt t="71293" x="2146300" y="2806700"/>
          <p14:tracePt t="71310" x="2095500" y="2787650"/>
          <p14:tracePt t="71327" x="2019300" y="2781300"/>
          <p14:tracePt t="71344" x="1873250" y="2774950"/>
          <p14:tracePt t="71360" x="1758950" y="2787650"/>
          <p14:tracePt t="71377" x="1612900" y="2813050"/>
          <p14:tracePt t="71393" x="1530350" y="2838450"/>
          <p14:tracePt t="71410" x="1492250" y="2851150"/>
          <p14:tracePt t="71427" x="1466850" y="2857500"/>
          <p14:tracePt t="71444" x="1454150" y="2870200"/>
          <p14:tracePt t="71460" x="1441450" y="2876550"/>
          <p14:tracePt t="71477" x="1441450" y="2882900"/>
          <p14:tracePt t="71510" x="1441450" y="2889250"/>
          <p14:tracePt t="71565" x="1435100" y="2889250"/>
          <p14:tracePt t="71572" x="1435100" y="2895600"/>
          <p14:tracePt t="71578" x="1428750" y="2908300"/>
          <p14:tracePt t="71594" x="1422400" y="2927350"/>
          <p14:tracePt t="71610" x="1403350" y="2952750"/>
          <p14:tracePt t="71627" x="1384300" y="3009900"/>
          <p14:tracePt t="71644" x="1358900" y="3041650"/>
          <p14:tracePt t="71660" x="1327150" y="3079750"/>
          <p14:tracePt t="71677" x="1295400" y="3117850"/>
          <p14:tracePt t="71694" x="1270000" y="3149600"/>
          <p14:tracePt t="71710" x="1244600" y="3181350"/>
          <p14:tracePt t="71727" x="1238250" y="3194050"/>
          <p14:tracePt t="71822" x="1231900" y="3194050"/>
          <p14:tracePt t="71940" x="1231900" y="3200400"/>
          <p14:tracePt t="71961" x="1225550" y="3213100"/>
          <p14:tracePt t="71968" x="1219200" y="3232150"/>
          <p14:tracePt t="71977" x="1212850" y="3244850"/>
          <p14:tracePt t="71994" x="1187450" y="3295650"/>
          <p14:tracePt t="72010" x="1143000" y="3403600"/>
          <p14:tracePt t="72027" x="1123950" y="3467100"/>
          <p14:tracePt t="72044" x="1092200" y="3511550"/>
          <p14:tracePt t="72061" x="1085850" y="3530600"/>
          <p14:tracePt t="72077" x="1085850" y="3536950"/>
          <p14:tracePt t="72093" x="1079500" y="3543300"/>
          <p14:tracePt t="72169" x="1079500" y="3536950"/>
          <p14:tracePt t="72183" x="1079500" y="3530600"/>
          <p14:tracePt t="72190" x="1085850" y="3517900"/>
          <p14:tracePt t="72197" x="1092200" y="3511550"/>
          <p14:tracePt t="72211" x="1117600" y="3473450"/>
          <p14:tracePt t="72227" x="1162050" y="3403600"/>
          <p14:tracePt t="72244" x="1212850" y="3314700"/>
          <p14:tracePt t="72260" x="1308100" y="3181350"/>
          <p14:tracePt t="72277" x="1365250" y="3117850"/>
          <p14:tracePt t="72294" x="1473200" y="3009900"/>
          <p14:tracePt t="72310" x="1536700" y="2946400"/>
          <p14:tracePt t="72327" x="1593850" y="2908300"/>
          <p14:tracePt t="72344" x="1708150" y="2851150"/>
          <p14:tracePt t="72360" x="1778000" y="2825750"/>
          <p14:tracePt t="72378" x="1885950" y="2806700"/>
          <p14:tracePt t="72394" x="1974850" y="2806700"/>
          <p14:tracePt t="72411" x="2057400" y="2832100"/>
          <p14:tracePt t="72427" x="2159000" y="2889250"/>
          <p14:tracePt t="72444" x="2222500" y="2921000"/>
          <p14:tracePt t="72461" x="2286000" y="2971800"/>
          <p14:tracePt t="72477" x="2317750" y="3009900"/>
          <p14:tracePt t="72494" x="2330450" y="3048000"/>
          <p14:tracePt t="72510" x="2355850" y="3117850"/>
          <p14:tracePt t="72527" x="2355850" y="3187700"/>
          <p14:tracePt t="72544" x="2362200" y="3295650"/>
          <p14:tracePt t="72560" x="2362200" y="3371850"/>
          <p14:tracePt t="72577" x="2349500" y="3435350"/>
          <p14:tracePt t="72594" x="2311400" y="3549650"/>
          <p14:tracePt t="72610" x="2286000" y="3638550"/>
          <p14:tracePt t="72628" x="2228850" y="3759200"/>
          <p14:tracePt t="72644" x="2203450" y="3810000"/>
          <p14:tracePt t="72661" x="2178050" y="3860800"/>
          <p14:tracePt t="72677" x="2159000" y="3911600"/>
          <p14:tracePt t="72694" x="2146300" y="3930650"/>
          <p14:tracePt t="72711" x="2133600" y="3943350"/>
          <p14:tracePt t="72727" x="2133600" y="3956050"/>
          <p14:tracePt t="72802" x="2127250" y="3956050"/>
          <p14:tracePt t="73772" x="2133600" y="3917950"/>
          <p14:tracePt t="73778" x="2152650" y="3848100"/>
          <p14:tracePt t="73785" x="2184400" y="3771900"/>
          <p14:tracePt t="73794" x="2216150" y="3708400"/>
          <p14:tracePt t="73810" x="2305050" y="3562350"/>
          <p14:tracePt t="73827" x="2463800" y="3314700"/>
          <p14:tracePt t="73844" x="2578100" y="3162300"/>
          <p14:tracePt t="73860" x="2711450" y="3054350"/>
          <p14:tracePt t="73894" x="3219450" y="2832100"/>
          <p14:tracePt t="73927" x="3765550" y="2800350"/>
          <p14:tracePt t="73961" x="4260850" y="2940050"/>
          <p14:tracePt t="73977" x="4406900" y="3022600"/>
          <p14:tracePt t="73993" x="4622800" y="3200400"/>
          <p14:tracePt t="74011" x="4768850" y="3365500"/>
          <p14:tracePt t="74027" x="4870450" y="3517900"/>
          <p14:tracePt t="74029" x="4914900" y="3619500"/>
          <p14:tracePt t="74044" x="4984750" y="3810000"/>
          <p14:tracePt t="74061" x="5029200" y="3994150"/>
          <p14:tracePt t="74077" x="5029200" y="4260850"/>
          <p14:tracePt t="74094" x="4991100" y="4451350"/>
          <p14:tracePt t="74110" x="4953000" y="4610100"/>
          <p14:tracePt t="74127" x="4857750" y="4787900"/>
          <p14:tracePt t="74144" x="4806950" y="4876800"/>
          <p14:tracePt t="74160" x="4737100" y="4965700"/>
          <p14:tracePt t="74177" x="4711700" y="4997450"/>
          <p14:tracePt t="74194" x="4699000" y="5003800"/>
          <p14:tracePt t="74210" x="4699000" y="5010150"/>
          <p14:tracePt t="74800" x="4692650" y="5010150"/>
          <p14:tracePt t="74856" x="4692650" y="5003800"/>
          <p14:tracePt t="74884" x="4692650" y="4997450"/>
          <p14:tracePt t="74905" x="4692650" y="4991100"/>
          <p14:tracePt t="74925" x="4686300" y="4984750"/>
          <p14:tracePt t="74939" x="4686300" y="4978400"/>
          <p14:tracePt t="74960" x="4686300" y="4965700"/>
          <p14:tracePt t="75023" x="4686300" y="4959350"/>
          <p14:tracePt t="75064" x="4686300" y="4946650"/>
          <p14:tracePt t="75092" x="4686300" y="4940300"/>
          <p14:tracePt t="75106" x="4686300" y="4933950"/>
          <p14:tracePt t="75126" x="4686300" y="4927600"/>
          <p14:tracePt t="75147" x="4686300" y="4914900"/>
          <p14:tracePt t="75155" x="4686300" y="4902200"/>
          <p14:tracePt t="75162" x="4686300" y="4895850"/>
          <p14:tracePt t="75177" x="4692650" y="4857750"/>
          <p14:tracePt t="75194" x="4699000" y="4826000"/>
          <p14:tracePt t="75210" x="4711700" y="4762500"/>
          <p14:tracePt t="75227" x="4724400" y="4711700"/>
          <p14:tracePt t="75244" x="4724400" y="4635500"/>
          <p14:tracePt t="75261" x="4686300" y="4527550"/>
          <p14:tracePt t="75277" x="4635500" y="4445000"/>
          <p14:tracePt t="75294" x="4508500" y="4279900"/>
          <p14:tracePt t="75311" x="4343400" y="4114800"/>
          <p14:tracePt t="75327" x="4121150" y="3905250"/>
          <p14:tracePt t="75344" x="3695700" y="3568700"/>
          <p14:tracePt t="75361" x="3378200" y="3378200"/>
          <p14:tracePt t="75377" x="2978150" y="3200400"/>
          <p14:tracePt t="75394" x="2762250" y="3149600"/>
          <p14:tracePt t="75410" x="2571750" y="3111500"/>
          <p14:tracePt t="75427" x="2336800" y="3092450"/>
          <p14:tracePt t="75444" x="2190750" y="3098800"/>
          <p14:tracePt t="75460" x="2012950" y="3130550"/>
          <p14:tracePt t="75477" x="1943100" y="3149600"/>
          <p14:tracePt t="75494" x="1911350" y="3155950"/>
          <p14:tracePt t="75511" x="1892300" y="3168650"/>
          <p14:tracePt t="75527" x="1885950" y="3168650"/>
          <p14:tracePt t="75593" x="1885950" y="3162300"/>
          <p14:tracePt t="75634" x="1885950" y="3155950"/>
          <p14:tracePt t="75641" x="1905000" y="3149600"/>
          <p14:tracePt t="75648" x="1917700" y="3130550"/>
          <p14:tracePt t="75660" x="1936750" y="3117850"/>
          <p14:tracePt t="75677" x="2114550" y="3022600"/>
          <p14:tracePt t="75694" x="2305050" y="2921000"/>
          <p14:tracePt t="75710" x="2743200" y="2724150"/>
          <p14:tracePt t="75727" x="3219450" y="2590800"/>
          <p14:tracePt t="75744" x="3924300" y="2514600"/>
          <p14:tracePt t="75761" x="4991100" y="2495550"/>
          <p14:tracePt t="75777" x="5816600" y="2559050"/>
          <p14:tracePt t="75794" x="6946900" y="2711450"/>
          <p14:tracePt t="75811" x="7505700" y="2794000"/>
          <p14:tracePt t="75827" x="7912100" y="2838450"/>
          <p14:tracePt t="75844" x="8216900" y="2895600"/>
          <p14:tracePt t="75861" x="8350250" y="2908300"/>
          <p14:tracePt t="75877" x="8470900" y="2933700"/>
          <p14:tracePt t="75894" x="8509000" y="2933700"/>
          <p14:tracePt t="75911" x="8521700" y="2940050"/>
          <p14:tracePt t="75927" x="8534400" y="2940050"/>
          <p14:tracePt t="75989" x="8528050" y="2933700"/>
          <p14:tracePt t="75996" x="8528050" y="2927350"/>
          <p14:tracePt t="76016" x="8521700" y="2927350"/>
          <p14:tracePt t="76030" x="8521700" y="2921000"/>
          <p14:tracePt t="76037" x="8496300" y="2901950"/>
          <p14:tracePt t="76045" x="8470900" y="2876550"/>
          <p14:tracePt t="76061" x="8318500" y="2749550"/>
          <p14:tracePt t="76077" x="8128000" y="2603500"/>
          <p14:tracePt t="76094" x="7861300" y="2444750"/>
          <p14:tracePt t="76111" x="7721600" y="2374900"/>
          <p14:tracePt t="76127" x="7550150" y="2298700"/>
          <p14:tracePt t="76144" x="7435850" y="2260600"/>
          <p14:tracePt t="76161" x="7302500" y="2222500"/>
          <p14:tracePt t="76177" x="7080250" y="2197100"/>
          <p14:tracePt t="76194" x="6902450" y="2197100"/>
          <p14:tracePt t="76211" x="6604000" y="2235200"/>
          <p14:tracePt t="76227" x="6426200" y="2286000"/>
          <p14:tracePt t="76244" x="6235700" y="2355850"/>
          <p14:tracePt t="76260" x="5969000" y="2489200"/>
          <p14:tracePt t="76277" x="5842000" y="2616200"/>
          <p14:tracePt t="76295" x="5695950" y="2863850"/>
          <p14:tracePt t="76311" x="5638800" y="3035300"/>
          <p14:tracePt t="76327" x="5600700" y="3206750"/>
          <p14:tracePt t="76344" x="5619750" y="3435350"/>
          <p14:tracePt t="76361" x="5689600" y="3549650"/>
          <p14:tracePt t="76377" x="5797550" y="3638550"/>
          <p14:tracePt t="76394" x="6051550" y="3765550"/>
          <p14:tracePt t="76411" x="6216650" y="3822700"/>
          <p14:tracePt t="76427" x="6451600" y="3848100"/>
          <p14:tracePt t="76444" x="6623050" y="3790950"/>
          <p14:tracePt t="76461" x="6858000" y="3670300"/>
          <p14:tracePt t="76477" x="7023100" y="3568700"/>
          <p14:tracePt t="76494" x="7194550" y="3422650"/>
          <p14:tracePt t="76510" x="7410450" y="3200400"/>
          <p14:tracePt t="76527" x="7499350" y="3073400"/>
          <p14:tracePt t="76545" x="7594600" y="2895600"/>
          <p14:tracePt t="76561" x="7626350" y="2781300"/>
          <p14:tracePt t="76577" x="7632700" y="2686050"/>
          <p14:tracePt t="76594" x="7613650" y="2571750"/>
          <p14:tracePt t="76611" x="7588250" y="2501900"/>
          <p14:tracePt t="76628" x="7505700" y="2387600"/>
          <p14:tracePt t="76644" x="7397750" y="2305050"/>
          <p14:tracePt t="76661" x="7239000" y="2235200"/>
          <p14:tracePt t="76677" x="6972300" y="2203450"/>
          <p14:tracePt t="76694" x="6743700" y="2203450"/>
          <p14:tracePt t="76711" x="6451600" y="2266950"/>
          <p14:tracePt t="76727" x="6305550" y="2324100"/>
          <p14:tracePt t="76744" x="6235700" y="2362200"/>
          <p14:tracePt t="76760" x="6197600" y="2374900"/>
          <p14:tracePt t="76777" x="6191250" y="2381250"/>
          <p14:tracePt t="76794" x="6184900" y="2381250"/>
          <p14:tracePt t="76940" x="6184900" y="2374900"/>
          <p14:tracePt t="77886" x="6184900" y="2368550"/>
          <p14:tracePt t="78498" x="6229350" y="2368550"/>
          <p14:tracePt t="78504" x="6305550" y="2374900"/>
          <p14:tracePt t="78512" x="6388100" y="2393950"/>
          <p14:tracePt t="78527" x="6572250" y="2432050"/>
          <p14:tracePt t="78544" x="6769100" y="2482850"/>
          <p14:tracePt t="78561" x="7054850" y="2552700"/>
          <p14:tracePt t="78577" x="7219950" y="2597150"/>
          <p14:tracePt t="78594" x="7353300" y="2647950"/>
          <p14:tracePt t="78627" x="7581900" y="2736850"/>
          <p14:tracePt t="78661" x="7658100" y="2762250"/>
          <p14:tracePt t="78694" x="7664450" y="2762250"/>
          <p14:tracePt t="79324" x="7670800" y="2755900"/>
          <p14:tracePt t="79351" x="7677150" y="2755900"/>
          <p14:tracePt t="79365" x="7683500" y="2755900"/>
          <p14:tracePt t="79372" x="7689850" y="2743200"/>
          <p14:tracePt t="79381" x="7702550" y="2730500"/>
          <p14:tracePt t="79394" x="7721600" y="2711450"/>
          <p14:tracePt t="79411" x="7747000" y="2686050"/>
          <p14:tracePt t="79444" x="7791450" y="2635250"/>
          <p14:tracePt t="79477" x="7804150" y="2590800"/>
          <p14:tracePt t="79511" x="7810500" y="2571750"/>
          <p14:tracePt t="79527" x="7804150" y="2552700"/>
          <p14:tracePt t="79544" x="7797800" y="2533650"/>
          <p14:tracePt t="79560" x="7766050" y="2495550"/>
          <p14:tracePt t="79577" x="7727950" y="2457450"/>
          <p14:tracePt t="79594" x="7677150" y="2425700"/>
          <p14:tracePt t="79611" x="7537450" y="2362200"/>
          <p14:tracePt t="79627" x="7416800" y="2330450"/>
          <p14:tracePt t="79644" x="7213600" y="2298700"/>
          <p14:tracePt t="79661" x="7061200" y="2298700"/>
          <p14:tracePt t="79677" x="6902450" y="2311400"/>
          <p14:tracePt t="79694" x="6686550" y="2330450"/>
          <p14:tracePt t="79711" x="6565900" y="2368550"/>
          <p14:tracePt t="79727" x="6457950" y="2393950"/>
          <p14:tracePt t="79744" x="6432550" y="2400300"/>
          <p14:tracePt t="79761" x="6419850" y="2406650"/>
          <p14:tracePt t="79777" x="6413500" y="2406650"/>
          <p14:tracePt t="79794" x="6407150" y="2413000"/>
          <p14:tracePt t="80429" x="6400800" y="2444750"/>
          <p14:tracePt t="80436" x="6388100" y="2482850"/>
          <p14:tracePt t="80444" x="6375400" y="2514600"/>
          <p14:tracePt t="80461" x="6350000" y="2609850"/>
          <p14:tracePt t="80478" x="6330950" y="2686050"/>
          <p14:tracePt t="80494" x="6299200" y="2794000"/>
          <p14:tracePt t="80511" x="6292850" y="2851150"/>
          <p14:tracePt t="80513" x="6286500" y="2876550"/>
          <p14:tracePt t="80544" x="6280150" y="2959100"/>
          <p14:tracePt t="80577" x="6292850" y="3048000"/>
          <p14:tracePt t="80611" x="6318250" y="3130550"/>
          <p14:tracePt t="80627" x="6330950" y="3149600"/>
          <p14:tracePt t="80644" x="6350000" y="3181350"/>
          <p14:tracePt t="80661" x="6375400" y="3187700"/>
          <p14:tracePt t="80677" x="6394450" y="3200400"/>
          <p14:tracePt t="80694" x="6432550" y="3213100"/>
          <p14:tracePt t="80711" x="6477000" y="3219450"/>
          <p14:tracePt t="80728" x="6553200" y="3206750"/>
          <p14:tracePt t="80744" x="6629400" y="3206750"/>
          <p14:tracePt t="80761" x="6699250" y="3200400"/>
          <p14:tracePt t="80777" x="6819900" y="3200400"/>
          <p14:tracePt t="80794" x="6877050" y="3200400"/>
          <p14:tracePt t="80811" x="6953250" y="3200400"/>
          <p14:tracePt t="80827" x="7010400" y="3206750"/>
          <p14:tracePt t="80844" x="7061200" y="3213100"/>
          <p14:tracePt t="80861" x="7150100" y="3206750"/>
          <p14:tracePt t="80877" x="7219950" y="3187700"/>
          <p14:tracePt t="80894" x="7353300" y="3162300"/>
          <p14:tracePt t="80911" x="7429500" y="3130550"/>
          <p14:tracePt t="80927" x="7486650" y="3105150"/>
          <p14:tracePt t="80944" x="7556500" y="3073400"/>
          <p14:tracePt t="80961" x="7594600" y="3054350"/>
          <p14:tracePt t="80978" x="7632700" y="3016250"/>
          <p14:tracePt t="80994" x="7651750" y="2990850"/>
          <p14:tracePt t="81011" x="7664450" y="2978150"/>
          <p14:tracePt t="81027" x="7683500" y="2940050"/>
          <p14:tracePt t="81044" x="7689850" y="2914650"/>
          <p14:tracePt t="81061" x="7708900" y="2870200"/>
          <p14:tracePt t="81077" x="7727950" y="2832100"/>
          <p14:tracePt t="81094" x="7740650" y="2794000"/>
          <p14:tracePt t="81111" x="7753350" y="2736850"/>
          <p14:tracePt t="81127" x="7759700" y="2705100"/>
          <p14:tracePt t="81145" x="7766050" y="2660650"/>
          <p14:tracePt t="81161" x="7766050" y="2635250"/>
          <p14:tracePt t="81177" x="7766050" y="2603500"/>
          <p14:tracePt t="81194" x="7747000" y="2546350"/>
          <p14:tracePt t="81211" x="7734300" y="2508250"/>
          <p14:tracePt t="81227" x="7715250" y="2463800"/>
          <p14:tracePt t="81244" x="7689850" y="2419350"/>
          <p14:tracePt t="81261" x="7664450" y="2387600"/>
          <p14:tracePt t="81277" x="7626350" y="2343150"/>
          <p14:tracePt t="81294" x="7581900" y="2292350"/>
          <p14:tracePt t="81311" x="7524750" y="2254250"/>
          <p14:tracePt t="81327" x="7397750" y="2203450"/>
          <p14:tracePt t="81344" x="7308850" y="2178050"/>
          <p14:tracePt t="81361" x="7175500" y="2146300"/>
          <p14:tracePt t="81377" x="7092950" y="2127250"/>
          <p14:tracePt t="81394" x="6991350" y="2114550"/>
          <p14:tracePt t="81411" x="6902450" y="2095500"/>
          <p14:tracePt t="81427" x="6807200" y="2095500"/>
          <p14:tracePt t="81444" x="6667500" y="2095500"/>
          <p14:tracePt t="81461" x="6578600" y="2095500"/>
          <p14:tracePt t="81478" x="6451600" y="2095500"/>
          <p14:tracePt t="81494" x="6369050" y="2108200"/>
          <p14:tracePt t="81511" x="6305550" y="2114550"/>
          <p14:tracePt t="81513" x="6286500" y="2114550"/>
          <p14:tracePt t="81527" x="6261100" y="2114550"/>
          <p14:tracePt t="81544" x="6242050" y="2120900"/>
          <p14:tracePt t="81561" x="6216650" y="2127250"/>
          <p14:tracePt t="81577" x="6184900" y="2133600"/>
          <p14:tracePt t="81594" x="6165850" y="2146300"/>
          <p14:tracePt t="81611" x="6153150" y="2152650"/>
          <p14:tracePt t="81627" x="6146800" y="2152650"/>
          <p14:tracePt t="81661" x="6140450" y="2152650"/>
          <p14:tracePt t="81677" x="6140450" y="2159000"/>
          <p14:tracePt t="81889" x="6134100" y="2171700"/>
          <p14:tracePt t="81896" x="6121400" y="2184400"/>
          <p14:tracePt t="81903" x="6115050" y="2209800"/>
          <p14:tracePt t="81911" x="6096000" y="2228850"/>
          <p14:tracePt t="81927" x="6070600" y="2273300"/>
          <p14:tracePt t="81944" x="6038850" y="2330450"/>
          <p14:tracePt t="81961" x="6026150" y="2374900"/>
          <p14:tracePt t="81977" x="6019800" y="2425700"/>
          <p14:tracePt t="81994" x="6019800" y="2514600"/>
          <p14:tracePt t="82011" x="6038850" y="2603500"/>
          <p14:tracePt t="82028" x="6096000" y="2749550"/>
          <p14:tracePt t="82044" x="6140450" y="2825750"/>
          <p14:tracePt t="82061" x="6184900" y="2882900"/>
          <p14:tracePt t="82078" x="6267450" y="3016250"/>
          <p14:tracePt t="82094" x="6324600" y="3092450"/>
          <p14:tracePt t="82111" x="6426200" y="3206750"/>
          <p14:tracePt t="82127" x="6508750" y="3257550"/>
          <p14:tracePt t="82144" x="6597650" y="3308350"/>
          <p14:tracePt t="82161" x="6705600" y="3346450"/>
          <p14:tracePt t="82177" x="6775450" y="3378200"/>
          <p14:tracePt t="82195" x="6877050" y="3403600"/>
          <p14:tracePt t="82211" x="6978650" y="3422650"/>
          <p14:tracePt t="82227" x="7086600" y="3429000"/>
          <p14:tracePt t="82244" x="7226300" y="3429000"/>
          <p14:tracePt t="82261" x="7296150" y="3429000"/>
          <p14:tracePt t="82278" x="7423150" y="3409950"/>
          <p14:tracePt t="82294" x="7505700" y="3390900"/>
          <p14:tracePt t="82311" x="7588250" y="3352800"/>
          <p14:tracePt t="82327" x="7696200" y="3302000"/>
          <p14:tracePt t="82344" x="7753350" y="3263900"/>
          <p14:tracePt t="82361" x="7810500" y="3206750"/>
          <p14:tracePt t="82377" x="7848600" y="3162300"/>
          <p14:tracePt t="82395" x="7880350" y="3117850"/>
          <p14:tracePt t="82411" x="7905750" y="3060700"/>
          <p14:tracePt t="82427" x="7905750" y="3028950"/>
          <p14:tracePt t="82445" x="7912100" y="2984500"/>
          <p14:tracePt t="82461" x="7912100" y="2952750"/>
          <p14:tracePt t="82477" x="7912100" y="2921000"/>
          <p14:tracePt t="82494" x="7912100" y="2889250"/>
          <p14:tracePt t="82511" x="7912100" y="2863850"/>
          <p14:tracePt t="82527" x="7912100" y="2832100"/>
          <p14:tracePt t="82529" x="7905750" y="2813050"/>
          <p14:tracePt t="82544" x="7893050" y="2787650"/>
          <p14:tracePt t="82561" x="7874000" y="2749550"/>
          <p14:tracePt t="82577" x="7848600" y="2705100"/>
          <p14:tracePt t="82594" x="7823200" y="2667000"/>
          <p14:tracePt t="82611" x="7778750" y="2622550"/>
          <p14:tracePt t="82628" x="7747000" y="2603500"/>
          <p14:tracePt t="82644" x="7702550" y="2578100"/>
          <p14:tracePt t="82661" x="7613650" y="2546350"/>
          <p14:tracePt t="82677" x="7537450" y="2520950"/>
          <p14:tracePt t="82695" x="7429500" y="2501900"/>
          <p14:tracePt t="82711" x="7359650" y="2489200"/>
          <p14:tracePt t="82727" x="7296150" y="2482850"/>
          <p14:tracePt t="82744" x="7194550" y="2470150"/>
          <p14:tracePt t="82761" x="7137400" y="2470150"/>
          <p14:tracePt t="82778" x="7073900" y="2470150"/>
          <p14:tracePt t="82794" x="7048500" y="2470150"/>
          <p14:tracePt t="82811" x="7029450" y="2470150"/>
          <p14:tracePt t="82827" x="7029450" y="2463800"/>
          <p14:tracePt t="83091" x="7023100" y="2463800"/>
          <p14:tracePt t="84622" x="6997700" y="2451100"/>
          <p14:tracePt t="84628" x="6953250" y="2438400"/>
          <p14:tracePt t="84636" x="6921500" y="2432050"/>
          <p14:tracePt t="84644" x="6877050" y="2413000"/>
          <p14:tracePt t="84661" x="6794500" y="2406650"/>
          <p14:tracePt t="84678" x="6692900" y="2413000"/>
          <p14:tracePt t="84695" x="6635750" y="2438400"/>
          <p14:tracePt t="84728" x="6508750" y="2520950"/>
          <p14:tracePt t="84761" x="6426200" y="2673350"/>
          <p14:tracePt t="84794" x="6426200" y="2794000"/>
          <p14:tracePt t="84811" x="6457950" y="2863850"/>
          <p14:tracePt t="84827" x="6470650" y="2882900"/>
          <p14:tracePt t="84844" x="6483350" y="2895600"/>
          <p14:tracePt t="84861" x="6489700" y="2901950"/>
          <p14:tracePt t="85053" x="6489700" y="2895600"/>
          <p14:tracePt t="85067" x="6496050" y="2895600"/>
          <p14:tracePt t="85074" x="6502400" y="2889250"/>
          <p14:tracePt t="85081" x="6508750" y="2876550"/>
          <p14:tracePt t="85095" x="6546850" y="2851150"/>
          <p14:tracePt t="85111" x="6629400" y="2794000"/>
          <p14:tracePt t="85128" x="6743700" y="2736850"/>
          <p14:tracePt t="85144" x="6902450" y="2679700"/>
          <p14:tracePt t="85161" x="6985000" y="2654300"/>
          <p14:tracePt t="85179" x="7067550" y="2616200"/>
          <p14:tracePt t="85195" x="7086600" y="2609850"/>
          <p14:tracePt t="85211" x="7099300" y="2609850"/>
          <p14:tracePt t="85228" x="7105650" y="2609850"/>
          <p14:tracePt t="85262" x="7105650" y="2603500"/>
          <p14:tracePt t="85269" x="7092950" y="2603500"/>
          <p14:tracePt t="85278" x="7080250" y="2597150"/>
          <p14:tracePt t="85295" x="7042150" y="2597150"/>
          <p14:tracePt t="85311" x="6896100" y="2584450"/>
          <p14:tracePt t="85328" x="6775450" y="2565400"/>
          <p14:tracePt t="85345" x="6591300" y="2559050"/>
          <p14:tracePt t="85361" x="6432550" y="2552700"/>
          <p14:tracePt t="85377" x="6254750" y="2540000"/>
          <p14:tracePt t="85394" x="5969000" y="2514600"/>
          <p14:tracePt t="85411" x="5746750" y="2489200"/>
          <p14:tracePt t="85428" x="5410200" y="2425700"/>
          <p14:tracePt t="85444" x="5124450" y="2387600"/>
          <p14:tracePt t="85461" x="4895850" y="2368550"/>
          <p14:tracePt t="85478" x="4552950" y="2343150"/>
          <p14:tracePt t="85495" x="4356100" y="2330450"/>
          <p14:tracePt t="85512" x="4102100" y="2317750"/>
          <p14:tracePt t="85528" x="3930650" y="2292350"/>
          <p14:tracePt t="85545" x="3765550" y="2266950"/>
          <p14:tracePt t="85547" x="3702050" y="2266950"/>
          <p14:tracePt t="85561" x="3581400" y="2247900"/>
          <p14:tracePt t="85578" x="3454400" y="2241550"/>
          <p14:tracePt t="85595" x="3282950" y="2235200"/>
          <p14:tracePt t="85611" x="3187700" y="2235200"/>
          <p14:tracePt t="85628" x="3117850" y="2235200"/>
          <p14:tracePt t="85644" x="3016250" y="2254250"/>
          <p14:tracePt t="85661" x="2946400" y="2273300"/>
          <p14:tracePt t="85677" x="2832100" y="2311400"/>
          <p14:tracePt t="85694" x="2755900" y="2336800"/>
          <p14:tracePt t="85711" x="2717800" y="2349500"/>
          <p14:tracePt t="85728" x="2679700" y="2368550"/>
          <p14:tracePt t="85745" x="2654300" y="2387600"/>
          <p14:tracePt t="85761" x="2635250" y="2400300"/>
          <p14:tracePt t="85778" x="2628900" y="2406650"/>
          <p14:tracePt t="85795" x="2622550" y="2432050"/>
          <p14:tracePt t="85811" x="2616200" y="2482850"/>
          <p14:tracePt t="85828" x="2622550" y="2533650"/>
          <p14:tracePt t="85845" x="2660650" y="2673350"/>
          <p14:tracePt t="85861" x="2698750" y="2774950"/>
          <p14:tracePt t="85878" x="2768600" y="2908300"/>
          <p14:tracePt t="85894" x="2914650" y="3155950"/>
          <p14:tracePt t="85911" x="3022600" y="3327400"/>
          <p14:tracePt t="85928" x="3130550" y="3492500"/>
          <p14:tracePt t="85944" x="3251200" y="3727450"/>
          <p14:tracePt t="85961" x="3327400" y="3873500"/>
          <p14:tracePt t="85978" x="3403600" y="4013200"/>
          <p14:tracePt t="85995" x="3454400" y="4076700"/>
          <p14:tracePt t="86011" x="3498850" y="4121150"/>
          <p14:tracePt t="86028" x="3517900" y="4159250"/>
          <p14:tracePt t="86045" x="3524250" y="4165600"/>
          <p14:tracePt t="86061" x="3524250" y="4178300"/>
          <p14:tracePt t="86117" x="3511550" y="4171950"/>
          <p14:tracePt t="86124" x="3486150" y="4159250"/>
          <p14:tracePt t="86130" x="3454400" y="4146550"/>
          <p14:tracePt t="86144" x="3346450" y="4089400"/>
          <p14:tracePt t="86161" x="3200400" y="4000500"/>
          <p14:tracePt t="86179" x="2965450" y="3873500"/>
          <p14:tracePt t="86194" x="2819400" y="3778250"/>
          <p14:tracePt t="86211" x="2705100" y="3695700"/>
          <p14:tracePt t="86227" x="2597150" y="3600450"/>
          <p14:tracePt t="86245" x="2540000" y="3536950"/>
          <p14:tracePt t="86261" x="2489200" y="3486150"/>
          <p14:tracePt t="86278" x="2451100" y="3435350"/>
          <p14:tracePt t="86295" x="2432050" y="3409950"/>
          <p14:tracePt t="86311" x="2425700" y="3390900"/>
          <p14:tracePt t="86328" x="2419350" y="3390900"/>
          <p14:tracePt t="86374" x="2419350" y="3384550"/>
          <p14:tracePt t="86380" x="2419350" y="3378200"/>
          <p14:tracePt t="86711" x="2419350" y="3327400"/>
          <p14:tracePt t="86718" x="2438400" y="3270250"/>
          <p14:tracePt t="86728" x="2457450" y="3194050"/>
          <p14:tracePt t="86745" x="2495550" y="3022600"/>
          <p14:tracePt t="86761" x="2609850" y="2705100"/>
          <p14:tracePt t="86778" x="2692400" y="2489200"/>
          <p14:tracePt t="86795" x="2762250" y="2197100"/>
          <p14:tracePt t="86828" x="2806700" y="1930400"/>
          <p14:tracePt t="86861" x="2794000" y="1758950"/>
          <p14:tracePt t="86895" x="2717800" y="1663700"/>
          <p14:tracePt t="86911" x="2673350" y="1644650"/>
          <p14:tracePt t="86928" x="2578100" y="1606550"/>
          <p14:tracePt t="86945" x="2508250" y="1593850"/>
          <p14:tracePt t="86961" x="2413000" y="1568450"/>
          <p14:tracePt t="86978" x="2279650" y="1555750"/>
          <p14:tracePt t="86995" x="2203450" y="1549400"/>
          <p14:tracePt t="87011" x="2108200" y="1530350"/>
          <p14:tracePt t="87028" x="2063750" y="1511300"/>
          <p14:tracePt t="87044" x="2038350" y="1498600"/>
          <p14:tracePt t="87061" x="2000250" y="1485900"/>
          <p14:tracePt t="87078" x="1981200" y="1479550"/>
          <p14:tracePt t="87094" x="1955800" y="1473200"/>
          <p14:tracePt t="87111" x="1936750" y="1473200"/>
          <p14:tracePt t="87128" x="1898650" y="1473200"/>
          <p14:tracePt t="87145" x="1847850" y="1485900"/>
          <p14:tracePt t="87161" x="1790700" y="1504950"/>
          <p14:tracePt t="87178" x="1682750" y="1562100"/>
          <p14:tracePt t="87195" x="1600200" y="1631950"/>
          <p14:tracePt t="87211" x="1524000" y="1720850"/>
          <p14:tracePt t="87228" x="1371600" y="1885950"/>
          <p14:tracePt t="87245" x="1282700" y="1993900"/>
          <p14:tracePt t="87261" x="1162050" y="2178050"/>
          <p14:tracePt t="87278" x="1117600" y="2292350"/>
          <p14:tracePt t="87294" x="1085850" y="2406650"/>
          <p14:tracePt t="87311" x="1085850" y="2546350"/>
          <p14:tracePt t="87328" x="1111250" y="2647950"/>
          <p14:tracePt t="87344" x="1200150" y="2825750"/>
          <p14:tracePt t="87361" x="1276350" y="2940050"/>
          <p14:tracePt t="87378" x="1365250" y="3041650"/>
          <p14:tracePt t="87394" x="1485900" y="3187700"/>
          <p14:tracePt t="87411" x="1562100" y="3257550"/>
          <p14:tracePt t="87428" x="1727200" y="3352800"/>
          <p14:tracePt t="87445" x="1847850" y="3384550"/>
          <p14:tracePt t="87461" x="1955800" y="3416300"/>
          <p14:tracePt t="87478" x="2089150" y="3429000"/>
          <p14:tracePt t="87494" x="2165350" y="3422650"/>
          <p14:tracePt t="87511" x="2305050" y="3378200"/>
          <p14:tracePt t="87528" x="2387600" y="3346450"/>
          <p14:tracePt t="87545" x="2457450" y="3302000"/>
          <p14:tracePt t="87547" x="2495550" y="3282950"/>
          <p14:tracePt t="87561" x="2571750" y="3219450"/>
          <p14:tracePt t="87578" x="2616200" y="3181350"/>
          <p14:tracePt t="87594" x="2660650" y="3143250"/>
          <p14:tracePt t="87611" x="2679700" y="3105150"/>
          <p14:tracePt t="87628" x="2686050" y="3067050"/>
          <p14:tracePt t="87645" x="2692400" y="2984500"/>
          <p14:tracePt t="87662" x="2692400" y="2895600"/>
          <p14:tracePt t="87678" x="2660650" y="2749550"/>
          <p14:tracePt t="87694" x="2616200" y="2647950"/>
          <p14:tracePt t="87711" x="2571750" y="2565400"/>
          <p14:tracePt t="87728" x="2470150" y="2438400"/>
          <p14:tracePt t="87744" x="2368550" y="2355850"/>
          <p14:tracePt t="87761" x="2190750" y="2260600"/>
          <p14:tracePt t="87778" x="2076450" y="2216150"/>
          <p14:tracePt t="87794" x="1974850" y="2197100"/>
          <p14:tracePt t="87811" x="1835150" y="2171700"/>
          <p14:tracePt t="87828" x="1752600" y="2165350"/>
          <p14:tracePt t="87845" x="1644650" y="2159000"/>
          <p14:tracePt t="87861" x="1606550" y="2159000"/>
          <p14:tracePt t="87878" x="1574800" y="2165350"/>
          <p14:tracePt t="87894" x="1530350" y="2197100"/>
          <p14:tracePt t="87911" x="1504950" y="2235200"/>
          <p14:tracePt t="87929" x="1460500" y="2305050"/>
          <p14:tracePt t="87945" x="1435100" y="2355850"/>
          <p14:tracePt t="87961" x="1403350" y="2419350"/>
          <p14:tracePt t="87978" x="1358900" y="2508250"/>
          <p14:tracePt t="87994" x="1346200" y="2559050"/>
          <p14:tracePt t="88011" x="1333500" y="2641600"/>
          <p14:tracePt t="88028" x="1339850" y="2698750"/>
          <p14:tracePt t="88045" x="1371600" y="2774950"/>
          <p14:tracePt t="88061" x="1447800" y="2889250"/>
          <p14:tracePt t="88078" x="1504950" y="2946400"/>
          <p14:tracePt t="88095" x="1663700" y="3028950"/>
          <p14:tracePt t="88111" x="1803400" y="3067050"/>
          <p14:tracePt t="88128" x="1955800" y="3086100"/>
          <p14:tracePt t="88144" x="2159000" y="3086100"/>
          <p14:tracePt t="88161" x="2279650" y="3060700"/>
          <p14:tracePt t="88178" x="2451100" y="2997200"/>
          <p14:tracePt t="88194" x="2520950" y="2952750"/>
          <p14:tracePt t="88211" x="2584450" y="2876550"/>
          <p14:tracePt t="88228" x="2647950" y="2717800"/>
          <p14:tracePt t="88245" x="2673350" y="2603500"/>
          <p14:tracePt t="88261" x="2679700" y="2457450"/>
          <p14:tracePt t="88278" x="2679700" y="2349500"/>
          <p14:tracePt t="88295" x="2654300" y="2228850"/>
          <p14:tracePt t="88311" x="2603500" y="2057400"/>
          <p14:tracePt t="88328" x="2559050" y="1987550"/>
          <p14:tracePt t="88345" x="2489200" y="1879600"/>
          <p14:tracePt t="88361" x="2419350" y="1816100"/>
          <p14:tracePt t="88378" x="2362200" y="1765300"/>
          <p14:tracePt t="88394" x="2273300" y="1708150"/>
          <p14:tracePt t="88411" x="2209800" y="1682750"/>
          <p14:tracePt t="88428" x="2133600" y="1663700"/>
          <p14:tracePt t="88445" x="2070100" y="1663700"/>
          <p14:tracePt t="88461" x="1981200" y="1670050"/>
          <p14:tracePt t="88478" x="1835150" y="1714500"/>
          <p14:tracePt t="88495" x="1765300" y="1739900"/>
          <p14:tracePt t="88512" x="1670050" y="1803400"/>
          <p14:tracePt t="88528" x="1625600" y="1835150"/>
          <p14:tracePt t="88545" x="1593850" y="1860550"/>
          <p14:tracePt t="88547" x="1574800" y="1866900"/>
          <p14:tracePt t="88561" x="1549400" y="1892300"/>
          <p14:tracePt t="88578" x="1530350" y="1911350"/>
          <p14:tracePt t="88595" x="1511300" y="1930400"/>
          <p14:tracePt t="88611" x="1498600" y="1974850"/>
          <p14:tracePt t="88628" x="1498600" y="2032000"/>
          <p14:tracePt t="88644" x="1511300" y="2133600"/>
          <p14:tracePt t="88661" x="1530350" y="2209800"/>
          <p14:tracePt t="88678" x="1574800" y="2317750"/>
          <p14:tracePt t="88695" x="1593850" y="2368550"/>
          <p14:tracePt t="88712" x="1619250" y="2413000"/>
          <p14:tracePt t="88728" x="1638300" y="2463800"/>
          <p14:tracePt t="88745" x="1651000" y="2482850"/>
          <p14:tracePt t="88761" x="1657350" y="2495550"/>
          <p14:tracePt t="88778" x="1663700" y="2508250"/>
          <p14:tracePt t="90122" x="1651000" y="2508250"/>
          <p14:tracePt t="90129" x="1619250" y="2508250"/>
          <p14:tracePt t="90136" x="1587500" y="2508250"/>
          <p14:tracePt t="90145" x="1543050" y="2501900"/>
          <p14:tracePt t="90162" x="1454150" y="2501900"/>
          <p14:tracePt t="90178" x="1327150" y="2501900"/>
          <p14:tracePt t="90195" x="1257300" y="2508250"/>
          <p14:tracePt t="90211" x="1212850" y="2508250"/>
          <p14:tracePt t="90245" x="1117600" y="2546350"/>
          <p14:tracePt t="90278" x="1054100" y="2616200"/>
          <p14:tracePt t="90311" x="1047750" y="2717800"/>
          <p14:tracePt t="90328" x="1047750" y="2768600"/>
          <p14:tracePt t="90345" x="1066800" y="2825750"/>
          <p14:tracePt t="90361" x="1085850" y="2870200"/>
          <p14:tracePt t="90378" x="1111250" y="2908300"/>
          <p14:tracePt t="90395" x="1162050" y="2952750"/>
          <p14:tracePt t="90411" x="1212850" y="2978150"/>
          <p14:tracePt t="90428" x="1308100" y="2984500"/>
          <p14:tracePt t="90445" x="1397000" y="2978150"/>
          <p14:tracePt t="90462" x="1473200" y="2952750"/>
          <p14:tracePt t="90478" x="1593850" y="2914650"/>
          <p14:tracePt t="90495" x="1657350" y="2863850"/>
          <p14:tracePt t="90511" x="1752600" y="2768600"/>
          <p14:tracePt t="90528" x="1822450" y="2686050"/>
          <p14:tracePt t="90545" x="1892300" y="2616200"/>
          <p14:tracePt t="90561" x="1968500" y="2527300"/>
          <p14:tracePt t="90578" x="2000250" y="2482850"/>
          <p14:tracePt t="90594" x="2025650" y="2419350"/>
          <p14:tracePt t="90612" x="2025650" y="2381250"/>
          <p14:tracePt t="90628" x="2025650" y="2330450"/>
          <p14:tracePt t="90645" x="2019300" y="2247900"/>
          <p14:tracePt t="90661" x="2006600" y="2209800"/>
          <p14:tracePt t="90678" x="1968500" y="2165350"/>
          <p14:tracePt t="90695" x="1936750" y="2133600"/>
          <p14:tracePt t="90712" x="1898650" y="2114550"/>
          <p14:tracePt t="90728" x="1835150" y="2089150"/>
          <p14:tracePt t="90745" x="1790700" y="2089150"/>
          <p14:tracePt t="90762" x="1720850" y="2089150"/>
          <p14:tracePt t="90778" x="1663700" y="2114550"/>
          <p14:tracePt t="90795" x="1581150" y="2152650"/>
          <p14:tracePt t="90811" x="1466850" y="2216150"/>
          <p14:tracePt t="90828" x="1403350" y="2260600"/>
          <p14:tracePt t="90844" x="1339850" y="2317750"/>
          <p14:tracePt t="90861" x="1314450" y="2343150"/>
          <p14:tracePt t="90878" x="1308100" y="2349500"/>
          <p14:tracePt t="90894" x="1301750" y="2355850"/>
          <p14:tracePt t="91353" x="1320800" y="2368550"/>
          <p14:tracePt t="91360" x="1346200" y="2387600"/>
          <p14:tracePt t="91366" x="1371600" y="2400300"/>
          <p14:tracePt t="91378" x="1390650" y="2413000"/>
          <p14:tracePt t="91395" x="1428750" y="2451100"/>
          <p14:tracePt t="91412" x="1447800" y="2476500"/>
          <p14:tracePt t="91428" x="1454150" y="2482850"/>
          <p14:tracePt t="91462" x="1454150" y="2495550"/>
          <p14:tracePt t="91528" x="1384300" y="2444750"/>
          <p14:tracePt t="91545" x="1308100" y="2381250"/>
          <p14:tracePt t="91561" x="1181100" y="2279650"/>
          <p14:tracePt t="91578" x="1104900" y="2209800"/>
          <p14:tracePt t="91594" x="1041400" y="2152650"/>
          <p14:tracePt t="91612" x="939800" y="2076450"/>
          <p14:tracePt t="91628" x="850900" y="2032000"/>
          <p14:tracePt t="91644" x="673100" y="1981200"/>
          <p14:tracePt t="91662" x="565150" y="1968500"/>
          <p14:tracePt t="91679" x="406400" y="1962150"/>
          <p14:tracePt t="91695" x="279400" y="1962150"/>
          <p14:tracePt t="91712" x="146050" y="1987550"/>
          <p14:tracePt t="91908" x="25400" y="3111500"/>
          <p14:tracePt t="91915" x="63500" y="3143250"/>
          <p14:tracePt t="91921" x="101600" y="3194050"/>
          <p14:tracePt t="91929" x="146050" y="3219450"/>
          <p14:tracePt t="91944" x="254000" y="3270250"/>
          <p14:tracePt t="91961" x="342900" y="3302000"/>
          <p14:tracePt t="91978" x="438150" y="3295650"/>
          <p14:tracePt t="91995" x="488950" y="3276600"/>
          <p14:tracePt t="92011" x="520700" y="3244850"/>
          <p14:tracePt t="92028" x="584200" y="3136900"/>
          <p14:tracePt t="92045" x="622300" y="3054350"/>
          <p14:tracePt t="92061" x="673100" y="2908300"/>
          <p14:tracePt t="92078" x="698500" y="2825750"/>
          <p14:tracePt t="92095" x="704850" y="2736850"/>
          <p14:tracePt t="92111" x="704850" y="2628900"/>
          <p14:tracePt t="92128" x="692150" y="2571750"/>
          <p14:tracePt t="92145" x="647700" y="2508250"/>
          <p14:tracePt t="92161" x="615950" y="2476500"/>
          <p14:tracePt t="92179" x="565150" y="2451100"/>
          <p14:tracePt t="92195" x="533400" y="2438400"/>
          <p14:tracePt t="92212" x="501650" y="2425700"/>
          <p14:tracePt t="92228" x="469900" y="2425700"/>
          <p14:tracePt t="92245" x="406400" y="2438400"/>
          <p14:tracePt t="92261" x="349250" y="2451100"/>
          <p14:tracePt t="92278" x="279400" y="2489200"/>
          <p14:tracePt t="92295" x="234950" y="2514600"/>
          <p14:tracePt t="92311" x="184150" y="2552700"/>
          <p14:tracePt t="92328" x="158750" y="2603500"/>
          <p14:tracePt t="92345" x="139700" y="2647950"/>
          <p14:tracePt t="92362" x="114300" y="2711450"/>
          <p14:tracePt t="92378" x="107950" y="2736850"/>
          <p14:tracePt t="92395" x="101600" y="2755900"/>
          <p14:tracePt t="92412" x="101600" y="2781300"/>
          <p14:tracePt t="92428" x="95250" y="2800350"/>
          <p14:tracePt t="92445" x="95250" y="2806700"/>
          <p14:tracePt t="92462" x="95250" y="2813050"/>
          <p14:tracePt t="92513" x="95250" y="2819400"/>
          <p14:tracePt t="94340" x="95250" y="2813050"/>
          <p14:tracePt t="94347" x="107950" y="2800350"/>
          <p14:tracePt t="94354" x="120650" y="2787650"/>
          <p14:tracePt t="94361" x="139700" y="2755900"/>
          <p14:tracePt t="94378" x="203200" y="2673350"/>
          <p14:tracePt t="94395" x="279400" y="2565400"/>
          <p14:tracePt t="94412" x="425450" y="2400300"/>
          <p14:tracePt t="94428" x="533400" y="2298700"/>
          <p14:tracePt t="94462" x="901700" y="2063750"/>
          <p14:tracePt t="94495" x="1314450" y="1968500"/>
          <p14:tracePt t="94528" x="1714500" y="2025650"/>
          <p14:tracePt t="94545" x="1898650" y="2095500"/>
          <p14:tracePt t="94561" x="2127250" y="2209800"/>
          <p14:tracePt t="94578" x="2298700" y="2286000"/>
          <p14:tracePt t="94595" x="2463800" y="2362200"/>
          <p14:tracePt t="94611" x="2686050" y="2463800"/>
          <p14:tracePt t="94628" x="2787650" y="2533650"/>
          <p14:tracePt t="94646" x="2901950" y="2603500"/>
          <p14:tracePt t="94662" x="2959100" y="2647950"/>
          <p14:tracePt t="94678" x="3003550" y="2679700"/>
          <p14:tracePt t="94695" x="3035300" y="2711450"/>
          <p14:tracePt t="94711" x="3041650" y="2717800"/>
          <p14:tracePt t="94728" x="3048000" y="2724150"/>
          <p14:tracePt t="94745" x="3048000" y="2730500"/>
          <p14:tracePt t="94855" x="3035300" y="2730500"/>
          <p14:tracePt t="94860" x="3028950" y="2730500"/>
          <p14:tracePt t="94867" x="3003550" y="2730500"/>
          <p14:tracePt t="94878" x="2978150" y="2730500"/>
          <p14:tracePt t="94895" x="2901950" y="2730500"/>
          <p14:tracePt t="94911" x="2736850" y="2698750"/>
          <p14:tracePt t="94928" x="2584450" y="2660650"/>
          <p14:tracePt t="94945" x="2387600" y="2603500"/>
          <p14:tracePt t="94962" x="2279650" y="2584450"/>
          <p14:tracePt t="94979" x="2063750" y="2559050"/>
          <p14:tracePt t="94995" x="1905000" y="2546350"/>
          <p14:tracePt t="95011" x="1746250" y="2540000"/>
          <p14:tracePt t="95028" x="1511300" y="2559050"/>
          <p14:tracePt t="95045" x="1358900" y="2603500"/>
          <p14:tracePt t="95062" x="1225550" y="2654300"/>
          <p14:tracePt t="95078" x="1060450" y="2730500"/>
          <p14:tracePt t="95095" x="977900" y="2774950"/>
          <p14:tracePt t="95111" x="889000" y="2832100"/>
          <p14:tracePt t="95128" x="831850" y="2863850"/>
          <p14:tracePt t="95145" x="793750" y="2895600"/>
          <p14:tracePt t="95162" x="755650" y="2946400"/>
          <p14:tracePt t="95178" x="736600" y="2978150"/>
          <p14:tracePt t="95195" x="723900" y="3003550"/>
          <p14:tracePt t="95211" x="711200" y="3022600"/>
          <p14:tracePt t="95228" x="704850" y="3035300"/>
          <p14:tracePt t="95341" x="704850" y="3028950"/>
          <p14:tracePt t="95347" x="711200" y="3009900"/>
          <p14:tracePt t="95355" x="730250" y="2997200"/>
          <p14:tracePt t="95362" x="749300" y="2971800"/>
          <p14:tracePt t="95378" x="825500" y="2895600"/>
          <p14:tracePt t="95395" x="952500" y="2813050"/>
          <p14:tracePt t="95412" x="1187450" y="2692400"/>
          <p14:tracePt t="95428" x="1365250" y="2609850"/>
          <p14:tracePt t="95445" x="1625600" y="2540000"/>
          <p14:tracePt t="95462" x="1752600" y="2533650"/>
          <p14:tracePt t="95478" x="1866900" y="2533650"/>
          <p14:tracePt t="95495" x="2000250" y="2552700"/>
          <p14:tracePt t="95512" x="2076450" y="2578100"/>
          <p14:tracePt t="95528" x="2114550" y="2597150"/>
          <p14:tracePt t="95530" x="2127250" y="2609850"/>
          <p14:tracePt t="95545" x="2146300" y="2616200"/>
          <p14:tracePt t="95562" x="2159000" y="2628900"/>
          <p14:tracePt t="95654" x="2159000" y="2635250"/>
          <p14:tracePt t="95675" x="2152650" y="2647950"/>
          <p14:tracePt t="95696" x="2139950" y="2647950"/>
          <p14:tracePt t="95702" x="2133600" y="2647950"/>
          <p14:tracePt t="95712" x="2120900" y="2654300"/>
          <p14:tracePt t="95728" x="2063750" y="2660650"/>
          <p14:tracePt t="95745" x="1962150" y="2673350"/>
          <p14:tracePt t="95762" x="1905000" y="2686050"/>
          <p14:tracePt t="95778" x="1822450" y="2711450"/>
          <p14:tracePt t="95795" x="1758950" y="2724150"/>
          <p14:tracePt t="95812" x="1701800" y="2743200"/>
          <p14:tracePt t="95828" x="1581150" y="2781300"/>
          <p14:tracePt t="95845" x="1492250" y="2825750"/>
          <p14:tracePt t="95861" x="1390650" y="2882900"/>
          <p14:tracePt t="95878" x="1346200" y="2921000"/>
          <p14:tracePt t="95895" x="1308100" y="2952750"/>
          <p14:tracePt t="95912" x="1276350" y="2984500"/>
          <p14:tracePt t="95928" x="1250950" y="3016250"/>
          <p14:tracePt t="95945" x="1212850" y="3054350"/>
          <p14:tracePt t="95962" x="1193800" y="3079750"/>
          <p14:tracePt t="95978" x="1168400" y="3111500"/>
          <p14:tracePt t="95995" x="1143000" y="3143250"/>
          <p14:tracePt t="96012" x="1130300" y="3155950"/>
          <p14:tracePt t="96028" x="1123950" y="3168650"/>
          <p14:tracePt t="96045" x="1117600" y="3175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nb-NO" altLang="en-US" sz="4000" b="1" i="1" smtClean="0">
                <a:solidFill>
                  <a:srgbClr val="FFCC00"/>
                </a:solidFill>
              </a:rPr>
              <a:t>A confounder is not an intermediate!</a:t>
            </a:r>
            <a:endParaRPr lang="en-US" altLang="en-US" sz="4000" b="1" i="1" smtClean="0">
              <a:solidFill>
                <a:srgbClr val="FFCC00"/>
              </a:solidFill>
            </a:endParaRPr>
          </a:p>
        </p:txBody>
      </p:sp>
      <p:sp>
        <p:nvSpPr>
          <p:cNvPr id="11267" name="Text Box 3"/>
          <p:cNvSpPr txBox="1">
            <a:spLocks noChangeArrowheads="1"/>
          </p:cNvSpPr>
          <p:nvPr/>
        </p:nvSpPr>
        <p:spPr bwMode="auto">
          <a:xfrm>
            <a:off x="381000" y="2133600"/>
            <a:ext cx="1981200" cy="955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800">
                <a:solidFill>
                  <a:srgbClr val="FFCC00"/>
                </a:solidFill>
              </a:rPr>
              <a:t>High fat diet</a:t>
            </a:r>
            <a:endParaRPr lang="en-US" altLang="en-US" sz="2800">
              <a:solidFill>
                <a:srgbClr val="FFCC00"/>
              </a:solidFill>
            </a:endParaRPr>
          </a:p>
        </p:txBody>
      </p:sp>
      <p:sp>
        <p:nvSpPr>
          <p:cNvPr id="11268" name="Rectangle 4"/>
          <p:cNvSpPr>
            <a:spLocks noChangeArrowheads="1"/>
          </p:cNvSpPr>
          <p:nvPr/>
        </p:nvSpPr>
        <p:spPr bwMode="auto">
          <a:xfrm>
            <a:off x="304800" y="2057400"/>
            <a:ext cx="21336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69" name="Text Box 5"/>
          <p:cNvSpPr txBox="1">
            <a:spLocks noChangeArrowheads="1"/>
          </p:cNvSpPr>
          <p:nvPr/>
        </p:nvSpPr>
        <p:spPr bwMode="auto">
          <a:xfrm>
            <a:off x="1828800" y="4419600"/>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800">
                <a:solidFill>
                  <a:srgbClr val="FFCC00"/>
                </a:solidFill>
              </a:rPr>
              <a:t>Myocardial infarction</a:t>
            </a:r>
            <a:endParaRPr lang="en-US" altLang="en-US" sz="2800">
              <a:solidFill>
                <a:srgbClr val="FFCC00"/>
              </a:solidFill>
            </a:endParaRPr>
          </a:p>
        </p:txBody>
      </p:sp>
      <p:sp>
        <p:nvSpPr>
          <p:cNvPr id="11270" name="Rectangle 6"/>
          <p:cNvSpPr>
            <a:spLocks noChangeArrowheads="1"/>
          </p:cNvSpPr>
          <p:nvPr/>
        </p:nvSpPr>
        <p:spPr bwMode="auto">
          <a:xfrm>
            <a:off x="1828800" y="4191000"/>
            <a:ext cx="4114800" cy="1066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4953000" y="2057400"/>
            <a:ext cx="381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800">
                <a:solidFill>
                  <a:srgbClr val="FFCC00"/>
                </a:solidFill>
              </a:rPr>
              <a:t>High level of blood cholesterol</a:t>
            </a:r>
            <a:endParaRPr lang="en-US" altLang="en-US" sz="2800">
              <a:solidFill>
                <a:srgbClr val="FFCC00"/>
              </a:solidFill>
            </a:endParaRPr>
          </a:p>
        </p:txBody>
      </p:sp>
      <p:sp>
        <p:nvSpPr>
          <p:cNvPr id="11272" name="Rectangle 8"/>
          <p:cNvSpPr>
            <a:spLocks noChangeArrowheads="1"/>
          </p:cNvSpPr>
          <p:nvPr/>
        </p:nvSpPr>
        <p:spPr bwMode="auto">
          <a:xfrm>
            <a:off x="4876800" y="2057400"/>
            <a:ext cx="3962400" cy="1066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3" name="Line 9"/>
          <p:cNvSpPr>
            <a:spLocks noChangeShapeType="1"/>
          </p:cNvSpPr>
          <p:nvPr/>
        </p:nvSpPr>
        <p:spPr bwMode="auto">
          <a:xfrm>
            <a:off x="2743200" y="2514600"/>
            <a:ext cx="16002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4" name="Line 10"/>
          <p:cNvSpPr>
            <a:spLocks noChangeShapeType="1"/>
          </p:cNvSpPr>
          <p:nvPr/>
        </p:nvSpPr>
        <p:spPr bwMode="auto">
          <a:xfrm flipH="1">
            <a:off x="5334000" y="3352800"/>
            <a:ext cx="1066800" cy="8382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5" name="Text Box 11"/>
          <p:cNvSpPr txBox="1">
            <a:spLocks noChangeArrowheads="1"/>
          </p:cNvSpPr>
          <p:nvPr/>
        </p:nvSpPr>
        <p:spPr bwMode="auto">
          <a:xfrm>
            <a:off x="0" y="59436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800">
                <a:solidFill>
                  <a:schemeClr val="bg1"/>
                </a:solidFill>
              </a:rPr>
              <a:t>High level of blood cholesterol is not a confounder</a:t>
            </a:r>
            <a:endParaRPr lang="en-US" altLang="en-US" sz="280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969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7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11266" grpId="0"/>
      <p:bldP spid="11267" grpId="0" animBg="1"/>
      <p:bldP spid="11268" grpId="0" animBg="1"/>
      <p:bldP spid="11269" grpId="0"/>
      <p:bldP spid="11270" grpId="0" animBg="1"/>
      <p:bldP spid="11271" grpId="0"/>
      <p:bldP spid="11272" grpId="0" animBg="1"/>
      <p:bldP spid="11275" grpId="0"/>
    </p:bldLst>
  </p:timing>
  <p:extLst>
    <p:ext uri="{3A86A75C-4F4B-4683-9AE1-C65F6400EC91}">
      <p14:laserTraceLst xmlns:p14="http://schemas.microsoft.com/office/powerpoint/2010/main">
        <p14:tracePtLst>
          <p14:tracePt t="11068" x="1104900" y="3168650"/>
          <p14:tracePt t="11075" x="1079500" y="3149600"/>
          <p14:tracePt t="11085" x="1060450" y="3117850"/>
          <p14:tracePt t="11101" x="1022350" y="3067050"/>
          <p14:tracePt t="11118" x="946150" y="2971800"/>
          <p14:tracePt t="11135" x="901700" y="2895600"/>
          <p14:tracePt t="11151" x="831850" y="2813050"/>
          <p14:tracePt t="11185" x="717550" y="2705100"/>
          <p14:tracePt t="11218" x="590550" y="2527300"/>
          <p14:tracePt t="11251" x="527050" y="2330450"/>
          <p14:tracePt t="11268" x="520700" y="2228850"/>
          <p14:tracePt t="11285" x="571500" y="2070100"/>
          <p14:tracePt t="11301" x="635000" y="1936750"/>
          <p14:tracePt t="11318" x="736600" y="1778000"/>
          <p14:tracePt t="11335" x="806450" y="1689100"/>
          <p14:tracePt t="11351" x="863600" y="1619250"/>
          <p14:tracePt t="11368" x="958850" y="1543050"/>
          <p14:tracePt t="11385" x="1028700" y="1511300"/>
          <p14:tracePt t="11401" x="1149350" y="1504950"/>
          <p14:tracePt t="11418" x="1219200" y="1504950"/>
          <p14:tracePt t="11435" x="1308100" y="1536700"/>
          <p14:tracePt t="11452" x="1409700" y="1612900"/>
          <p14:tracePt t="11469" x="1492250" y="1682750"/>
          <p14:tracePt t="11485" x="1593850" y="1841500"/>
          <p14:tracePt t="11501" x="1644650" y="1968500"/>
          <p14:tracePt t="11518" x="1670050" y="2095500"/>
          <p14:tracePt t="11534" x="1676400" y="2311400"/>
          <p14:tracePt t="11551" x="1657350" y="2470150"/>
          <p14:tracePt t="11568" x="1574800" y="2692400"/>
          <p14:tracePt t="11585" x="1498600" y="2806700"/>
          <p14:tracePt t="11601" x="1435100" y="2914650"/>
          <p14:tracePt t="11618" x="1339850" y="3009900"/>
          <p14:tracePt t="11635" x="1276350" y="3048000"/>
          <p14:tracePt t="11651" x="1168400" y="3073400"/>
          <p14:tracePt t="11668" x="1123950" y="3073400"/>
          <p14:tracePt t="11685" x="1066800" y="3073400"/>
          <p14:tracePt t="11701" x="971550" y="3041650"/>
          <p14:tracePt t="11718" x="914400" y="3003550"/>
          <p14:tracePt t="11735" x="844550" y="2946400"/>
          <p14:tracePt t="11751" x="793750" y="2901950"/>
          <p14:tracePt t="11768" x="762000" y="2844800"/>
          <p14:tracePt t="11785" x="730250" y="2774950"/>
          <p14:tracePt t="11801" x="723900" y="2711450"/>
          <p14:tracePt t="11818" x="755650" y="2565400"/>
          <p14:tracePt t="11835" x="812800" y="2451100"/>
          <p14:tracePt t="11851" x="889000" y="2343150"/>
          <p14:tracePt t="11868" x="1009650" y="2190750"/>
          <p14:tracePt t="11885" x="1098550" y="2101850"/>
          <p14:tracePt t="11902" x="1282700" y="2000250"/>
          <p14:tracePt t="11918" x="1416050" y="1962150"/>
          <p14:tracePt t="11935" x="1511300" y="1949450"/>
          <p14:tracePt t="11951" x="1689100" y="1987550"/>
          <p14:tracePt t="11968" x="1809750" y="2032000"/>
          <p14:tracePt t="11985" x="1987550" y="2184400"/>
          <p14:tracePt t="12001" x="2076450" y="2286000"/>
          <p14:tracePt t="12018" x="2152650" y="2419350"/>
          <p14:tracePt t="12035" x="2247900" y="2654300"/>
          <p14:tracePt t="12051" x="2292350" y="2781300"/>
          <p14:tracePt t="12068" x="2298700" y="2914650"/>
          <p14:tracePt t="12085" x="2298700" y="2984500"/>
          <p14:tracePt t="12101" x="2286000" y="3022600"/>
          <p14:tracePt t="12118" x="2254250" y="3086100"/>
          <p14:tracePt t="12135" x="2222500" y="3111500"/>
          <p14:tracePt t="12152" x="2171700" y="3143250"/>
          <p14:tracePt t="12168" x="2120900" y="3155950"/>
          <p14:tracePt t="12185" x="2032000" y="3162300"/>
          <p14:tracePt t="12201" x="1873250" y="3175000"/>
          <p14:tracePt t="12218" x="1752600" y="3175000"/>
          <p14:tracePt t="12235" x="1593850" y="3175000"/>
          <p14:tracePt t="12251" x="1473200" y="3162300"/>
          <p14:tracePt t="12268" x="1377950" y="3149600"/>
          <p14:tracePt t="12285" x="1231900" y="3124200"/>
          <p14:tracePt t="12301" x="1168400" y="3092450"/>
          <p14:tracePt t="12318" x="1117600" y="3060700"/>
          <p14:tracePt t="12335" x="1054100" y="3016250"/>
          <p14:tracePt t="12351" x="1016000" y="2978150"/>
          <p14:tracePt t="12368" x="965200" y="2927350"/>
          <p14:tracePt t="12385" x="939800" y="2889250"/>
          <p14:tracePt t="12401" x="920750" y="2844800"/>
          <p14:tracePt t="12418" x="895350" y="2781300"/>
          <p14:tracePt t="12435" x="895350" y="2724150"/>
          <p14:tracePt t="12451" x="920750" y="2603500"/>
          <p14:tracePt t="12468" x="965200" y="2514600"/>
          <p14:tracePt t="12485" x="1022350" y="2419350"/>
          <p14:tracePt t="12501" x="1130300" y="2298700"/>
          <p14:tracePt t="12518" x="1187450" y="2241550"/>
          <p14:tracePt t="12535" x="1282700" y="2165350"/>
          <p14:tracePt t="12551" x="1371600" y="2127250"/>
          <p14:tracePt t="12568" x="1460500" y="2108200"/>
          <p14:tracePt t="12585" x="1625600" y="2095500"/>
          <p14:tracePt t="12601" x="1733550" y="2108200"/>
          <p14:tracePt t="12618" x="1917700" y="2190750"/>
          <p14:tracePt t="12635" x="2038350" y="2273300"/>
          <p14:tracePt t="12651" x="2127250" y="2336800"/>
          <p14:tracePt t="12668" x="2216150" y="2425700"/>
          <p14:tracePt t="12685" x="2247900" y="2470150"/>
          <p14:tracePt t="12701" x="2254250" y="2540000"/>
          <p14:tracePt t="12718" x="2254250" y="2616200"/>
          <p14:tracePt t="12735" x="2228850" y="2717800"/>
          <p14:tracePt t="12751" x="2178050" y="2838450"/>
          <p14:tracePt t="12768" x="2127250" y="2901950"/>
          <p14:tracePt t="12785" x="2032000" y="2978150"/>
          <p14:tracePt t="12801" x="1955800" y="3028950"/>
          <p14:tracePt t="12818" x="1892300" y="3060700"/>
          <p14:tracePt t="12835" x="1797050" y="3111500"/>
          <p14:tracePt t="12851" x="1733550" y="3130550"/>
          <p14:tracePt t="12868" x="1619250" y="3143250"/>
          <p14:tracePt t="12885" x="1555750" y="3143250"/>
          <p14:tracePt t="12902" x="1498600" y="3155950"/>
          <p14:tracePt t="12918" x="1416050" y="3149600"/>
          <p14:tracePt t="12935" x="1358900" y="3143250"/>
          <p14:tracePt t="12952" x="1289050" y="3117850"/>
          <p14:tracePt t="12968" x="1257300" y="3105150"/>
          <p14:tracePt t="12985" x="1212850" y="3086100"/>
          <p14:tracePt t="13002" x="1162050" y="3054350"/>
          <p14:tracePt t="13018" x="1117600" y="3028950"/>
          <p14:tracePt t="13035" x="1073150" y="2990850"/>
          <p14:tracePt t="13052" x="1060450" y="2965450"/>
          <p14:tracePt t="13068" x="1047750" y="2946400"/>
          <p14:tracePt t="13085" x="1028700" y="2921000"/>
          <p14:tracePt t="13102" x="1022350" y="2901950"/>
          <p14:tracePt t="13119" x="1022350" y="2876550"/>
          <p14:tracePt t="13135" x="1022350" y="2857500"/>
          <p14:tracePt t="13152" x="1016000" y="2838450"/>
          <p14:tracePt t="13168" x="1016000" y="2819400"/>
          <p14:tracePt t="13185" x="1016000" y="2800350"/>
          <p14:tracePt t="13202" x="1028700" y="2755900"/>
          <p14:tracePt t="13218" x="1047750" y="2730500"/>
          <p14:tracePt t="13235" x="1060450" y="2698750"/>
          <p14:tracePt t="13238" x="1066800" y="2692400"/>
          <p14:tracePt t="13252" x="1073150" y="2660650"/>
          <p14:tracePt t="13268" x="1085850" y="2641600"/>
          <p14:tracePt t="13285" x="1117600" y="2597150"/>
          <p14:tracePt t="13302" x="1155700" y="2571750"/>
          <p14:tracePt t="13318" x="1200150" y="2540000"/>
          <p14:tracePt t="13335" x="1263650" y="2495550"/>
          <p14:tracePt t="13352" x="1308100" y="2470150"/>
          <p14:tracePt t="13368" x="1352550" y="2438400"/>
          <p14:tracePt t="13385" x="1390650" y="2425700"/>
          <p14:tracePt t="13401" x="1428750" y="2419350"/>
          <p14:tracePt t="13418" x="1479550" y="2413000"/>
          <p14:tracePt t="13435" x="1498600" y="2413000"/>
          <p14:tracePt t="13452" x="1543050" y="2425700"/>
          <p14:tracePt t="13468" x="1574800" y="2432050"/>
          <p14:tracePt t="13485" x="1600200" y="2438400"/>
          <p14:tracePt t="13502" x="1631950" y="2451100"/>
          <p14:tracePt t="13518" x="1651000" y="2463800"/>
          <p14:tracePt t="13535" x="1670050" y="2470150"/>
          <p14:tracePt t="13551" x="1676400" y="2470150"/>
          <p14:tracePt t="13568" x="1682750" y="2476500"/>
          <p14:tracePt t="13585" x="1689100" y="2476500"/>
          <p14:tracePt t="13601" x="1695450" y="2482850"/>
          <p14:tracePt t="13618" x="1708150" y="2489200"/>
          <p14:tracePt t="13652" x="1708150" y="2495550"/>
          <p14:tracePt t="13668" x="1714500" y="2501900"/>
          <p14:tracePt t="13696" x="1714500" y="2508250"/>
          <p14:tracePt t="13710" x="1720850" y="2514600"/>
          <p14:tracePt t="13744" x="1720850" y="2520950"/>
          <p14:tracePt t="13842" x="1720850" y="2527300"/>
          <p14:tracePt t="15064" x="1739900" y="2565400"/>
          <p14:tracePt t="15071" x="1765300" y="2628900"/>
          <p14:tracePt t="15078" x="1797050" y="2698750"/>
          <p14:tracePt t="15085" x="1841500" y="2774950"/>
          <p14:tracePt t="15102" x="1924050" y="2940050"/>
          <p14:tracePt t="15119" x="2025650" y="3117850"/>
          <p14:tracePt t="15135" x="2146300" y="3371850"/>
          <p14:tracePt t="15168" x="2305050" y="3708400"/>
          <p14:tracePt t="15202" x="2501900" y="3975100"/>
          <p14:tracePt t="15235" x="2813050" y="4311650"/>
          <p14:tracePt t="15252" x="3009900" y="4533900"/>
          <p14:tracePt t="15268" x="3117850" y="4648200"/>
          <p14:tracePt t="15285" x="3219450" y="4749800"/>
          <p14:tracePt t="15302" x="3314700" y="4845050"/>
          <p14:tracePt t="15319" x="3346450" y="4883150"/>
          <p14:tracePt t="15335" x="3365500" y="4914900"/>
          <p14:tracePt t="15649" x="3365500" y="4895850"/>
          <p14:tracePt t="15656" x="3352800" y="4883150"/>
          <p14:tracePt t="15668" x="3340100" y="4857750"/>
          <p14:tracePt t="15685" x="3276600" y="4743450"/>
          <p14:tracePt t="15702" x="3219450" y="4660900"/>
          <p14:tracePt t="15718" x="3175000" y="4578350"/>
          <p14:tracePt t="15735" x="3098800" y="4464050"/>
          <p14:tracePt t="15752" x="3054350" y="4413250"/>
          <p14:tracePt t="15754" x="3022600" y="4387850"/>
          <p14:tracePt t="15768" x="2946400" y="4337050"/>
          <p14:tracePt t="15785" x="2863850" y="4273550"/>
          <p14:tracePt t="15802" x="2768600" y="4222750"/>
          <p14:tracePt t="15818" x="2641600" y="4165600"/>
          <p14:tracePt t="15835" x="2571750" y="4152900"/>
          <p14:tracePt t="15852" x="2451100" y="4152900"/>
          <p14:tracePt t="15869" x="2381250" y="4171950"/>
          <p14:tracePt t="15885" x="2317750" y="4216400"/>
          <p14:tracePt t="15902" x="2241550" y="4311650"/>
          <p14:tracePt t="15919" x="2228850" y="4349750"/>
          <p14:tracePt t="15935" x="2235200" y="4445000"/>
          <p14:tracePt t="15952" x="2260600" y="4521200"/>
          <p14:tracePt t="15969" x="2311400" y="4635500"/>
          <p14:tracePt t="15985" x="2419350" y="4819650"/>
          <p14:tracePt t="16002" x="2508250" y="4927600"/>
          <p14:tracePt t="16019" x="2673350" y="5118100"/>
          <p14:tracePt t="16035" x="2800350" y="5251450"/>
          <p14:tracePt t="16052" x="2940050" y="5346700"/>
          <p14:tracePt t="16068" x="3130550" y="5429250"/>
          <p14:tracePt t="16085" x="3251200" y="5461000"/>
          <p14:tracePt t="16102" x="3460750" y="5473700"/>
          <p14:tracePt t="16119" x="3581400" y="5473700"/>
          <p14:tracePt t="16135" x="3695700" y="5448300"/>
          <p14:tracePt t="16152" x="3841750" y="5359400"/>
          <p14:tracePt t="16169" x="3937000" y="5270500"/>
          <p14:tracePt t="16185" x="4064000" y="5111750"/>
          <p14:tracePt t="16202" x="4127500" y="5010150"/>
          <p14:tracePt t="16219" x="4165600" y="4927600"/>
          <p14:tracePt t="16235" x="4191000" y="4749800"/>
          <p14:tracePt t="16252" x="4191000" y="4616450"/>
          <p14:tracePt t="16254" x="4191000" y="4572000"/>
          <p14:tracePt t="16269" x="4184650" y="4483100"/>
          <p14:tracePt t="16285" x="4159250" y="4400550"/>
          <p14:tracePt t="16302" x="4108450" y="4305300"/>
          <p14:tracePt t="16318" x="3994150" y="4191000"/>
          <p14:tracePt t="16335" x="3892550" y="4133850"/>
          <p14:tracePt t="16352" x="3676650" y="4108450"/>
          <p14:tracePt t="16369" x="3486150" y="4121150"/>
          <p14:tracePt t="16385" x="3295650" y="4165600"/>
          <p14:tracePt t="16402" x="2971800" y="4254500"/>
          <p14:tracePt t="16419" x="2806700" y="4305300"/>
          <p14:tracePt t="16436" x="2616200" y="4368800"/>
          <p14:tracePt t="16452" x="2552700" y="4406900"/>
          <p14:tracePt t="16469" x="2495550" y="4445000"/>
          <p14:tracePt t="16485" x="2413000" y="4521200"/>
          <p14:tracePt t="16502" x="2368550" y="4591050"/>
          <p14:tracePt t="16519" x="2343150" y="4686300"/>
          <p14:tracePt t="16535" x="2336800" y="4756150"/>
          <p14:tracePt t="16552" x="2349500" y="4845050"/>
          <p14:tracePt t="16568" x="2413000" y="4953000"/>
          <p14:tracePt t="16585" x="2482850" y="5060950"/>
          <p14:tracePt t="16602" x="2628900" y="5238750"/>
          <p14:tracePt t="16619" x="2755900" y="5346700"/>
          <p14:tracePt t="16635" x="2914650" y="5435600"/>
          <p14:tracePt t="16652" x="3111500" y="5511800"/>
          <p14:tracePt t="16668" x="3251200" y="5530850"/>
          <p14:tracePt t="16685" x="3473450" y="5530850"/>
          <p14:tracePt t="16702" x="3594100" y="5518150"/>
          <p14:tracePt t="16718" x="3702050" y="5486400"/>
          <p14:tracePt t="16735" x="3860800" y="5422900"/>
          <p14:tracePt t="16752" x="3937000" y="5359400"/>
          <p14:tracePt t="16769" x="4044950" y="5226050"/>
          <p14:tracePt t="16785" x="4083050" y="5137150"/>
          <p14:tracePt t="16802" x="4114800" y="5054600"/>
          <p14:tracePt t="16818" x="4127500" y="4953000"/>
          <p14:tracePt t="16835" x="4102100" y="4876800"/>
          <p14:tracePt t="16852" x="4057650" y="4787900"/>
          <p14:tracePt t="16869" x="3949700" y="4679950"/>
          <p14:tracePt t="16885" x="3860800" y="4616450"/>
          <p14:tracePt t="16902" x="3727450" y="4559300"/>
          <p14:tracePt t="16919" x="3606800" y="4546600"/>
          <p14:tracePt t="16935" x="3479800" y="4546600"/>
          <p14:tracePt t="16952" x="3295650" y="4546600"/>
          <p14:tracePt t="16969" x="3175000" y="4578350"/>
          <p14:tracePt t="16985" x="3003550" y="4635500"/>
          <p14:tracePt t="17002" x="2914650" y="4679950"/>
          <p14:tracePt t="17018" x="2851150" y="4718050"/>
          <p14:tracePt t="17035" x="2794000" y="4756150"/>
          <p14:tracePt t="17052" x="2774950" y="4775200"/>
          <p14:tracePt t="17068" x="2749550" y="4806950"/>
          <p14:tracePt t="17085" x="2743200" y="4832350"/>
          <p14:tracePt t="17102" x="2743200" y="4838700"/>
          <p14:tracePt t="17119" x="2736850" y="4851400"/>
          <p14:tracePt t="17152" x="2736850" y="4857750"/>
          <p14:tracePt t="18381" x="2743200" y="4845050"/>
          <p14:tracePt t="18388" x="2781300" y="4813300"/>
          <p14:tracePt t="18395" x="2844800" y="4781550"/>
          <p14:tracePt t="18402" x="2908300" y="4737100"/>
          <p14:tracePt t="18419" x="3054350" y="4648200"/>
          <p14:tracePt t="18435" x="3213100" y="4565650"/>
          <p14:tracePt t="18452" x="3530600" y="4381500"/>
          <p14:tracePt t="18468" x="3822700" y="4260850"/>
          <p14:tracePt t="18502" x="4629150" y="3968750"/>
          <p14:tracePt t="18535" x="5346700" y="3765550"/>
          <p14:tracePt t="18568" x="5905500" y="3619500"/>
          <p14:tracePt t="18585" x="6089650" y="3556000"/>
          <p14:tracePt t="18602" x="6273800" y="3505200"/>
          <p14:tracePt t="18619" x="6553200" y="3441700"/>
          <p14:tracePt t="18636" x="6731000" y="3390900"/>
          <p14:tracePt t="18652" x="6965950" y="3314700"/>
          <p14:tracePt t="18668" x="7124700" y="3257550"/>
          <p14:tracePt t="18685" x="7258050" y="3194050"/>
          <p14:tracePt t="18702" x="7416800" y="3105150"/>
          <p14:tracePt t="18719" x="7473950" y="3060700"/>
          <p14:tracePt t="18735" x="7531100" y="3009900"/>
          <p14:tracePt t="18752" x="7550150" y="2971800"/>
          <p14:tracePt t="18769" x="7569200" y="2927350"/>
          <p14:tracePt t="18785" x="7575550" y="2889250"/>
          <p14:tracePt t="18802" x="7575550" y="2844800"/>
          <p14:tracePt t="18818" x="7556500" y="2787650"/>
          <p14:tracePt t="18835" x="7537450" y="2749550"/>
          <p14:tracePt t="18852" x="7512050" y="2717800"/>
          <p14:tracePt t="18868" x="7454900" y="2641600"/>
          <p14:tracePt t="18885" x="7416800" y="2609850"/>
          <p14:tracePt t="18902" x="7359650" y="2559050"/>
          <p14:tracePt t="18919" x="7315200" y="2540000"/>
          <p14:tracePt t="18935" x="7245350" y="2520950"/>
          <p14:tracePt t="18952" x="7099300" y="2495550"/>
          <p14:tracePt t="18968" x="7004050" y="2476500"/>
          <p14:tracePt t="18985" x="6870700" y="2463800"/>
          <p14:tracePt t="19002" x="6788150" y="2451100"/>
          <p14:tracePt t="19019" x="6699250" y="2444750"/>
          <p14:tracePt t="19035" x="6578600" y="2432050"/>
          <p14:tracePt t="19052" x="6489700" y="2451100"/>
          <p14:tracePt t="19068" x="6273800" y="2508250"/>
          <p14:tracePt t="19085" x="6108700" y="2571750"/>
          <p14:tracePt t="19102" x="5956300" y="2628900"/>
          <p14:tracePt t="19119" x="5784850" y="2717800"/>
          <p14:tracePt t="19135" x="5702300" y="2755900"/>
          <p14:tracePt t="19152" x="5619750" y="2813050"/>
          <p14:tracePt t="19168" x="5588000" y="2838450"/>
          <p14:tracePt t="19185" x="5568950" y="2863850"/>
          <p14:tracePt t="19202" x="5562600" y="2908300"/>
          <p14:tracePt t="19219" x="5575300" y="2952750"/>
          <p14:tracePt t="19236" x="5683250" y="3041650"/>
          <p14:tracePt t="19252" x="5797550" y="3105150"/>
          <p14:tracePt t="19268" x="5969000" y="3155950"/>
          <p14:tracePt t="19285" x="6292850" y="3206750"/>
          <p14:tracePt t="19302" x="6527800" y="3238500"/>
          <p14:tracePt t="19319" x="6883400" y="3238500"/>
          <p14:tracePt t="19335" x="7124700" y="3213100"/>
          <p14:tracePt t="19352" x="7340600" y="3149600"/>
          <p14:tracePt t="19368" x="7626350" y="3009900"/>
          <p14:tracePt t="19385" x="7804150" y="2901950"/>
          <p14:tracePt t="19402" x="8051800" y="2743200"/>
          <p14:tracePt t="19419" x="8159750" y="2635250"/>
          <p14:tracePt t="19435" x="8229600" y="2527300"/>
          <p14:tracePt t="19452" x="8280400" y="2400300"/>
          <p14:tracePt t="19468" x="8286750" y="2324100"/>
          <p14:tracePt t="19486" x="8197850" y="2171700"/>
          <p14:tracePt t="19502" x="8058150" y="2051050"/>
          <p14:tracePt t="19518" x="7880350" y="1955800"/>
          <p14:tracePt t="19535" x="7524750" y="1828800"/>
          <p14:tracePt t="19552" x="7308850" y="1771650"/>
          <p14:tracePt t="19568" x="7029450" y="1720850"/>
          <p14:tracePt t="19585" x="6819900" y="1727200"/>
          <p14:tracePt t="19602" x="6661150" y="1739900"/>
          <p14:tracePt t="19619" x="6388100" y="1790700"/>
          <p14:tracePt t="19635" x="6197600" y="1847850"/>
          <p14:tracePt t="19653" x="5975350" y="1930400"/>
          <p14:tracePt t="19668" x="5848350" y="2000250"/>
          <p14:tracePt t="19685" x="5746750" y="2070100"/>
          <p14:tracePt t="19702" x="5695950" y="2114550"/>
          <p14:tracePt t="20273" x="5715000" y="2120900"/>
          <p14:tracePt t="20280" x="5753100" y="2133600"/>
          <p14:tracePt t="20288" x="5784850" y="2146300"/>
          <p14:tracePt t="20302" x="5867400" y="2171700"/>
          <p14:tracePt t="20319" x="5969000" y="2203450"/>
          <p14:tracePt t="20335" x="6096000" y="2222500"/>
          <p14:tracePt t="20352" x="6407150" y="2235200"/>
          <p14:tracePt t="20386" x="6940550" y="2241550"/>
          <p14:tracePt t="20418" x="7454900" y="2247900"/>
          <p14:tracePt t="20452" x="7785100" y="2241550"/>
          <p14:tracePt t="20469" x="7912100" y="2235200"/>
          <p14:tracePt t="20486" x="7950200" y="2228850"/>
          <p14:tracePt t="20502" x="7969250" y="2222500"/>
          <p14:tracePt t="20519" x="7975600" y="2222500"/>
          <p14:tracePt t="20552" x="7969250" y="2209800"/>
          <p14:tracePt t="20569" x="7943850" y="2165350"/>
          <p14:tracePt t="20586" x="7816850" y="2019300"/>
          <p14:tracePt t="20602" x="7696200" y="1930400"/>
          <p14:tracePt t="20618" x="7543800" y="1835150"/>
          <p14:tracePt t="20635" x="7308850" y="1727200"/>
          <p14:tracePt t="20652" x="7124700" y="1682750"/>
          <p14:tracePt t="20669" x="6851650" y="1670050"/>
          <p14:tracePt t="20685" x="6648450" y="1670050"/>
          <p14:tracePt t="20702" x="6432550" y="1708150"/>
          <p14:tracePt t="20718" x="6146800" y="1758950"/>
          <p14:tracePt t="20735" x="6032500" y="1809750"/>
          <p14:tracePt t="20752" x="5911850" y="1873250"/>
          <p14:tracePt t="20769" x="5848350" y="1943100"/>
          <p14:tracePt t="20786" x="5842000" y="2006600"/>
          <p14:tracePt t="20802" x="5880100" y="2127250"/>
          <p14:tracePt t="20819" x="5956300" y="2241550"/>
          <p14:tracePt t="20835" x="6146800" y="2489200"/>
          <p14:tracePt t="20852" x="6356350" y="2736850"/>
          <p14:tracePt t="20868" x="6578600" y="2965450"/>
          <p14:tracePt t="20885" x="6921500" y="3327400"/>
          <p14:tracePt t="20902" x="7219950" y="3575050"/>
          <p14:tracePt t="20919" x="7569200" y="3822700"/>
          <p14:tracePt t="20935" x="7727950" y="3911600"/>
          <p14:tracePt t="20952" x="7874000" y="3962400"/>
          <p14:tracePt t="20969" x="8051800" y="3968750"/>
          <p14:tracePt t="20985" x="8147050" y="3930650"/>
          <p14:tracePt t="21002" x="8235950" y="3873500"/>
          <p14:tracePt t="21019" x="8286750" y="3829050"/>
          <p14:tracePt t="21036" x="8318500" y="3771900"/>
          <p14:tracePt t="21052" x="8337550" y="3638550"/>
          <p14:tracePt t="21069" x="8331200" y="3543300"/>
          <p14:tracePt t="21086" x="8261350" y="3371850"/>
          <p14:tracePt t="21102" x="8204200" y="3270250"/>
          <p14:tracePt t="21119" x="8128000" y="3162300"/>
          <p14:tracePt t="21135" x="8013700" y="3035300"/>
          <p14:tracePt t="21152" x="7924800" y="2965450"/>
          <p14:tracePt t="21170" x="7791450" y="2895600"/>
          <p14:tracePt t="21185" x="7702550" y="2857500"/>
          <p14:tracePt t="21202" x="7613650" y="2832100"/>
          <p14:tracePt t="21219" x="7416800" y="2800350"/>
          <p14:tracePt t="21236" x="7296150" y="2781300"/>
          <p14:tracePt t="21252" x="7175500" y="2768600"/>
          <p14:tracePt t="21255" x="7131050" y="2762250"/>
          <p14:tracePt t="21269" x="7016750" y="2762250"/>
          <p14:tracePt t="21286" x="6896100" y="2762250"/>
          <p14:tracePt t="21302" x="6724650" y="2768600"/>
          <p14:tracePt t="21319" x="6654800" y="2774950"/>
          <p14:tracePt t="21336" x="6597650" y="2794000"/>
          <p14:tracePt t="21352" x="6527800" y="2825750"/>
          <p14:tracePt t="21369" x="6483350" y="2851150"/>
          <p14:tracePt t="21385" x="6438900" y="2895600"/>
          <p14:tracePt t="21402" x="6407150" y="2921000"/>
          <p14:tracePt t="21418" x="6394450" y="2946400"/>
          <p14:tracePt t="21435" x="6369050" y="2990850"/>
          <p14:tracePt t="21452" x="6362700" y="3028950"/>
          <p14:tracePt t="21468" x="6356350" y="3086100"/>
          <p14:tracePt t="21486" x="6362700" y="3117850"/>
          <p14:tracePt t="21502" x="6394450" y="3162300"/>
          <p14:tracePt t="21519" x="6438900" y="3244850"/>
          <p14:tracePt t="21536" x="6477000" y="3289300"/>
          <p14:tracePt t="21552" x="6527800" y="3340100"/>
          <p14:tracePt t="21569" x="6553200" y="3365500"/>
          <p14:tracePt t="21585" x="6565900" y="3384550"/>
          <p14:tracePt t="21602" x="6591300" y="3390900"/>
          <p14:tracePt t="21619" x="6629400" y="3397250"/>
          <p14:tracePt t="21635" x="6692900" y="3397250"/>
          <p14:tracePt t="21652" x="6737350" y="3397250"/>
          <p14:tracePt t="21669" x="6794500" y="3397250"/>
          <p14:tracePt t="21685" x="6858000" y="3397250"/>
          <p14:tracePt t="21702" x="6889750" y="3378200"/>
          <p14:tracePt t="21718" x="6927850" y="3359150"/>
          <p14:tracePt t="21736" x="6953250" y="3340100"/>
          <p14:tracePt t="21752" x="6985000" y="3314700"/>
          <p14:tracePt t="21769" x="7042150" y="3276600"/>
          <p14:tracePt t="21785" x="7067550" y="3251200"/>
          <p14:tracePt t="21802" x="7118350" y="3219450"/>
          <p14:tracePt t="21819" x="7131050" y="3200400"/>
          <p14:tracePt t="21835" x="7143750" y="3194050"/>
          <p14:tracePt t="21852" x="7150100" y="3181350"/>
          <p14:tracePt t="21868" x="7156450" y="3181350"/>
          <p14:tracePt t="22011" x="7150100" y="3181350"/>
          <p14:tracePt t="22310" x="7143750" y="3181350"/>
          <p14:tracePt t="22358" x="7137400" y="3187700"/>
          <p14:tracePt t="23718" x="7137400" y="3181350"/>
          <p14:tracePt t="23724" x="7156450" y="3162300"/>
          <p14:tracePt t="23735" x="7175500" y="3143250"/>
          <p14:tracePt t="23752" x="7239000" y="3060700"/>
          <p14:tracePt t="23769" x="7289800" y="3003550"/>
          <p14:tracePt t="23785" x="7315200" y="2933700"/>
          <p14:tracePt t="23802" x="7353300" y="2857500"/>
          <p14:tracePt t="23819" x="7372350" y="2806700"/>
          <p14:tracePt t="23852" x="7404100" y="2711450"/>
          <p14:tracePt t="23886" x="7404100" y="2597150"/>
          <p14:tracePt t="23919" x="7340600" y="2438400"/>
          <p14:tracePt t="23936" x="7289800" y="2381250"/>
          <p14:tracePt t="23952" x="7226300" y="2324100"/>
          <p14:tracePt t="23969" x="7080250" y="2247900"/>
          <p14:tracePt t="23985" x="6972300" y="2203450"/>
          <p14:tracePt t="24002" x="6781800" y="2159000"/>
          <p14:tracePt t="24019" x="6661150" y="2139950"/>
          <p14:tracePt t="24036" x="6515100" y="2120900"/>
          <p14:tracePt t="24052" x="6350000" y="2127250"/>
          <p14:tracePt t="24069" x="6267450" y="2133600"/>
          <p14:tracePt t="24085" x="6178550" y="2152650"/>
          <p14:tracePt t="24102" x="6140450" y="2171700"/>
          <p14:tracePt t="24119" x="6108700" y="2184400"/>
          <p14:tracePt t="24136" x="6064250" y="2222500"/>
          <p14:tracePt t="24152" x="6038850" y="2241550"/>
          <p14:tracePt t="24169" x="6019800" y="2286000"/>
          <p14:tracePt t="24186" x="6007100" y="2317750"/>
          <p14:tracePt t="24202" x="6007100" y="2349500"/>
          <p14:tracePt t="24219" x="6026150" y="2393950"/>
          <p14:tracePt t="24236" x="6089650" y="2451100"/>
          <p14:tracePt t="24252" x="6216650" y="2540000"/>
          <p14:tracePt t="24269" x="6305550" y="2603500"/>
          <p14:tracePt t="24285" x="6426200" y="2686050"/>
          <p14:tracePt t="24302" x="6648450" y="2794000"/>
          <p14:tracePt t="24319" x="6794500" y="2851150"/>
          <p14:tracePt t="24336" x="7023100" y="2901950"/>
          <p14:tracePt t="24352" x="7162800" y="2908300"/>
          <p14:tracePt t="24369" x="7283450" y="2901950"/>
          <p14:tracePt t="24385" x="7448550" y="2844800"/>
          <p14:tracePt t="24402" x="7550150" y="2794000"/>
          <p14:tracePt t="24420" x="7677150" y="2692400"/>
          <p14:tracePt t="24436" x="7759700" y="2597150"/>
          <p14:tracePt t="24452" x="7816850" y="2482850"/>
          <p14:tracePt t="24469" x="7867650" y="2324100"/>
          <p14:tracePt t="24486" x="7886700" y="2235200"/>
          <p14:tracePt t="24502" x="7874000" y="2114550"/>
          <p14:tracePt t="24519" x="7848600" y="2000250"/>
          <p14:tracePt t="24536" x="7791450" y="1885950"/>
          <p14:tracePt t="24552" x="7658100" y="1739900"/>
          <p14:tracePt t="24569" x="7575550" y="1676400"/>
          <p14:tracePt t="24586" x="7391400" y="1587500"/>
          <p14:tracePt t="24602" x="7239000" y="1543050"/>
          <p14:tracePt t="24619" x="7067550" y="1517650"/>
          <p14:tracePt t="24635" x="6826250" y="1517650"/>
          <p14:tracePt t="24652" x="6654800" y="1536700"/>
          <p14:tracePt t="24670" x="6445250" y="1581150"/>
          <p14:tracePt t="24686" x="6356350" y="1619250"/>
          <p14:tracePt t="24702" x="6280150" y="1670050"/>
          <p14:tracePt t="24719" x="6191250" y="1758950"/>
          <p14:tracePt t="24736" x="6134100" y="1835150"/>
          <p14:tracePt t="24752" x="6070600" y="1911350"/>
          <p14:tracePt t="24769" x="5994400" y="2012950"/>
          <p14:tracePt t="24786" x="5969000" y="2076450"/>
          <p14:tracePt t="24802" x="5937250" y="2165350"/>
          <p14:tracePt t="24819" x="5937250" y="2228850"/>
          <p14:tracePt t="24835" x="5937250" y="2305050"/>
          <p14:tracePt t="24852" x="5969000" y="2463800"/>
          <p14:tracePt t="24869" x="6026150" y="2565400"/>
          <p14:tracePt t="24885" x="6159500" y="2768600"/>
          <p14:tracePt t="24902" x="6273800" y="2921000"/>
          <p14:tracePt t="24919" x="6413500" y="3060700"/>
          <p14:tracePt t="24936" x="6680200" y="3225800"/>
          <p14:tracePt t="24952" x="6845300" y="3295650"/>
          <p14:tracePt t="24969" x="7099300" y="3365500"/>
          <p14:tracePt t="24985" x="7245350" y="3371850"/>
          <p14:tracePt t="25002" x="7410450" y="3359150"/>
          <p14:tracePt t="25019" x="7512050" y="3321050"/>
          <p14:tracePt t="25035" x="7613650" y="3276600"/>
          <p14:tracePt t="25052" x="7759700" y="3181350"/>
          <p14:tracePt t="25069" x="7829550" y="3117850"/>
          <p14:tracePt t="25086" x="7893050" y="2990850"/>
          <p14:tracePt t="25102" x="7924800" y="2921000"/>
          <p14:tracePt t="25119" x="7937500" y="2851150"/>
          <p14:tracePt t="25135" x="7943850" y="2762250"/>
          <p14:tracePt t="25152" x="7937500" y="2692400"/>
          <p14:tracePt t="25169" x="7905750" y="2616200"/>
          <p14:tracePt t="25185" x="7835900" y="2470150"/>
          <p14:tracePt t="25202" x="7766050" y="2393950"/>
          <p14:tracePt t="25219" x="7632700" y="2292350"/>
          <p14:tracePt t="25236" x="7524750" y="2228850"/>
          <p14:tracePt t="25252" x="7397750" y="2184400"/>
          <p14:tracePt t="25269" x="7169150" y="2133600"/>
          <p14:tracePt t="25285" x="7004050" y="2108200"/>
          <p14:tracePt t="25302" x="6807200" y="2108200"/>
          <p14:tracePt t="25319" x="6667500" y="2114550"/>
          <p14:tracePt t="25335" x="6559550" y="2127250"/>
          <p14:tracePt t="25352" x="6438900" y="2165350"/>
          <p14:tracePt t="25369" x="6394450" y="2197100"/>
          <p14:tracePt t="25385" x="6343650" y="2247900"/>
          <p14:tracePt t="25402" x="6292850" y="2292350"/>
          <p14:tracePt t="25419" x="6261100" y="2343150"/>
          <p14:tracePt t="25436" x="6223000" y="2463800"/>
          <p14:tracePt t="25452" x="6216650" y="2527300"/>
          <p14:tracePt t="25469" x="6216650" y="2609850"/>
          <p14:tracePt t="25485" x="6242050" y="2679700"/>
          <p14:tracePt t="25502" x="6280150" y="2743200"/>
          <p14:tracePt t="25519" x="6369050" y="2863850"/>
          <p14:tracePt t="25536" x="6451600" y="2946400"/>
          <p14:tracePt t="25552" x="6673850" y="3086100"/>
          <p14:tracePt t="25569" x="6858000" y="3155950"/>
          <p14:tracePt t="25585" x="7042150" y="3200400"/>
          <p14:tracePt t="25602" x="7340600" y="3244850"/>
          <p14:tracePt t="25619" x="7480300" y="3244850"/>
          <p14:tracePt t="25635" x="7664450" y="3206750"/>
          <p14:tracePt t="25652" x="7785100" y="3175000"/>
          <p14:tracePt t="25669" x="7912100" y="3117850"/>
          <p14:tracePt t="25685" x="8058150" y="2978150"/>
          <p14:tracePt t="25702" x="8128000" y="2889250"/>
          <p14:tracePt t="25719" x="8197850" y="2787650"/>
          <p14:tracePt t="25736" x="8223250" y="2730500"/>
          <p14:tracePt t="25752" x="8229600" y="2673350"/>
          <p14:tracePt t="25769" x="8229600" y="2584450"/>
          <p14:tracePt t="25786" x="8216900" y="2527300"/>
          <p14:tracePt t="25802" x="8153400" y="2413000"/>
          <p14:tracePt t="25819" x="8096250" y="2349500"/>
          <p14:tracePt t="25836" x="8013700" y="2286000"/>
          <p14:tracePt t="25852" x="7810500" y="2216150"/>
          <p14:tracePt t="25869" x="7670800" y="2184400"/>
          <p14:tracePt t="25886" x="7435850" y="2159000"/>
          <p14:tracePt t="25902" x="7277100" y="2152650"/>
          <p14:tracePt t="25919" x="7124700" y="2152650"/>
          <p14:tracePt t="25936" x="6972300" y="2178050"/>
          <p14:tracePt t="25952" x="6883400" y="2209800"/>
          <p14:tracePt t="25970" x="6775450" y="2260600"/>
          <p14:tracePt t="25985" x="6731000" y="2286000"/>
          <p14:tracePt t="26002" x="6686550" y="2305050"/>
          <p14:tracePt t="26019" x="6648450" y="2343150"/>
          <p14:tracePt t="26035" x="6642100" y="2355850"/>
          <p14:tracePt t="26052" x="6635750" y="2368550"/>
          <p14:tracePt t="26144" x="6629400" y="2368550"/>
          <p14:tracePt t="26199" x="6629400" y="2374900"/>
          <p14:tracePt t="28175" x="6629400" y="2381250"/>
          <p14:tracePt t="28183" x="6642100" y="2393950"/>
          <p14:tracePt t="28190" x="6661150" y="2413000"/>
          <p14:tracePt t="28203" x="6699250" y="2457450"/>
          <p14:tracePt t="28219" x="6750050" y="2514600"/>
          <p14:tracePt t="28236" x="6788150" y="2571750"/>
          <p14:tracePt t="28252" x="6826250" y="2622550"/>
          <p14:tracePt t="28255" x="6832600" y="2641600"/>
          <p14:tracePt t="28286" x="6864350" y="2686050"/>
          <p14:tracePt t="28319" x="6870700" y="2698750"/>
          <p14:tracePt t="28379" x="6877050" y="2698750"/>
          <p14:tracePt t="28400" x="6883400" y="2698750"/>
          <p14:tracePt t="28407" x="6883400" y="2692400"/>
          <p14:tracePt t="28419" x="6889750" y="2692400"/>
          <p14:tracePt t="28436" x="6921500" y="2673350"/>
          <p14:tracePt t="28452" x="6940550" y="2660650"/>
          <p14:tracePt t="28470" x="6959600" y="2647950"/>
          <p14:tracePt t="28486" x="6959600" y="2641600"/>
          <p14:tracePt t="28502" x="6965950" y="2641600"/>
          <p14:tracePt t="28519" x="6972300" y="2635250"/>
          <p14:tracePt t="28536" x="6978650" y="2635250"/>
          <p14:tracePt t="28552" x="6991350" y="2622550"/>
          <p14:tracePt t="28569" x="7010400" y="2622550"/>
          <p14:tracePt t="28586" x="7029450" y="2609850"/>
          <p14:tracePt t="28602" x="7067550" y="2603500"/>
          <p14:tracePt t="28619" x="7105650" y="2603500"/>
          <p14:tracePt t="28636" x="7181850" y="2616200"/>
          <p14:tracePt t="28652" x="7232650" y="2654300"/>
          <p14:tracePt t="28669" x="7289800" y="2686050"/>
          <p14:tracePt t="28686" x="7359650" y="2730500"/>
          <p14:tracePt t="28702" x="7391400" y="2762250"/>
          <p14:tracePt t="28720" x="7435850" y="2787650"/>
          <p14:tracePt t="28736" x="7448550" y="2806700"/>
          <p14:tracePt t="28752" x="7461250" y="2813050"/>
          <p14:tracePt t="28769" x="7473950" y="2819400"/>
          <p14:tracePt t="28803" x="7473950" y="2825750"/>
          <p14:tracePt t="28830" x="7480300" y="2825750"/>
          <p14:tracePt t="28853" x="7480300" y="2813050"/>
          <p14:tracePt t="28859" x="7480300" y="2806700"/>
          <p14:tracePt t="28869" x="7480300" y="2787650"/>
          <p14:tracePt t="28886" x="7480300" y="2692400"/>
          <p14:tracePt t="28902" x="7448550" y="2590800"/>
          <p14:tracePt t="28919" x="7404100" y="2482850"/>
          <p14:tracePt t="28936" x="7340600" y="2355850"/>
          <p14:tracePt t="28952" x="7289800" y="2286000"/>
          <p14:tracePt t="28969" x="7194550" y="2184400"/>
          <p14:tracePt t="28986" x="7118350" y="2133600"/>
          <p14:tracePt t="29002" x="7016750" y="2095500"/>
          <p14:tracePt t="29019" x="6864350" y="2051050"/>
          <p14:tracePt t="29036" x="6750050" y="2032000"/>
          <p14:tracePt t="29053" x="6610350" y="2012950"/>
          <p14:tracePt t="29069" x="6502400" y="2012950"/>
          <p14:tracePt t="29086" x="6407150" y="2012950"/>
          <p14:tracePt t="29102" x="6311900" y="2006600"/>
          <p14:tracePt t="29119" x="6254750" y="2012950"/>
          <p14:tracePt t="29136" x="6172200" y="2044700"/>
          <p14:tracePt t="29152" x="6115050" y="2076450"/>
          <p14:tracePt t="29169" x="6064250" y="2120900"/>
          <p14:tracePt t="29186" x="5969000" y="2203450"/>
          <p14:tracePt t="29202" x="5905500" y="2279650"/>
          <p14:tracePt t="29219" x="5854700" y="2374900"/>
          <p14:tracePt t="29236" x="5842000" y="2457450"/>
          <p14:tracePt t="29252" x="5848350" y="2546350"/>
          <p14:tracePt t="29269" x="5918200" y="2711450"/>
          <p14:tracePt t="29286" x="5975350" y="2825750"/>
          <p14:tracePt t="29302" x="6051550" y="2927350"/>
          <p14:tracePt t="29319" x="6165850" y="3048000"/>
          <p14:tracePt t="29336" x="6248400" y="3111500"/>
          <p14:tracePt t="29352" x="6381750" y="3200400"/>
          <p14:tracePt t="29369" x="6477000" y="3238500"/>
          <p14:tracePt t="29386" x="6610350" y="3257550"/>
          <p14:tracePt t="29402" x="6705600" y="3270250"/>
          <p14:tracePt t="29419" x="6781800" y="3263900"/>
          <p14:tracePt t="29436" x="6915150" y="3213100"/>
          <p14:tracePt t="29452" x="7004050" y="3155950"/>
          <p14:tracePt t="29469" x="7143750" y="3060700"/>
          <p14:tracePt t="29486" x="7207250" y="3003550"/>
          <p14:tracePt t="29502" x="7258050" y="2946400"/>
          <p14:tracePt t="29519" x="7296150" y="2889250"/>
          <p14:tracePt t="29536" x="7302500" y="2838450"/>
          <p14:tracePt t="29552" x="7315200" y="2787650"/>
          <p14:tracePt t="29569" x="7321550" y="2717800"/>
          <p14:tracePt t="29586" x="7321550" y="2679700"/>
          <p14:tracePt t="29602" x="7283450" y="2635250"/>
          <p14:tracePt t="29619" x="7239000" y="2603500"/>
          <p14:tracePt t="29636" x="7112000" y="2540000"/>
          <p14:tracePt t="29652" x="6997700" y="2508250"/>
          <p14:tracePt t="29669" x="6864350" y="2476500"/>
          <p14:tracePt t="29686" x="6661150" y="2451100"/>
          <p14:tracePt t="29702" x="6521450" y="2438400"/>
          <p14:tracePt t="29719" x="6413500" y="2432050"/>
          <p14:tracePt t="29736" x="6337300" y="2425700"/>
          <p14:tracePt t="29752" x="6292850" y="2425700"/>
          <p14:tracePt t="29769" x="6248400" y="2425700"/>
          <p14:tracePt t="29786" x="6229350" y="2425700"/>
          <p14:tracePt t="29802" x="6229350" y="2432050"/>
          <p14:tracePt t="29819" x="6223000" y="2432050"/>
          <p14:tracePt t="30144" x="6248400" y="2432050"/>
          <p14:tracePt t="30152" x="6273800" y="2432050"/>
          <p14:tracePt t="30158" x="6305550" y="2438400"/>
          <p14:tracePt t="30169" x="6337300" y="2438400"/>
          <p14:tracePt t="30186" x="6400800" y="2438400"/>
          <p14:tracePt t="30219" x="6591300" y="2444750"/>
          <p14:tracePt t="30252" x="6794500" y="2463800"/>
          <p14:tracePt t="30286" x="6978650" y="2476500"/>
          <p14:tracePt t="30302" x="7010400" y="2476500"/>
          <p14:tracePt t="30319" x="7035800" y="2476500"/>
          <p14:tracePt t="30336" x="7042150" y="2476500"/>
          <p14:tracePt t="30353" x="7054850" y="2476500"/>
          <p14:tracePt t="30369" x="7073900" y="2470150"/>
          <p14:tracePt t="30386" x="7099300" y="2463800"/>
          <p14:tracePt t="30402" x="7124700" y="2457450"/>
          <p14:tracePt t="30419" x="7137400" y="2444750"/>
          <p14:tracePt t="30436" x="7156450" y="2432050"/>
          <p14:tracePt t="30452" x="7162800" y="2432050"/>
          <p14:tracePt t="30469" x="7169150" y="2425700"/>
          <p14:tracePt t="31461" x="7169150" y="2432050"/>
          <p14:tracePt t="31468" x="7156450" y="2438400"/>
          <p14:tracePt t="31475" x="7143750" y="2457450"/>
          <p14:tracePt t="31486" x="7124700" y="2476500"/>
          <p14:tracePt t="31503" x="7048500" y="2552700"/>
          <p14:tracePt t="31520" x="6991350" y="2609850"/>
          <p14:tracePt t="31536" x="6915150" y="2686050"/>
          <p14:tracePt t="31570" x="6699250" y="2895600"/>
          <p14:tracePt t="31602" x="6508750" y="3117850"/>
          <p14:tracePt t="31636" x="6318250" y="3321050"/>
          <p14:tracePt t="31652" x="6235700" y="3422650"/>
          <p14:tracePt t="31669" x="6115050" y="3568700"/>
          <p14:tracePt t="31686" x="6038850" y="3651250"/>
          <p14:tracePt t="31702" x="5943600" y="3752850"/>
          <p14:tracePt t="31719" x="5803900" y="3911600"/>
          <p14:tracePt t="31736" x="5676900" y="4038600"/>
          <p14:tracePt t="31738" x="5619750" y="4089400"/>
          <p14:tracePt t="31752" x="5518150" y="4191000"/>
          <p14:tracePt t="31769" x="5441950" y="4267200"/>
          <p14:tracePt t="31786" x="5353050" y="4349750"/>
          <p14:tracePt t="31802" x="5245100" y="4457700"/>
          <p14:tracePt t="31819" x="5143500" y="4533900"/>
          <p14:tracePt t="31836" x="5041900" y="4629150"/>
          <p14:tracePt t="31852" x="4984750" y="4667250"/>
          <p14:tracePt t="31869" x="4959350" y="4699000"/>
          <p14:tracePt t="31886" x="4933950" y="4711700"/>
          <p14:tracePt t="31903" x="4933950" y="4718050"/>
          <p14:tracePt t="31919" x="4927600" y="4718050"/>
          <p14:tracePt t="31952" x="4921250" y="4724400"/>
          <p14:tracePt t="32253" x="4921250" y="4718050"/>
          <p14:tracePt t="32274" x="4921250" y="4711700"/>
          <p14:tracePt t="32280" x="4927600" y="4699000"/>
          <p14:tracePt t="32288" x="4940300" y="4679950"/>
          <p14:tracePt t="32302" x="4972050" y="4616450"/>
          <p14:tracePt t="32319" x="5067300" y="4489450"/>
          <p14:tracePt t="32336" x="5276850" y="4178300"/>
          <p14:tracePt t="32369" x="5791200" y="3581400"/>
          <p14:tracePt t="32403" x="6451600" y="2921000"/>
          <p14:tracePt t="32436" x="6788150" y="2628900"/>
          <p14:tracePt t="32452" x="6864350" y="2565400"/>
          <p14:tracePt t="32469" x="6959600" y="2501900"/>
          <p14:tracePt t="32486" x="7004050" y="2463800"/>
          <p14:tracePt t="32503" x="7067550" y="2432050"/>
          <p14:tracePt t="32519" x="7099300" y="2413000"/>
          <p14:tracePt t="32536" x="7143750" y="2393950"/>
          <p14:tracePt t="32552" x="7200900" y="2368550"/>
          <p14:tracePt t="32569" x="7239000" y="2343150"/>
          <p14:tracePt t="32586" x="7302500" y="2311400"/>
          <p14:tracePt t="32603" x="7340600" y="2305050"/>
          <p14:tracePt t="32619" x="7378700" y="2286000"/>
          <p14:tracePt t="32636" x="7416800" y="2266950"/>
          <p14:tracePt t="32652" x="7448550" y="2247900"/>
          <p14:tracePt t="32669" x="7480300" y="2235200"/>
          <p14:tracePt t="32686" x="7550150" y="2203450"/>
          <p14:tracePt t="32702" x="7594600" y="2178050"/>
          <p14:tracePt t="32719" x="7645400" y="2159000"/>
          <p14:tracePt t="32736" x="7677150" y="2146300"/>
          <p14:tracePt t="32753" x="7683500" y="2139950"/>
          <p14:tracePt t="32788" x="7689850" y="2139950"/>
          <p14:tracePt t="33039" x="7683500" y="2146300"/>
          <p14:tracePt t="33046" x="7670800" y="2159000"/>
          <p14:tracePt t="33052" x="7658100" y="2171700"/>
          <p14:tracePt t="33070" x="7639050" y="2197100"/>
          <p14:tracePt t="33086" x="7626350" y="2222500"/>
          <p14:tracePt t="33103" x="7607300" y="2254250"/>
          <p14:tracePt t="33119" x="7594600" y="2273300"/>
          <p14:tracePt t="33136" x="7569200" y="2317750"/>
          <p14:tracePt t="33152" x="7562850" y="2349500"/>
          <p14:tracePt t="33169" x="7550150" y="2387600"/>
          <p14:tracePt t="33186" x="7537450" y="2425700"/>
          <p14:tracePt t="33203" x="7531100" y="2438400"/>
          <p14:tracePt t="33219" x="7531100" y="2451100"/>
          <p14:tracePt t="33788" x="7524750" y="2451100"/>
          <p14:tracePt t="33795" x="7518400" y="2457450"/>
          <p14:tracePt t="33803" x="7505700" y="2463800"/>
          <p14:tracePt t="33820" x="7493000" y="2482850"/>
          <p14:tracePt t="33836" x="7480300" y="2501900"/>
          <p14:tracePt t="33853" x="7473950" y="2520950"/>
          <p14:tracePt t="33870" x="7461250" y="2540000"/>
          <p14:tracePt t="33886" x="7461250" y="2559050"/>
          <p14:tracePt t="33920" x="7461250" y="2628900"/>
          <p14:tracePt t="33953" x="7473950" y="2667000"/>
          <p14:tracePt t="33986" x="7480300" y="2698750"/>
          <p14:tracePt t="34003" x="7493000" y="2705100"/>
          <p14:tracePt t="34036" x="7505700" y="2717800"/>
          <p14:tracePt t="34053" x="7518400" y="2724150"/>
          <p14:tracePt t="34086" x="7524750" y="2730500"/>
          <p14:tracePt t="34103" x="7531100" y="2730500"/>
          <p14:tracePt t="34519" x="7537450" y="2730500"/>
          <p14:tracePt t="34532" x="7543800" y="2724150"/>
          <p14:tracePt t="34539" x="7550150" y="2717800"/>
          <p14:tracePt t="34553" x="7569200" y="2705100"/>
          <p14:tracePt t="34570" x="7575550" y="2698750"/>
          <p14:tracePt t="34586" x="7588250" y="2686050"/>
          <p14:tracePt t="34603" x="7620000" y="2673350"/>
          <p14:tracePt t="34619" x="7645400" y="2660650"/>
          <p14:tracePt t="34653" x="7715250" y="2654300"/>
          <p14:tracePt t="34686" x="7804150" y="2660650"/>
          <p14:tracePt t="34719" x="7880350" y="2679700"/>
          <p14:tracePt t="34736" x="7918450" y="2686050"/>
          <p14:tracePt t="34752" x="7956550" y="2698750"/>
          <p14:tracePt t="34769" x="8013700" y="2717800"/>
          <p14:tracePt t="34786" x="8039100" y="2736850"/>
          <p14:tracePt t="34803" x="8064500" y="2743200"/>
          <p14:tracePt t="34819" x="8070850" y="2749550"/>
          <p14:tracePt t="34853" x="8070850" y="2755900"/>
          <p14:tracePt t="35269" x="8058150" y="2762250"/>
          <p14:tracePt t="35275" x="8020050" y="2762250"/>
          <p14:tracePt t="35286" x="8007350" y="2762250"/>
          <p14:tracePt t="35303" x="7956550" y="2762250"/>
          <p14:tracePt t="35320" x="7899400" y="2781300"/>
          <p14:tracePt t="35336" x="7854950" y="2794000"/>
          <p14:tracePt t="35369" x="7658100" y="2863850"/>
          <p14:tracePt t="35403" x="7429500" y="2959100"/>
          <p14:tracePt t="35436" x="7092950" y="3130550"/>
          <p14:tracePt t="35453" x="6965950" y="3200400"/>
          <p14:tracePt t="35470" x="6769100" y="3308350"/>
          <p14:tracePt t="35486" x="6629400" y="3384550"/>
          <p14:tracePt t="35503" x="6483350" y="3460750"/>
          <p14:tracePt t="35519" x="6286500" y="3606800"/>
          <p14:tracePt t="35536" x="6146800" y="3727450"/>
          <p14:tracePt t="35553" x="5918200" y="3917950"/>
          <p14:tracePt t="35570" x="5784850" y="4051300"/>
          <p14:tracePt t="35586" x="5645150" y="4210050"/>
          <p14:tracePt t="35603" x="5486400" y="4400550"/>
          <p14:tracePt t="35620" x="5353050" y="4527550"/>
          <p14:tracePt t="35636" x="5226050" y="4699000"/>
          <p14:tracePt t="35653" x="5156200" y="4806950"/>
          <p14:tracePt t="35669" x="5099050" y="4902200"/>
          <p14:tracePt t="35686" x="5054600" y="4984750"/>
          <p14:tracePt t="35703" x="5029200" y="5010150"/>
          <p14:tracePt t="35719" x="5016500" y="5035550"/>
          <p14:tracePt t="35736" x="5016500" y="5041900"/>
          <p14:tracePt t="37910" x="5054600" y="5003800"/>
          <p14:tracePt t="37916" x="5118100" y="4933950"/>
          <p14:tracePt t="37924" x="5194300" y="4857750"/>
          <p14:tracePt t="37936" x="5283200" y="4749800"/>
          <p14:tracePt t="37953" x="5683250" y="4394200"/>
          <p14:tracePt t="37969" x="6019800" y="4121150"/>
          <p14:tracePt t="37986" x="6616700" y="3651250"/>
          <p14:tracePt t="38003" x="7004050" y="3397250"/>
          <p14:tracePt t="38037" x="7670800" y="2952750"/>
          <p14:tracePt t="38069" x="7886700" y="2800350"/>
          <p14:tracePt t="38103" x="7918450" y="2774950"/>
          <p14:tracePt t="38480" x="7912100" y="2774950"/>
          <p14:tracePt t="38527" x="7905750" y="2774950"/>
          <p14:tracePt t="38633" x="7905750" y="2781300"/>
          <p14:tracePt t="38667" x="7899400" y="2781300"/>
          <p14:tracePt t="38702" x="7899400" y="2787650"/>
          <p14:tracePt t="38709" x="7880350" y="2794000"/>
          <p14:tracePt t="38720" x="7867650" y="2800350"/>
          <p14:tracePt t="38737" x="7753350" y="2876550"/>
          <p14:tracePt t="38753" x="7626350" y="2959100"/>
          <p14:tracePt t="38770" x="7442200" y="3086100"/>
          <p14:tracePt t="38786" x="7073900" y="3390900"/>
          <p14:tracePt t="38803" x="6762750" y="3644900"/>
          <p14:tracePt t="38820" x="6216650" y="4095750"/>
          <p14:tracePt t="38837" x="5943600" y="4324350"/>
          <p14:tracePt t="38853" x="5645150" y="4578350"/>
          <p14:tracePt t="38870" x="5365750" y="4794250"/>
          <p14:tracePt t="38886" x="5232400" y="4895850"/>
          <p14:tracePt t="38904" x="5143500" y="4965700"/>
          <p14:tracePt t="38920" x="5118100" y="4997450"/>
          <p14:tracePt t="38937" x="5111750" y="5003800"/>
          <p14:tracePt t="38953" x="5105400" y="5003800"/>
          <p14:tracePt t="39064" x="5099050" y="5003800"/>
          <p14:tracePt t="40050" x="5099050" y="4997450"/>
          <p14:tracePt t="40543" x="5099050" y="4991100"/>
          <p14:tracePt t="40585" x="5105400" y="4984750"/>
          <p14:tracePt t="40592" x="5105400" y="4978400"/>
          <p14:tracePt t="40607" x="5111750" y="4965700"/>
          <p14:tracePt t="40620" x="5124450" y="4953000"/>
          <p14:tracePt t="40636" x="5137150" y="4921250"/>
          <p14:tracePt t="40670" x="5181600" y="4838700"/>
          <p14:tracePt t="40703" x="5245100" y="4749800"/>
          <p14:tracePt t="40736" x="5378450" y="4572000"/>
          <p14:tracePt t="40753" x="5486400" y="4457700"/>
          <p14:tracePt t="40770" x="5556250" y="4381500"/>
          <p14:tracePt t="40787" x="5676900" y="4273550"/>
          <p14:tracePt t="40803" x="5772150" y="4191000"/>
          <p14:tracePt t="40820" x="5880100" y="4108450"/>
          <p14:tracePt t="40836" x="6032500" y="3994150"/>
          <p14:tracePt t="40853" x="6146800" y="3917950"/>
          <p14:tracePt t="40870" x="6261100" y="3854450"/>
          <p14:tracePt t="40887" x="6464300" y="3752850"/>
          <p14:tracePt t="40903" x="6591300" y="3695700"/>
          <p14:tracePt t="40920" x="6762750" y="3587750"/>
          <p14:tracePt t="40937" x="6889750" y="3517900"/>
          <p14:tracePt t="40953" x="7061200" y="3409950"/>
          <p14:tracePt t="40970" x="7150100" y="3359150"/>
          <p14:tracePt t="40987" x="7200900" y="3308350"/>
          <p14:tracePt t="41003" x="7258050" y="3251200"/>
          <p14:tracePt t="41020" x="7289800" y="3225800"/>
          <p14:tracePt t="41037" x="7321550" y="3181350"/>
          <p14:tracePt t="41053" x="7346950" y="3136900"/>
          <p14:tracePt t="41070" x="7366000" y="3111500"/>
          <p14:tracePt t="41086" x="7372350" y="3098800"/>
          <p14:tracePt t="41103" x="7372350" y="3092450"/>
          <p14:tracePt t="41142" x="7378700" y="3092450"/>
          <p14:tracePt t="41703" x="7378700" y="3073400"/>
          <p14:tracePt t="41710" x="7378700" y="3054350"/>
          <p14:tracePt t="41720" x="7378700" y="3041650"/>
          <p14:tracePt t="41736" x="7378700" y="2997200"/>
          <p14:tracePt t="41753" x="7378700" y="2946400"/>
          <p14:tracePt t="41770" x="7385050" y="2921000"/>
          <p14:tracePt t="41772" x="7385050" y="2908300"/>
          <p14:tracePt t="41787" x="7385050" y="2901950"/>
          <p14:tracePt t="41820" x="7391400" y="2844800"/>
          <p14:tracePt t="41853" x="7397750" y="2755900"/>
          <p14:tracePt t="41887" x="7410450" y="2660650"/>
          <p14:tracePt t="41903" x="7410450" y="2622550"/>
          <p14:tracePt t="41920" x="7410450" y="2571750"/>
          <p14:tracePt t="41937" x="7410450" y="2546350"/>
          <p14:tracePt t="41954" x="7410450" y="2495550"/>
          <p14:tracePt t="41970" x="7404100" y="2451100"/>
          <p14:tracePt t="41987" x="7391400" y="2413000"/>
          <p14:tracePt t="42003" x="7385050" y="2362200"/>
          <p14:tracePt t="42020" x="7372350" y="2324100"/>
          <p14:tracePt t="42036" x="7359650" y="2279650"/>
          <p14:tracePt t="42053" x="7353300" y="2260600"/>
          <p14:tracePt t="42070" x="7334250" y="2228850"/>
          <p14:tracePt t="42086" x="7302500" y="2184400"/>
          <p14:tracePt t="42103" x="7283450" y="2159000"/>
          <p14:tracePt t="42120" x="7239000" y="2127250"/>
          <p14:tracePt t="42137" x="7207250" y="2101850"/>
          <p14:tracePt t="42153" x="7156450" y="2076450"/>
          <p14:tracePt t="42170" x="7029450" y="2057400"/>
          <p14:tracePt t="42187" x="6940550" y="2025650"/>
          <p14:tracePt t="42204" x="6807200" y="2006600"/>
          <p14:tracePt t="42220" x="6686550" y="2000250"/>
          <p14:tracePt t="42237" x="6572250" y="2000250"/>
          <p14:tracePt t="42253" x="6375400" y="2012950"/>
          <p14:tracePt t="42270" x="6280150" y="2025650"/>
          <p14:tracePt t="42273" x="6235700" y="2032000"/>
          <p14:tracePt t="42286" x="6153150" y="2057400"/>
          <p14:tracePt t="42303" x="6096000" y="2070100"/>
          <p14:tracePt t="42320" x="6045200" y="2095500"/>
          <p14:tracePt t="42336" x="5969000" y="2139950"/>
          <p14:tracePt t="42353" x="5924550" y="2171700"/>
          <p14:tracePt t="42370" x="5873750" y="2228850"/>
          <p14:tracePt t="42387" x="5842000" y="2260600"/>
          <p14:tracePt t="42403" x="5816600" y="2305050"/>
          <p14:tracePt t="42420" x="5797550" y="2362200"/>
          <p14:tracePt t="42436" x="5791200" y="2400300"/>
          <p14:tracePt t="42453" x="5791200" y="2457450"/>
          <p14:tracePt t="42470" x="5803900" y="2508250"/>
          <p14:tracePt t="42487" x="5835650" y="2571750"/>
          <p14:tracePt t="42503" x="5918200" y="2692400"/>
          <p14:tracePt t="42520" x="6000750" y="2768600"/>
          <p14:tracePt t="42537" x="6153150" y="2876550"/>
          <p14:tracePt t="42553" x="6261100" y="2908300"/>
          <p14:tracePt t="42570" x="6375400" y="2921000"/>
          <p14:tracePt t="42586" x="6584950" y="2921000"/>
          <p14:tracePt t="42603" x="6743700" y="2901950"/>
          <p14:tracePt t="42621" x="6921500" y="2857500"/>
          <p14:tracePt t="42636" x="7067550" y="2794000"/>
          <p14:tracePt t="42653" x="7181850" y="2736850"/>
          <p14:tracePt t="42670" x="7302500" y="2654300"/>
          <p14:tracePt t="42686" x="7366000" y="2597150"/>
          <p14:tracePt t="42703" x="7410450" y="2552700"/>
          <p14:tracePt t="42720" x="7429500" y="2533650"/>
          <p14:tracePt t="42736" x="7442200" y="2508250"/>
          <p14:tracePt t="42753" x="7454900" y="2476500"/>
          <p14:tracePt t="42770" x="7461250" y="2457450"/>
          <p14:tracePt t="42786" x="7467600" y="2444750"/>
          <p14:tracePt t="42803" x="7461250" y="2406650"/>
          <p14:tracePt t="42820" x="7448550" y="2362200"/>
          <p14:tracePt t="42836" x="7404100" y="2292350"/>
          <p14:tracePt t="42853" x="7353300" y="2235200"/>
          <p14:tracePt t="42870" x="7277100" y="2190750"/>
          <p14:tracePt t="42887" x="7112000" y="2127250"/>
          <p14:tracePt t="42903" x="6997700" y="2089150"/>
          <p14:tracePt t="42920" x="6832600" y="2038350"/>
          <p14:tracePt t="42937" x="6711950" y="2025650"/>
          <p14:tracePt t="42954" x="6527800" y="2000250"/>
          <p14:tracePt t="42970" x="6438900" y="1993900"/>
          <p14:tracePt t="42987" x="6362700" y="1993900"/>
          <p14:tracePt t="43003" x="6299200" y="2000250"/>
          <p14:tracePt t="43020" x="6261100" y="2000250"/>
          <p14:tracePt t="43036" x="6235700" y="2012950"/>
          <p14:tracePt t="43053" x="6203950" y="2032000"/>
          <p14:tracePt t="43070" x="6184900" y="2044700"/>
          <p14:tracePt t="43086" x="6165850" y="2063750"/>
          <p14:tracePt t="43103" x="6153150" y="2076450"/>
          <p14:tracePt t="43120" x="6140450" y="2095500"/>
          <p14:tracePt t="43137" x="6121400" y="2146300"/>
          <p14:tracePt t="43153" x="6115050" y="2178050"/>
          <p14:tracePt t="43170" x="6102350" y="2254250"/>
          <p14:tracePt t="43187" x="6102350" y="2305050"/>
          <p14:tracePt t="43204" x="6108700" y="2400300"/>
          <p14:tracePt t="43220" x="6134100" y="2470150"/>
          <p14:tracePt t="43237" x="6153150" y="2559050"/>
          <p14:tracePt t="43253" x="6191250" y="2705100"/>
          <p14:tracePt t="43270" x="6229350" y="2787650"/>
          <p14:tracePt t="43286" x="6273800" y="2863850"/>
          <p14:tracePt t="43303" x="6311900" y="2914650"/>
          <p14:tracePt t="43320" x="6330950" y="2933700"/>
          <p14:tracePt t="43336" x="6375400" y="2940050"/>
          <p14:tracePt t="43353" x="6419850" y="2940050"/>
          <p14:tracePt t="43370" x="6508750" y="2914650"/>
          <p14:tracePt t="43387" x="6673850" y="2870200"/>
          <p14:tracePt t="43403" x="6769100" y="2832100"/>
          <p14:tracePt t="43420" x="6877050" y="2787650"/>
          <p14:tracePt t="43437" x="6953250" y="2743200"/>
          <p14:tracePt t="43453" x="7004050" y="2698750"/>
          <p14:tracePt t="43470" x="7086600" y="2641600"/>
          <p14:tracePt t="43487" x="7143750" y="2597150"/>
          <p14:tracePt t="43503" x="7207250" y="2552700"/>
          <p14:tracePt t="43520" x="7232650" y="2520950"/>
          <p14:tracePt t="43537" x="7245350" y="2495550"/>
          <p14:tracePt t="43553" x="7258050" y="2476500"/>
          <p14:tracePt t="43570" x="7258050" y="2470150"/>
          <p14:tracePt t="43603" x="7264400" y="2470150"/>
          <p14:tracePt t="43642" x="7264400" y="2463800"/>
          <p14:tracePt t="43670" x="7251700" y="2463800"/>
          <p14:tracePt t="43677" x="7226300" y="2457450"/>
          <p14:tracePt t="43687" x="7194550" y="2457450"/>
          <p14:tracePt t="43703" x="7105650" y="2425700"/>
          <p14:tracePt t="43720" x="6972300" y="2393950"/>
          <p14:tracePt t="43736" x="6889750" y="2374900"/>
          <p14:tracePt t="43753" x="6807200" y="2368550"/>
          <p14:tracePt t="43770" x="6762750" y="2368550"/>
          <p14:tracePt t="43786" x="6711950" y="2368550"/>
          <p14:tracePt t="43803" x="6642100" y="2368550"/>
          <p14:tracePt t="43820" x="6591300" y="2374900"/>
          <p14:tracePt t="43837" x="6546850" y="2387600"/>
          <p14:tracePt t="43853" x="6521450" y="2400300"/>
          <p14:tracePt t="43870" x="6496050" y="2413000"/>
          <p14:tracePt t="43887" x="6464300" y="2432050"/>
          <p14:tracePt t="43903" x="6445250" y="2457450"/>
          <p14:tracePt t="43920" x="6413500" y="2495550"/>
          <p14:tracePt t="43937" x="6400800" y="2540000"/>
          <p14:tracePt t="43953" x="6394450" y="2584450"/>
          <p14:tracePt t="43970" x="6394450" y="2673350"/>
          <p14:tracePt t="43986" x="6419850" y="2749550"/>
          <p14:tracePt t="44003" x="6477000" y="2857500"/>
          <p14:tracePt t="44020" x="6546850" y="2927350"/>
          <p14:tracePt t="44037" x="6642100" y="3003550"/>
          <p14:tracePt t="44053" x="6794500" y="3098800"/>
          <p14:tracePt t="44070" x="6889750" y="3149600"/>
          <p14:tracePt t="44087" x="7054850" y="3175000"/>
          <p14:tracePt t="44103" x="7162800" y="3168650"/>
          <p14:tracePt t="44120" x="7270750" y="3155950"/>
          <p14:tracePt t="44137" x="7416800" y="3092450"/>
          <p14:tracePt t="44153" x="7499350" y="3048000"/>
          <p14:tracePt t="44170" x="7569200" y="2990850"/>
          <p14:tracePt t="44186" x="7594600" y="2959100"/>
          <p14:tracePt t="44203" x="7620000" y="2940050"/>
          <p14:tracePt t="44220" x="7639050" y="2889250"/>
          <p14:tracePt t="44237" x="7645400" y="2863850"/>
          <p14:tracePt t="44253" x="7651750" y="2813050"/>
          <p14:tracePt t="44270" x="7651750" y="2768600"/>
          <p14:tracePt t="44287" x="7651750" y="2743200"/>
          <p14:tracePt t="44303" x="7645400" y="2705100"/>
          <p14:tracePt t="44320" x="7639050" y="2686050"/>
          <p14:tracePt t="44337" x="7626350" y="2660650"/>
          <p14:tracePt t="44353" x="7620000" y="2647950"/>
          <p14:tracePt t="44370" x="7613650" y="2647950"/>
          <p14:tracePt t="44546" x="7613650" y="2654300"/>
          <p14:tracePt t="45409" x="7581900" y="2660650"/>
          <p14:tracePt t="45414" x="7531100" y="2660650"/>
          <p14:tracePt t="45421" x="7454900" y="2673350"/>
          <p14:tracePt t="45437" x="7232650" y="2679700"/>
          <p14:tracePt t="45453" x="6991350" y="2679700"/>
          <p14:tracePt t="45470" x="6781800" y="2679700"/>
          <p14:tracePt t="45487" x="6515100" y="2679700"/>
          <p14:tracePt t="45520" x="6153150" y="2641600"/>
          <p14:tracePt t="45553" x="5702300" y="2546350"/>
          <p14:tracePt t="45587" x="5257800" y="2470150"/>
          <p14:tracePt t="45603" x="4870450" y="2438400"/>
          <p14:tracePt t="45620" x="4641850" y="2419350"/>
          <p14:tracePt t="45637" x="4248150" y="2419350"/>
          <p14:tracePt t="45653" x="4019550" y="2419350"/>
          <p14:tracePt t="45670" x="3797300" y="2425700"/>
          <p14:tracePt t="45687" x="3492500" y="2444750"/>
          <p14:tracePt t="45703" x="3308350" y="2457450"/>
          <p14:tracePt t="45720" x="3022600" y="2482850"/>
          <p14:tracePt t="45737" x="2876550" y="2501900"/>
          <p14:tracePt t="45753" x="2711450" y="2527300"/>
          <p14:tracePt t="45770" x="2482850" y="2578100"/>
          <p14:tracePt t="45787" x="2362200" y="2609850"/>
          <p14:tracePt t="45803" x="2216150" y="2647950"/>
          <p14:tracePt t="45820" x="2146300" y="2673350"/>
          <p14:tracePt t="45836" x="2101850" y="2692400"/>
          <p14:tracePt t="45853" x="2051050" y="2711450"/>
          <p14:tracePt t="45870" x="2032000" y="2717800"/>
          <p14:tracePt t="45886" x="2012950" y="2736850"/>
          <p14:tracePt t="45903" x="1993900" y="2749550"/>
          <p14:tracePt t="45920" x="1993900" y="2755900"/>
          <p14:tracePt t="45937" x="1981200" y="2768600"/>
          <p14:tracePt t="45970" x="1974850" y="2774950"/>
          <p14:tracePt t="45998" x="1968500" y="2774950"/>
          <p14:tracePt t="46443" x="1924050" y="2774950"/>
          <p14:tracePt t="46450" x="1873250" y="2768600"/>
          <p14:tracePt t="46457" x="1803400" y="2762250"/>
          <p14:tracePt t="46470" x="1739900" y="2743200"/>
          <p14:tracePt t="46487" x="1524000" y="2717800"/>
          <p14:tracePt t="46503" x="1365250" y="2705100"/>
          <p14:tracePt t="46520" x="1130300" y="2692400"/>
          <p14:tracePt t="46537" x="990600" y="2686050"/>
          <p14:tracePt t="46570" x="609600" y="2686050"/>
          <p14:tracePt t="46604" x="342900" y="2711450"/>
          <p14:tracePt t="46637" x="196850" y="2717800"/>
          <p14:tracePt t="46653" x="184150" y="2724150"/>
          <p14:tracePt t="46670" x="177800" y="2724150"/>
          <p14:tracePt t="46943" x="241300" y="2698750"/>
          <p14:tracePt t="46950" x="349250" y="2667000"/>
          <p14:tracePt t="46957" x="457200" y="2641600"/>
          <p14:tracePt t="46970" x="558800" y="2616200"/>
          <p14:tracePt t="46987" x="1022350" y="2552700"/>
          <p14:tracePt t="47004" x="1308100" y="2559050"/>
          <p14:tracePt t="47020" x="1847850" y="2647950"/>
          <p14:tracePt t="47054" x="2400300" y="2825750"/>
          <p14:tracePt t="47087" x="2705100" y="2946400"/>
          <p14:tracePt t="47120" x="2749550" y="2959100"/>
          <p14:tracePt t="47159" x="2749550" y="2965450"/>
          <p14:tracePt t="47180" x="2749550" y="2971800"/>
          <p14:tracePt t="47187" x="2749550" y="2978150"/>
          <p14:tracePt t="47204" x="2743200" y="2978150"/>
          <p14:tracePt t="47220" x="2698750" y="2978150"/>
          <p14:tracePt t="47237" x="2508250" y="2946400"/>
          <p14:tracePt t="47253" x="2343150" y="2927350"/>
          <p14:tracePt t="47255" x="2235200" y="2908300"/>
          <p14:tracePt t="47270" x="2032000" y="2882900"/>
          <p14:tracePt t="47287" x="1828800" y="2857500"/>
          <p14:tracePt t="47304" x="1504950" y="2838450"/>
          <p14:tracePt t="47320" x="1301750" y="2838450"/>
          <p14:tracePt t="47337" x="1136650" y="2851150"/>
          <p14:tracePt t="47353" x="908050" y="2882900"/>
          <p14:tracePt t="47370" x="800100" y="2908300"/>
          <p14:tracePt t="47387" x="704850" y="2927350"/>
          <p14:tracePt t="47403" x="692150" y="2927350"/>
          <p14:tracePt t="47420" x="685800" y="2927350"/>
          <p14:tracePt t="47437" x="679450" y="2927350"/>
          <p14:tracePt t="47527" x="685800" y="2927350"/>
          <p14:tracePt t="47533" x="698500" y="2927350"/>
          <p14:tracePt t="47541" x="717550" y="2927350"/>
          <p14:tracePt t="47554" x="787400" y="2927350"/>
          <p14:tracePt t="47570" x="908050" y="2908300"/>
          <p14:tracePt t="47587" x="1060450" y="2863850"/>
          <p14:tracePt t="47603" x="1384300" y="2794000"/>
          <p14:tracePt t="47620" x="1606550" y="2743200"/>
          <p14:tracePt t="47637" x="1943100" y="2673350"/>
          <p14:tracePt t="47654" x="2527300" y="2616200"/>
          <p14:tracePt t="47670" x="2940050" y="2616200"/>
          <p14:tracePt t="47686" x="3594100" y="2679700"/>
          <p14:tracePt t="47704" x="4051300" y="2755900"/>
          <p14:tracePt t="47720" x="4375150" y="2800350"/>
          <p14:tracePt t="47737" x="4724400" y="2857500"/>
          <p14:tracePt t="47753" x="4895850" y="2908300"/>
          <p14:tracePt t="47755" x="4972050" y="2927350"/>
          <p14:tracePt t="47770" x="5111750" y="2952750"/>
          <p14:tracePt t="47787" x="5232400" y="2965450"/>
          <p14:tracePt t="47803" x="5321300" y="2971800"/>
          <p14:tracePt t="47820" x="5403850" y="2984500"/>
          <p14:tracePt t="47837" x="5422900" y="2984500"/>
          <p14:tracePt t="47853" x="5429250" y="2984500"/>
          <p14:tracePt t="47888" x="5403850" y="2978150"/>
          <p14:tracePt t="47903" x="5232400" y="2901950"/>
          <p14:tracePt t="47920" x="4991100" y="2825750"/>
          <p14:tracePt t="47937" x="4343400" y="2647950"/>
          <p14:tracePt t="47953" x="3765550" y="2508250"/>
          <p14:tracePt t="47970" x="3175000" y="2381250"/>
          <p14:tracePt t="47987" x="2343150" y="2273300"/>
          <p14:tracePt t="48003" x="1816100" y="2235200"/>
          <p14:tracePt t="48020" x="1314450" y="2241550"/>
          <p14:tracePt t="48037" x="1016000" y="2260600"/>
          <p14:tracePt t="48053" x="800100" y="2292350"/>
          <p14:tracePt t="48070" x="565150" y="2343150"/>
          <p14:tracePt t="48088" x="463550" y="2374900"/>
          <p14:tracePt t="48103" x="355600" y="2419350"/>
          <p14:tracePt t="48120" x="317500" y="2451100"/>
          <p14:tracePt t="48137" x="298450" y="2463800"/>
          <p14:tracePt t="48153" x="279400" y="2482850"/>
          <p14:tracePt t="48170" x="279400" y="2489200"/>
          <p14:tracePt t="48187" x="273050" y="2489200"/>
          <p14:tracePt t="48298" x="273050" y="2482850"/>
          <p14:tracePt t="48319" x="273050" y="2476500"/>
          <p14:tracePt t="48326" x="285750" y="2470150"/>
          <p14:tracePt t="48337" x="298450" y="2470150"/>
          <p14:tracePt t="48353" x="387350" y="2419350"/>
          <p14:tracePt t="48370" x="495300" y="2387600"/>
          <p14:tracePt t="48387" x="628650" y="2349500"/>
          <p14:tracePt t="48403" x="908050" y="2305050"/>
          <p14:tracePt t="48420" x="1098550" y="2305050"/>
          <p14:tracePt t="48437" x="1524000" y="2387600"/>
          <p14:tracePt t="48454" x="1803400" y="2476500"/>
          <p14:tracePt t="48470" x="2114550" y="2571750"/>
          <p14:tracePt t="48487" x="2413000" y="2673350"/>
          <p14:tracePt t="48503" x="2533650" y="2705100"/>
          <p14:tracePt t="48520" x="2603500" y="2730500"/>
          <p14:tracePt t="48537" x="2609850" y="2736850"/>
          <p14:tracePt t="48611" x="2597150" y="2730500"/>
          <p14:tracePt t="48618" x="2571750" y="2724150"/>
          <p14:tracePt t="48625" x="2527300" y="2705100"/>
          <p14:tracePt t="48637" x="2457450" y="2679700"/>
          <p14:tracePt t="48654" x="2082800" y="2559050"/>
          <p14:tracePt t="48670" x="1714500" y="2451100"/>
          <p14:tracePt t="48687" x="1339850" y="2355850"/>
          <p14:tracePt t="48703" x="1187450" y="2311400"/>
          <p14:tracePt t="48720" x="1060450" y="2286000"/>
          <p14:tracePt t="48737" x="895350" y="2279650"/>
          <p14:tracePt t="48753" x="844550" y="2279650"/>
          <p14:tracePt t="48771" x="800100" y="2286000"/>
          <p14:tracePt t="48787" x="793750" y="2286000"/>
          <p14:tracePt t="48803" x="793750" y="2292350"/>
          <p14:tracePt t="48820" x="774700" y="2305050"/>
          <p14:tracePt t="48837" x="755650" y="2336800"/>
          <p14:tracePt t="48853" x="730250" y="2413000"/>
          <p14:tracePt t="48870" x="717550" y="2470150"/>
          <p14:tracePt t="48887" x="711200" y="2520950"/>
          <p14:tracePt t="48904" x="711200" y="2584450"/>
          <p14:tracePt t="48920" x="711200" y="2622550"/>
          <p14:tracePt t="48937" x="723900" y="2660650"/>
          <p14:tracePt t="48953" x="736600" y="2673350"/>
          <p14:tracePt t="48970" x="749300" y="2686050"/>
          <p14:tracePt t="48987" x="768350" y="2692400"/>
          <p14:tracePt t="49004" x="768350" y="2698750"/>
          <p14:tracePt t="49021" x="774700" y="2698750"/>
          <p14:tracePt t="49037" x="781050" y="2692400"/>
          <p14:tracePt t="49054" x="806450" y="2667000"/>
          <p14:tracePt t="49070" x="895350" y="2628900"/>
          <p14:tracePt t="49087" x="977900" y="2578100"/>
          <p14:tracePt t="49103" x="1111250" y="2520950"/>
          <p14:tracePt t="49120" x="1200150" y="2482850"/>
          <p14:tracePt t="49137" x="1289050" y="2457450"/>
          <p14:tracePt t="49153" x="1409700" y="2419350"/>
          <p14:tracePt t="49170" x="1447800" y="2413000"/>
          <p14:tracePt t="49187" x="1473200" y="2406650"/>
          <p14:tracePt t="49204" x="1479550" y="2406650"/>
          <p14:tracePt t="49220" x="1485900" y="2406650"/>
          <p14:tracePt t="49292" x="1479550" y="2406650"/>
          <p14:tracePt t="49299" x="1466850" y="2406650"/>
          <p14:tracePt t="49306" x="1435100" y="2400300"/>
          <p14:tracePt t="49320" x="1333500" y="2393950"/>
          <p14:tracePt t="49337" x="1219200" y="2387600"/>
          <p14:tracePt t="49353" x="1035050" y="2381250"/>
          <p14:tracePt t="49370" x="908050" y="2387600"/>
          <p14:tracePt t="49387" x="806450" y="2393950"/>
          <p14:tracePt t="49403" x="723900" y="2413000"/>
          <p14:tracePt t="49420" x="685800" y="2425700"/>
          <p14:tracePt t="49437" x="654050" y="2444750"/>
          <p14:tracePt t="49453" x="628650" y="2457450"/>
          <p14:tracePt t="49529" x="635000" y="2457450"/>
          <p14:tracePt t="49535" x="641350" y="2457450"/>
          <p14:tracePt t="49542" x="660400" y="2457450"/>
          <p14:tracePt t="49553" x="711200" y="2457450"/>
          <p14:tracePt t="49570" x="958850" y="2438400"/>
          <p14:tracePt t="49587" x="1263650" y="2425700"/>
          <p14:tracePt t="49604" x="2006600" y="2387600"/>
          <p14:tracePt t="49620" x="2654300" y="2387600"/>
          <p14:tracePt t="49637" x="3327400" y="2374900"/>
          <p14:tracePt t="49654" x="4229100" y="2374900"/>
          <p14:tracePt t="49670" x="4610100" y="2387600"/>
          <p14:tracePt t="49687" x="4914900" y="2400300"/>
          <p14:tracePt t="49704" x="5232400" y="2413000"/>
          <p14:tracePt t="49720" x="5359400" y="2413000"/>
          <p14:tracePt t="49737" x="5480050" y="2419350"/>
          <p14:tracePt t="49754" x="5524500" y="2419350"/>
          <p14:tracePt t="49770" x="5543550" y="2419350"/>
          <p14:tracePt t="49787" x="5549900" y="2419350"/>
          <p14:tracePt t="49804" x="5556250" y="2419350"/>
          <p14:tracePt t="49848" x="5543550" y="2419350"/>
          <p14:tracePt t="49854" x="5524500" y="2419350"/>
          <p14:tracePt t="49862" x="5492750" y="2413000"/>
          <p14:tracePt t="49870" x="5448300" y="2387600"/>
          <p14:tracePt t="49887" x="5321300" y="2336800"/>
          <p14:tracePt t="49903" x="5105400" y="2254250"/>
          <p14:tracePt t="49920" x="5010150" y="2203450"/>
          <p14:tracePt t="49937" x="4946650" y="2184400"/>
          <p14:tracePt t="49953" x="4895850" y="2165350"/>
          <p14:tracePt t="49970" x="4851400" y="2152650"/>
          <p14:tracePt t="49987" x="4749800" y="2139950"/>
          <p14:tracePt t="50003" x="4616450" y="2133600"/>
          <p14:tracePt t="50020" x="4432300" y="2133600"/>
          <p14:tracePt t="50037" x="4095750" y="2127250"/>
          <p14:tracePt t="50054" x="3790950" y="2127250"/>
          <p14:tracePt t="50070" x="3232150" y="2152650"/>
          <p14:tracePt t="50087" x="2794000" y="2178050"/>
          <p14:tracePt t="50103" x="2451100" y="2209800"/>
          <p14:tracePt t="50120" x="2101850" y="2247900"/>
          <p14:tracePt t="50137" x="1917700" y="2266950"/>
          <p14:tracePt t="50153" x="1765300" y="2279650"/>
          <p14:tracePt t="50171" x="1739900" y="2279650"/>
          <p14:tracePt t="50187" x="1733550" y="2279650"/>
          <p14:tracePt t="50230" x="1746250" y="2279650"/>
          <p14:tracePt t="50238" x="1752600" y="2279650"/>
          <p14:tracePt t="50254" x="1822450" y="2279650"/>
          <p14:tracePt t="50270" x="1936750" y="2286000"/>
          <p14:tracePt t="50273" x="2032000" y="2286000"/>
          <p14:tracePt t="50287" x="2362200" y="2298700"/>
          <p14:tracePt t="50304" x="2825750" y="2324100"/>
          <p14:tracePt t="50320" x="3397250" y="2368550"/>
          <p14:tracePt t="50337" x="4241800" y="2393950"/>
          <p14:tracePt t="50353" x="4806950" y="2406650"/>
          <p14:tracePt t="50370" x="5359400" y="2413000"/>
          <p14:tracePt t="50387" x="5594350" y="2413000"/>
          <p14:tracePt t="50403" x="5899150" y="2406650"/>
          <p14:tracePt t="50420" x="6051550" y="2400300"/>
          <p14:tracePt t="50437" x="6159500" y="2387600"/>
          <p14:tracePt t="50454" x="6280150" y="2381250"/>
          <p14:tracePt t="50470" x="6337300" y="2368550"/>
          <p14:tracePt t="50487" x="6362700" y="2362200"/>
          <p14:tracePt t="50504" x="6388100" y="2349500"/>
          <p14:tracePt t="50520" x="6394450" y="2349500"/>
          <p14:tracePt t="50849" x="6356350" y="2349500"/>
          <p14:tracePt t="50855" x="6286500" y="2349500"/>
          <p14:tracePt t="50862" x="6197600" y="2349500"/>
          <p14:tracePt t="50870" x="6115050" y="2349500"/>
          <p14:tracePt t="50903" x="5715000" y="2336800"/>
          <p14:tracePt t="50937" x="5054600" y="2286000"/>
          <p14:tracePt t="50970" x="4235450" y="2209800"/>
          <p14:tracePt t="50987" x="3727450" y="2152650"/>
          <p14:tracePt t="51003" x="3371850" y="2133600"/>
          <p14:tracePt t="51020" x="3130550" y="2120900"/>
          <p14:tracePt t="51037" x="2800350" y="2133600"/>
          <p14:tracePt t="51054" x="2603500" y="2152650"/>
          <p14:tracePt t="51070" x="2292350" y="2203450"/>
          <p14:tracePt t="51087" x="2127250" y="2254250"/>
          <p14:tracePt t="51103" x="1981200" y="2305050"/>
          <p14:tracePt t="51120" x="1803400" y="2406650"/>
          <p14:tracePt t="51137" x="1708150" y="2470150"/>
          <p14:tracePt t="51153" x="1612900" y="2552700"/>
          <p14:tracePt t="51170" x="1568450" y="2597150"/>
          <p14:tracePt t="51187" x="1536700" y="2641600"/>
          <p14:tracePt t="51204" x="1504950" y="2679700"/>
          <p14:tracePt t="51220" x="1498600" y="2692400"/>
          <p14:tracePt t="51238" x="1492250" y="2698750"/>
          <p14:tracePt t="51254" x="1492250" y="2705100"/>
          <p14:tracePt t="52370" x="1485900" y="2705100"/>
          <p14:tracePt t="52461" x="1479550" y="2705100"/>
          <p14:tracePt t="52468" x="1479550" y="2711450"/>
          <p14:tracePt t="53403" x="1466850" y="2717800"/>
          <p14:tracePt t="53410" x="1454150" y="2730500"/>
          <p14:tracePt t="53421" x="1454150" y="2743200"/>
          <p14:tracePt t="53454" x="1384300" y="2819400"/>
          <p14:tracePt t="53487" x="1346200" y="2876550"/>
          <p14:tracePt t="53521" x="1327150" y="2901950"/>
          <p14:tracePt t="53537" x="1314450" y="2914650"/>
          <p14:tracePt t="53554" x="1301750" y="2927350"/>
          <p14:tracePt t="53570" x="1295400" y="2927350"/>
          <p14:tracePt t="53587" x="1289050" y="2933700"/>
          <p14:tracePt t="53604" x="1282700" y="2946400"/>
          <p14:tracePt t="53621" x="1276350" y="2946400"/>
          <p14:tracePt t="53637" x="1270000" y="2952750"/>
          <p14:tracePt t="53987" x="1263650" y="2952750"/>
          <p14:tracePt t="54056" x="1263650" y="2946400"/>
          <p14:tracePt t="54140" x="1263650" y="2940050"/>
          <p14:tracePt t="54147" x="1263650" y="2933700"/>
          <p14:tracePt t="54154" x="1257300" y="2933700"/>
          <p14:tracePt t="54187" x="1244600" y="2889250"/>
          <p14:tracePt t="54220" x="1212850" y="2787650"/>
          <p14:tracePt t="54254" x="1206500" y="2660650"/>
          <p14:tracePt t="54271" x="1244600" y="2527300"/>
          <p14:tracePt t="54287" x="1282700" y="2432050"/>
          <p14:tracePt t="54304" x="1320800" y="2317750"/>
          <p14:tracePt t="54320" x="1403350" y="2165350"/>
          <p14:tracePt t="54337" x="1447800" y="2082800"/>
          <p14:tracePt t="54354" x="1498600" y="1987550"/>
          <p14:tracePt t="54371" x="1524000" y="1949450"/>
          <p14:tracePt t="54387" x="1536700" y="1924050"/>
          <p14:tracePt t="54404" x="1555750" y="1917700"/>
          <p14:tracePt t="54437" x="1555750" y="1911350"/>
          <p14:tracePt t="55786" x="1555750" y="1936750"/>
          <p14:tracePt t="55793" x="1536700" y="1974850"/>
          <p14:tracePt t="55804" x="1530350" y="2006600"/>
          <p14:tracePt t="55821" x="1504950" y="2070100"/>
          <p14:tracePt t="55837" x="1479550" y="2146300"/>
          <p14:tracePt t="55854" x="1466850" y="2184400"/>
          <p14:tracePt t="55871" x="1454150" y="2216150"/>
          <p14:tracePt t="55904" x="1454150" y="2228850"/>
          <p14:tracePt t="55937" x="1454150" y="2235200"/>
          <p14:tracePt t="55971" x="1447800" y="2241550"/>
          <p14:tracePt t="55988" x="1428750" y="2279650"/>
          <p14:tracePt t="56004" x="1409700" y="2330450"/>
          <p14:tracePt t="56021" x="1403350" y="2374900"/>
          <p14:tracePt t="56037" x="1371600" y="2451100"/>
          <p14:tracePt t="56054" x="1346200" y="2508250"/>
          <p14:tracePt t="56071" x="1339850" y="2571750"/>
          <p14:tracePt t="56087" x="1333500" y="2609850"/>
          <p14:tracePt t="56104" x="1333500" y="2622550"/>
          <p14:tracePt t="56121" x="1333500" y="2635250"/>
          <p14:tracePt t="56230" x="1333500" y="2628900"/>
          <p14:tracePt t="56237" x="1339850" y="2609850"/>
          <p14:tracePt t="56244" x="1352550" y="2584450"/>
          <p14:tracePt t="56254" x="1365250" y="2559050"/>
          <p14:tracePt t="56270" x="1422400" y="2444750"/>
          <p14:tracePt t="56272" x="1466850" y="2368550"/>
          <p14:tracePt t="56287" x="1568450" y="2190750"/>
          <p14:tracePt t="56304" x="1720850" y="1949450"/>
          <p14:tracePt t="56321" x="2082800" y="1536700"/>
          <p14:tracePt t="56338" x="2438400" y="1257300"/>
          <p14:tracePt t="56354" x="2882900" y="996950"/>
          <p14:tracePt t="56371" x="3683000" y="749300"/>
          <p14:tracePt t="56387" x="4260850" y="698500"/>
          <p14:tracePt t="56404" x="5162550" y="730250"/>
          <p14:tracePt t="56421" x="5727700" y="844550"/>
          <p14:tracePt t="56438" x="6299200" y="1041400"/>
          <p14:tracePt t="56454" x="6838950" y="1339850"/>
          <p14:tracePt t="56471" x="7067550" y="1511300"/>
          <p14:tracePt t="56487" x="7258050" y="1695450"/>
          <p14:tracePt t="56504" x="7321550" y="1778000"/>
          <p14:tracePt t="56521" x="7359650" y="1835150"/>
          <p14:tracePt t="56537" x="7378700" y="1879600"/>
          <p14:tracePt t="56554" x="7372350" y="1911350"/>
          <p14:tracePt t="56571" x="7334250" y="1955800"/>
          <p14:tracePt t="56588" x="7296150" y="1987550"/>
          <p14:tracePt t="56604" x="7270750" y="2006600"/>
          <p14:tracePt t="56621" x="7251700" y="2012950"/>
          <p14:tracePt t="56637" x="7239000" y="2019300"/>
          <p14:tracePt t="56863" x="7232650" y="2019300"/>
          <p14:tracePt t="61437" x="7213600" y="2019300"/>
          <p14:tracePt t="61444" x="7200900" y="2019300"/>
          <p14:tracePt t="61454" x="7175500" y="2019300"/>
          <p14:tracePt t="61471" x="7099300" y="2019300"/>
          <p14:tracePt t="61487" x="7054850" y="2019300"/>
          <p14:tracePt t="61504" x="7035800" y="2019300"/>
          <p14:tracePt t="61521" x="7016750" y="2019300"/>
          <p14:tracePt t="61554" x="7010400" y="2025650"/>
          <p14:tracePt t="61638" x="7016750" y="2025650"/>
          <p14:tracePt t="61652" x="7023100" y="2032000"/>
          <p14:tracePt t="61659" x="7029450" y="2038350"/>
          <p14:tracePt t="61671" x="7035800" y="2044700"/>
          <p14:tracePt t="61687" x="7099300" y="2076450"/>
          <p14:tracePt t="61704" x="7169150" y="2108200"/>
          <p14:tracePt t="61721" x="7270750" y="2159000"/>
          <p14:tracePt t="61738" x="7334250" y="2184400"/>
          <p14:tracePt t="61754" x="7385050" y="2203450"/>
          <p14:tracePt t="61771" x="7448550" y="2241550"/>
          <p14:tracePt t="61788" x="7524750" y="2266950"/>
          <p14:tracePt t="61805" x="7632700" y="2324100"/>
          <p14:tracePt t="61821" x="7683500" y="2343150"/>
          <p14:tracePt t="61838" x="7715250" y="2349500"/>
          <p14:tracePt t="61854" x="7740650" y="2355850"/>
          <p14:tracePt t="61871" x="7747000" y="2355850"/>
          <p14:tracePt t="61887" x="7753350" y="2355850"/>
          <p14:tracePt t="61957" x="7740650" y="2349500"/>
          <p14:tracePt t="61964" x="7727950" y="2330450"/>
          <p14:tracePt t="61971" x="7677150" y="2305050"/>
          <p14:tracePt t="61987" x="7531100" y="2228850"/>
          <p14:tracePt t="62004" x="7359650" y="2139950"/>
          <p14:tracePt t="62021" x="7061200" y="2000250"/>
          <p14:tracePt t="62037" x="6864350" y="1930400"/>
          <p14:tracePt t="62054" x="6584950" y="1873250"/>
          <p14:tracePt t="62071" x="6413500" y="1860550"/>
          <p14:tracePt t="62087" x="6273800" y="1841500"/>
          <p14:tracePt t="62104" x="6083300" y="1841500"/>
          <p14:tracePt t="62121" x="5975350" y="1860550"/>
          <p14:tracePt t="62137" x="5848350" y="1898650"/>
          <p14:tracePt t="62154" x="5797550" y="1924050"/>
          <p14:tracePt t="62171" x="5753100" y="1955800"/>
          <p14:tracePt t="62187" x="5715000" y="2012950"/>
          <p14:tracePt t="62204" x="5695950" y="2057400"/>
          <p14:tracePt t="62221" x="5695950" y="2127250"/>
          <p14:tracePt t="62237" x="5721350" y="2203450"/>
          <p14:tracePt t="62254" x="5778500" y="2298700"/>
          <p14:tracePt t="62271" x="5911850" y="2470150"/>
          <p14:tracePt t="62287" x="6000750" y="2559050"/>
          <p14:tracePt t="62304" x="6134100" y="2647950"/>
          <p14:tracePt t="62321" x="6216650" y="2692400"/>
          <p14:tracePt t="62337" x="6299200" y="2717800"/>
          <p14:tracePt t="62354" x="6432550" y="2730500"/>
          <p14:tracePt t="62371" x="6508750" y="2730500"/>
          <p14:tracePt t="62387" x="6584950" y="2717800"/>
          <p14:tracePt t="62404" x="6616700" y="2705100"/>
          <p14:tracePt t="62421" x="6642100" y="2686050"/>
          <p14:tracePt t="62437" x="6661150" y="2673350"/>
          <p14:tracePt t="62454" x="6667500" y="2667000"/>
          <p14:tracePt t="62471" x="6673850" y="2667000"/>
          <p14:tracePt t="62534" x="6680200" y="2667000"/>
          <p14:tracePt t="62603" x="6680200" y="2660650"/>
          <p14:tracePt t="62610" x="6680200" y="2654300"/>
          <p14:tracePt t="63136" x="6692900" y="2647950"/>
          <p14:tracePt t="63143" x="6731000" y="2641600"/>
          <p14:tracePt t="63154" x="6762750" y="2641600"/>
          <p14:tracePt t="63171" x="6902450" y="2641600"/>
          <p14:tracePt t="63187" x="7010400" y="2641600"/>
          <p14:tracePt t="63204" x="7105650" y="2641600"/>
          <p14:tracePt t="63221" x="7258050" y="2667000"/>
          <p14:tracePt t="63237" x="7378700" y="2692400"/>
          <p14:tracePt t="63271" x="7632700" y="2730500"/>
          <p14:tracePt t="63304" x="7740650" y="2736850"/>
          <p14:tracePt t="63337" x="7785100" y="2724150"/>
          <p14:tracePt t="63354" x="7785100" y="2711450"/>
          <p14:tracePt t="63371" x="7797800" y="2692400"/>
          <p14:tracePt t="63387" x="7804150" y="2660650"/>
          <p14:tracePt t="63404" x="7816850" y="2635250"/>
          <p14:tracePt t="63421" x="7816850" y="2584450"/>
          <p14:tracePt t="63437" x="7816850" y="2546350"/>
          <p14:tracePt t="63454" x="7816850" y="2514600"/>
          <p14:tracePt t="63471" x="7804150" y="2444750"/>
          <p14:tracePt t="63488" x="7791450" y="2406650"/>
          <p14:tracePt t="63504" x="7759700" y="2355850"/>
          <p14:tracePt t="63521" x="7740650" y="2324100"/>
          <p14:tracePt t="63537" x="7708900" y="2298700"/>
          <p14:tracePt t="63554" x="7670800" y="2260600"/>
          <p14:tracePt t="63571" x="7626350" y="2241550"/>
          <p14:tracePt t="63587" x="7537450" y="2209800"/>
          <p14:tracePt t="63604" x="7461250" y="2190750"/>
          <p14:tracePt t="63621" x="7366000" y="2184400"/>
          <p14:tracePt t="63637" x="7200900" y="2178050"/>
          <p14:tracePt t="63654" x="7073900" y="2178050"/>
          <p14:tracePt t="63671" x="6934200" y="2178050"/>
          <p14:tracePt t="63687" x="6750050" y="2197100"/>
          <p14:tracePt t="63704" x="6654800" y="2209800"/>
          <p14:tracePt t="63721" x="6540500" y="2216150"/>
          <p14:tracePt t="63737" x="6464300" y="2222500"/>
          <p14:tracePt t="63754" x="6356350" y="2241550"/>
          <p14:tracePt t="63771" x="6286500" y="2247900"/>
          <p14:tracePt t="63787" x="6216650" y="2266950"/>
          <p14:tracePt t="63804" x="6121400" y="2292350"/>
          <p14:tracePt t="63821" x="6038850" y="2324100"/>
          <p14:tracePt t="63838" x="5930900" y="2368550"/>
          <p14:tracePt t="63854" x="5867400" y="2400300"/>
          <p14:tracePt t="63871" x="5822950" y="2438400"/>
          <p14:tracePt t="63887" x="5772150" y="2482850"/>
          <p14:tracePt t="63904" x="5753100" y="2508250"/>
          <p14:tracePt t="63921" x="5740400" y="2520950"/>
          <p14:tracePt t="63954" x="5740400" y="2527300"/>
          <p14:tracePt t="63971" x="5740400" y="2540000"/>
          <p14:tracePt t="63988" x="5746750" y="2552700"/>
          <p14:tracePt t="64004" x="5784850" y="2559050"/>
          <p14:tracePt t="64021" x="5848350" y="2527300"/>
          <p14:tracePt t="64037" x="5962650" y="2451100"/>
          <p14:tracePt t="64054" x="6146800" y="2311400"/>
          <p14:tracePt t="64071" x="6318250" y="2178050"/>
          <p14:tracePt t="64088" x="6604000" y="1936750"/>
          <p14:tracePt t="64104" x="6762750" y="1816100"/>
          <p14:tracePt t="64121" x="6864350" y="1739900"/>
          <p14:tracePt t="64137" x="6978650" y="1682750"/>
          <p14:tracePt t="64154" x="7010400" y="1670050"/>
          <p14:tracePt t="64171" x="7029450" y="1670050"/>
          <p14:tracePt t="64220" x="7010400" y="1670050"/>
          <p14:tracePt t="64227" x="7004050" y="1670050"/>
          <p14:tracePt t="64237" x="6985000" y="1670050"/>
          <p14:tracePt t="64254" x="6864350" y="1676400"/>
          <p14:tracePt t="64271" x="6692900" y="1701800"/>
          <p14:tracePt t="64287" x="6502400" y="1739900"/>
          <p14:tracePt t="64304" x="6216650" y="1828800"/>
          <p14:tracePt t="64321" x="6032500" y="1898650"/>
          <p14:tracePt t="64338" x="5899150" y="1974850"/>
          <p14:tracePt t="64354" x="5759450" y="2101850"/>
          <p14:tracePt t="64371" x="5715000" y="2178050"/>
          <p14:tracePt t="64387" x="5689600" y="2292350"/>
          <p14:tracePt t="64404" x="5689600" y="2362200"/>
          <p14:tracePt t="64421" x="5740400" y="2501900"/>
          <p14:tracePt t="64437" x="5835650" y="2616200"/>
          <p14:tracePt t="64454" x="5981700" y="2730500"/>
          <p14:tracePt t="64471" x="6229350" y="2908300"/>
          <p14:tracePt t="64487" x="6419850" y="3022600"/>
          <p14:tracePt t="64504" x="6692900" y="3111500"/>
          <p14:tracePt t="64521" x="6826250" y="3124200"/>
          <p14:tracePt t="64537" x="6965950" y="3117850"/>
          <p14:tracePt t="64554" x="7194550" y="3060700"/>
          <p14:tracePt t="64571" x="7334250" y="2990850"/>
          <p14:tracePt t="64588" x="7505700" y="2870200"/>
          <p14:tracePt t="64604" x="7594600" y="2768600"/>
          <p14:tracePt t="64621" x="7683500" y="2673350"/>
          <p14:tracePt t="64637" x="7747000" y="2520950"/>
          <p14:tracePt t="64654" x="7772400" y="2432050"/>
          <p14:tracePt t="64671" x="7772400" y="2317750"/>
          <p14:tracePt t="64688" x="7721600" y="2241550"/>
          <p14:tracePt t="64704" x="7645400" y="2171700"/>
          <p14:tracePt t="64721" x="7480300" y="2076450"/>
          <p14:tracePt t="64737" x="7302500" y="2012950"/>
          <p14:tracePt t="64754" x="7105650" y="1981200"/>
          <p14:tracePt t="64771" x="6737350" y="1981200"/>
          <p14:tracePt t="64787" x="6521450" y="2012950"/>
          <p14:tracePt t="64804" x="6242050" y="2070100"/>
          <p14:tracePt t="64821" x="6096000" y="2133600"/>
          <p14:tracePt t="64837" x="5994400" y="2178050"/>
          <p14:tracePt t="64854" x="5911850" y="2241550"/>
          <p14:tracePt t="64871" x="5886450" y="2273300"/>
          <p14:tracePt t="64887" x="5886450" y="2349500"/>
          <p14:tracePt t="64904" x="5924550" y="2419350"/>
          <p14:tracePt t="64921" x="6000750" y="2540000"/>
          <p14:tracePt t="64937" x="6159500" y="2705100"/>
          <p14:tracePt t="64954" x="6280150" y="2806700"/>
          <p14:tracePt t="64971" x="6502400" y="2990850"/>
          <p14:tracePt t="64988" x="6661150" y="3067050"/>
          <p14:tracePt t="65004" x="6794500" y="3098800"/>
          <p14:tracePt t="65021" x="6965950" y="3098800"/>
          <p14:tracePt t="65037" x="7073900" y="3073400"/>
          <p14:tracePt t="65054" x="7258050" y="2997200"/>
          <p14:tracePt t="65071" x="7359650" y="2927350"/>
          <p14:tracePt t="65087" x="7473950" y="2863850"/>
          <p14:tracePt t="65104" x="7658100" y="2781300"/>
          <p14:tracePt t="65121" x="7740650" y="2743200"/>
          <p14:tracePt t="65137" x="7804150" y="2698750"/>
          <p14:tracePt t="65154" x="7829550" y="2660650"/>
          <p14:tracePt t="65171" x="7835900" y="2628900"/>
          <p14:tracePt t="65188" x="7829550" y="2546350"/>
          <p14:tracePt t="65204" x="7804150" y="2470150"/>
          <p14:tracePt t="65221" x="7740650" y="2355850"/>
          <p14:tracePt t="65237" x="7670800" y="2279650"/>
          <p14:tracePt t="65254" x="7600950" y="2209800"/>
          <p14:tracePt t="65271" x="7524750" y="2133600"/>
          <p14:tracePt t="65287" x="7480300" y="2101850"/>
          <p14:tracePt t="65304" x="7416800" y="2057400"/>
          <p14:tracePt t="65321" x="7353300" y="2032000"/>
          <p14:tracePt t="65338" x="7264400" y="2019300"/>
          <p14:tracePt t="65354" x="7092950" y="2006600"/>
          <p14:tracePt t="65371" x="6978650" y="2012950"/>
          <p14:tracePt t="65387" x="6794500" y="2032000"/>
          <p14:tracePt t="65404" x="6686550" y="2051050"/>
          <p14:tracePt t="65421" x="6604000" y="2076450"/>
          <p14:tracePt t="65437" x="6546850" y="2108200"/>
          <p14:tracePt t="65454" x="6521450" y="2139950"/>
          <p14:tracePt t="65471" x="6489700" y="2178050"/>
          <p14:tracePt t="65861" x="6451600" y="2178050"/>
          <p14:tracePt t="65868" x="6388100" y="2178050"/>
          <p14:tracePt t="65874" x="6337300" y="2178050"/>
          <p14:tracePt t="65887" x="6273800" y="2178050"/>
          <p14:tracePt t="65904" x="6045200" y="2203450"/>
          <p14:tracePt t="65921" x="5905500" y="2247900"/>
          <p14:tracePt t="65938" x="5721350" y="2374900"/>
          <p14:tracePt t="65954" x="5619750" y="2470150"/>
          <p14:tracePt t="65971" x="5530850" y="2571750"/>
          <p14:tracePt t="65987" x="5461000" y="2698750"/>
          <p14:tracePt t="66004" x="5454650" y="2774950"/>
          <p14:tracePt t="66021" x="5499100" y="2914650"/>
          <p14:tracePt t="66037" x="5581650" y="3009900"/>
          <p14:tracePt t="66054" x="5695950" y="3086100"/>
          <p14:tracePt t="66071" x="5949950" y="3175000"/>
          <p14:tracePt t="66088" x="6153150" y="3200400"/>
          <p14:tracePt t="66104" x="6445250" y="3225800"/>
          <p14:tracePt t="66121" x="6635750" y="3225800"/>
          <p14:tracePt t="66138" x="6807200" y="3213100"/>
          <p14:tracePt t="66154" x="7004050" y="3168650"/>
          <p14:tracePt t="66171" x="7150100" y="3105150"/>
          <p14:tracePt t="66188" x="7302500" y="3028950"/>
          <p14:tracePt t="66204" x="7366000" y="2965450"/>
          <p14:tracePt t="66221" x="7416800" y="2901950"/>
          <p14:tracePt t="66238" x="7454900" y="2794000"/>
          <p14:tracePt t="66254" x="7461250" y="2736850"/>
          <p14:tracePt t="66271" x="7448550" y="2635250"/>
          <p14:tracePt t="66288" x="7423150" y="2546350"/>
          <p14:tracePt t="66304" x="7385050" y="2463800"/>
          <p14:tracePt t="66306" x="7359650" y="2419350"/>
          <p14:tracePt t="66321" x="7302500" y="2343150"/>
          <p14:tracePt t="66338" x="7219950" y="2260600"/>
          <p14:tracePt t="66354" x="7080250" y="2178050"/>
          <p14:tracePt t="66371" x="6953250" y="2114550"/>
          <p14:tracePt t="66388" x="6794500" y="2076450"/>
          <p14:tracePt t="66404" x="6515100" y="2038350"/>
          <p14:tracePt t="66421" x="6299200" y="2038350"/>
          <p14:tracePt t="66438" x="5956300" y="2070100"/>
          <p14:tracePt t="66454" x="5765800" y="2101850"/>
          <p14:tracePt t="66471" x="5613400" y="2146300"/>
          <p14:tracePt t="66488" x="5441950" y="2209800"/>
          <p14:tracePt t="66504" x="5384800" y="2254250"/>
          <p14:tracePt t="66521" x="5346700" y="2305050"/>
          <p14:tracePt t="66538" x="5334000" y="2374900"/>
          <p14:tracePt t="66554" x="5340350" y="2457450"/>
          <p14:tracePt t="66571" x="5422900" y="2597150"/>
          <p14:tracePt t="66588" x="5530850" y="2692400"/>
          <p14:tracePt t="66604" x="5765800" y="2851150"/>
          <p14:tracePt t="66621" x="6019800" y="2984500"/>
          <p14:tracePt t="66638" x="6299200" y="3105150"/>
          <p14:tracePt t="66654" x="6680200" y="3187700"/>
          <p14:tracePt t="66671" x="6858000" y="3206750"/>
          <p14:tracePt t="66688" x="7118350" y="3194050"/>
          <p14:tracePt t="66704" x="7270750" y="3143250"/>
          <p14:tracePt t="66721" x="7391400" y="3098800"/>
          <p14:tracePt t="66738" x="7531100" y="2990850"/>
          <p14:tracePt t="66754" x="7588250" y="2927350"/>
          <p14:tracePt t="66771" x="7639050" y="2838450"/>
          <p14:tracePt t="66788" x="7651750" y="2781300"/>
          <p14:tracePt t="66804" x="7651750" y="2711450"/>
          <p14:tracePt t="66806" x="7651750" y="2667000"/>
          <p14:tracePt t="66821" x="7620000" y="2578100"/>
          <p14:tracePt t="66838" x="7581900" y="2501900"/>
          <p14:tracePt t="66854" x="7486650" y="2406650"/>
          <p14:tracePt t="66871" x="7385050" y="2374900"/>
          <p14:tracePt t="66888" x="7289800" y="2343150"/>
          <p14:tracePt t="66904" x="7181850" y="2330450"/>
          <p14:tracePt t="66921" x="7124700" y="2330450"/>
          <p14:tracePt t="66938" x="7073900" y="2330450"/>
          <p14:tracePt t="66954" x="7048500" y="2336800"/>
          <p14:tracePt t="66971" x="7048500" y="2343150"/>
          <p14:tracePt t="66988" x="7042150" y="2343150"/>
          <p14:tracePt t="68192" x="7016750" y="2343150"/>
          <p14:tracePt t="68199" x="6985000" y="2343150"/>
          <p14:tracePt t="68206" x="6959600" y="2343150"/>
          <p14:tracePt t="68221" x="6908800" y="2343150"/>
          <p14:tracePt t="68238" x="6883400" y="2336800"/>
          <p14:tracePt t="68255" x="6864350" y="2336800"/>
          <p14:tracePt t="68271" x="6858000" y="2336800"/>
          <p14:tracePt t="68288" x="6851650" y="2336800"/>
          <p14:tracePt t="68818" x="6851650" y="2330450"/>
          <p14:tracePt t="69887" x="6819900" y="2330450"/>
          <p14:tracePt t="69894" x="6762750" y="2330450"/>
          <p14:tracePt t="69905" x="6711950" y="2324100"/>
          <p14:tracePt t="69921" x="6546850" y="2305050"/>
          <p14:tracePt t="69938" x="6261100" y="2254250"/>
          <p14:tracePt t="69955" x="5994400" y="2197100"/>
          <p14:tracePt t="69971" x="5524500" y="2089150"/>
          <p14:tracePt t="70005" x="4857750" y="1949450"/>
          <p14:tracePt t="70038" x="4159250" y="1828800"/>
          <p14:tracePt t="70071" x="3575050" y="1816100"/>
          <p14:tracePt t="70088" x="3251200" y="1847850"/>
          <p14:tracePt t="70104" x="3048000" y="1892300"/>
          <p14:tracePt t="70121" x="2863850" y="1936750"/>
          <p14:tracePt t="70138" x="2641600" y="1993900"/>
          <p14:tracePt t="70154" x="2533650" y="2025650"/>
          <p14:tracePt t="70171" x="2393950" y="2070100"/>
          <p14:tracePt t="70188" x="2343150" y="2095500"/>
          <p14:tracePt t="70204" x="2298700" y="2120900"/>
          <p14:tracePt t="70221" x="2235200" y="2171700"/>
          <p14:tracePt t="70238" x="2178050" y="2216150"/>
          <p14:tracePt t="70255" x="2108200" y="2273300"/>
          <p14:tracePt t="70271" x="2051050" y="2311400"/>
          <p14:tracePt t="70288" x="2000250" y="2349500"/>
          <p14:tracePt t="70304" x="1911350" y="2413000"/>
          <p14:tracePt t="70321" x="1854200" y="2451100"/>
          <p14:tracePt t="70338" x="1771650" y="2501900"/>
          <p14:tracePt t="70354" x="1720850" y="2527300"/>
          <p14:tracePt t="70371" x="1682750" y="2552700"/>
          <p14:tracePt t="70388" x="1651000" y="2571750"/>
          <p14:tracePt t="70405" x="1638300" y="2578100"/>
          <p14:tracePt t="70421" x="1625600" y="2584450"/>
          <p14:tracePt t="70438" x="1619250" y="2584450"/>
          <p14:tracePt t="70795" x="1593850" y="2590800"/>
          <p14:tracePt t="70802" x="1574800" y="2597150"/>
          <p14:tracePt t="70809" x="1536700" y="2616200"/>
          <p14:tracePt t="70821" x="1498600" y="2635250"/>
          <p14:tracePt t="70838" x="1390650" y="2679700"/>
          <p14:tracePt t="70855" x="1320800" y="2698750"/>
          <p14:tracePt t="70871" x="1250950" y="2730500"/>
          <p14:tracePt t="70888" x="1219200" y="2749550"/>
          <p14:tracePt t="70921" x="1149350" y="2787650"/>
          <p14:tracePt t="70954" x="1123950" y="2806700"/>
          <p14:tracePt t="70988" x="1123950" y="2813050"/>
          <p14:tracePt t="71005" x="1117600" y="2813050"/>
          <p14:tracePt t="71021" x="1111250" y="2813050"/>
          <p14:tracePt t="71295" x="1111250" y="2806700"/>
          <p14:tracePt t="71316" x="1111250" y="2787650"/>
          <p14:tracePt t="71323" x="1111250" y="2781300"/>
          <p14:tracePt t="71330" x="1111250" y="2768600"/>
          <p14:tracePt t="71338" x="1111250" y="2749550"/>
          <p14:tracePt t="71355" x="1111250" y="2711450"/>
          <p14:tracePt t="71371" x="1111250" y="2628900"/>
          <p14:tracePt t="71388" x="1123950" y="2584450"/>
          <p14:tracePt t="71405" x="1130300" y="2527300"/>
          <p14:tracePt t="71421" x="1143000" y="2444750"/>
          <p14:tracePt t="71438" x="1155700" y="2374900"/>
          <p14:tracePt t="71455" x="1174750" y="2260600"/>
          <p14:tracePt t="71471" x="1187450" y="2197100"/>
          <p14:tracePt t="71488" x="1206500" y="2133600"/>
          <p14:tracePt t="71504" x="1225550" y="2076450"/>
          <p14:tracePt t="71521" x="1225550" y="2044700"/>
          <p14:tracePt t="71538" x="1238250" y="2025650"/>
          <p14:tracePt t="71555" x="1244600" y="2025650"/>
          <p14:tracePt t="71588" x="1244600" y="2019300"/>
          <p14:tracePt t="71663" x="1244600" y="2025650"/>
          <p14:tracePt t="71670" x="1244600" y="2032000"/>
          <p14:tracePt t="71677" x="1244600" y="2038350"/>
          <p14:tracePt t="71688" x="1244600" y="2051050"/>
          <p14:tracePt t="71705" x="1225550" y="2120900"/>
          <p14:tracePt t="71721" x="1206500" y="2197100"/>
          <p14:tracePt t="71738" x="1174750" y="2279650"/>
          <p14:tracePt t="71755" x="1092200" y="2432050"/>
          <p14:tracePt t="71771" x="1041400" y="2527300"/>
          <p14:tracePt t="71788" x="952500" y="2679700"/>
          <p14:tracePt t="71805" x="908050" y="2800350"/>
          <p14:tracePt t="71821" x="876300" y="2921000"/>
          <p14:tracePt t="71823" x="863600" y="2971800"/>
          <p14:tracePt t="71838" x="838200" y="3048000"/>
          <p14:tracePt t="71855" x="825500" y="3098800"/>
          <p14:tracePt t="71871" x="819150" y="3143250"/>
          <p14:tracePt t="71888" x="819150" y="3168650"/>
          <p14:tracePt t="71905" x="819150" y="3181350"/>
          <p14:tracePt t="71921" x="819150" y="3200400"/>
          <p14:tracePt t="71989" x="825500" y="3200400"/>
          <p14:tracePt t="72003" x="831850" y="3187700"/>
          <p14:tracePt t="72010" x="838200" y="3181350"/>
          <p14:tracePt t="72021" x="844550" y="3162300"/>
          <p14:tracePt t="72038" x="876300" y="3105150"/>
          <p14:tracePt t="72055" x="908050" y="3054350"/>
          <p14:tracePt t="72072" x="952500" y="2978150"/>
          <p14:tracePt t="72088" x="1003300" y="2863850"/>
          <p14:tracePt t="72104" x="1041400" y="2787650"/>
          <p14:tracePt t="72121" x="1085850" y="2679700"/>
          <p14:tracePt t="72138" x="1123950" y="2609850"/>
          <p14:tracePt t="72155" x="1149350" y="2527300"/>
          <p14:tracePt t="72171" x="1206500" y="2368550"/>
          <p14:tracePt t="72188" x="1244600" y="2254250"/>
          <p14:tracePt t="72205" x="1308100" y="2114550"/>
          <p14:tracePt t="72221" x="1352550" y="2038350"/>
          <p14:tracePt t="72238" x="1397000" y="1974850"/>
          <p14:tracePt t="72255" x="1473200" y="1892300"/>
          <p14:tracePt t="72271" x="1543050" y="1841500"/>
          <p14:tracePt t="72288" x="1638300" y="1790700"/>
          <p14:tracePt t="72305" x="1708150" y="1778000"/>
          <p14:tracePt t="72321" x="1809750" y="1784350"/>
          <p14:tracePt t="72323" x="1854200" y="1790700"/>
          <p14:tracePt t="72338" x="1981200" y="1835150"/>
          <p14:tracePt t="72355" x="2108200" y="1898650"/>
          <p14:tracePt t="72371" x="2273300" y="2019300"/>
          <p14:tracePt t="72388" x="2355850" y="2114550"/>
          <p14:tracePt t="72405" x="2419350" y="2241550"/>
          <p14:tracePt t="72421" x="2476500" y="2406650"/>
          <p14:tracePt t="72438" x="2482850" y="2508250"/>
          <p14:tracePt t="72455" x="2457450" y="2578100"/>
          <p14:tracePt t="72471" x="2432050" y="2622550"/>
          <p14:tracePt t="72488" x="2381250" y="2667000"/>
          <p14:tracePt t="72505" x="2279650" y="2724150"/>
          <p14:tracePt t="72521" x="2165350" y="2768600"/>
          <p14:tracePt t="72538" x="2038350" y="2806700"/>
          <p14:tracePt t="72555" x="1854200" y="2838450"/>
          <p14:tracePt t="72571" x="1720850" y="2844800"/>
          <p14:tracePt t="72588" x="1593850" y="2844800"/>
          <p14:tracePt t="72605" x="1536700" y="2838450"/>
          <p14:tracePt t="72621" x="1473200" y="2806700"/>
          <p14:tracePt t="72638" x="1460500" y="2794000"/>
          <p14:tracePt t="72655" x="1447800" y="2794000"/>
          <p14:tracePt t="72671" x="1441450" y="2794000"/>
          <p14:tracePt t="73004" x="1441450" y="2800350"/>
          <p14:tracePt t="73012" x="1441450" y="2806700"/>
          <p14:tracePt t="73021" x="1435100" y="2813050"/>
          <p14:tracePt t="73038" x="1422400" y="2838450"/>
          <p14:tracePt t="73055" x="1409700" y="2857500"/>
          <p14:tracePt t="73071" x="1403350" y="2863850"/>
          <p14:tracePt t="73088" x="1397000" y="2876550"/>
          <p14:tracePt t="73122" x="1397000" y="2882900"/>
          <p14:tracePt t="73303" x="1397000" y="2876550"/>
          <p14:tracePt t="73317" x="1397000" y="2870200"/>
          <p14:tracePt t="73323" x="1403350" y="2863850"/>
          <p14:tracePt t="73338" x="1422400" y="2819400"/>
          <p14:tracePt t="73355" x="1466850" y="2755900"/>
          <p14:tracePt t="73372" x="1574800" y="2609850"/>
          <p14:tracePt t="73388" x="1689100" y="2482850"/>
          <p14:tracePt t="73405" x="1809750" y="2349500"/>
          <p14:tracePt t="73421" x="2051050" y="2152650"/>
          <p14:tracePt t="73438" x="2216150" y="2038350"/>
          <p14:tracePt t="73455" x="2501900" y="1885950"/>
          <p14:tracePt t="73471" x="2736850" y="1790700"/>
          <p14:tracePt t="73488" x="2978150" y="1708150"/>
          <p14:tracePt t="73505" x="3340100" y="1625600"/>
          <p14:tracePt t="73521" x="3556000" y="1587500"/>
          <p14:tracePt t="73538" x="3867150" y="1574800"/>
          <p14:tracePt t="73555" x="4076700" y="1574800"/>
          <p14:tracePt t="73571" x="4292600" y="1581150"/>
          <p14:tracePt t="73588" x="4610100" y="1638300"/>
          <p14:tracePt t="73605" x="4806950" y="1689100"/>
          <p14:tracePt t="73622" x="5029200" y="1765300"/>
          <p14:tracePt t="73638" x="5149850" y="1809750"/>
          <p14:tracePt t="73655" x="5270500" y="1847850"/>
          <p14:tracePt t="73671" x="5410200" y="1911350"/>
          <p14:tracePt t="73688" x="5486400" y="1949450"/>
          <p14:tracePt t="73705" x="5575300" y="2019300"/>
          <p14:tracePt t="73721" x="5632450" y="2076450"/>
          <p14:tracePt t="73738" x="5695950" y="2159000"/>
          <p14:tracePt t="73755" x="5772150" y="2292350"/>
          <p14:tracePt t="73771" x="5810250" y="2374900"/>
          <p14:tracePt t="73789" x="5854700" y="2501900"/>
          <p14:tracePt t="73805" x="5873750" y="2603500"/>
          <p14:tracePt t="73821" x="5886450" y="2698750"/>
          <p14:tracePt t="73838" x="5886450" y="2800350"/>
          <p14:tracePt t="73855" x="5899150" y="2857500"/>
          <p14:tracePt t="73872" x="5911850" y="2908300"/>
          <p14:tracePt t="73888" x="5930900" y="2971800"/>
          <p14:tracePt t="73905" x="5943600" y="3016250"/>
          <p14:tracePt t="73921" x="5956300" y="3060700"/>
          <p14:tracePt t="73938" x="5956300" y="3067050"/>
          <p14:tracePt t="73955" x="5956300" y="3073400"/>
          <p14:tracePt t="74353" x="5956300" y="3060700"/>
          <p14:tracePt t="74360" x="5956300" y="3054350"/>
          <p14:tracePt t="74371" x="5969000" y="3041650"/>
          <p14:tracePt t="74388" x="6000750" y="3009900"/>
          <p14:tracePt t="74405" x="6032500" y="2984500"/>
          <p14:tracePt t="74422" x="6070600" y="2952750"/>
          <p14:tracePt t="74455" x="6172200" y="2882900"/>
          <p14:tracePt t="74488" x="6280150" y="2825750"/>
          <p14:tracePt t="74521" x="6381750" y="2755900"/>
          <p14:tracePt t="74538" x="6438900" y="2724150"/>
          <p14:tracePt t="74555" x="6502400" y="2679700"/>
          <p14:tracePt t="74571" x="6540500" y="2654300"/>
          <p14:tracePt t="74588" x="6578600" y="2635250"/>
          <p14:tracePt t="74605" x="6629400" y="2616200"/>
          <p14:tracePt t="74622" x="6648450" y="2603500"/>
          <p14:tracePt t="74638" x="6661150" y="2603500"/>
          <p14:tracePt t="74708" x="6654800" y="2603500"/>
          <p14:tracePt t="74715" x="6642100" y="2603500"/>
          <p14:tracePt t="74722" x="6610350" y="2603500"/>
          <p14:tracePt t="74738" x="6521450" y="2603500"/>
          <p14:tracePt t="74755" x="6375400" y="2603500"/>
          <p14:tracePt t="74771" x="6076950" y="2597150"/>
          <p14:tracePt t="74788" x="5905500" y="2578100"/>
          <p14:tracePt t="74805" x="5734050" y="2559050"/>
          <p14:tracePt t="74822" x="5670550" y="2527300"/>
          <p14:tracePt t="74838" x="5619750" y="2508250"/>
          <p14:tracePt t="74855" x="5575300" y="2482850"/>
          <p14:tracePt t="74872" x="5543550" y="2457450"/>
          <p14:tracePt t="74888" x="5537200" y="2425700"/>
          <p14:tracePt t="74905" x="5537200" y="2400300"/>
          <p14:tracePt t="74922" x="5549900" y="2362200"/>
          <p14:tracePt t="74938" x="5638800" y="2286000"/>
          <p14:tracePt t="74955" x="5721350" y="2222500"/>
          <p14:tracePt t="74971" x="5867400" y="2146300"/>
          <p14:tracePt t="74988" x="5994400" y="2114550"/>
          <p14:tracePt t="75005" x="6134100" y="2089150"/>
          <p14:tracePt t="75022" x="6337300" y="2089150"/>
          <p14:tracePt t="75038" x="6489700" y="2101850"/>
          <p14:tracePt t="75055" x="6705600" y="2165350"/>
          <p14:tracePt t="75072" x="6832600" y="2235200"/>
          <p14:tracePt t="75088" x="6927850" y="2311400"/>
          <p14:tracePt t="75105" x="7035800" y="2432050"/>
          <p14:tracePt t="75122" x="7092950" y="2495550"/>
          <p14:tracePt t="75138" x="7137400" y="2578100"/>
          <p14:tracePt t="75155" x="7137400" y="2635250"/>
          <p14:tracePt t="75172" x="7131050" y="2673350"/>
          <p14:tracePt t="75188" x="7086600" y="2743200"/>
          <p14:tracePt t="75205" x="7035800" y="2806700"/>
          <p14:tracePt t="75221" x="6940550" y="2895600"/>
          <p14:tracePt t="75238" x="6877050" y="2933700"/>
          <p14:tracePt t="75255" x="6794500" y="2965450"/>
          <p14:tracePt t="75271" x="6661150" y="2990850"/>
          <p14:tracePt t="75288" x="6591300" y="2997200"/>
          <p14:tracePt t="75305" x="6521450" y="3003550"/>
          <p14:tracePt t="75322" x="6477000" y="2990850"/>
          <p14:tracePt t="75339" x="6445250" y="2984500"/>
          <p14:tracePt t="75355" x="6388100" y="2952750"/>
          <p14:tracePt t="75372" x="6356350" y="2927350"/>
          <p14:tracePt t="75388" x="6305550" y="2889250"/>
          <p14:tracePt t="75405" x="6299200" y="2863850"/>
          <p14:tracePt t="75422" x="6286500" y="2844800"/>
          <p14:tracePt t="75438" x="6286500" y="2794000"/>
          <p14:tracePt t="75455" x="6299200" y="2749550"/>
          <p14:tracePt t="75471" x="6362700" y="2660650"/>
          <p14:tracePt t="75488" x="6419850" y="2603500"/>
          <p14:tracePt t="75505" x="6496050" y="2546350"/>
          <p14:tracePt t="75522" x="6642100" y="2476500"/>
          <p14:tracePt t="75539" x="6756400" y="2444750"/>
          <p14:tracePt t="75555" x="6940550" y="2419350"/>
          <p14:tracePt t="75572" x="7035800" y="2419350"/>
          <p14:tracePt t="75588" x="7137400" y="2438400"/>
          <p14:tracePt t="75605" x="7264400" y="2482850"/>
          <p14:tracePt t="75622" x="7334250" y="2501900"/>
          <p14:tracePt t="75639" x="7397750" y="2533650"/>
          <p14:tracePt t="75655" x="7423150" y="2565400"/>
          <p14:tracePt t="75672" x="7435850" y="2578100"/>
          <p14:tracePt t="75688" x="7442200" y="2597150"/>
          <p14:tracePt t="75705" x="7442200" y="2609850"/>
          <p14:tracePt t="75722" x="7416800" y="2641600"/>
          <p14:tracePt t="75739" x="7385050" y="2667000"/>
          <p14:tracePt t="75755" x="7334250" y="2698750"/>
          <p14:tracePt t="75771" x="7277100" y="2724150"/>
          <p14:tracePt t="75788" x="7245350" y="2730500"/>
          <p14:tracePt t="75805" x="7207250" y="2730500"/>
          <p14:tracePt t="75822" x="7169150" y="2717800"/>
          <p14:tracePt t="75839" x="7137400" y="2705100"/>
          <p14:tracePt t="75855" x="7080250" y="2673350"/>
          <p14:tracePt t="75871" x="7048500" y="2654300"/>
          <p14:tracePt t="75888" x="7004050" y="2628900"/>
          <p14:tracePt t="75905" x="6985000" y="2622550"/>
          <p14:tracePt t="75922" x="6978650" y="2616200"/>
          <p14:tracePt t="75938" x="6972300" y="2616200"/>
          <p14:tracePt t="76799" x="6972300" y="2590800"/>
          <p14:tracePt t="76806" x="6972300" y="2571750"/>
          <p14:tracePt t="76812" x="6978650" y="2552700"/>
          <p14:tracePt t="76822" x="6985000" y="2533650"/>
          <p14:tracePt t="76839" x="6985000" y="2514600"/>
          <p14:tracePt t="76855" x="6991350" y="2495550"/>
          <p14:tracePt t="76872" x="6991350" y="2482850"/>
          <p14:tracePt t="76993" x="6997700" y="2476500"/>
          <p14:tracePt t="77000" x="7004050" y="2476500"/>
          <p14:tracePt t="77007" x="7010400" y="2476500"/>
          <p14:tracePt t="77022" x="7054850" y="2463800"/>
          <p14:tracePt t="77039" x="7143750" y="2438400"/>
          <p14:tracePt t="77055" x="7327900" y="2438400"/>
          <p14:tracePt t="77072" x="7448550" y="2476500"/>
          <p14:tracePt t="77089" x="7543800" y="2540000"/>
          <p14:tracePt t="77105" x="7645400" y="2641600"/>
          <p14:tracePt t="77122" x="7670800" y="2698750"/>
          <p14:tracePt t="77139" x="7683500" y="2768600"/>
          <p14:tracePt t="77155" x="7683500" y="2819400"/>
          <p14:tracePt t="77172" x="7664450" y="2876550"/>
          <p14:tracePt t="77188" x="7626350" y="2965450"/>
          <p14:tracePt t="77205" x="7594600" y="3028950"/>
          <p14:tracePt t="77223" x="7556500" y="3086100"/>
          <p14:tracePt t="77239" x="7537450" y="3111500"/>
          <p14:tracePt t="77255" x="7518400" y="3130550"/>
          <p14:tracePt t="77272" x="7493000" y="3149600"/>
          <p14:tracePt t="77289" x="7467600" y="3162300"/>
          <p14:tracePt t="77305" x="7404100" y="3181350"/>
          <p14:tracePt t="77322" x="7346950" y="3187700"/>
          <p14:tracePt t="77339" x="7302500" y="3194050"/>
          <p14:tracePt t="77355" x="7213600" y="3194050"/>
          <p14:tracePt t="77372" x="7162800" y="3181350"/>
          <p14:tracePt t="77388" x="7086600" y="3143250"/>
          <p14:tracePt t="77405" x="7029450" y="3111500"/>
          <p14:tracePt t="77422" x="6997700" y="3073400"/>
          <p14:tracePt t="77438" x="6953250" y="3016250"/>
          <p14:tracePt t="77455" x="6934200" y="2990850"/>
          <p14:tracePt t="77473" x="6921500" y="2952750"/>
          <p14:tracePt t="77489" x="6908800" y="2889250"/>
          <p14:tracePt t="77505" x="6908800" y="2857500"/>
          <p14:tracePt t="77522" x="6915150" y="2832100"/>
          <p14:tracePt t="77556" x="6927850" y="2832100"/>
          <p14:tracePt t="77572" x="6953250" y="2832100"/>
          <p14:tracePt t="77589" x="7004050" y="2832100"/>
          <p14:tracePt t="77605" x="7080250" y="2851150"/>
          <p14:tracePt t="77622" x="7124700" y="2882900"/>
          <p14:tracePt t="77639" x="7162800" y="2971800"/>
          <p14:tracePt t="77655" x="7188200" y="3060700"/>
          <p14:tracePt t="77672" x="7188200" y="3143250"/>
          <p14:tracePt t="77688" x="7150100" y="3282950"/>
          <p14:tracePt t="77705" x="7080250" y="3397250"/>
          <p14:tracePt t="77722" x="6972300" y="3536950"/>
          <p14:tracePt t="77739" x="6788150" y="3746500"/>
          <p14:tracePt t="77755" x="6648450" y="3886200"/>
          <p14:tracePt t="77772" x="6445250" y="4095750"/>
          <p14:tracePt t="77789" x="6318250" y="4203700"/>
          <p14:tracePt t="77805" x="6197600" y="4298950"/>
          <p14:tracePt t="77822" x="6045200" y="4419600"/>
          <p14:tracePt t="77839" x="5930900" y="4502150"/>
          <p14:tracePt t="77855" x="5695950" y="4641850"/>
          <p14:tracePt t="77872" x="5537200" y="4718050"/>
          <p14:tracePt t="77888" x="5327650" y="4794250"/>
          <p14:tracePt t="77905" x="5003800" y="4883150"/>
          <p14:tracePt t="77922" x="4794250" y="4921250"/>
          <p14:tracePt t="77938" x="4464050" y="4965700"/>
          <p14:tracePt t="77955" x="4279900" y="4972050"/>
          <p14:tracePt t="77972" x="4114800" y="4972050"/>
          <p14:tracePt t="77988" x="3911600" y="4972050"/>
          <p14:tracePt t="78005" x="3810000" y="4953000"/>
          <p14:tracePt t="78022" x="3746500" y="4946650"/>
          <p14:tracePt t="78039" x="3727450" y="4940300"/>
          <p14:tracePt t="78055" x="3714750" y="4933950"/>
          <p14:tracePt t="78089" x="3708400" y="4933950"/>
          <p14:tracePt t="78126" x="3708400" y="4927600"/>
          <p14:tracePt t="78487" x="3714750" y="4933950"/>
          <p14:tracePt t="78501" x="3721100" y="4933950"/>
          <p14:tracePt t="78605" x="3727450" y="4933950"/>
          <p14:tracePt t="78849" x="3733800" y="4933950"/>
          <p14:tracePt t="79265" x="3727450" y="4933950"/>
          <p14:tracePt t="79328" x="3721100" y="4927600"/>
          <p14:tracePt t="79356" x="3714750" y="4927600"/>
          <p14:tracePt t="79377" x="3714750" y="4921250"/>
          <p14:tracePt t="79418" x="3714750" y="4914900"/>
          <p14:tracePt t="79537" x="3727450" y="4914900"/>
          <p14:tracePt t="79543" x="3746500" y="4914900"/>
          <p14:tracePt t="79555" x="3771900" y="4914900"/>
          <p14:tracePt t="79572" x="3975100" y="4921250"/>
          <p14:tracePt t="79589" x="4197350" y="4921250"/>
          <p14:tracePt t="79605" x="4508500" y="4902200"/>
          <p14:tracePt t="79622" x="5035550" y="4845050"/>
          <p14:tracePt t="79639" x="5365750" y="4794250"/>
          <p14:tracePt t="79655" x="5791200" y="4673600"/>
          <p14:tracePt t="79672" x="6102350" y="4578350"/>
          <p14:tracePt t="79689" x="6572250" y="4406900"/>
          <p14:tracePt t="79705" x="6851650" y="4292600"/>
          <p14:tracePt t="79722" x="7124700" y="4127500"/>
          <p14:tracePt t="79739" x="7353300" y="3930650"/>
          <p14:tracePt t="79755" x="7493000" y="3810000"/>
          <p14:tracePt t="79772" x="7581900" y="3702050"/>
          <p14:tracePt t="79789" x="7689850" y="3530600"/>
          <p14:tracePt t="79805" x="7747000" y="3403600"/>
          <p14:tracePt t="79808" x="7766050" y="3352800"/>
          <p14:tracePt t="79822" x="7797800" y="3257550"/>
          <p14:tracePt t="79839" x="7810500" y="3149600"/>
          <p14:tracePt t="79856" x="7816850" y="2997200"/>
          <p14:tracePt t="79872" x="7816850" y="2901950"/>
          <p14:tracePt t="79889" x="7810500" y="2825750"/>
          <p14:tracePt t="79905" x="7785100" y="2736850"/>
          <p14:tracePt t="79922" x="7753350" y="2673350"/>
          <p14:tracePt t="79939" x="7683500" y="2609850"/>
          <p14:tracePt t="79955" x="7626350" y="2559050"/>
          <p14:tracePt t="79972" x="7562850" y="2508250"/>
          <p14:tracePt t="79988" x="7435850" y="2413000"/>
          <p14:tracePt t="80005" x="7359650" y="2355850"/>
          <p14:tracePt t="80022" x="7219950" y="2273300"/>
          <p14:tracePt t="80039" x="7105650" y="2228850"/>
          <p14:tracePt t="80055" x="6972300" y="2184400"/>
          <p14:tracePt t="80072" x="6775450" y="2133600"/>
          <p14:tracePt t="80089" x="6629400" y="2114550"/>
          <p14:tracePt t="80105" x="6375400" y="2095500"/>
          <p14:tracePt t="80122" x="6210300" y="2101850"/>
          <p14:tracePt t="80138" x="6019800" y="2120900"/>
          <p14:tracePt t="80155" x="5765800" y="2159000"/>
          <p14:tracePt t="80172" x="5632450" y="2197100"/>
          <p14:tracePt t="80189" x="5473700" y="2260600"/>
          <p14:tracePt t="80205" x="5391150" y="2317750"/>
          <p14:tracePt t="80222" x="5327650" y="2374900"/>
          <p14:tracePt t="80238" x="5264150" y="2482850"/>
          <p14:tracePt t="80255" x="5251450" y="2565400"/>
          <p14:tracePt t="80272" x="5257800" y="2673350"/>
          <p14:tracePt t="80289" x="5295900" y="2774950"/>
          <p14:tracePt t="80305" x="5372100" y="2895600"/>
          <p14:tracePt t="80322" x="5549900" y="3073400"/>
          <p14:tracePt t="80339" x="5715000" y="3181350"/>
          <p14:tracePt t="80355" x="5943600" y="3263900"/>
          <p14:tracePt t="80372" x="6223000" y="3333750"/>
          <p14:tracePt t="80389" x="6419850" y="3352800"/>
          <p14:tracePt t="80405" x="6705600" y="3340100"/>
          <p14:tracePt t="80422" x="6883400" y="3295650"/>
          <p14:tracePt t="80440" x="7162800" y="3200400"/>
          <p14:tracePt t="80455" x="7340600" y="3124200"/>
          <p14:tracePt t="80472" x="7486650" y="3009900"/>
          <p14:tracePt t="80488" x="7696200" y="2838450"/>
          <p14:tracePt t="80505" x="7804150" y="2736850"/>
          <p14:tracePt t="80522" x="7874000" y="2647950"/>
          <p14:tracePt t="80539" x="7924800" y="2533650"/>
          <p14:tracePt t="80555" x="7950200" y="2438400"/>
          <p14:tracePt t="80572" x="7950200" y="2330450"/>
          <p14:tracePt t="80589" x="7937500" y="2273300"/>
          <p14:tracePt t="80605" x="7899400" y="2216150"/>
          <p14:tracePt t="80622" x="7778750" y="2127250"/>
          <p14:tracePt t="80639" x="7670800" y="2076450"/>
          <p14:tracePt t="80655" x="7480300" y="1993900"/>
          <p14:tracePt t="80672" x="7321550" y="1949450"/>
          <p14:tracePt t="80688" x="7150100" y="1924050"/>
          <p14:tracePt t="80705" x="6896100" y="1917700"/>
          <p14:tracePt t="80722" x="6737350" y="1917700"/>
          <p14:tracePt t="80738" x="6477000" y="1962150"/>
          <p14:tracePt t="80755" x="6305550" y="2012950"/>
          <p14:tracePt t="80772" x="6127750" y="2076450"/>
          <p14:tracePt t="80789" x="5911850" y="2152650"/>
          <p14:tracePt t="80805" x="5816600" y="2197100"/>
          <p14:tracePt t="80822" x="5721350" y="2279650"/>
          <p14:tracePt t="80839" x="5689600" y="2330450"/>
          <p14:tracePt t="80855" x="5651500" y="2393950"/>
          <p14:tracePt t="80872" x="5626100" y="2520950"/>
          <p14:tracePt t="80889" x="5626100" y="2597150"/>
          <p14:tracePt t="80905" x="5657850" y="2692400"/>
          <p14:tracePt t="80922" x="5721350" y="2768600"/>
          <p14:tracePt t="80938" x="5829300" y="2863850"/>
          <p14:tracePt t="80955" x="6127750" y="3035300"/>
          <p14:tracePt t="80972" x="6311900" y="3105150"/>
          <p14:tracePt t="80988" x="6686550" y="3194050"/>
          <p14:tracePt t="81005" x="6896100" y="3213100"/>
          <p14:tracePt t="81022" x="7099300" y="3206750"/>
          <p14:tracePt t="81039" x="7429500" y="3143250"/>
          <p14:tracePt t="81055" x="7613650" y="3073400"/>
          <p14:tracePt t="81072" x="7861300" y="2946400"/>
          <p14:tracePt t="81089" x="7994650" y="2857500"/>
          <p14:tracePt t="81105" x="8089900" y="2787650"/>
          <p14:tracePt t="81122" x="8172450" y="2692400"/>
          <p14:tracePt t="81139" x="8197850" y="2654300"/>
          <p14:tracePt t="81155" x="8204200" y="2590800"/>
          <p14:tracePt t="81172" x="8197850" y="2533650"/>
          <p14:tracePt t="81188" x="8166100" y="2470150"/>
          <p14:tracePt t="81205" x="8089900" y="2374900"/>
          <p14:tracePt t="81222" x="8001000" y="2330450"/>
          <p14:tracePt t="81238" x="7835900" y="2286000"/>
          <p14:tracePt t="81255" x="7702550" y="2247900"/>
          <p14:tracePt t="81272" x="7543800" y="2241550"/>
          <p14:tracePt t="81289" x="7270750" y="2235200"/>
          <p14:tracePt t="81305" x="7086600" y="2254250"/>
          <p14:tracePt t="81322" x="6775450" y="2317750"/>
          <p14:tracePt t="81339" x="6616700" y="2349500"/>
          <p14:tracePt t="81355" x="6438900" y="2419350"/>
          <p14:tracePt t="81372" x="6210300" y="2533650"/>
          <p14:tracePt t="81389" x="6089650" y="2597150"/>
          <p14:tracePt t="81405" x="5969000" y="2705100"/>
          <p14:tracePt t="81422" x="5918200" y="2774950"/>
          <p14:tracePt t="81439" x="5886450" y="2819400"/>
          <p14:tracePt t="81455" x="5861050" y="2882900"/>
          <p14:tracePt t="81472" x="5861050" y="2940050"/>
          <p14:tracePt t="81489" x="5886450" y="3028950"/>
          <p14:tracePt t="81505" x="5924550" y="3092450"/>
          <p14:tracePt t="81522" x="6007100" y="3168650"/>
          <p14:tracePt t="81538" x="6134100" y="3238500"/>
          <p14:tracePt t="81555" x="6280150" y="3289300"/>
          <p14:tracePt t="81572" x="6470650" y="3314700"/>
          <p14:tracePt t="81589" x="6623050" y="3321050"/>
          <p14:tracePt t="81605" x="6769100" y="3321050"/>
          <p14:tracePt t="81622" x="6921500" y="3295650"/>
          <p14:tracePt t="81639" x="6965950" y="3282950"/>
          <p14:tracePt t="81655" x="6997700" y="3263900"/>
          <p14:tracePt t="81672" x="7010400" y="3257550"/>
          <p14:tracePt t="81705" x="7010400" y="3251200"/>
          <p14:tracePt t="86416" x="7004050" y="3257550"/>
          <p14:tracePt t="86533" x="7010400" y="3257550"/>
          <p14:tracePt t="86832" x="7010400" y="32639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304800"/>
            <a:ext cx="8610600" cy="609600"/>
          </a:xfrm>
          <a:solidFill>
            <a:srgbClr val="FF9933"/>
          </a:solidFill>
        </p:spPr>
        <p:txBody>
          <a:bodyPr/>
          <a:lstStyle/>
          <a:p>
            <a:r>
              <a:rPr lang="en-US" altLang="en-US" sz="4000" smtClean="0">
                <a:solidFill>
                  <a:schemeClr val="tx1"/>
                </a:solidFill>
                <a:latin typeface="Comic Sans MS" panose="030F0702030302020204" pitchFamily="66" charset="0"/>
              </a:rPr>
              <a:t>What is an intermediate cause? </a:t>
            </a:r>
          </a:p>
        </p:txBody>
      </p:sp>
      <p:sp>
        <p:nvSpPr>
          <p:cNvPr id="5123" name="Rectangle 3"/>
          <p:cNvSpPr>
            <a:spLocks noGrp="1" noChangeArrowheads="1"/>
          </p:cNvSpPr>
          <p:nvPr>
            <p:ph type="body" idx="1"/>
          </p:nvPr>
        </p:nvSpPr>
        <p:spPr>
          <a:xfrm>
            <a:off x="609600" y="1143000"/>
            <a:ext cx="8001000" cy="1828800"/>
          </a:xfrm>
        </p:spPr>
        <p:txBody>
          <a:bodyPr/>
          <a:lstStyle/>
          <a:p>
            <a:pPr marL="533400" indent="-533400" algn="ctr">
              <a:spcBef>
                <a:spcPct val="0"/>
              </a:spcBef>
              <a:buFontTx/>
              <a:buNone/>
            </a:pPr>
            <a:r>
              <a:rPr lang="en-US" altLang="en-US" sz="3600" smtClean="0">
                <a:solidFill>
                  <a:schemeClr val="bg1"/>
                </a:solidFill>
                <a:latin typeface="Comic Sans MS" panose="030F0702030302020204" pitchFamily="66" charset="0"/>
              </a:rPr>
              <a:t>A link in the chain of causation between the independent and dependent variables</a:t>
            </a:r>
          </a:p>
          <a:p>
            <a:pPr marL="533400" indent="-533400" algn="ctr">
              <a:spcBef>
                <a:spcPct val="0"/>
              </a:spcBef>
              <a:buFontTx/>
              <a:buNone/>
            </a:pPr>
            <a:endParaRPr lang="en-US" altLang="en-US" sz="3600" smtClean="0">
              <a:solidFill>
                <a:schemeClr val="bg1"/>
              </a:solidFill>
              <a:latin typeface="Comic Sans MS" panose="030F0702030302020204" pitchFamily="66" charset="0"/>
            </a:endParaRPr>
          </a:p>
        </p:txBody>
      </p:sp>
      <p:grpSp>
        <p:nvGrpSpPr>
          <p:cNvPr id="2" name="Group 12"/>
          <p:cNvGrpSpPr>
            <a:grpSpLocks/>
          </p:cNvGrpSpPr>
          <p:nvPr/>
        </p:nvGrpSpPr>
        <p:grpSpPr bwMode="auto">
          <a:xfrm>
            <a:off x="914400" y="3886200"/>
            <a:ext cx="7772400" cy="2667000"/>
            <a:chOff x="576" y="2448"/>
            <a:chExt cx="4896" cy="1680"/>
          </a:xfrm>
        </p:grpSpPr>
        <p:sp>
          <p:nvSpPr>
            <p:cNvPr id="16389" name="Text Box 9"/>
            <p:cNvSpPr txBox="1">
              <a:spLocks noChangeArrowheads="1"/>
            </p:cNvSpPr>
            <p:nvPr/>
          </p:nvSpPr>
          <p:spPr bwMode="auto">
            <a:xfrm>
              <a:off x="2400" y="3840"/>
              <a:ext cx="1584" cy="28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a:latin typeface="Comic Sans MS" panose="030F0702030302020204" pitchFamily="66" charset="0"/>
                </a:rPr>
                <a:t>Hypertension</a:t>
              </a:r>
            </a:p>
          </p:txBody>
        </p:sp>
        <p:sp>
          <p:nvSpPr>
            <p:cNvPr id="16390" name="Text Box 6"/>
            <p:cNvSpPr txBox="1">
              <a:spLocks noChangeArrowheads="1"/>
            </p:cNvSpPr>
            <p:nvPr/>
          </p:nvSpPr>
          <p:spPr bwMode="auto">
            <a:xfrm>
              <a:off x="576" y="2544"/>
              <a:ext cx="1872" cy="28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a:latin typeface="Comic Sans MS" panose="030F0702030302020204" pitchFamily="66" charset="0"/>
                </a:rPr>
                <a:t>Salt consumption</a:t>
              </a:r>
            </a:p>
          </p:txBody>
        </p:sp>
        <p:sp>
          <p:nvSpPr>
            <p:cNvPr id="16391" name="Text Box 7"/>
            <p:cNvSpPr txBox="1">
              <a:spLocks noChangeArrowheads="1"/>
            </p:cNvSpPr>
            <p:nvPr/>
          </p:nvSpPr>
          <p:spPr bwMode="auto">
            <a:xfrm>
              <a:off x="3984" y="2448"/>
              <a:ext cx="1488" cy="51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a:latin typeface="Comic Sans MS" panose="030F0702030302020204" pitchFamily="66" charset="0"/>
                </a:rPr>
                <a:t>Myocardial Infarction</a:t>
              </a:r>
            </a:p>
          </p:txBody>
        </p:sp>
        <p:sp>
          <p:nvSpPr>
            <p:cNvPr id="16392" name="Line 8"/>
            <p:cNvSpPr>
              <a:spLocks noChangeShapeType="1"/>
            </p:cNvSpPr>
            <p:nvPr/>
          </p:nvSpPr>
          <p:spPr bwMode="auto">
            <a:xfrm>
              <a:off x="2640" y="2736"/>
              <a:ext cx="1104"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3" name="AutoShape 10"/>
            <p:cNvSpPr>
              <a:spLocks noChangeArrowheads="1"/>
            </p:cNvSpPr>
            <p:nvPr/>
          </p:nvSpPr>
          <p:spPr bwMode="auto">
            <a:xfrm>
              <a:off x="2304" y="3024"/>
              <a:ext cx="2208" cy="672"/>
            </a:xfrm>
            <a:prstGeom prst="curvedUpArrow">
              <a:avLst>
                <a:gd name="adj1" fmla="val 65714"/>
                <a:gd name="adj2" fmla="val 131429"/>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473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123" grpId="0" build="p"/>
    </p:bldLst>
  </p:timing>
  <p:extLst>
    <p:ext uri="{3A86A75C-4F4B-4683-9AE1-C65F6400EC91}">
      <p14:laserTraceLst xmlns:p14="http://schemas.microsoft.com/office/powerpoint/2010/main">
        <p14:tracePtLst>
          <p14:tracePt t="3801" x="7010400" y="3257550"/>
          <p14:tracePt t="3808" x="7004050" y="3232150"/>
          <p14:tracePt t="3815" x="6985000" y="3213100"/>
          <p14:tracePt t="3828" x="6972300" y="3194050"/>
          <p14:tracePt t="3844" x="6896100" y="3149600"/>
          <p14:tracePt t="3861" x="6788150" y="3117850"/>
          <p14:tracePt t="3878" x="6559550" y="3067050"/>
          <p14:tracePt t="3911" x="5905500" y="3028950"/>
          <p14:tracePt t="3945" x="4572000" y="3060700"/>
          <p14:tracePt t="3978" x="3219450" y="3263900"/>
          <p14:tracePt t="3994" x="2794000" y="3365500"/>
          <p14:tracePt t="4011" x="2241550" y="3543300"/>
          <p14:tracePt t="4028" x="2070100" y="3619500"/>
          <p14:tracePt t="4044" x="1943100" y="3689350"/>
          <p14:tracePt t="4061" x="1841500" y="3746500"/>
          <p14:tracePt t="4078" x="1809750" y="3765550"/>
          <p14:tracePt t="4094" x="1784350" y="3816350"/>
          <p14:tracePt t="4111" x="1771650" y="3860800"/>
          <p14:tracePt t="4128" x="1771650" y="3994150"/>
          <p14:tracePt t="4145" x="1790700" y="4102100"/>
          <p14:tracePt t="4161" x="1822450" y="4235450"/>
          <p14:tracePt t="4178" x="1885950" y="4432300"/>
          <p14:tracePt t="4195" x="1917700" y="4552950"/>
          <p14:tracePt t="4211" x="1943100" y="4667250"/>
          <p14:tracePt t="4228" x="1955800" y="4749800"/>
          <p14:tracePt t="4245" x="1968500" y="4781550"/>
          <p14:tracePt t="4261" x="1981200" y="4794250"/>
          <p14:tracePt t="4278" x="1993900" y="4800600"/>
          <p14:tracePt t="4295" x="2012950" y="4800600"/>
          <p14:tracePt t="4311" x="2038350" y="4800600"/>
          <p14:tracePt t="4328" x="2070100" y="4800600"/>
          <p14:tracePt t="4344" x="2152650" y="4768850"/>
          <p14:tracePt t="4361" x="2279650" y="4724400"/>
          <p14:tracePt t="4378" x="2489200" y="4660900"/>
          <p14:tracePt t="4395" x="2622550" y="4616450"/>
          <p14:tracePt t="4411" x="2755900" y="4559300"/>
          <p14:tracePt t="4428" x="2914650" y="4495800"/>
          <p14:tracePt t="4444" x="2978150" y="4457700"/>
          <p14:tracePt t="4461" x="3022600" y="4438650"/>
          <p14:tracePt t="4494" x="3022600" y="4432300"/>
          <p14:tracePt t="4511" x="2997200" y="4406900"/>
          <p14:tracePt t="4528" x="2933700" y="4356100"/>
          <p14:tracePt t="4545" x="2781300" y="4279900"/>
          <p14:tracePt t="4561" x="2692400" y="4229100"/>
          <p14:tracePt t="4578" x="2597150" y="4178300"/>
          <p14:tracePt t="4594" x="2413000" y="4083050"/>
          <p14:tracePt t="4611" x="2298700" y="4051300"/>
          <p14:tracePt t="4628" x="2152650" y="4038600"/>
          <p14:tracePt t="4645" x="2070100" y="4032250"/>
          <p14:tracePt t="4661" x="2012950" y="4032250"/>
          <p14:tracePt t="4678" x="1930400" y="4051300"/>
          <p14:tracePt t="4694" x="1905000" y="4057650"/>
          <p14:tracePt t="4712" x="1854200" y="4083050"/>
          <p14:tracePt t="4728" x="1822450" y="4102100"/>
          <p14:tracePt t="4745" x="1803400" y="4127500"/>
          <p14:tracePt t="4761" x="1784350" y="4165600"/>
          <p14:tracePt t="4778" x="1784350" y="4197350"/>
          <p14:tracePt t="4795" x="1797050" y="4241800"/>
          <p14:tracePt t="4811" x="1822450" y="4273550"/>
          <p14:tracePt t="4828" x="1873250" y="4311650"/>
          <p14:tracePt t="4844" x="2038350" y="4400550"/>
          <p14:tracePt t="4861" x="2159000" y="4438650"/>
          <p14:tracePt t="4878" x="2451100" y="4527550"/>
          <p14:tracePt t="4894" x="2641600" y="4572000"/>
          <p14:tracePt t="4911" x="2844800" y="4616450"/>
          <p14:tracePt t="4928" x="3194050" y="4660900"/>
          <p14:tracePt t="4944" x="3403600" y="4679950"/>
          <p14:tracePt t="4961" x="3695700" y="4679950"/>
          <p14:tracePt t="4978" x="3848100" y="4660900"/>
          <p14:tracePt t="4994" x="3968750" y="4629150"/>
          <p14:tracePt t="4997" x="4013200" y="4616450"/>
          <p14:tracePt t="5011" x="4102100" y="4565650"/>
          <p14:tracePt t="5028" x="4159250" y="4521200"/>
          <p14:tracePt t="5045" x="4210050" y="4451350"/>
          <p14:tracePt t="5061" x="4254500" y="4362450"/>
          <p14:tracePt t="5078" x="4267200" y="4311650"/>
          <p14:tracePt t="5094" x="4260850" y="4222750"/>
          <p14:tracePt t="5111" x="4235450" y="4152900"/>
          <p14:tracePt t="5129" x="4165600" y="4038600"/>
          <p14:tracePt t="5144" x="4114800" y="3975100"/>
          <p14:tracePt t="5161" x="4051300" y="3924300"/>
          <p14:tracePt t="5178" x="3898900" y="3841750"/>
          <p14:tracePt t="5194" x="3765550" y="3810000"/>
          <p14:tracePt t="5211" x="3517900" y="3778250"/>
          <p14:tracePt t="5228" x="3327400" y="3765550"/>
          <p14:tracePt t="5245" x="3143250" y="3771900"/>
          <p14:tracePt t="5261" x="2895600" y="3803650"/>
          <p14:tracePt t="5278" x="2692400" y="3848100"/>
          <p14:tracePt t="5295" x="2495550" y="3898900"/>
          <p14:tracePt t="5311" x="2266950" y="3987800"/>
          <p14:tracePt t="5328" x="2152650" y="4032250"/>
          <p14:tracePt t="5344" x="2044700" y="4083050"/>
          <p14:tracePt t="5361" x="2000250" y="4114800"/>
          <p14:tracePt t="5378" x="1962150" y="4171950"/>
          <p14:tracePt t="5395" x="1949450" y="4216400"/>
          <p14:tracePt t="5411" x="1936750" y="4267200"/>
          <p14:tracePt t="5428" x="1936750" y="4356100"/>
          <p14:tracePt t="5444" x="1962150" y="4438650"/>
          <p14:tracePt t="5462" x="2006600" y="4546600"/>
          <p14:tracePt t="5478" x="2032000" y="4610100"/>
          <p14:tracePt t="5494" x="2057400" y="4654550"/>
          <p14:tracePt t="5496" x="2063750" y="4673600"/>
          <p14:tracePt t="5511" x="2082800" y="4711700"/>
          <p14:tracePt t="5528" x="2101850" y="4749800"/>
          <p14:tracePt t="5544" x="2127250" y="4787900"/>
          <p14:tracePt t="5561" x="2139950" y="4806950"/>
          <p14:tracePt t="5578" x="2146300" y="4806950"/>
          <p14:tracePt t="5594" x="2146300" y="4813300"/>
          <p14:tracePt t="5643" x="2152650" y="4813300"/>
          <p14:tracePt t="5943" x="2159000" y="4813300"/>
          <p14:tracePt t="5949" x="2165350" y="4806950"/>
          <p14:tracePt t="5961" x="2184400" y="4800600"/>
          <p14:tracePt t="5978" x="2247900" y="4762500"/>
          <p14:tracePt t="5995" x="2311400" y="4724400"/>
          <p14:tracePt t="5997" x="2343150" y="4711700"/>
          <p14:tracePt t="6011" x="2419350" y="4673600"/>
          <p14:tracePt t="6028" x="2489200" y="4641850"/>
          <p14:tracePt t="6045" x="2609850" y="4591050"/>
          <p14:tracePt t="6061" x="2724150" y="4540250"/>
          <p14:tracePt t="6078" x="2857500" y="4483100"/>
          <p14:tracePt t="6094" x="3098800" y="4400550"/>
          <p14:tracePt t="6111" x="3276600" y="4368800"/>
          <p14:tracePt t="6128" x="3473450" y="4337050"/>
          <p14:tracePt t="6144" x="3829050" y="4298950"/>
          <p14:tracePt t="6161" x="4171950" y="4298950"/>
          <p14:tracePt t="6178" x="4813300" y="4330700"/>
          <p14:tracePt t="6195" x="5137150" y="4356100"/>
          <p14:tracePt t="6211" x="5473700" y="4394200"/>
          <p14:tracePt t="6228" x="5867400" y="4394200"/>
          <p14:tracePt t="6244" x="6070600" y="4394200"/>
          <p14:tracePt t="6261" x="6369050" y="4362450"/>
          <p14:tracePt t="6278" x="6508750" y="4349750"/>
          <p14:tracePt t="6294" x="6623050" y="4330700"/>
          <p14:tracePt t="6311" x="6756400" y="4330700"/>
          <p14:tracePt t="6328" x="6800850" y="4330700"/>
          <p14:tracePt t="6344" x="6819900" y="4324350"/>
          <p14:tracePt t="6361" x="6800850" y="4286250"/>
          <p14:tracePt t="6623" x="6870700" y="4248150"/>
          <p14:tracePt t="6630" x="6985000" y="4203700"/>
          <p14:tracePt t="6637" x="7105650" y="4146550"/>
          <p14:tracePt t="6644" x="7258050" y="4102100"/>
          <p14:tracePt t="6661" x="7543800" y="4013200"/>
          <p14:tracePt t="6678" x="7975600" y="3943350"/>
          <p14:tracePt t="6695" x="8197850" y="3924300"/>
          <p14:tracePt t="6711" x="8420100" y="3917950"/>
          <p14:tracePt t="6728" x="8674100" y="3937000"/>
          <p14:tracePt t="6745" x="8794750" y="3949700"/>
          <p14:tracePt t="6762" x="8896350" y="3981450"/>
          <p14:tracePt t="6778" x="8972550" y="4000500"/>
          <p14:tracePt t="6795" x="8991600" y="4013200"/>
          <p14:tracePt t="6811" x="9004300" y="4019550"/>
          <p14:tracePt t="6846" x="8985250" y="4006850"/>
          <p14:tracePt t="6861" x="8928100" y="3981450"/>
          <p14:tracePt t="6878" x="8839200" y="3937000"/>
          <p14:tracePt t="6894" x="8585200" y="3860800"/>
          <p14:tracePt t="6911" x="8420100" y="3797300"/>
          <p14:tracePt t="6929" x="8172450" y="3740150"/>
          <p14:tracePt t="6945" x="8020050" y="3714750"/>
          <p14:tracePt t="6961" x="7861300" y="3689350"/>
          <p14:tracePt t="6978" x="7670800" y="3670300"/>
          <p14:tracePt t="6994" x="7537450" y="3663950"/>
          <p14:tracePt t="7013" x="7327900" y="3663950"/>
          <p14:tracePt t="7028" x="7207250" y="3689350"/>
          <p14:tracePt t="7044" x="7092950" y="3721100"/>
          <p14:tracePt t="7061" x="6953250" y="3790950"/>
          <p14:tracePt t="7078" x="6870700" y="3841750"/>
          <p14:tracePt t="7095" x="6762750" y="3930650"/>
          <p14:tracePt t="7111" x="6731000" y="3987800"/>
          <p14:tracePt t="7128" x="6699250" y="4057650"/>
          <p14:tracePt t="7144" x="6680200" y="4159250"/>
          <p14:tracePt t="7161" x="6680200" y="4229100"/>
          <p14:tracePt t="7179" x="6686550" y="4318000"/>
          <p14:tracePt t="7195" x="6699250" y="4387850"/>
          <p14:tracePt t="7211" x="6737350" y="4464050"/>
          <p14:tracePt t="7228" x="6819900" y="4552950"/>
          <p14:tracePt t="7245" x="6921500" y="4629150"/>
          <p14:tracePt t="7261" x="7029450" y="4686300"/>
          <p14:tracePt t="7278" x="7207250" y="4749800"/>
          <p14:tracePt t="7295" x="7366000" y="4781550"/>
          <p14:tracePt t="7311" x="7645400" y="4806950"/>
          <p14:tracePt t="7328" x="7854950" y="4826000"/>
          <p14:tracePt t="7344" x="8077200" y="4826000"/>
          <p14:tracePt t="7361" x="8401050" y="4826000"/>
          <p14:tracePt t="7378" x="8604250" y="4806950"/>
          <p14:tracePt t="7395" x="8839200" y="4775200"/>
          <p14:tracePt t="7411" x="8953500" y="4730750"/>
          <p14:tracePt t="7428" x="9029700" y="4679950"/>
          <p14:tracePt t="7445" x="9099550" y="4603750"/>
          <p14:tracePt t="7461" x="9118600" y="4552950"/>
          <p14:tracePt t="7478" x="9118600" y="4476750"/>
          <p14:tracePt t="7494" x="9080500" y="4394200"/>
          <p14:tracePt t="7511" x="9036050" y="4311650"/>
          <p14:tracePt t="7514" x="9004300" y="4260850"/>
          <p14:tracePt t="7528" x="8934450" y="4184650"/>
          <p14:tracePt t="7544" x="8826500" y="4083050"/>
          <p14:tracePt t="7561" x="8597900" y="3943350"/>
          <p14:tracePt t="7578" x="8426450" y="3873500"/>
          <p14:tracePt t="7595" x="8134350" y="3822700"/>
          <p14:tracePt t="7611" x="7931150" y="3816350"/>
          <p14:tracePt t="7628" x="7753350" y="3803650"/>
          <p14:tracePt t="7644" x="7499350" y="3816350"/>
          <p14:tracePt t="7661" x="7346950" y="3848100"/>
          <p14:tracePt t="7678" x="7213600" y="3898900"/>
          <p14:tracePt t="7694" x="7042150" y="4000500"/>
          <p14:tracePt t="7711" x="6940550" y="4070350"/>
          <p14:tracePt t="7728" x="6826250" y="4171950"/>
          <p14:tracePt t="7745" x="6794500" y="4216400"/>
          <p14:tracePt t="7761" x="6769100" y="4260850"/>
          <p14:tracePt t="7778" x="6762750" y="4318000"/>
          <p14:tracePt t="7795" x="6762750" y="4368800"/>
          <p14:tracePt t="7811" x="6781800" y="4470400"/>
          <p14:tracePt t="7828" x="6807200" y="4533900"/>
          <p14:tracePt t="7844" x="6838950" y="4603750"/>
          <p14:tracePt t="7861" x="6896100" y="4667250"/>
          <p14:tracePt t="7878" x="6927850" y="4692650"/>
          <p14:tracePt t="7894" x="7080250" y="4781550"/>
          <p14:tracePt t="7911" x="7181850" y="4819650"/>
          <p14:tracePt t="7928" x="7283450" y="4838700"/>
          <p14:tracePt t="7944" x="7461250" y="4851400"/>
          <p14:tracePt t="7961" x="7581900" y="4845050"/>
          <p14:tracePt t="7978" x="7715250" y="4819650"/>
          <p14:tracePt t="7995" x="7785100" y="4794250"/>
          <p14:tracePt t="8011" x="7861300" y="4762500"/>
          <p14:tracePt t="8028" x="7931150" y="4711700"/>
          <p14:tracePt t="8044" x="7962900" y="4679950"/>
          <p14:tracePt t="8061" x="7994650" y="4629150"/>
          <p14:tracePt t="8078" x="8001000" y="4597400"/>
          <p14:tracePt t="8095" x="8001000" y="4572000"/>
          <p14:tracePt t="8111" x="7994650" y="4533900"/>
          <p14:tracePt t="8128" x="7975600" y="4508500"/>
          <p14:tracePt t="8144" x="7924800" y="4464050"/>
          <p14:tracePt t="8162" x="7880350" y="4445000"/>
          <p14:tracePt t="8178" x="7823200" y="4413250"/>
          <p14:tracePt t="8194" x="7727950" y="4387850"/>
          <p14:tracePt t="8212" x="7658100" y="4381500"/>
          <p14:tracePt t="8228" x="7594600" y="4375150"/>
          <p14:tracePt t="8245" x="7518400" y="4368800"/>
          <p14:tracePt t="8261" x="7499350" y="4362450"/>
          <p14:tracePt t="8278" x="7486650" y="4362450"/>
          <p14:tracePt t="9057" x="7461250" y="4438650"/>
          <p14:tracePt t="9063" x="7397750" y="4565650"/>
          <p14:tracePt t="9071" x="7315200" y="4730750"/>
          <p14:tracePt t="9078" x="7175500" y="4984750"/>
          <p14:tracePt t="9095" x="6877050" y="5492750"/>
          <p14:tracePt t="9128" x="5905500" y="6851650"/>
          <p14:tracePt t="9161" x="5118100" y="6851650"/>
          <p14:tracePt t="9196" x="4864100" y="6851650"/>
          <p14:tracePt t="9211" x="4857750" y="6851650"/>
          <p14:tracePt t="9228" x="4845050" y="6851650"/>
          <p14:tracePt t="9244" x="4845050" y="6788150"/>
          <p14:tracePt t="9262" x="4845050" y="6711950"/>
          <p14:tracePt t="9278" x="4845050" y="6623050"/>
          <p14:tracePt t="9294" x="4838700" y="6502400"/>
          <p14:tracePt t="9311" x="4832350" y="6438900"/>
          <p14:tracePt t="9328" x="4819650" y="6343650"/>
          <p14:tracePt t="9344" x="4813300" y="6311900"/>
          <p14:tracePt t="9361" x="4806950" y="6286500"/>
          <p14:tracePt t="9378" x="4800600" y="6280150"/>
          <p14:tracePt t="9395" x="4781550" y="6280150"/>
          <p14:tracePt t="9411" x="4622800" y="6305550"/>
          <p14:tracePt t="9428" x="4483100" y="6318250"/>
          <p14:tracePt t="9444" x="4286250" y="6343650"/>
          <p14:tracePt t="9461" x="4000500" y="6388100"/>
          <p14:tracePt t="9478" x="3848100" y="6407150"/>
          <p14:tracePt t="9495" x="3740150" y="6419850"/>
          <p14:tracePt t="9511" x="3721100" y="6419850"/>
          <p14:tracePt t="9528" x="3714750" y="6419850"/>
          <p14:tracePt t="9562" x="3733800" y="6407150"/>
          <p14:tracePt t="9578" x="3829050" y="6375400"/>
          <p14:tracePt t="9594" x="4006850" y="6330950"/>
          <p14:tracePt t="9611" x="4235450" y="6261100"/>
          <p14:tracePt t="9628" x="4387850" y="6203950"/>
          <p14:tracePt t="9644" x="4546600" y="6121400"/>
          <p14:tracePt t="9661" x="4768850" y="6019800"/>
          <p14:tracePt t="9678" x="4857750" y="5975350"/>
          <p14:tracePt t="9695" x="4953000" y="5937250"/>
          <p14:tracePt t="9711" x="5073650" y="5911850"/>
          <p14:tracePt t="9728" x="5156200" y="5911850"/>
          <p14:tracePt t="9744" x="5251450" y="5943600"/>
          <p14:tracePt t="9762" x="5295900" y="5988050"/>
          <p14:tracePt t="9778" x="5334000" y="6064250"/>
          <p14:tracePt t="9794" x="5384800" y="6248400"/>
          <p14:tracePt t="9811" x="5384800" y="6356350"/>
          <p14:tracePt t="9828" x="5365750" y="6521450"/>
          <p14:tracePt t="9845" x="5334000" y="6629400"/>
          <p14:tracePt t="9861" x="5276850" y="6724650"/>
          <p14:tracePt t="9878" x="5149850" y="6826250"/>
          <p14:tracePt t="9895" x="5041900" y="6851650"/>
          <p14:tracePt t="9911" x="4851400" y="6851650"/>
          <p14:tracePt t="9928" x="4686300" y="6845300"/>
          <p14:tracePt t="9944" x="4514850" y="6819900"/>
          <p14:tracePt t="9961" x="4311650" y="6756400"/>
          <p14:tracePt t="9978" x="4216400" y="6667500"/>
          <p14:tracePt t="9995" x="4127500" y="6521450"/>
          <p14:tracePt t="10012" x="4102100" y="6400800"/>
          <p14:tracePt t="10028" x="4114800" y="6273800"/>
          <p14:tracePt t="10045" x="4197350" y="6070600"/>
          <p14:tracePt t="10062" x="4279900" y="5956300"/>
          <p14:tracePt t="10078" x="4438650" y="5816600"/>
          <p14:tracePt t="10094" x="4572000" y="5746750"/>
          <p14:tracePt t="10111" x="4699000" y="5695950"/>
          <p14:tracePt t="10128" x="4851400" y="5676900"/>
          <p14:tracePt t="10145" x="4946650" y="5683250"/>
          <p14:tracePt t="10161" x="5086350" y="5746750"/>
          <p14:tracePt t="10178" x="5175250" y="5816600"/>
          <p14:tracePt t="10195" x="5245100" y="5911850"/>
          <p14:tracePt t="10211" x="5308600" y="6108700"/>
          <p14:tracePt t="10228" x="5321300" y="6229350"/>
          <p14:tracePt t="10245" x="5321300" y="6381750"/>
          <p14:tracePt t="10262" x="5302250" y="6483350"/>
          <p14:tracePt t="10278" x="5264150" y="6572250"/>
          <p14:tracePt t="10294" x="5194300" y="6673850"/>
          <p14:tracePt t="10312" x="5118100" y="6705600"/>
          <p14:tracePt t="10328" x="4997450" y="6737350"/>
          <p14:tracePt t="10345" x="4921250" y="6737350"/>
          <p14:tracePt t="10361" x="4819650" y="6731000"/>
          <p14:tracePt t="10378" x="4648200" y="6686550"/>
          <p14:tracePt t="10395" x="4552950" y="6648450"/>
          <p14:tracePt t="10411" x="4451350" y="6565900"/>
          <p14:tracePt t="10428" x="4413250" y="6489700"/>
          <p14:tracePt t="10445" x="4381500" y="6400800"/>
          <p14:tracePt t="10461" x="4375150" y="6267450"/>
          <p14:tracePt t="10478" x="4381500" y="6178550"/>
          <p14:tracePt t="10495" x="4400550" y="6070600"/>
          <p14:tracePt t="10512" x="4432300" y="6007100"/>
          <p14:tracePt t="10528" x="4470400" y="5949950"/>
          <p14:tracePt t="10545" x="4572000" y="5892800"/>
          <p14:tracePt t="10562" x="4660900" y="5873750"/>
          <p14:tracePt t="10578" x="4826000" y="5854700"/>
          <p14:tracePt t="10595" x="4933950" y="5861050"/>
          <p14:tracePt t="10612" x="5067300" y="5911850"/>
          <p14:tracePt t="10628" x="5245100" y="6038850"/>
          <p14:tracePt t="10645" x="5314950" y="6146800"/>
          <p14:tracePt t="10662" x="5372100" y="6292850"/>
          <p14:tracePt t="10678" x="5384800" y="6394450"/>
          <p14:tracePt t="10695" x="5378450" y="6470650"/>
          <p14:tracePt t="10711" x="5321300" y="6604000"/>
          <p14:tracePt t="10728" x="5276850" y="6673850"/>
          <p14:tracePt t="10745" x="5175250" y="6743700"/>
          <p14:tracePt t="10761" x="5080000" y="6762750"/>
          <p14:tracePt t="10778" x="4997450" y="6762750"/>
          <p14:tracePt t="10794" x="4851400" y="6743700"/>
          <p14:tracePt t="10812" x="4737100" y="6686550"/>
          <p14:tracePt t="10828" x="4559300" y="6591300"/>
          <p14:tracePt t="10845" x="4476750" y="6521450"/>
          <p14:tracePt t="10862" x="4419600" y="6464300"/>
          <p14:tracePt t="10878" x="4375150" y="6375400"/>
          <p14:tracePt t="10895" x="4356100" y="6305550"/>
          <p14:tracePt t="10911" x="4368800" y="6191250"/>
          <p14:tracePt t="10928" x="4400550" y="6089650"/>
          <p14:tracePt t="10945" x="4451350" y="6007100"/>
          <p14:tracePt t="10962" x="4597400" y="5892800"/>
          <p14:tracePt t="10978" x="4724400" y="5835650"/>
          <p14:tracePt t="10995" x="4908550" y="5778500"/>
          <p14:tracePt t="11012" x="5060950" y="5772150"/>
          <p14:tracePt t="11028" x="5200650" y="5772150"/>
          <p14:tracePt t="11045" x="5365750" y="5822950"/>
          <p14:tracePt t="11062" x="5448300" y="5867400"/>
          <p14:tracePt t="11078" x="5530850" y="5937250"/>
          <p14:tracePt t="11095" x="5575300" y="5994400"/>
          <p14:tracePt t="11112" x="5594350" y="6038850"/>
          <p14:tracePt t="11128" x="5607050" y="6115050"/>
          <p14:tracePt t="11145" x="5600700" y="6184900"/>
          <p14:tracePt t="11162" x="5562600" y="6292850"/>
          <p14:tracePt t="11178" x="5537200" y="6356350"/>
          <p14:tracePt t="11195" x="5499100" y="6407150"/>
          <p14:tracePt t="11211" x="5461000" y="6464300"/>
          <p14:tracePt t="11228" x="5416550" y="6502400"/>
          <p14:tracePt t="11245" x="5321300" y="6527800"/>
          <p14:tracePt t="11262" x="5238750" y="6540500"/>
          <p14:tracePt t="11278" x="5162550" y="6540500"/>
          <p14:tracePt t="11295" x="5060950" y="6534150"/>
          <p14:tracePt t="11312" x="5003800" y="6515100"/>
          <p14:tracePt t="11328" x="4933950" y="6477000"/>
          <p14:tracePt t="11345" x="4883150" y="6451600"/>
          <p14:tracePt t="11362" x="4838700" y="6432550"/>
          <p14:tracePt t="11378" x="4794250" y="6400800"/>
          <p14:tracePt t="11395" x="4781550" y="6381750"/>
          <p14:tracePt t="11412" x="4768850" y="6375400"/>
          <p14:tracePt t="12364" x="4781550" y="6375400"/>
          <p14:tracePt t="12385" x="4794250" y="6375400"/>
          <p14:tracePt t="12392" x="4800600" y="6375400"/>
          <p14:tracePt t="12398" x="4806950" y="6381750"/>
          <p14:tracePt t="12412" x="4813300" y="6388100"/>
          <p14:tracePt t="12428" x="4832350" y="6388100"/>
          <p14:tracePt t="12445" x="4845050" y="6400800"/>
          <p14:tracePt t="12479" x="4857750" y="6400800"/>
          <p14:tracePt t="12512" x="4857750" y="6407150"/>
          <p14:tracePt t="12607" x="4857750" y="6413500"/>
          <p14:tracePt t="12614" x="4857750" y="6419850"/>
          <p14:tracePt t="12621" x="4864100" y="6419850"/>
          <p14:tracePt t="12635" x="4870450" y="6419850"/>
          <p14:tracePt t="12645" x="4876800" y="6419850"/>
          <p14:tracePt t="12661" x="4895850" y="6419850"/>
          <p14:tracePt t="12678" x="4940300" y="6419850"/>
          <p14:tracePt t="12695" x="4972050" y="6413500"/>
          <p14:tracePt t="12711" x="5029200" y="6407150"/>
          <p14:tracePt t="12728" x="5067300" y="6400800"/>
          <p14:tracePt t="12745" x="5092700" y="6400800"/>
          <p14:tracePt t="12762" x="5118100" y="6400800"/>
          <p14:tracePt t="12795" x="5130800" y="6400800"/>
          <p14:tracePt t="12828" x="5137150" y="6407150"/>
          <p14:tracePt t="12864" x="5137150" y="6413500"/>
          <p14:tracePt t="12920" x="5137150" y="6419850"/>
          <p14:tracePt t="12955" x="5137150" y="6426200"/>
          <p14:tracePt t="12989" x="5143500" y="6426200"/>
          <p14:tracePt t="13003" x="5149850" y="6426200"/>
          <p14:tracePt t="13011" x="5149850" y="6419850"/>
          <p14:tracePt t="13017" x="5162550" y="6413500"/>
          <p14:tracePt t="13028" x="5168900" y="6407150"/>
          <p14:tracePt t="13045" x="5175250" y="6400800"/>
          <p14:tracePt t="13062" x="5194300" y="6375400"/>
          <p14:tracePt t="13078" x="5207000" y="6362700"/>
          <p14:tracePt t="13095" x="5213350" y="6356350"/>
          <p14:tracePt t="14182" x="5219700" y="6356350"/>
          <p14:tracePt t="14188" x="5226050" y="6356350"/>
          <p14:tracePt t="14196" x="5232400" y="6356350"/>
          <p14:tracePt t="14212" x="5238750" y="6350000"/>
          <p14:tracePt t="14279" x="5245100" y="6350000"/>
          <p14:tracePt t="14314" x="5245100" y="6362700"/>
          <p14:tracePt t="14321" x="5226050" y="6369050"/>
          <p14:tracePt t="14328" x="5213350" y="6381750"/>
          <p14:tracePt t="14362" x="5099050" y="6470650"/>
          <p14:tracePt t="14378" x="5041900" y="6496050"/>
          <p14:tracePt t="14395" x="5010150" y="6515100"/>
          <p14:tracePt t="14412" x="4978400" y="6534150"/>
          <p14:tracePt t="14428" x="4953000" y="6540500"/>
          <p14:tracePt t="14446" x="4927600" y="6546850"/>
          <p14:tracePt t="14462" x="4914900" y="6553200"/>
          <p14:tracePt t="14478" x="4889500" y="6553200"/>
          <p14:tracePt t="14495" x="4851400" y="6559550"/>
          <p14:tracePt t="14512" x="4832350" y="6565900"/>
          <p14:tracePt t="14529" x="4813300" y="6565900"/>
          <p14:tracePt t="14545" x="4800600" y="6565900"/>
          <p14:tracePt t="14562" x="4794250" y="6559550"/>
          <p14:tracePt t="14578" x="4787900" y="6559550"/>
          <p14:tracePt t="14595" x="4781550" y="6559550"/>
          <p14:tracePt t="14612" x="4775200" y="6553200"/>
          <p14:tracePt t="14628" x="4768850" y="6546850"/>
          <p14:tracePt t="14662" x="4756150" y="6534150"/>
          <p14:tracePt t="14679" x="4749800" y="6527800"/>
          <p14:tracePt t="14695" x="4749800" y="6521450"/>
          <p14:tracePt t="14712" x="4743450" y="6515100"/>
          <p14:tracePt t="14728" x="4737100" y="6496050"/>
          <p14:tracePt t="14745" x="4730750" y="6483350"/>
          <p14:tracePt t="14762" x="4730750" y="6477000"/>
          <p14:tracePt t="14795" x="4730750" y="6470650"/>
          <p14:tracePt t="14828" x="4737100" y="6470650"/>
          <p14:tracePt t="14834" x="4749800" y="6470650"/>
          <p14:tracePt t="14845" x="4756150" y="6464300"/>
          <p14:tracePt t="14862" x="4794250" y="6464300"/>
          <p14:tracePt t="14878" x="4813300" y="6464300"/>
          <p14:tracePt t="14895" x="4838700" y="6464300"/>
          <p14:tracePt t="14911" x="4851400" y="6477000"/>
          <p14:tracePt t="14928" x="4857750" y="6489700"/>
          <p14:tracePt t="14945" x="4857750" y="6502400"/>
          <p14:tracePt t="14962" x="4857750" y="6508750"/>
          <p14:tracePt t="14979" x="4857750" y="6521450"/>
          <p14:tracePt t="14995" x="4851400" y="6540500"/>
          <p14:tracePt t="15012" x="4845050" y="6553200"/>
          <p14:tracePt t="15028" x="4838700" y="6559550"/>
          <p14:tracePt t="15113" x="4845050" y="6559550"/>
          <p14:tracePt t="15120" x="4857750" y="6553200"/>
          <p14:tracePt t="15128" x="4883150" y="6540500"/>
          <p14:tracePt t="15145" x="4933950" y="6508750"/>
          <p14:tracePt t="15162" x="5060950" y="6413500"/>
          <p14:tracePt t="15179" x="5162550" y="6343650"/>
          <p14:tracePt t="15196" x="5340350" y="6216650"/>
          <p14:tracePt t="15212" x="5454650" y="6121400"/>
          <p14:tracePt t="15229" x="5594350" y="6019800"/>
          <p14:tracePt t="15245" x="5797550" y="5892800"/>
          <p14:tracePt t="15262" x="5956300" y="5797550"/>
          <p14:tracePt t="15279" x="6153150" y="5670550"/>
          <p14:tracePt t="15295" x="6254750" y="5588000"/>
          <p14:tracePt t="15312" x="6362700" y="5511800"/>
          <p14:tracePt t="15328" x="6534150" y="5416550"/>
          <p14:tracePt t="15345" x="6629400" y="5359400"/>
          <p14:tracePt t="15362" x="6705600" y="5314950"/>
          <p14:tracePt t="15378" x="6794500" y="5257800"/>
          <p14:tracePt t="15395" x="6851650" y="5213350"/>
          <p14:tracePt t="15412" x="6946900" y="5130800"/>
          <p14:tracePt t="15428" x="7004050" y="5080000"/>
          <p14:tracePt t="15446" x="7099300" y="5003800"/>
          <p14:tracePt t="15462" x="7162800" y="4959350"/>
          <p14:tracePt t="15478" x="7200900" y="4921250"/>
          <p14:tracePt t="15495" x="7245350" y="4883150"/>
          <p14:tracePt t="15512" x="7277100" y="4851400"/>
          <p14:tracePt t="15529" x="7321550" y="4794250"/>
          <p14:tracePt t="15545" x="7372350" y="4749800"/>
          <p14:tracePt t="15561" x="7429500" y="4686300"/>
          <p14:tracePt t="15578" x="7493000" y="4622800"/>
          <p14:tracePt t="15595" x="7531100" y="4591050"/>
          <p14:tracePt t="15613" x="7600950" y="4546600"/>
          <p14:tracePt t="15629" x="7639050" y="4521200"/>
          <p14:tracePt t="15645" x="7664450" y="4508500"/>
          <p14:tracePt t="15662" x="7715250" y="4483100"/>
          <p14:tracePt t="15678" x="7727950" y="4470400"/>
          <p14:tracePt t="15695" x="7740650" y="4457700"/>
          <p14:tracePt t="15712" x="7747000" y="4457700"/>
          <p14:tracePt t="18781" x="7747000" y="4464050"/>
          <p14:tracePt t="18829" x="7747000" y="4470400"/>
          <p14:tracePt t="18926" x="7740650" y="4470400"/>
          <p14:tracePt t="19281" x="7677150" y="4527550"/>
          <p14:tracePt t="19288" x="7569200" y="4616450"/>
          <p14:tracePt t="19295" x="7473950" y="4705350"/>
          <p14:tracePt t="19312" x="7213600" y="4940300"/>
          <p14:tracePt t="19328" x="6972300" y="5156200"/>
          <p14:tracePt t="19345" x="6591300" y="5518150"/>
          <p14:tracePt t="19362" x="6375400" y="5702300"/>
          <p14:tracePt t="19395" x="6038850" y="5981700"/>
          <p14:tracePt t="19429" x="5797550" y="6121400"/>
          <p14:tracePt t="19462" x="5695950" y="6153150"/>
          <p14:tracePt t="19479" x="5689600" y="6153150"/>
          <p14:tracePt t="19525" x="5683250" y="6153150"/>
          <p14:tracePt t="19643" x="5676900" y="6153150"/>
          <p14:tracePt t="19649" x="5657850" y="6159500"/>
          <p14:tracePt t="19662" x="5645150" y="6165850"/>
          <p14:tracePt t="19679" x="5467350" y="6248400"/>
          <p14:tracePt t="19695" x="5181600" y="6369050"/>
          <p14:tracePt t="19712" x="4718050" y="6521450"/>
          <p14:tracePt t="19729" x="4305300" y="6648450"/>
          <p14:tracePt t="19745" x="3886200" y="6788150"/>
          <p14:tracePt t="19762" x="3524250" y="6851650"/>
          <p14:tracePt t="19779" x="3403600" y="6851650"/>
          <p14:tracePt t="19795" x="3333750" y="6851650"/>
          <p14:tracePt t="19812" x="3327400" y="6851650"/>
          <p14:tracePt t="19829" x="3321050" y="6851650"/>
          <p14:tracePt t="19907" x="3327400" y="6851650"/>
          <p14:tracePt t="19934" x="3333750" y="6845300"/>
          <p14:tracePt t="19942" x="3340100" y="6845300"/>
          <p14:tracePt t="19948" x="3346450" y="6838950"/>
          <p14:tracePt t="19962" x="3390900" y="6832600"/>
          <p14:tracePt t="19979" x="3460750" y="6807200"/>
          <p14:tracePt t="19995" x="3568700" y="6794500"/>
          <p14:tracePt t="20012" x="3733800" y="6769100"/>
          <p14:tracePt t="20029" x="3835400" y="6756400"/>
          <p14:tracePt t="20045" x="3987800" y="6737350"/>
          <p14:tracePt t="20062" x="4095750" y="6724650"/>
          <p14:tracePt t="20079" x="4203700" y="6705600"/>
          <p14:tracePt t="20095" x="4305300" y="6692900"/>
          <p14:tracePt t="20112" x="4349750" y="6686550"/>
          <p14:tracePt t="20128" x="4375150" y="6680200"/>
          <p14:tracePt t="20145" x="4381500" y="6680200"/>
          <p14:tracePt t="20184" x="4387850" y="6680200"/>
          <p14:tracePt t="20324" x="4381500" y="6680200"/>
          <p14:tracePt t="20435" x="4375150" y="6680200"/>
          <p14:tracePt t="20463" x="4375150" y="6673850"/>
          <p14:tracePt t="20497" x="4368800" y="6673850"/>
          <p14:tracePt t="20525" x="4368800" y="6661150"/>
          <p14:tracePt t="20532" x="4362450" y="6654800"/>
          <p14:tracePt t="20545" x="4343400" y="6623050"/>
          <p14:tracePt t="20579" x="4279900" y="6489700"/>
          <p14:tracePt t="20595" x="4241800" y="6413500"/>
          <p14:tracePt t="20612" x="4229100" y="6388100"/>
          <p14:tracePt t="20629" x="4222750" y="6369050"/>
          <p14:tracePt t="20671" x="4216400" y="6369050"/>
          <p14:tracePt t="20754" x="4216400" y="6362700"/>
          <p14:tracePt t="20796" x="4210050" y="6362700"/>
          <p14:tracePt t="20852" x="4210050" y="6356350"/>
          <p14:tracePt t="20879" x="4197350" y="6350000"/>
          <p14:tracePt t="20887" x="4191000" y="6343650"/>
          <p14:tracePt t="20895" x="4184650" y="6324600"/>
          <p14:tracePt t="20912" x="4152900" y="6273800"/>
          <p14:tracePt t="20929" x="4051300" y="6121400"/>
          <p14:tracePt t="20945" x="3987800" y="5994400"/>
          <p14:tracePt t="20962" x="3898900" y="5816600"/>
          <p14:tracePt t="20979" x="3848100" y="5689600"/>
          <p14:tracePt t="20995" x="3797300" y="5588000"/>
          <p14:tracePt t="21012" x="3727450" y="5429250"/>
          <p14:tracePt t="21029" x="3676650" y="5327650"/>
          <p14:tracePt t="21045" x="3600450" y="5162550"/>
          <p14:tracePt t="21062" x="3543300" y="5041900"/>
          <p14:tracePt t="21079" x="3486150" y="4927600"/>
          <p14:tracePt t="21095" x="3409950" y="4775200"/>
          <p14:tracePt t="21112" x="3365500" y="4692650"/>
          <p14:tracePt t="21129" x="3289300" y="4578350"/>
          <p14:tracePt t="21145" x="3251200" y="4514850"/>
          <p14:tracePt t="21162" x="3194050" y="4464050"/>
          <p14:tracePt t="21178" x="3136900" y="4406900"/>
          <p14:tracePt t="21195" x="3124200" y="4394200"/>
          <p14:tracePt t="21212" x="3105150" y="4381500"/>
          <p14:tracePt t="21456" x="3105150" y="4375150"/>
          <p14:tracePt t="21817" x="3098800" y="4375150"/>
          <p14:tracePt t="21942" x="3098800" y="4368800"/>
          <p14:tracePt t="23582" x="3098800" y="4362450"/>
          <p14:tracePt t="23992" x="3105150" y="4368800"/>
          <p14:tracePt t="23999" x="3117850" y="4381500"/>
          <p14:tracePt t="24006" x="3124200" y="4400550"/>
          <p14:tracePt t="24013" x="3149600" y="4425950"/>
          <p14:tracePt t="24029" x="3194050" y="4502150"/>
          <p14:tracePt t="24045" x="3270250" y="4635500"/>
          <p14:tracePt t="24062" x="3448050" y="4946650"/>
          <p14:tracePt t="24095" x="3803650" y="5556250"/>
          <p14:tracePt t="24096" x="3879850" y="5683250"/>
          <p14:tracePt t="24129" x="4184650" y="6299200"/>
          <p14:tracePt t="24162" x="4406900" y="6705600"/>
          <p14:tracePt t="24179" x="4451350" y="6775450"/>
          <p14:tracePt t="24195" x="4470400" y="6813550"/>
          <p14:tracePt t="24212" x="4476750" y="6813550"/>
          <p14:tracePt t="24229" x="4476750" y="6826250"/>
          <p14:tracePt t="24375" x="4483100" y="6826250"/>
          <p14:tracePt t="24388" x="4489450" y="6826250"/>
          <p14:tracePt t="24396" x="4508500" y="6826250"/>
          <p14:tracePt t="24402" x="4533900" y="6826250"/>
          <p14:tracePt t="24412" x="4565650" y="6832600"/>
          <p14:tracePt t="24429" x="4686300" y="6851650"/>
          <p14:tracePt t="24445" x="4946650" y="6851650"/>
          <p14:tracePt t="24462" x="5137150" y="6851650"/>
          <p14:tracePt t="24479" x="5441950" y="6851650"/>
          <p14:tracePt t="24495" x="5613400" y="6838950"/>
          <p14:tracePt t="24512" x="5734050" y="6813550"/>
          <p14:tracePt t="24529" x="5873750" y="6762750"/>
          <p14:tracePt t="24545" x="5956300" y="6711950"/>
          <p14:tracePt t="24562" x="6057900" y="6642100"/>
          <p14:tracePt t="24579" x="6102350" y="6584950"/>
          <p14:tracePt t="24597" x="6134100" y="6502400"/>
          <p14:tracePt t="24612" x="6146800" y="6438900"/>
          <p14:tracePt t="24629" x="6146800" y="6400800"/>
          <p14:tracePt t="24645" x="6127750" y="6337300"/>
          <p14:tracePt t="24662" x="6076950" y="6299200"/>
          <p14:tracePt t="24679" x="6013450" y="6248400"/>
          <p14:tracePt t="24696" x="5848350" y="6159500"/>
          <p14:tracePt t="24712" x="5695950" y="6108700"/>
          <p14:tracePt t="24729" x="5435600" y="6026150"/>
          <p14:tracePt t="24745" x="5264150" y="5981700"/>
          <p14:tracePt t="24762" x="5105400" y="5956300"/>
          <p14:tracePt t="24779" x="4876800" y="5937250"/>
          <p14:tracePt t="24795" x="4737100" y="5937250"/>
          <p14:tracePt t="24812" x="4552950" y="5981700"/>
          <p14:tracePt t="24829" x="4419600" y="6019800"/>
          <p14:tracePt t="24845" x="4324350" y="6083300"/>
          <p14:tracePt t="24862" x="4248150" y="6146800"/>
          <p14:tracePt t="24879" x="4222750" y="6178550"/>
          <p14:tracePt t="24895" x="4222750" y="6261100"/>
          <p14:tracePt t="24912" x="4254500" y="6343650"/>
          <p14:tracePt t="24930" x="4349750" y="6534150"/>
          <p14:tracePt t="24945" x="4432300" y="6680200"/>
          <p14:tracePt t="24962" x="4540250" y="6826250"/>
          <p14:tracePt t="24979" x="4705350" y="6851650"/>
          <p14:tracePt t="24995" x="4819650" y="6851650"/>
          <p14:tracePt t="25012" x="4946650" y="6851650"/>
          <p14:tracePt t="25029" x="5130800" y="6851650"/>
          <p14:tracePt t="25045" x="5226050" y="6838950"/>
          <p14:tracePt t="25062" x="5416550" y="6750050"/>
          <p14:tracePt t="25079" x="5556250" y="6654800"/>
          <p14:tracePt t="25095" x="5670550" y="6565900"/>
          <p14:tracePt t="25112" x="5784850" y="6438900"/>
          <p14:tracePt t="25129" x="5816600" y="6375400"/>
          <p14:tracePt t="25145" x="5854700" y="6280150"/>
          <p14:tracePt t="25162" x="5861050" y="6197600"/>
          <p14:tracePt t="25179" x="5861050" y="6134100"/>
          <p14:tracePt t="25195" x="5829300" y="6026150"/>
          <p14:tracePt t="25212" x="5797550" y="5994400"/>
          <p14:tracePt t="25229" x="5715000" y="5911850"/>
          <p14:tracePt t="25245" x="5607050" y="5854700"/>
          <p14:tracePt t="25262" x="5486400" y="5816600"/>
          <p14:tracePt t="25279" x="5302250" y="5784850"/>
          <p14:tracePt t="25295" x="5181600" y="5784850"/>
          <p14:tracePt t="25312" x="5029200" y="5816600"/>
          <p14:tracePt t="25329" x="4959350" y="5842000"/>
          <p14:tracePt t="25345" x="4908550" y="5867400"/>
          <p14:tracePt t="25362" x="4857750" y="5899150"/>
          <p14:tracePt t="25379" x="4838700" y="5924550"/>
          <p14:tracePt t="25395" x="4806950" y="5949950"/>
          <p14:tracePt t="25412" x="4800600" y="5962650"/>
          <p14:tracePt t="25429" x="4787900" y="5969000"/>
          <p14:tracePt t="25445" x="4787900" y="5981700"/>
          <p14:tracePt t="25462" x="4781550" y="5981700"/>
          <p14:tracePt t="25590" x="4768850" y="5975350"/>
          <p14:tracePt t="25597" x="4756150" y="5956300"/>
          <p14:tracePt t="25603" x="4730750" y="5930900"/>
          <p14:tracePt t="25612" x="4692650" y="5892800"/>
          <p14:tracePt t="25629" x="4559300" y="5753100"/>
          <p14:tracePt t="25645" x="4318000" y="5454650"/>
          <p14:tracePt t="25662" x="4146550" y="5245100"/>
          <p14:tracePt t="25679" x="4013200" y="5060950"/>
          <p14:tracePt t="25695" x="3790950" y="4813300"/>
          <p14:tracePt t="25712" x="3695700" y="4705350"/>
          <p14:tracePt t="25729" x="3556000" y="4578350"/>
          <p14:tracePt t="25745" x="3467100" y="4502150"/>
          <p14:tracePt t="25762" x="3384550" y="4451350"/>
          <p14:tracePt t="25779" x="3270250" y="4375150"/>
          <p14:tracePt t="25795" x="3225800" y="4343400"/>
          <p14:tracePt t="25812" x="3181350" y="4311650"/>
          <p14:tracePt t="25829" x="3162300" y="4305300"/>
          <p14:tracePt t="25845" x="3155950" y="4298950"/>
          <p14:tracePt t="25862" x="3149600" y="4298950"/>
          <p14:tracePt t="25923" x="3143250" y="4298950"/>
          <p14:tracePt t="26458" x="3143250" y="4305300"/>
          <p14:tracePt t="26465" x="3143250" y="4311650"/>
          <p14:tracePt t="26472" x="3149600" y="4324350"/>
          <p14:tracePt t="26480" x="3149600" y="4330700"/>
          <p14:tracePt t="26495" x="3162300" y="4343400"/>
          <p14:tracePt t="26512" x="3175000" y="4356100"/>
          <p14:tracePt t="26529" x="3200400" y="4394200"/>
          <p14:tracePt t="26545" x="3219450" y="4406900"/>
          <p14:tracePt t="26579" x="3282950" y="4464050"/>
          <p14:tracePt t="26612" x="3435350" y="4540250"/>
          <p14:tracePt t="26646" x="3657600" y="4667250"/>
          <p14:tracePt t="26662" x="3759200" y="4756150"/>
          <p14:tracePt t="26679" x="3854450" y="4845050"/>
          <p14:tracePt t="26695" x="4013200" y="4984750"/>
          <p14:tracePt t="26712" x="4108450" y="5067300"/>
          <p14:tracePt t="26729" x="4241800" y="5168900"/>
          <p14:tracePt t="26745" x="4330700" y="5238750"/>
          <p14:tracePt t="26762" x="4425950" y="5321300"/>
          <p14:tracePt t="26779" x="4565650" y="5441950"/>
          <p14:tracePt t="26795" x="4648200" y="5492750"/>
          <p14:tracePt t="26812" x="4730750" y="5543550"/>
          <p14:tracePt t="26829" x="4781550" y="5562600"/>
          <p14:tracePt t="26845" x="4832350" y="5581650"/>
          <p14:tracePt t="26862" x="4965700" y="5607050"/>
          <p14:tracePt t="26879" x="5073650" y="5632450"/>
          <p14:tracePt t="26896" x="5200650" y="5657850"/>
          <p14:tracePt t="26912" x="5264150" y="5664200"/>
          <p14:tracePt t="26929" x="5334000" y="5670550"/>
          <p14:tracePt t="26945" x="5461000" y="5676900"/>
          <p14:tracePt t="26962" x="5562600" y="5676900"/>
          <p14:tracePt t="26979" x="5702300" y="5657850"/>
          <p14:tracePt t="26995" x="5803900" y="5638800"/>
          <p14:tracePt t="27012" x="5892800" y="5607050"/>
          <p14:tracePt t="27029" x="6064250" y="5530850"/>
          <p14:tracePt t="27045" x="6178550" y="5473700"/>
          <p14:tracePt t="27062" x="6311900" y="5372100"/>
          <p14:tracePt t="27079" x="6381750" y="5308600"/>
          <p14:tracePt t="27095" x="6438900" y="5251450"/>
          <p14:tracePt t="27112" x="6515100" y="5156200"/>
          <p14:tracePt t="27129" x="6572250" y="5086350"/>
          <p14:tracePt t="27146" x="6642100" y="4997450"/>
          <p14:tracePt t="27162" x="6686550" y="4921250"/>
          <p14:tracePt t="27179" x="6724650" y="4864100"/>
          <p14:tracePt t="27195" x="6769100" y="4787900"/>
          <p14:tracePt t="27212" x="6788150" y="4743450"/>
          <p14:tracePt t="27229" x="6813550" y="4705350"/>
          <p14:tracePt t="27245" x="6832600" y="4667250"/>
          <p14:tracePt t="27262" x="6845300" y="4654550"/>
          <p14:tracePt t="27279" x="6858000" y="4641850"/>
          <p14:tracePt t="27295" x="6858000" y="4635500"/>
          <p14:tracePt t="27493" x="6807200" y="4654550"/>
          <p14:tracePt t="27500" x="6731000" y="4692650"/>
          <p14:tracePt t="27512" x="6654800" y="4730750"/>
          <p14:tracePt t="27529" x="6400800" y="4845050"/>
          <p14:tracePt t="27545" x="6216650" y="4908550"/>
          <p14:tracePt t="27562" x="6000750" y="4953000"/>
          <p14:tracePt t="27564" x="5899150" y="4972050"/>
          <p14:tracePt t="27579" x="5575300" y="4991100"/>
          <p14:tracePt t="27595" x="5327650" y="4997450"/>
          <p14:tracePt t="27612" x="4762500" y="4959350"/>
          <p14:tracePt t="27629" x="4375150" y="4914900"/>
          <p14:tracePt t="27645" x="3987800" y="4819650"/>
          <p14:tracePt t="27662" x="3556000" y="4692650"/>
          <p14:tracePt t="27679" x="3346450" y="4610100"/>
          <p14:tracePt t="27695" x="3086100" y="4495800"/>
          <p14:tracePt t="27712" x="2971800" y="4438650"/>
          <p14:tracePt t="27729" x="2876550" y="4387850"/>
          <p14:tracePt t="27745" x="2781300" y="4324350"/>
          <p14:tracePt t="27762" x="2736850" y="4292600"/>
          <p14:tracePt t="27779" x="2692400" y="4254500"/>
          <p14:tracePt t="27795" x="2667000" y="4235450"/>
          <p14:tracePt t="27812" x="2654300" y="4229100"/>
          <p14:tracePt t="27829" x="2641600" y="4222750"/>
          <p14:tracePt t="27862" x="2641600" y="4216400"/>
          <p14:tracePt t="28056" x="2641600" y="4210050"/>
          <p14:tracePt t="28140" x="2647950" y="4210050"/>
          <p14:tracePt t="28147" x="2667000" y="4210050"/>
          <p14:tracePt t="28154" x="2679700" y="4222750"/>
          <p14:tracePt t="28162" x="2698750" y="4235450"/>
          <p14:tracePt t="28196" x="2927350" y="4406900"/>
          <p14:tracePt t="28229" x="3251200" y="4673600"/>
          <p14:tracePt t="28262" x="3829050" y="5149850"/>
          <p14:tracePt t="28279" x="4140200" y="5378450"/>
          <p14:tracePt t="28295" x="4286250" y="5492750"/>
          <p14:tracePt t="28312" x="4451350" y="5581650"/>
          <p14:tracePt t="28329" x="4654550" y="5664200"/>
          <p14:tracePt t="28345" x="4762500" y="5695950"/>
          <p14:tracePt t="28362" x="4946650" y="5715000"/>
          <p14:tracePt t="28379" x="5105400" y="5721350"/>
          <p14:tracePt t="28395" x="5264150" y="5721350"/>
          <p14:tracePt t="28412" x="5492750" y="5702300"/>
          <p14:tracePt t="28429" x="5664200" y="5670550"/>
          <p14:tracePt t="28446" x="5905500" y="5600700"/>
          <p14:tracePt t="28462" x="6019800" y="5543550"/>
          <p14:tracePt t="28479" x="6134100" y="5467350"/>
          <p14:tracePt t="28496" x="6286500" y="5365750"/>
          <p14:tracePt t="28512" x="6394450" y="5289550"/>
          <p14:tracePt t="28529" x="6502400" y="5181600"/>
          <p14:tracePt t="28545" x="6559550" y="5124450"/>
          <p14:tracePt t="28562" x="6616700" y="5060950"/>
          <p14:tracePt t="28564" x="6648450" y="5022850"/>
          <p14:tracePt t="28579" x="6718300" y="4940300"/>
          <p14:tracePt t="28595" x="6781800" y="4876800"/>
          <p14:tracePt t="28612" x="6889750" y="4794250"/>
          <p14:tracePt t="28629" x="6946900" y="4756150"/>
          <p14:tracePt t="28646" x="6978650" y="4724400"/>
          <p14:tracePt t="28662" x="7010400" y="4692650"/>
          <p14:tracePt t="28679" x="7016750" y="4692650"/>
          <p14:tracePt t="28695" x="7023100" y="4679950"/>
          <p14:tracePt t="28751" x="7029450" y="4679950"/>
          <p14:tracePt t="30134" x="6991350" y="4730750"/>
          <p14:tracePt t="30141" x="6921500" y="4800600"/>
          <p14:tracePt t="30151" x="6851650" y="4883150"/>
          <p14:tracePt t="30162" x="6686550" y="5041900"/>
          <p14:tracePt t="30196" x="6375400" y="5321300"/>
          <p14:tracePt t="30229" x="6102350" y="5511800"/>
          <p14:tracePt t="30262" x="5842000" y="5562600"/>
          <p14:tracePt t="30279" x="5721350" y="5562600"/>
          <p14:tracePt t="30296" x="5467350" y="5537200"/>
          <p14:tracePt t="30312" x="5276850" y="5499100"/>
          <p14:tracePt t="30329" x="5003800" y="5429250"/>
          <p14:tracePt t="30346" x="4806950" y="5359400"/>
          <p14:tracePt t="30362" x="4635500" y="5270500"/>
          <p14:tracePt t="30379" x="4406900" y="5149850"/>
          <p14:tracePt t="30396" x="4292600" y="5073650"/>
          <p14:tracePt t="30412" x="4140200" y="4991100"/>
          <p14:tracePt t="30429" x="4064000" y="4946650"/>
          <p14:tracePt t="30446" x="4013200" y="4902200"/>
          <p14:tracePt t="30462" x="3949700" y="4845050"/>
          <p14:tracePt t="30479" x="3911600" y="4813300"/>
          <p14:tracePt t="30496" x="3867150" y="4768850"/>
          <p14:tracePt t="30512" x="3848100" y="4737100"/>
          <p14:tracePt t="30529" x="3829050" y="4718050"/>
          <p14:tracePt t="30546" x="3797300" y="4679950"/>
          <p14:tracePt t="30562" x="3778250" y="4660900"/>
          <p14:tracePt t="30579" x="3746500" y="4635500"/>
          <p14:tracePt t="30596" x="3727450" y="4622800"/>
          <p14:tracePt t="30612" x="3702050" y="4610100"/>
          <p14:tracePt t="30629" x="3657600" y="4591050"/>
          <p14:tracePt t="30646" x="3619500" y="4578350"/>
          <p14:tracePt t="30662" x="3562350" y="4565650"/>
          <p14:tracePt t="30679" x="3517900" y="4559300"/>
          <p14:tracePt t="30696" x="3479800" y="4552950"/>
          <p14:tracePt t="30712" x="3435350" y="4546600"/>
          <p14:tracePt t="30729" x="3422650" y="4546600"/>
          <p14:tracePt t="30746" x="3416300" y="4546600"/>
          <p14:tracePt t="30762" x="3409950" y="4546600"/>
          <p14:tracePt t="30857" x="3403600" y="4546600"/>
          <p14:tracePt t="30919" x="3403600" y="4540250"/>
          <p14:tracePt t="31009" x="3403600" y="4533900"/>
          <p14:tracePt t="31155" x="3403600" y="4540250"/>
          <p14:tracePt t="31162" x="3403600" y="4546600"/>
          <p14:tracePt t="31176" x="3409950" y="4559300"/>
          <p14:tracePt t="31183" x="3416300" y="4572000"/>
          <p14:tracePt t="31196" x="3422650" y="4591050"/>
          <p14:tracePt t="31212" x="3454400" y="4660900"/>
          <p14:tracePt t="31229" x="3486150" y="4756150"/>
          <p14:tracePt t="31246" x="3556000" y="4933950"/>
          <p14:tracePt t="31262" x="3613150" y="5080000"/>
          <p14:tracePt t="31279" x="3702050" y="5251450"/>
          <p14:tracePt t="31296" x="3892550" y="5568950"/>
          <p14:tracePt t="31312" x="4044950" y="5810250"/>
          <p14:tracePt t="31329" x="4286250" y="6127750"/>
          <p14:tracePt t="31346" x="4425950" y="6267450"/>
          <p14:tracePt t="31362" x="4533900" y="6350000"/>
          <p14:tracePt t="31379" x="4641850" y="6413500"/>
          <p14:tracePt t="31396" x="4699000" y="6432550"/>
          <p14:tracePt t="31412" x="4762500" y="6445250"/>
          <p14:tracePt t="31429" x="4800600" y="6445250"/>
          <p14:tracePt t="31446" x="4857750" y="6445250"/>
          <p14:tracePt t="31462" x="5010150" y="6432550"/>
          <p14:tracePt t="31479" x="5124450" y="6413500"/>
          <p14:tracePt t="31496" x="5295900" y="6381750"/>
          <p14:tracePt t="31512" x="5448300" y="6356350"/>
          <p14:tracePt t="31529" x="5607050" y="6330950"/>
          <p14:tracePt t="31546" x="5842000" y="6305550"/>
          <p14:tracePt t="31562" x="5994400" y="6280150"/>
          <p14:tracePt t="31579" x="6242050" y="6254750"/>
          <p14:tracePt t="31596" x="6413500" y="6223000"/>
          <p14:tracePt t="31612" x="6572250" y="6191250"/>
          <p14:tracePt t="31629" x="6807200" y="6115050"/>
          <p14:tracePt t="31646" x="6927850" y="6045200"/>
          <p14:tracePt t="31662" x="7080250" y="5962650"/>
          <p14:tracePt t="31679" x="7156450" y="5930900"/>
          <p14:tracePt t="31696" x="7219950" y="5886450"/>
          <p14:tracePt t="31712" x="7264400" y="5848350"/>
          <p14:tracePt t="31729" x="7277100" y="5835650"/>
          <p14:tracePt t="31746" x="7283450" y="5829300"/>
          <p14:tracePt t="31781" x="7277100" y="5829300"/>
          <p14:tracePt t="31796" x="7245350" y="5848350"/>
          <p14:tracePt t="31812" x="7169150" y="5873750"/>
          <p14:tracePt t="31829" x="6978650" y="5956300"/>
          <p14:tracePt t="31846" x="6794500" y="6045200"/>
          <p14:tracePt t="31862" x="6597650" y="6127750"/>
          <p14:tracePt t="31879" x="6165850" y="6261100"/>
          <p14:tracePt t="31896" x="5892800" y="6324600"/>
          <p14:tracePt t="31912" x="5562600" y="6350000"/>
          <p14:tracePt t="31929" x="5384800" y="6350000"/>
          <p14:tracePt t="31946" x="5232400" y="6330950"/>
          <p14:tracePt t="31962" x="5073650" y="6254750"/>
          <p14:tracePt t="31979" x="4997450" y="6184900"/>
          <p14:tracePt t="31996" x="4876800" y="6070600"/>
          <p14:tracePt t="32012" x="4813300" y="6019800"/>
          <p14:tracePt t="32029" x="4768850" y="5988050"/>
          <p14:tracePt t="32046" x="4718050" y="5962650"/>
          <p14:tracePt t="32062" x="4699000" y="5943600"/>
          <p14:tracePt t="32079" x="4673600" y="5930900"/>
          <p14:tracePt t="32096" x="4667250" y="5930900"/>
          <p14:tracePt t="32112" x="4660900" y="5930900"/>
          <p14:tracePt t="32156" x="4641850" y="5930900"/>
          <p14:tracePt t="32163" x="4641850" y="5937250"/>
          <p14:tracePt t="32179" x="4610100" y="5956300"/>
          <p14:tracePt t="32196" x="4565650" y="5988050"/>
          <p14:tracePt t="32212" x="4527550" y="6038850"/>
          <p14:tracePt t="32229" x="4521200" y="6076950"/>
          <p14:tracePt t="32246" x="4546600" y="6146800"/>
          <p14:tracePt t="32262" x="4603750" y="6216650"/>
          <p14:tracePt t="32279" x="4673600" y="6280150"/>
          <p14:tracePt t="32296" x="4826000" y="6381750"/>
          <p14:tracePt t="32312" x="4953000" y="6445250"/>
          <p14:tracePt t="32329" x="5130800" y="6527800"/>
          <p14:tracePt t="32346" x="5232400" y="6559550"/>
          <p14:tracePt t="32362" x="5365750" y="6565900"/>
          <p14:tracePt t="32379" x="5556250" y="6546850"/>
          <p14:tracePt t="32396" x="5657850" y="6527800"/>
          <p14:tracePt t="32412" x="5797550" y="6457950"/>
          <p14:tracePt t="32429" x="5892800" y="6400800"/>
          <p14:tracePt t="32446" x="5988050" y="6318250"/>
          <p14:tracePt t="32462" x="6108700" y="6191250"/>
          <p14:tracePt t="32479" x="6153150" y="6121400"/>
          <p14:tracePt t="32496" x="6197600" y="6032500"/>
          <p14:tracePt t="32512" x="6210300" y="5994400"/>
          <p14:tracePt t="32529" x="6216650" y="5975350"/>
          <p14:tracePt t="32546" x="6216650" y="5962650"/>
          <p14:tracePt t="32711" x="6216650" y="5975350"/>
          <p14:tracePt t="32719" x="6210300" y="5975350"/>
          <p14:tracePt t="32729" x="6203950" y="5981700"/>
          <p14:tracePt t="32746" x="6153150" y="6019800"/>
          <p14:tracePt t="32762" x="6051550" y="6121400"/>
          <p14:tracePt t="32779" x="5962650" y="6191250"/>
          <p14:tracePt t="32796" x="5848350" y="6286500"/>
          <p14:tracePt t="32812" x="5797550" y="6318250"/>
          <p14:tracePt t="32829" x="5695950" y="6356350"/>
          <p14:tracePt t="32846" x="5607050" y="6381750"/>
          <p14:tracePt t="32862" x="5486400" y="6400800"/>
          <p14:tracePt t="32879" x="5302250" y="6413500"/>
          <p14:tracePt t="32896" x="5175250" y="6413500"/>
          <p14:tracePt t="32913" x="4984750" y="6400800"/>
          <p14:tracePt t="32929" x="4718050" y="6375400"/>
          <p14:tracePt t="32946" x="4514850" y="6330950"/>
          <p14:tracePt t="32962" x="4216400" y="6254750"/>
          <p14:tracePt t="32979" x="4032250" y="6172200"/>
          <p14:tracePt t="32996" x="3778250" y="6051550"/>
          <p14:tracePt t="33012" x="3632200" y="5962650"/>
          <p14:tracePt t="33029" x="3511550" y="5880100"/>
          <p14:tracePt t="33046" x="3359150" y="5759450"/>
          <p14:tracePt t="33062" x="3270250" y="5664200"/>
          <p14:tracePt t="33080" x="3162300" y="5499100"/>
          <p14:tracePt t="33096" x="3117850" y="5403850"/>
          <p14:tracePt t="33112" x="3086100" y="5321300"/>
          <p14:tracePt t="33129" x="3048000" y="5194300"/>
          <p14:tracePt t="33146" x="3035300" y="5130800"/>
          <p14:tracePt t="33162" x="3028950" y="5067300"/>
          <p14:tracePt t="33179" x="3028950" y="4997450"/>
          <p14:tracePt t="33196" x="3028950" y="4933950"/>
          <p14:tracePt t="33212" x="3079750" y="4832350"/>
          <p14:tracePt t="33229" x="3117850" y="4749800"/>
          <p14:tracePt t="33246" x="3162300" y="4654550"/>
          <p14:tracePt t="33262" x="3219450" y="4540250"/>
          <p14:tracePt t="33279" x="3263900" y="4464050"/>
          <p14:tracePt t="33296" x="3308350" y="4394200"/>
          <p14:tracePt t="33312" x="3352800" y="4343400"/>
          <p14:tracePt t="33329" x="3390900" y="4279900"/>
          <p14:tracePt t="33346" x="3454400" y="4191000"/>
          <p14:tracePt t="33363" x="3479800" y="4140200"/>
          <p14:tracePt t="33379" x="3505200" y="4057650"/>
          <p14:tracePt t="33396" x="3511550" y="4025900"/>
          <p14:tracePt t="33413" x="3511550" y="4000500"/>
          <p14:tracePt t="33429" x="3505200" y="3937000"/>
          <p14:tracePt t="33446" x="3479800" y="3898900"/>
          <p14:tracePt t="33463" x="3429000" y="3822700"/>
          <p14:tracePt t="33480" x="3378200" y="3771900"/>
          <p14:tracePt t="33496" x="3321050" y="3721100"/>
          <p14:tracePt t="33512" x="3200400" y="3619500"/>
          <p14:tracePt t="33529" x="3105150" y="3556000"/>
          <p14:tracePt t="33546" x="2978150" y="3486150"/>
          <p14:tracePt t="33562" x="2882900" y="3454400"/>
          <p14:tracePt t="33579" x="2768600" y="3441700"/>
          <p14:tracePt t="33596" x="2565400" y="3435350"/>
          <p14:tracePt t="33612" x="2432050" y="3454400"/>
          <p14:tracePt t="33629" x="2273300" y="3505200"/>
          <p14:tracePt t="33646" x="2165350" y="3543300"/>
          <p14:tracePt t="33663" x="2076450" y="3587750"/>
          <p14:tracePt t="33679" x="1968500" y="3651250"/>
          <p14:tracePt t="33696" x="1924050" y="3689350"/>
          <p14:tracePt t="33712" x="1879600" y="3746500"/>
          <p14:tracePt t="33729" x="1847850" y="3778250"/>
          <p14:tracePt t="33746" x="1828800" y="3810000"/>
          <p14:tracePt t="33762" x="1803400" y="3854450"/>
          <p14:tracePt t="33779" x="1784350" y="3892550"/>
          <p14:tracePt t="33796" x="1771650" y="3949700"/>
          <p14:tracePt t="33812" x="1771650" y="3994150"/>
          <p14:tracePt t="33829" x="1771650" y="4051300"/>
          <p14:tracePt t="33846" x="1809750" y="4171950"/>
          <p14:tracePt t="33862" x="1841500" y="4260850"/>
          <p14:tracePt t="33879" x="1924050" y="4394200"/>
          <p14:tracePt t="33896" x="2000250" y="4476750"/>
          <p14:tracePt t="33912" x="2082800" y="4552950"/>
          <p14:tracePt t="33929" x="2216150" y="4635500"/>
          <p14:tracePt t="33946" x="2311400" y="4673600"/>
          <p14:tracePt t="33962" x="2444750" y="4705350"/>
          <p14:tracePt t="33979" x="2552700" y="4711700"/>
          <p14:tracePt t="33996" x="2660650" y="4711700"/>
          <p14:tracePt t="34012" x="2806700" y="4692650"/>
          <p14:tracePt t="34029" x="2908300" y="4660900"/>
          <p14:tracePt t="34046" x="3067050" y="4597400"/>
          <p14:tracePt t="34062" x="3149600" y="4559300"/>
          <p14:tracePt t="34079" x="3232150" y="4502150"/>
          <p14:tracePt t="34096" x="3308350" y="4445000"/>
          <p14:tracePt t="34112" x="3340100" y="4394200"/>
          <p14:tracePt t="34129" x="3371850" y="4305300"/>
          <p14:tracePt t="34146" x="3378200" y="4229100"/>
          <p14:tracePt t="34162" x="3378200" y="4152900"/>
          <p14:tracePt t="34179" x="3340100" y="4025900"/>
          <p14:tracePt t="34196" x="3302000" y="3949700"/>
          <p14:tracePt t="34212" x="3181350" y="3848100"/>
          <p14:tracePt t="34229" x="3067050" y="3790950"/>
          <p14:tracePt t="34246" x="2965450" y="3759200"/>
          <p14:tracePt t="34262" x="2749550" y="3727450"/>
          <p14:tracePt t="34279" x="2571750" y="3727450"/>
          <p14:tracePt t="34296" x="2311400" y="3771900"/>
          <p14:tracePt t="34312" x="2152650" y="3816350"/>
          <p14:tracePt t="34329" x="2012950" y="3848100"/>
          <p14:tracePt t="34346" x="1879600" y="3892550"/>
          <p14:tracePt t="34362" x="1828800" y="3917950"/>
          <p14:tracePt t="34379" x="1797050" y="3962400"/>
          <p14:tracePt t="34396" x="1784350" y="4000500"/>
          <p14:tracePt t="34412" x="1784350" y="4044950"/>
          <p14:tracePt t="34429" x="1790700" y="4121150"/>
          <p14:tracePt t="34446" x="1816100" y="4203700"/>
          <p14:tracePt t="34463" x="1866900" y="4298950"/>
          <p14:tracePt t="34479" x="1905000" y="4337050"/>
          <p14:tracePt t="34496" x="1943100" y="4375150"/>
          <p14:tracePt t="34512" x="2012950" y="4419600"/>
          <p14:tracePt t="34529" x="2051050" y="4432300"/>
          <p14:tracePt t="34546" x="2133600" y="4457700"/>
          <p14:tracePt t="34562" x="2178050" y="4464050"/>
          <p14:tracePt t="34579" x="2222500" y="4464050"/>
          <p14:tracePt t="34596" x="2324100" y="4457700"/>
          <p14:tracePt t="34612" x="2393950" y="4451350"/>
          <p14:tracePt t="34629" x="2508250" y="4425950"/>
          <p14:tracePt t="34646" x="2559050" y="4406900"/>
          <p14:tracePt t="34662" x="2584450" y="4387850"/>
          <p14:tracePt t="34679" x="2616200" y="4362450"/>
          <p14:tracePt t="34696" x="2628900" y="4343400"/>
          <p14:tracePt t="34713" x="2635250" y="4330700"/>
          <p14:tracePt t="34729" x="2641600" y="4318000"/>
          <p14:tracePt t="34746" x="2647950" y="4305300"/>
          <p14:tracePt t="34763" x="2641600" y="4273550"/>
          <p14:tracePt t="34779" x="2635250" y="4241800"/>
          <p14:tracePt t="34796" x="2616200" y="4210050"/>
          <p14:tracePt t="34812" x="2603500" y="4197350"/>
          <p14:tracePt t="34829" x="2578100" y="4184650"/>
          <p14:tracePt t="34846" x="2559050" y="4171950"/>
          <p14:tracePt t="34862" x="2552700" y="4171950"/>
          <p14:tracePt t="34879" x="2546350" y="4171950"/>
          <p14:tracePt t="35422" x="2552700" y="4184650"/>
          <p14:tracePt t="35429" x="2571750" y="4203700"/>
          <p14:tracePt t="35436" x="2584450" y="4229100"/>
          <p14:tracePt t="35446" x="2597150" y="4254500"/>
          <p14:tracePt t="35463" x="2628900" y="4311650"/>
          <p14:tracePt t="35479" x="2667000" y="4368800"/>
          <p14:tracePt t="35496" x="2692400" y="4413250"/>
          <p14:tracePt t="35513" x="2730500" y="4476750"/>
          <p14:tracePt t="35546" x="2787650" y="4572000"/>
          <p14:tracePt t="35579" x="2857500" y="4673600"/>
          <p14:tracePt t="35613" x="2946400" y="4762500"/>
          <p14:tracePt t="35629" x="2978150" y="4813300"/>
          <p14:tracePt t="35646" x="3054350" y="4927600"/>
          <p14:tracePt t="35663" x="3111500" y="5003800"/>
          <p14:tracePt t="35679" x="3200400" y="5099050"/>
          <p14:tracePt t="35696" x="3251200" y="5168900"/>
          <p14:tracePt t="35713" x="3302000" y="5219700"/>
          <p14:tracePt t="35729" x="3359150" y="5283200"/>
          <p14:tracePt t="35746" x="3397250" y="5321300"/>
          <p14:tracePt t="35763" x="3441700" y="5372100"/>
          <p14:tracePt t="35779" x="3473450" y="5397500"/>
          <p14:tracePt t="35796" x="3505200" y="5435600"/>
          <p14:tracePt t="35813" x="3549650" y="5480050"/>
          <p14:tracePt t="35829" x="3594100" y="5511800"/>
          <p14:tracePt t="35846" x="3676650" y="5568950"/>
          <p14:tracePt t="35863" x="3740150" y="5613400"/>
          <p14:tracePt t="35879" x="3810000" y="5657850"/>
          <p14:tracePt t="35896" x="3911600" y="5727700"/>
          <p14:tracePt t="35913" x="3987800" y="5791200"/>
          <p14:tracePt t="35929" x="4089400" y="5873750"/>
          <p14:tracePt t="35946" x="4165600" y="5918200"/>
          <p14:tracePt t="35963" x="4248150" y="5956300"/>
          <p14:tracePt t="35979" x="4356100" y="6007100"/>
          <p14:tracePt t="35996" x="4406900" y="6032500"/>
          <p14:tracePt t="36012" x="4508500" y="6070600"/>
          <p14:tracePt t="36029" x="4578350" y="6108700"/>
          <p14:tracePt t="36046" x="4648200" y="6134100"/>
          <p14:tracePt t="36063" x="4756150" y="6159500"/>
          <p14:tracePt t="36079" x="4813300" y="6178550"/>
          <p14:tracePt t="36096" x="4876800" y="6191250"/>
          <p14:tracePt t="36113" x="4914900" y="6203950"/>
          <p14:tracePt t="36129" x="4959350" y="6216650"/>
          <p14:tracePt t="36146" x="5003800" y="6223000"/>
          <p14:tracePt t="36163" x="5022850" y="6223000"/>
          <p14:tracePt t="36179" x="5029200" y="6223000"/>
          <p14:tracePt t="37112" x="5041900" y="6223000"/>
          <p14:tracePt t="37118" x="5054600" y="6229350"/>
          <p14:tracePt t="37130" x="5080000" y="6242050"/>
          <p14:tracePt t="37146" x="5149850" y="6280150"/>
          <p14:tracePt t="37163" x="5200650" y="6311900"/>
          <p14:tracePt t="37196" x="5353050" y="6394450"/>
          <p14:tracePt t="37229" x="5530850" y="6457950"/>
          <p14:tracePt t="37263" x="5613400" y="6489700"/>
          <p14:tracePt t="37280" x="5651500" y="6496050"/>
          <p14:tracePt t="37296" x="5676900" y="6496050"/>
          <p14:tracePt t="37313" x="5702300" y="6470650"/>
          <p14:tracePt t="37330" x="5708650" y="6457950"/>
          <p14:tracePt t="37346" x="5715000" y="6445250"/>
          <p14:tracePt t="37363" x="5721350" y="6432550"/>
          <p14:tracePt t="37396" x="5721350" y="6426200"/>
          <p14:tracePt t="37413" x="5721350" y="6419850"/>
          <p14:tracePt t="37430" x="5702300" y="6407150"/>
          <p14:tracePt t="37446" x="5607050" y="6343650"/>
          <p14:tracePt t="37463" x="5499100" y="6292850"/>
          <p14:tracePt t="37479" x="5314950" y="6242050"/>
          <p14:tracePt t="37496" x="5207000" y="6235700"/>
          <p14:tracePt t="37513" x="5092700" y="6216650"/>
          <p14:tracePt t="37530" x="4965700" y="6210300"/>
          <p14:tracePt t="37546" x="4889500" y="6210300"/>
          <p14:tracePt t="37563" x="4819650" y="6210300"/>
          <p14:tracePt t="37564" x="4800600" y="6210300"/>
          <p14:tracePt t="37580" x="4762500" y="6210300"/>
          <p14:tracePt t="37596" x="4743450" y="6216650"/>
          <p14:tracePt t="37613" x="4718050" y="6223000"/>
          <p14:tracePt t="37630" x="4711700" y="6229350"/>
          <p14:tracePt t="37646" x="4692650" y="6242050"/>
          <p14:tracePt t="37663" x="4692650" y="6261100"/>
          <p14:tracePt t="37680" x="4692650" y="6267450"/>
          <p14:tracePt t="37696" x="4705350" y="6299200"/>
          <p14:tracePt t="37713" x="4724400" y="6337300"/>
          <p14:tracePt t="37729" x="4756150" y="6362700"/>
          <p14:tracePt t="37746" x="4838700" y="6419850"/>
          <p14:tracePt t="37763" x="4933950" y="6438900"/>
          <p14:tracePt t="37780" x="5041900" y="6464300"/>
          <p14:tracePt t="37796" x="5099050" y="6464300"/>
          <p14:tracePt t="37813" x="5162550" y="6451600"/>
          <p14:tracePt t="37830" x="5175250" y="6438900"/>
          <p14:tracePt t="37846" x="5187950" y="6426200"/>
          <p14:tracePt t="37863" x="5200650" y="6388100"/>
          <p14:tracePt t="37879" x="5213350" y="6337300"/>
          <p14:tracePt t="37896" x="5232400" y="6223000"/>
          <p14:tracePt t="37913" x="5251450" y="6134100"/>
          <p14:tracePt t="37929" x="5264150" y="6013450"/>
          <p14:tracePt t="37946" x="5283200" y="5803900"/>
          <p14:tracePt t="37963" x="5321300" y="5670550"/>
          <p14:tracePt t="37980" x="5416550" y="5486400"/>
          <p14:tracePt t="37996" x="5499100" y="5372100"/>
          <p14:tracePt t="38013" x="5575300" y="5283200"/>
          <p14:tracePt t="38030" x="5689600" y="5207000"/>
          <p14:tracePt t="38046" x="5759450" y="5175250"/>
          <p14:tracePt t="38063" x="5873750" y="5168900"/>
          <p14:tracePt t="38080" x="5949950" y="5168900"/>
          <p14:tracePt t="38096" x="6007100" y="5168900"/>
          <p14:tracePt t="38113" x="6045200" y="5175250"/>
          <p14:tracePt t="38130" x="6057900" y="5175250"/>
          <p14:tracePt t="38146" x="6064250" y="5175250"/>
          <p14:tracePt t="38180" x="6064250" y="5194300"/>
          <p14:tracePt t="38196" x="6026150" y="5238750"/>
          <p14:tracePt t="38213" x="5981700" y="5295900"/>
          <p14:tracePt t="38230" x="5892800" y="5384800"/>
          <p14:tracePt t="38246" x="5803900" y="5441950"/>
          <p14:tracePt t="38263" x="5734050" y="5486400"/>
          <p14:tracePt t="38279" x="5651500" y="5537200"/>
          <p14:tracePt t="38296" x="5613400" y="5556250"/>
          <p14:tracePt t="38313" x="5575300" y="5562600"/>
          <p14:tracePt t="38330" x="5575300" y="5568950"/>
          <p14:tracePt t="38346" x="5568950" y="5568950"/>
          <p14:tracePt t="38380" x="5568950" y="5575300"/>
          <p14:tracePt t="38481" x="5575300" y="5568950"/>
          <p14:tracePt t="38487" x="5588000" y="5562600"/>
          <p14:tracePt t="38496" x="5607050" y="5556250"/>
          <p14:tracePt t="38513" x="5683250" y="5543550"/>
          <p14:tracePt t="38529" x="5937250" y="5492750"/>
          <p14:tracePt t="38546" x="6121400" y="5441950"/>
          <p14:tracePt t="38563" x="6515100" y="5321300"/>
          <p14:tracePt t="38580" x="6769100" y="5219700"/>
          <p14:tracePt t="38596" x="7067550" y="5111750"/>
          <p14:tracePt t="38613" x="7378700" y="4972050"/>
          <p14:tracePt t="38630" x="7531100" y="4895850"/>
          <p14:tracePt t="38647" x="7747000" y="4737100"/>
          <p14:tracePt t="38663" x="7867650" y="4616450"/>
          <p14:tracePt t="38680" x="7950200" y="4521200"/>
          <p14:tracePt t="38696" x="8051800" y="4406900"/>
          <p14:tracePt t="38713" x="8096250" y="4343400"/>
          <p14:tracePt t="38731" x="8121650" y="4279900"/>
          <p14:tracePt t="38746" x="8134350" y="4260850"/>
          <p14:tracePt t="38763" x="8134350" y="4248150"/>
          <p14:tracePt t="38780" x="8134350" y="4241800"/>
          <p14:tracePt t="39676" x="8121650" y="4292600"/>
          <p14:tracePt t="39683" x="8102600" y="4387850"/>
          <p14:tracePt t="39689" x="8083550" y="4495800"/>
          <p14:tracePt t="39696" x="8058150" y="4616450"/>
          <p14:tracePt t="39713" x="7981950" y="4895850"/>
          <p14:tracePt t="39730" x="7893050" y="5219700"/>
          <p14:tracePt t="39747" x="7740650" y="5689600"/>
          <p14:tracePt t="39763" x="7645400" y="5905500"/>
          <p14:tracePt t="39796" x="7429500" y="6184900"/>
          <p14:tracePt t="39830" x="7372350" y="6248400"/>
          <p14:tracePt t="39863" x="7366000" y="6248400"/>
          <p14:tracePt t="39960" x="7359650" y="6248400"/>
          <p14:tracePt t="39974" x="7340600" y="6242050"/>
          <p14:tracePt t="39981" x="7296150" y="6223000"/>
          <p14:tracePt t="39996" x="7232650" y="6191250"/>
          <p14:tracePt t="40013" x="7181850" y="6159500"/>
          <p14:tracePt t="40029" x="7137400" y="6146800"/>
          <p14:tracePt t="40046" x="7118350" y="6140450"/>
          <p14:tracePt t="40080" x="7118350" y="6134100"/>
          <p14:tracePt t="40107" x="7112000" y="6134100"/>
          <p14:tracePt t="40141" x="7099300" y="6127750"/>
          <p14:tracePt t="40148" x="7086600" y="6127750"/>
          <p14:tracePt t="40155" x="7042150" y="6115050"/>
          <p14:tracePt t="40163" x="6985000" y="6102350"/>
          <p14:tracePt t="40180" x="6832600" y="6051550"/>
          <p14:tracePt t="40196" x="6604000" y="5943600"/>
          <p14:tracePt t="40213" x="6489700" y="5899150"/>
          <p14:tracePt t="40230" x="6426200" y="5880100"/>
          <p14:tracePt t="40246" x="6394450" y="5867400"/>
          <p14:tracePt t="40263" x="6388100" y="5867400"/>
          <p14:tracePt t="40280" x="6350000" y="5854700"/>
          <p14:tracePt t="40297" x="6203950" y="5816600"/>
          <p14:tracePt t="40313" x="6070600" y="5772150"/>
          <p14:tracePt t="40330" x="5822950" y="5721350"/>
          <p14:tracePt t="40346" x="5645150" y="5695950"/>
          <p14:tracePt t="40363" x="5346700" y="5664200"/>
          <p14:tracePt t="40380" x="5156200" y="5638800"/>
          <p14:tracePt t="40396" x="4972050" y="5619750"/>
          <p14:tracePt t="40413" x="4673600" y="5581650"/>
          <p14:tracePt t="40430" x="4527550" y="5575300"/>
          <p14:tracePt t="40446" x="4368800" y="5575300"/>
          <p14:tracePt t="40463" x="4260850" y="5575300"/>
          <p14:tracePt t="40480" x="4152900" y="5588000"/>
          <p14:tracePt t="40496" x="3987800" y="5607050"/>
          <p14:tracePt t="40513" x="3886200" y="5651500"/>
          <p14:tracePt t="40531" x="3746500" y="5721350"/>
          <p14:tracePt t="40546" x="3644900" y="5784850"/>
          <p14:tracePt t="40563" x="3549650" y="5861050"/>
          <p14:tracePt t="40580" x="3448050" y="5962650"/>
          <p14:tracePt t="40596" x="3397250" y="6007100"/>
          <p14:tracePt t="40614" x="3346450" y="6064250"/>
          <p14:tracePt t="40630" x="3321050" y="6108700"/>
          <p14:tracePt t="40647" x="3302000" y="6153150"/>
          <p14:tracePt t="40663" x="3295650" y="6223000"/>
          <p14:tracePt t="40680" x="3295650" y="6273800"/>
          <p14:tracePt t="40696" x="3327400" y="6375400"/>
          <p14:tracePt t="40713" x="3371850" y="6457950"/>
          <p14:tracePt t="40730" x="3454400" y="6559550"/>
          <p14:tracePt t="40746" x="3644900" y="6731000"/>
          <p14:tracePt t="40763" x="3790950" y="6832600"/>
          <p14:tracePt t="40780" x="4044950" y="6851650"/>
          <p14:tracePt t="40797" x="4235450" y="6851650"/>
          <p14:tracePt t="40813" x="4438650" y="6851650"/>
          <p14:tracePt t="40830" x="4787900" y="6851650"/>
          <p14:tracePt t="40846" x="5048250" y="6851650"/>
          <p14:tracePt t="40864" x="5422900" y="6826250"/>
          <p14:tracePt t="40880" x="5619750" y="6794500"/>
          <p14:tracePt t="40897" x="5822950" y="6731000"/>
          <p14:tracePt t="40913" x="6076950" y="6610350"/>
          <p14:tracePt t="40930" x="6203950" y="6515100"/>
          <p14:tracePt t="40947" x="6330950" y="6388100"/>
          <p14:tracePt t="40963" x="6394450" y="6299200"/>
          <p14:tracePt t="40980" x="6432550" y="6235700"/>
          <p14:tracePt t="40996" x="6470650" y="6108700"/>
          <p14:tracePt t="41013" x="6470650" y="6007100"/>
          <p14:tracePt t="41029" x="6457950" y="5861050"/>
          <p14:tracePt t="41046" x="6426200" y="5791200"/>
          <p14:tracePt t="41063" x="6375400" y="5695950"/>
          <p14:tracePt t="41080" x="6261100" y="5549900"/>
          <p14:tracePt t="41096" x="6159500" y="5467350"/>
          <p14:tracePt t="41113" x="6019800" y="5403850"/>
          <p14:tracePt t="41130" x="5778500" y="5314950"/>
          <p14:tracePt t="41147" x="5588000" y="5289550"/>
          <p14:tracePt t="41163" x="5295900" y="5289550"/>
          <p14:tracePt t="41180" x="5092700" y="5314950"/>
          <p14:tracePt t="41197" x="4787900" y="5397500"/>
          <p14:tracePt t="41213" x="4641850" y="5467350"/>
          <p14:tracePt t="41230" x="4495800" y="5543550"/>
          <p14:tracePt t="41246" x="4318000" y="5676900"/>
          <p14:tracePt t="41263" x="4235450" y="5740400"/>
          <p14:tracePt t="41281" x="4178300" y="5797550"/>
          <p14:tracePt t="41296" x="4146550" y="5873750"/>
          <p14:tracePt t="41313" x="4140200" y="5949950"/>
          <p14:tracePt t="41330" x="4146550" y="6102350"/>
          <p14:tracePt t="41347" x="4184650" y="6203950"/>
          <p14:tracePt t="41364" x="4311650" y="6381750"/>
          <p14:tracePt t="41380" x="4432300" y="6521450"/>
          <p14:tracePt t="41397" x="4572000" y="6642100"/>
          <p14:tracePt t="41413" x="4838700" y="6794500"/>
          <p14:tracePt t="41430" x="5041900" y="6845300"/>
          <p14:tracePt t="41447" x="5308600" y="6851650"/>
          <p14:tracePt t="41463" x="5480050" y="6845300"/>
          <p14:tracePt t="41480" x="5619750" y="6832600"/>
          <p14:tracePt t="41496" x="5784850" y="6769100"/>
          <p14:tracePt t="41513" x="5911850" y="6692900"/>
          <p14:tracePt t="41530" x="6032500" y="6597650"/>
          <p14:tracePt t="41546" x="6172200" y="6457950"/>
          <p14:tracePt t="41563" x="6235700" y="6362700"/>
          <p14:tracePt t="41580" x="6286500" y="6267450"/>
          <p14:tracePt t="41597" x="6292850" y="6197600"/>
          <p14:tracePt t="41613" x="6292850" y="6121400"/>
          <p14:tracePt t="41630" x="6254750" y="6007100"/>
          <p14:tracePt t="41646" x="6203950" y="5937250"/>
          <p14:tracePt t="41663" x="6057900" y="5854700"/>
          <p14:tracePt t="41680" x="5924550" y="5797550"/>
          <p14:tracePt t="41697" x="5695950" y="5746750"/>
          <p14:tracePt t="41713" x="5518150" y="5708650"/>
          <p14:tracePt t="41730" x="5346700" y="5708650"/>
          <p14:tracePt t="41746" x="5105400" y="5708650"/>
          <p14:tracePt t="41763" x="4933950" y="5746750"/>
          <p14:tracePt t="41779" x="4800600" y="5778500"/>
          <p14:tracePt t="41796" x="4641850" y="5822950"/>
          <p14:tracePt t="41813" x="4527550" y="5873750"/>
          <p14:tracePt t="41830" x="4375150" y="5988050"/>
          <p14:tracePt t="41847" x="4286250" y="6076950"/>
          <p14:tracePt t="41863" x="4216400" y="6146800"/>
          <p14:tracePt t="41880" x="4140200" y="6242050"/>
          <p14:tracePt t="41896" x="4114800" y="6286500"/>
          <p14:tracePt t="41913" x="4095750" y="6343650"/>
          <p14:tracePt t="41930" x="4089400" y="6388100"/>
          <p14:tracePt t="41946" x="4089400" y="6419850"/>
          <p14:tracePt t="41963" x="4108450" y="6496050"/>
          <p14:tracePt t="41980" x="4140200" y="6559550"/>
          <p14:tracePt t="41996" x="4229100" y="6635750"/>
          <p14:tracePt t="42013" x="4330700" y="6686550"/>
          <p14:tracePt t="42030" x="4457700" y="6724650"/>
          <p14:tracePt t="42046" x="4673600" y="6762750"/>
          <p14:tracePt t="42063" x="4851400" y="6775450"/>
          <p14:tracePt t="42080" x="5099050" y="6762750"/>
          <p14:tracePt t="42096" x="5219700" y="6750050"/>
          <p14:tracePt t="42113" x="5295900" y="6724650"/>
          <p14:tracePt t="42130" x="5391150" y="6692900"/>
          <p14:tracePt t="42146" x="5429250" y="6661150"/>
          <p14:tracePt t="42163" x="5473700" y="6610350"/>
          <p14:tracePt t="42180" x="5499100" y="6578600"/>
          <p14:tracePt t="42196" x="5511800" y="6546850"/>
          <p14:tracePt t="42213" x="5518150" y="6521450"/>
          <p14:tracePt t="42230" x="5518150" y="6502400"/>
          <p14:tracePt t="42246" x="5518150" y="6489700"/>
          <p14:tracePt t="42263" x="5518150" y="6470650"/>
          <p14:tracePt t="42281" x="5492750" y="6445250"/>
          <p14:tracePt t="42296" x="5473700" y="6432550"/>
          <p14:tracePt t="42313" x="5461000" y="6419850"/>
          <p14:tracePt t="42330" x="5448300" y="6419850"/>
          <p14:tracePt t="42347" x="5441950" y="6413500"/>
          <p14:tracePt t="42363" x="5435600" y="64135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nb-NO" altLang="en-US" b="1" i="1" smtClean="0">
                <a:solidFill>
                  <a:srgbClr val="FFCC00"/>
                </a:solidFill>
              </a:rPr>
              <a:t>Control of confounding</a:t>
            </a:r>
            <a:endParaRPr lang="en-US" altLang="en-US" b="1" i="1" smtClean="0">
              <a:solidFill>
                <a:srgbClr val="FFCC00"/>
              </a:solidFill>
            </a:endParaRPr>
          </a:p>
        </p:txBody>
      </p:sp>
      <p:sp>
        <p:nvSpPr>
          <p:cNvPr id="14339" name="Text Box 3"/>
          <p:cNvSpPr txBox="1">
            <a:spLocks noChangeArrowheads="1"/>
          </p:cNvSpPr>
          <p:nvPr/>
        </p:nvSpPr>
        <p:spPr bwMode="auto">
          <a:xfrm>
            <a:off x="457200" y="1981200"/>
            <a:ext cx="4724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a:solidFill>
                  <a:schemeClr val="bg1"/>
                </a:solidFill>
              </a:rPr>
              <a:t>In the study design</a:t>
            </a:r>
          </a:p>
          <a:p>
            <a:pPr eaLnBrk="1" hangingPunct="1">
              <a:spcBef>
                <a:spcPct val="50000"/>
              </a:spcBef>
            </a:pPr>
            <a:r>
              <a:rPr lang="nb-NO" altLang="en-US" sz="2400">
                <a:solidFill>
                  <a:schemeClr val="bg1"/>
                </a:solidFill>
              </a:rPr>
              <a:t> </a:t>
            </a:r>
            <a:r>
              <a:rPr lang="nb-NO" altLang="en-US" sz="2400">
                <a:solidFill>
                  <a:srgbClr val="FFCC00"/>
                </a:solidFill>
              </a:rPr>
              <a:t>restriction</a:t>
            </a:r>
          </a:p>
          <a:p>
            <a:pPr eaLnBrk="1" hangingPunct="1">
              <a:spcBef>
                <a:spcPct val="50000"/>
              </a:spcBef>
            </a:pPr>
            <a:r>
              <a:rPr lang="nb-NO" altLang="en-US" sz="2400">
                <a:solidFill>
                  <a:srgbClr val="FFCC00"/>
                </a:solidFill>
              </a:rPr>
              <a:t> randomization</a:t>
            </a:r>
            <a:endParaRPr lang="en-US" altLang="en-US" sz="2400">
              <a:solidFill>
                <a:srgbClr val="FFCC00"/>
              </a:solidFill>
            </a:endParaRPr>
          </a:p>
        </p:txBody>
      </p:sp>
      <p:sp>
        <p:nvSpPr>
          <p:cNvPr id="14340" name="Text Box 4"/>
          <p:cNvSpPr txBox="1">
            <a:spLocks noChangeArrowheads="1"/>
          </p:cNvSpPr>
          <p:nvPr/>
        </p:nvSpPr>
        <p:spPr bwMode="auto">
          <a:xfrm>
            <a:off x="381000" y="4038600"/>
            <a:ext cx="4572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a:solidFill>
                  <a:schemeClr val="bg1"/>
                </a:solidFill>
              </a:rPr>
              <a:t>In the analysis</a:t>
            </a:r>
          </a:p>
          <a:p>
            <a:pPr eaLnBrk="1" hangingPunct="1">
              <a:spcBef>
                <a:spcPct val="50000"/>
              </a:spcBef>
            </a:pPr>
            <a:r>
              <a:rPr lang="nb-NO" altLang="en-US" sz="2400">
                <a:solidFill>
                  <a:srgbClr val="FFCC00"/>
                </a:solidFill>
              </a:rPr>
              <a:t>Stratification</a:t>
            </a:r>
          </a:p>
          <a:p>
            <a:pPr eaLnBrk="1" hangingPunct="1">
              <a:spcBef>
                <a:spcPct val="50000"/>
              </a:spcBef>
            </a:pPr>
            <a:r>
              <a:rPr lang="nb-NO" altLang="en-US" sz="2400">
                <a:solidFill>
                  <a:srgbClr val="FFCC00"/>
                </a:solidFill>
              </a:rPr>
              <a:t>Multivariate regression analysis</a:t>
            </a:r>
            <a:endParaRPr lang="en-US" altLang="en-US" sz="240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441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4338" grpId="0"/>
    </p:bldLst>
  </p:timing>
  <p:extLst>
    <p:ext uri="{3A86A75C-4F4B-4683-9AE1-C65F6400EC91}">
      <p14:laserTraceLst xmlns:p14="http://schemas.microsoft.com/office/powerpoint/2010/main">
        <p14:tracePtLst>
          <p14:tracePt t="4542" x="5429250" y="6407150"/>
          <p14:tracePt t="4549" x="5422900" y="6400800"/>
          <p14:tracePt t="4560" x="5416550" y="6388100"/>
          <p14:tracePt t="4577" x="5391150" y="6362700"/>
          <p14:tracePt t="4594" x="5365750" y="6343650"/>
          <p14:tracePt t="4610" x="5353050" y="6330950"/>
          <p14:tracePt t="4627" x="5334000" y="6299200"/>
          <p14:tracePt t="4644" x="5314950" y="6267450"/>
          <p14:tracePt t="4677" x="5276850" y="6134100"/>
          <p14:tracePt t="4710" x="5302250" y="5848350"/>
          <p14:tracePt t="4744" x="5480050" y="5416550"/>
          <p14:tracePt t="4760" x="5562600" y="5245100"/>
          <p14:tracePt t="4777" x="5664200" y="5092700"/>
          <p14:tracePt t="4793" x="5778500" y="4876800"/>
          <p14:tracePt t="4810" x="5848350" y="4768850"/>
          <p14:tracePt t="4827" x="5911850" y="4660900"/>
          <p14:tracePt t="4843" x="5943600" y="4616450"/>
          <p14:tracePt t="4860" x="5962650" y="4572000"/>
          <p14:tracePt t="4877" x="6000750" y="4527550"/>
          <p14:tracePt t="4894" x="6051550" y="4464050"/>
          <p14:tracePt t="6341" x="6051550" y="4457700"/>
          <p14:tracePt t="12569" x="6051550" y="4451350"/>
          <p14:tracePt t="12617" x="6051550" y="4445000"/>
          <p14:tracePt t="12625" x="6057900" y="4432300"/>
          <p14:tracePt t="12631" x="6057900" y="4425950"/>
          <p14:tracePt t="12644" x="6064250" y="4419600"/>
          <p14:tracePt t="12661" x="6070600" y="4381500"/>
          <p14:tracePt t="12694" x="6083300" y="4311650"/>
          <p14:tracePt t="12727" x="6108700" y="4267200"/>
          <p14:tracePt t="12761" x="6115050" y="4241800"/>
          <p14:tracePt t="12868" x="6115050" y="4235450"/>
          <p14:tracePt t="12993" x="6108700" y="4235450"/>
          <p14:tracePt t="13035" x="6102350" y="4235450"/>
          <p14:tracePt t="13340" x="6102350" y="4241800"/>
          <p14:tracePt t="13381" x="6102350" y="4248150"/>
          <p14:tracePt t="13396" x="6102350" y="4254500"/>
          <p14:tracePt t="13410" x="6102350" y="4260850"/>
          <p14:tracePt t="17259" x="6102350" y="4254500"/>
          <p14:tracePt t="17816" x="6102350" y="4248150"/>
          <p14:tracePt t="19761" x="6102350" y="4254500"/>
          <p14:tracePt t="31849" x="6096000" y="4248150"/>
          <p14:tracePt t="31855" x="6076950" y="4235450"/>
          <p14:tracePt t="31864" x="6057900" y="4210050"/>
          <p14:tracePt t="31878" x="5981700" y="4152900"/>
          <p14:tracePt t="31895" x="5873750" y="4070350"/>
          <p14:tracePt t="31911" x="5632450" y="3943350"/>
          <p14:tracePt t="31928" x="5391150" y="3822700"/>
          <p14:tracePt t="31945" x="4908550" y="3549650"/>
          <p14:tracePt t="31978" x="4051300" y="3175000"/>
          <p14:tracePt t="32012" x="2946400" y="2686050"/>
          <p14:tracePt t="32045" x="2559050" y="2463800"/>
          <p14:tracePt t="32062" x="2476500" y="2413000"/>
          <p14:tracePt t="32078" x="2425700" y="2368550"/>
          <p14:tracePt t="32095" x="2419350" y="2349500"/>
          <p14:tracePt t="32112" x="2413000" y="2317750"/>
          <p14:tracePt t="32128" x="2425700" y="2292350"/>
          <p14:tracePt t="32145" x="2444750" y="2260600"/>
          <p14:tracePt t="32161" x="2501900" y="2209800"/>
          <p14:tracePt t="32178" x="2514600" y="2203450"/>
          <p14:tracePt t="32482" x="2571750" y="2184400"/>
          <p14:tracePt t="32489" x="2654300" y="2165350"/>
          <p14:tracePt t="32496" x="2743200" y="2159000"/>
          <p14:tracePt t="32511" x="2933700" y="2159000"/>
          <p14:tracePt t="32528" x="3130550" y="2190750"/>
          <p14:tracePt t="32545" x="3422650" y="2286000"/>
          <p14:tracePt t="32561" x="3594100" y="2374900"/>
          <p14:tracePt t="32578" x="3740150" y="2451100"/>
          <p14:tracePt t="32595" x="3879850" y="2527300"/>
          <p14:tracePt t="32611" x="3911600" y="2552700"/>
          <p14:tracePt t="32628" x="3937000" y="2565400"/>
          <p14:tracePt t="32645" x="3937000" y="2571750"/>
          <p14:tracePt t="32697" x="3930650" y="2571750"/>
          <p14:tracePt t="32704" x="3898900" y="2559050"/>
          <p14:tracePt t="32712" x="3854450" y="2546350"/>
          <p14:tracePt t="32728" x="3721100" y="2495550"/>
          <p14:tracePt t="32745" x="3543300" y="2406650"/>
          <p14:tracePt t="32762" x="3225800" y="2260600"/>
          <p14:tracePt t="32778" x="3028950" y="2171700"/>
          <p14:tracePt t="32795" x="2787650" y="2076450"/>
          <p14:tracePt t="32811" x="2635250" y="2012950"/>
          <p14:tracePt t="32829" x="2425700" y="1955800"/>
          <p14:tracePt t="32845" x="2305050" y="1924050"/>
          <p14:tracePt t="32862" x="2159000" y="1892300"/>
          <p14:tracePt t="32878" x="1917700" y="1866900"/>
          <p14:tracePt t="32895" x="1771650" y="1866900"/>
          <p14:tracePt t="32911" x="1638300" y="1866900"/>
          <p14:tracePt t="32913" x="1587500" y="1866900"/>
          <p14:tracePt t="32928" x="1485900" y="1879600"/>
          <p14:tracePt t="32945" x="1403350" y="1917700"/>
          <p14:tracePt t="32961" x="1301750" y="1987550"/>
          <p14:tracePt t="32978" x="1263650" y="2038350"/>
          <p14:tracePt t="32995" x="1225550" y="2114550"/>
          <p14:tracePt t="33011" x="1200150" y="2254250"/>
          <p14:tracePt t="33028" x="1200150" y="2362200"/>
          <p14:tracePt t="33045" x="1225550" y="2495550"/>
          <p14:tracePt t="33062" x="1276350" y="2590800"/>
          <p14:tracePt t="33078" x="1333500" y="2667000"/>
          <p14:tracePt t="33095" x="1479550" y="2774950"/>
          <p14:tracePt t="33112" x="1593850" y="2813050"/>
          <p14:tracePt t="33128" x="1797050" y="2838450"/>
          <p14:tracePt t="33145" x="1955800" y="2838450"/>
          <p14:tracePt t="33163" x="2190750" y="2832100"/>
          <p14:tracePt t="33178" x="2349500" y="2800350"/>
          <p14:tracePt t="33195" x="2514600" y="2755900"/>
          <p14:tracePt t="33211" x="2736850" y="2667000"/>
          <p14:tracePt t="33228" x="2870200" y="2597150"/>
          <p14:tracePt t="33245" x="3041650" y="2514600"/>
          <p14:tracePt t="33261" x="3124200" y="2470150"/>
          <p14:tracePt t="33278" x="3175000" y="2438400"/>
          <p14:tracePt t="33295" x="3225800" y="2374900"/>
          <p14:tracePt t="33312" x="3238500" y="2336800"/>
          <p14:tracePt t="33328" x="3238500" y="2298700"/>
          <p14:tracePt t="33345" x="3238500" y="2216150"/>
          <p14:tracePt t="33362" x="3219450" y="2165350"/>
          <p14:tracePt t="33378" x="3130550" y="2089150"/>
          <p14:tracePt t="33395" x="3035300" y="2032000"/>
          <p14:tracePt t="33411" x="2927350" y="1974850"/>
          <p14:tracePt t="33413" x="2870200" y="1955800"/>
          <p14:tracePt t="33428" x="2762250" y="1911350"/>
          <p14:tracePt t="33445" x="2628900" y="1879600"/>
          <p14:tracePt t="33461" x="2444750" y="1854200"/>
          <p14:tracePt t="33478" x="2349500" y="1854200"/>
          <p14:tracePt t="33495" x="2241550" y="1854200"/>
          <p14:tracePt t="33512" x="2108200" y="1873250"/>
          <p14:tracePt t="33528" x="2038350" y="1885950"/>
          <p14:tracePt t="33545" x="1981200" y="1911350"/>
          <p14:tracePt t="33561" x="1949450" y="1936750"/>
          <p14:tracePt t="33578" x="1917700" y="1955800"/>
          <p14:tracePt t="33595" x="1892300" y="1987550"/>
          <p14:tracePt t="33612" x="1879600" y="2012950"/>
          <p14:tracePt t="33628" x="1873250" y="2044700"/>
          <p14:tracePt t="33746" x="1866900" y="2044700"/>
          <p14:tracePt t="34115" x="1866900" y="2038350"/>
          <p14:tracePt t="35284" x="1854200" y="2038350"/>
          <p14:tracePt t="35300" x="1854200" y="2044700"/>
          <p14:tracePt t="35304" x="1847850" y="2044700"/>
          <p14:tracePt t="35311" x="1847850" y="2051050"/>
          <p14:tracePt t="35345" x="1816100" y="2063750"/>
          <p14:tracePt t="35378" x="1790700" y="2070100"/>
          <p14:tracePt t="35412" x="1778000" y="2076450"/>
          <p14:tracePt t="36006" x="1771650" y="2076450"/>
          <p14:tracePt t="36605" x="1790700" y="2076450"/>
          <p14:tracePt t="36610" x="1847850" y="2070100"/>
          <p14:tracePt t="36618" x="1911350" y="2070100"/>
          <p14:tracePt t="36629" x="1962150" y="2070100"/>
          <p14:tracePt t="36645" x="2120900" y="2082800"/>
          <p14:tracePt t="36662" x="2406650" y="2152650"/>
          <p14:tracePt t="36679" x="2616200" y="2203450"/>
          <p14:tracePt t="36712" x="3130550" y="2387600"/>
          <p14:tracePt t="36745" x="3448050" y="2508250"/>
          <p14:tracePt t="36778" x="3556000" y="2527300"/>
          <p14:tracePt t="36795" x="3575050" y="2533650"/>
          <p14:tracePt t="36812" x="3594100" y="2540000"/>
          <p14:tracePt t="36972" x="3587750" y="2540000"/>
          <p14:tracePt t="36980" x="3581400" y="2540000"/>
          <p14:tracePt t="36986" x="3562350" y="2533650"/>
          <p14:tracePt t="36995" x="3543300" y="2533650"/>
          <p14:tracePt t="37012" x="3498850" y="2520950"/>
          <p14:tracePt t="37028" x="3390900" y="2501900"/>
          <p14:tracePt t="37045" x="3314700" y="2476500"/>
          <p14:tracePt t="37062" x="3187700" y="2463800"/>
          <p14:tracePt t="37079" x="3124200" y="2457450"/>
          <p14:tracePt t="37095" x="3041650" y="2444750"/>
          <p14:tracePt t="37112" x="2946400" y="2438400"/>
          <p14:tracePt t="37128" x="2857500" y="2432050"/>
          <p14:tracePt t="37145" x="2768600" y="2419350"/>
          <p14:tracePt t="37162" x="2660650" y="2413000"/>
          <p14:tracePt t="37179" x="2609850" y="2413000"/>
          <p14:tracePt t="37195" x="2559050" y="2406650"/>
          <p14:tracePt t="37212" x="2533650" y="2400300"/>
          <p14:tracePt t="37228" x="2527300" y="2393950"/>
          <p14:tracePt t="37245" x="2520950" y="2393950"/>
          <p14:tracePt t="37327" x="2520950" y="2387600"/>
          <p14:tracePt t="37375" x="2520950" y="2381250"/>
          <p14:tracePt t="37381" x="2520950" y="2374900"/>
          <p14:tracePt t="37388" x="2520950" y="2368550"/>
          <p14:tracePt t="37396" x="2527300" y="2368550"/>
          <p14:tracePt t="37412" x="2533650" y="2349500"/>
          <p14:tracePt t="37428" x="2546350" y="2336800"/>
          <p14:tracePt t="37445" x="2571750" y="2324100"/>
          <p14:tracePt t="37462" x="2578100" y="2311400"/>
          <p14:tracePt t="37478" x="2590800" y="2311400"/>
          <p14:tracePt t="37495" x="2597150" y="2311400"/>
          <p14:tracePt t="37512" x="2603500" y="2317750"/>
          <p14:tracePt t="37545" x="2609850" y="2317750"/>
          <p14:tracePt t="71883" x="2597150" y="2317750"/>
          <p14:tracePt t="71890" x="2584450" y="2317750"/>
          <p14:tracePt t="71897" x="2571750" y="2311400"/>
          <p14:tracePt t="71914" x="2527300" y="2305050"/>
          <p14:tracePt t="71930" x="2476500" y="2298700"/>
          <p14:tracePt t="71947" x="2368550" y="2286000"/>
          <p14:tracePt t="71964" x="2266950" y="2279650"/>
          <p14:tracePt t="71997" x="1974850" y="2254250"/>
          <p14:tracePt t="72031" x="1574800" y="2247900"/>
          <p14:tracePt t="72064" x="1143000" y="2222500"/>
          <p14:tracePt t="72080" x="1009650" y="2209800"/>
          <p14:tracePt t="72097" x="927100" y="2203450"/>
          <p14:tracePt t="72114" x="838200" y="2203450"/>
          <p14:tracePt t="72131" x="787400" y="2203450"/>
          <p14:tracePt t="72147" x="730250" y="2190750"/>
          <p14:tracePt t="72164" x="698500" y="2178050"/>
          <p14:tracePt t="72180" x="685800" y="2171700"/>
          <p14:tracePt t="72197" x="679450" y="2165350"/>
          <p14:tracePt t="72214" x="711200" y="2139950"/>
          <p14:tracePt t="72230" x="844550" y="2063750"/>
          <p14:tracePt t="72247" x="965200" y="2012950"/>
          <p14:tracePt t="72264" x="1130300" y="1968500"/>
          <p14:tracePt t="72280" x="1422400" y="1943100"/>
          <p14:tracePt t="72297" x="1612900" y="1943100"/>
          <p14:tracePt t="72313" x="1892300" y="1981200"/>
          <p14:tracePt t="72331" x="2076450" y="2038350"/>
          <p14:tracePt t="72347" x="2241550" y="2101850"/>
          <p14:tracePt t="72364" x="2482850" y="2222500"/>
          <p14:tracePt t="72381" x="2622550" y="2311400"/>
          <p14:tracePt t="72397" x="2768600" y="2419350"/>
          <p14:tracePt t="72414" x="2813050" y="2476500"/>
          <p14:tracePt t="72430" x="2838450" y="2508250"/>
          <p14:tracePt t="72447" x="2844800" y="2514600"/>
          <p14:tracePt t="72481" x="2851150" y="2501900"/>
          <p14:tracePt t="72497" x="2901950" y="2444750"/>
          <p14:tracePt t="72514" x="2959100" y="2381250"/>
          <p14:tracePt t="72530" x="3054350" y="2209800"/>
          <p14:tracePt t="72547" x="3105150" y="2082800"/>
          <p14:tracePt t="72564" x="3175000" y="1905000"/>
          <p14:tracePt t="72581" x="3187700" y="1809750"/>
          <p14:tracePt t="72597" x="3200400" y="1720850"/>
          <p14:tracePt t="72614" x="3200400" y="1581150"/>
          <p14:tracePt t="72630" x="3213100" y="1447800"/>
          <p14:tracePt t="72647" x="3213100" y="1301750"/>
          <p14:tracePt t="72664" x="3213100" y="1231900"/>
          <p14:tracePt t="72681" x="3213100" y="1187450"/>
          <p14:tracePt t="72697" x="3206750" y="1136650"/>
          <p14:tracePt t="72713" x="3200400" y="1098550"/>
          <p14:tracePt t="72730" x="3187700" y="1035050"/>
          <p14:tracePt t="72747" x="3187700" y="984250"/>
          <p14:tracePt t="72764" x="3194050" y="946150"/>
          <p14:tracePt t="72780" x="3213100" y="908050"/>
          <p14:tracePt t="73053" x="3289300" y="901700"/>
          <p14:tracePt t="73060" x="3416300" y="889000"/>
          <p14:tracePt t="73067" x="3568700" y="889000"/>
          <p14:tracePt t="73081" x="4006850" y="889000"/>
          <p14:tracePt t="73097" x="4464050" y="908050"/>
          <p14:tracePt t="73114" x="4889500" y="996950"/>
          <p14:tracePt t="73116" x="5124450" y="1060450"/>
          <p14:tracePt t="73130" x="5549900" y="1231900"/>
          <p14:tracePt t="73147" x="5880100" y="1409700"/>
          <p14:tracePt t="73164" x="6191250" y="1562100"/>
          <p14:tracePt t="73181" x="6337300" y="1631950"/>
          <p14:tracePt t="73197" x="6419850" y="1670050"/>
          <p14:tracePt t="73214" x="6496050" y="1695450"/>
          <p14:tracePt t="73231" x="6527800" y="1695450"/>
          <p14:tracePt t="73247" x="6534150" y="1695450"/>
          <p14:tracePt t="73303" x="6521450" y="1695450"/>
          <p14:tracePt t="73310" x="6508750" y="1695450"/>
          <p14:tracePt t="73317" x="6489700" y="1695450"/>
          <p14:tracePt t="73331" x="6413500" y="1689100"/>
          <p14:tracePt t="73347" x="6292850" y="1663700"/>
          <p14:tracePt t="73364" x="6153150" y="1644650"/>
          <p14:tracePt t="73380" x="5937250" y="1612900"/>
          <p14:tracePt t="73397" x="5765800" y="1587500"/>
          <p14:tracePt t="73414" x="5511800" y="1568450"/>
          <p14:tracePt t="73431" x="5289550" y="1549400"/>
          <p14:tracePt t="73447" x="4953000" y="1555750"/>
          <p14:tracePt t="73464" x="4432300" y="1600200"/>
          <p14:tracePt t="73481" x="4102100" y="1644650"/>
          <p14:tracePt t="73497" x="3721100" y="1701800"/>
          <p14:tracePt t="73514" x="3517900" y="1739900"/>
          <p14:tracePt t="73531" x="3346450" y="1771650"/>
          <p14:tracePt t="73547" x="3054350" y="1860550"/>
          <p14:tracePt t="73564" x="2895600" y="1930400"/>
          <p14:tracePt t="73580" x="2673350" y="2012950"/>
          <p14:tracePt t="73597" x="2514600" y="2063750"/>
          <p14:tracePt t="73614" x="2387600" y="2108200"/>
          <p14:tracePt t="73630" x="2254250" y="2159000"/>
          <p14:tracePt t="73647" x="2184400" y="2171700"/>
          <p14:tracePt t="73664" x="2101850" y="2197100"/>
          <p14:tracePt t="73681" x="1955800" y="2216150"/>
          <p14:tracePt t="73697" x="1847850" y="2241550"/>
          <p14:tracePt t="73714" x="1701800" y="2266950"/>
          <p14:tracePt t="73731" x="1625600" y="2279650"/>
          <p14:tracePt t="73748" x="1524000" y="2298700"/>
          <p14:tracePt t="73764" x="1466850" y="2305050"/>
          <p14:tracePt t="73780" x="1416050" y="2311400"/>
          <p14:tracePt t="73797" x="1358900" y="2324100"/>
          <p14:tracePt t="73814" x="1327150" y="2336800"/>
          <p14:tracePt t="73831" x="1308100" y="2349500"/>
          <p14:tracePt t="73847" x="1301750" y="2362200"/>
          <p14:tracePt t="73864" x="1301750" y="2368550"/>
          <p14:tracePt t="73880" x="1333500" y="2393950"/>
          <p14:tracePt t="73897" x="1390650" y="2432050"/>
          <p14:tracePt t="73914" x="1574800" y="2514600"/>
          <p14:tracePt t="73931" x="1727200" y="2565400"/>
          <p14:tracePt t="73947" x="1936750" y="2635250"/>
          <p14:tracePt t="73964" x="2273300" y="2717800"/>
          <p14:tracePt t="73981" x="2533650" y="2736850"/>
          <p14:tracePt t="73998" x="2838450" y="2762250"/>
          <p14:tracePt t="74014" x="2990850" y="2768600"/>
          <p14:tracePt t="74031" x="3162300" y="2768600"/>
          <p14:tracePt t="74047" x="3346450" y="2717800"/>
          <p14:tracePt t="74064" x="3429000" y="2673350"/>
          <p14:tracePt t="74081" x="3486150" y="2590800"/>
          <p14:tracePt t="74097" x="3498850" y="2520950"/>
          <p14:tracePt t="74114" x="3498850" y="2438400"/>
          <p14:tracePt t="74116" x="3498850" y="2393950"/>
          <p14:tracePt t="74130" x="3492500" y="2305050"/>
          <p14:tracePt t="74147" x="3454400" y="2184400"/>
          <p14:tracePt t="74165" x="3371850" y="1981200"/>
          <p14:tracePt t="74181" x="3302000" y="1879600"/>
          <p14:tracePt t="74197" x="3219450" y="1809750"/>
          <p14:tracePt t="74214" x="3086100" y="1720850"/>
          <p14:tracePt t="74231" x="2990850" y="1689100"/>
          <p14:tracePt t="74247" x="2870200" y="1676400"/>
          <p14:tracePt t="74264" x="2635250" y="1676400"/>
          <p14:tracePt t="74280" x="2495550" y="1695450"/>
          <p14:tracePt t="74297" x="2317750" y="1727200"/>
          <p14:tracePt t="74314" x="2209800" y="1746250"/>
          <p14:tracePt t="74330" x="2127250" y="1771650"/>
          <p14:tracePt t="74348" x="2044700" y="1797050"/>
          <p14:tracePt t="74364" x="2000250" y="1816100"/>
          <p14:tracePt t="74380" x="1955800" y="1841500"/>
          <p14:tracePt t="74397" x="1930400" y="1873250"/>
          <p14:tracePt t="74414" x="1911350" y="1898650"/>
          <p14:tracePt t="74431" x="1892300" y="1955800"/>
          <p14:tracePt t="74447" x="1879600" y="1993900"/>
          <p14:tracePt t="74464" x="1873250" y="2057400"/>
          <p14:tracePt t="74480" x="1866900" y="2108200"/>
          <p14:tracePt t="74497" x="1873250" y="2190750"/>
          <p14:tracePt t="74514" x="1898650" y="2260600"/>
          <p14:tracePt t="74531" x="1949450" y="2349500"/>
          <p14:tracePt t="74547" x="2044700" y="2508250"/>
          <p14:tracePt t="74564" x="2152650" y="2609850"/>
          <p14:tracePt t="74580" x="2273300" y="2711450"/>
          <p14:tracePt t="74597" x="2476500" y="2832100"/>
          <p14:tracePt t="74614" x="2597150" y="2895600"/>
          <p14:tracePt t="74617" x="2667000" y="2921000"/>
          <p14:tracePt t="74630" x="2774950" y="2952750"/>
          <p14:tracePt t="74647" x="2844800" y="2971800"/>
          <p14:tracePt t="74664" x="2889250" y="2971800"/>
          <p14:tracePt t="74680" x="2908300" y="2965450"/>
          <p14:tracePt t="74720" x="2914650" y="2965450"/>
          <p14:tracePt t="74763" x="2914650" y="2971800"/>
          <p14:tracePt t="74817" x="2927350" y="2965450"/>
          <p14:tracePt t="103598" x="2927350" y="2933700"/>
          <p14:tracePt t="103605" x="2927350" y="2901950"/>
          <p14:tracePt t="103615" x="2927350" y="2857500"/>
          <p14:tracePt t="103632" x="2933700" y="2781300"/>
          <p14:tracePt t="103649" x="2933700" y="2686050"/>
          <p14:tracePt t="103665" x="2927350" y="2641600"/>
          <p14:tracePt t="103682" x="2908300" y="2546350"/>
          <p14:tracePt t="103699" x="2889250" y="2457450"/>
          <p14:tracePt t="103732" x="2857500" y="2247900"/>
          <p14:tracePt t="103765" x="2762250" y="2082800"/>
          <p14:tracePt t="103799" x="2647950" y="1930400"/>
          <p14:tracePt t="103800" x="2616200" y="1892300"/>
          <p14:tracePt t="103815" x="2559050" y="1828800"/>
          <p14:tracePt t="103832" x="2501900" y="1758950"/>
          <p14:tracePt t="103849" x="2406650" y="1695450"/>
          <p14:tracePt t="103865" x="2336800" y="1676400"/>
          <p14:tracePt t="103882" x="2228850" y="1657350"/>
          <p14:tracePt t="103899" x="2089150" y="1657350"/>
          <p14:tracePt t="103915" x="2019300" y="1657350"/>
          <p14:tracePt t="103932" x="1949450" y="1689100"/>
          <p14:tracePt t="103949" x="1917700" y="1727200"/>
          <p14:tracePt t="103965" x="1885950" y="1765300"/>
          <p14:tracePt t="103982" x="1860550" y="1828800"/>
          <p14:tracePt t="103999" x="1847850" y="1873250"/>
          <p14:tracePt t="104015" x="1847850" y="1930400"/>
          <p14:tracePt t="104032" x="1854200" y="1962150"/>
          <p14:tracePt t="104049" x="1879600" y="1993900"/>
          <p14:tracePt t="104065" x="1917700" y="2032000"/>
          <p14:tracePt t="104082" x="1981200" y="2070100"/>
          <p14:tracePt t="104099" x="2139950" y="2133600"/>
          <p14:tracePt t="104115" x="2260600" y="2184400"/>
          <p14:tracePt t="104132" x="2387600" y="2228850"/>
          <p14:tracePt t="104149" x="2527300" y="2292350"/>
          <p14:tracePt t="104165" x="2622550" y="2317750"/>
          <p14:tracePt t="104182" x="2768600" y="2336800"/>
          <p14:tracePt t="104199" x="2863850" y="2349500"/>
          <p14:tracePt t="104215" x="2933700" y="2349500"/>
          <p14:tracePt t="104232" x="3016250" y="2349500"/>
          <p14:tracePt t="104249" x="3067050" y="2336800"/>
          <p14:tracePt t="104265" x="3111500" y="2311400"/>
          <p14:tracePt t="104282" x="3124200" y="2298700"/>
          <p14:tracePt t="104299" x="3130550" y="2292350"/>
          <p14:tracePt t="104315" x="3136900" y="2292350"/>
          <p14:tracePt t="104332" x="3130550" y="2279650"/>
          <p14:tracePt t="104349" x="3073400" y="2216150"/>
          <p14:tracePt t="104365" x="3009900" y="2165350"/>
          <p14:tracePt t="104382" x="2921000" y="2120900"/>
          <p14:tracePt t="104399" x="2717800" y="2095500"/>
          <p14:tracePt t="104415" x="2578100" y="2089150"/>
          <p14:tracePt t="104432" x="2438400" y="2082800"/>
          <p14:tracePt t="104449" x="2393950" y="2089150"/>
          <p14:tracePt t="104465" x="2362200" y="2101850"/>
          <p14:tracePt t="104482" x="2311400" y="2127250"/>
          <p14:tracePt t="104499" x="2279650" y="2165350"/>
          <p14:tracePt t="104515" x="2228850" y="2247900"/>
          <p14:tracePt t="104532" x="2209800" y="2298700"/>
          <p14:tracePt t="104549" x="2203450" y="2355850"/>
          <p14:tracePt t="104565" x="2203450" y="2432050"/>
          <p14:tracePt t="104582" x="2222500" y="2476500"/>
          <p14:tracePt t="104599" x="2266950" y="2546350"/>
          <p14:tracePt t="104615" x="2298700" y="2609850"/>
          <p14:tracePt t="104632" x="2343150" y="2654300"/>
          <p14:tracePt t="104649" x="2381250" y="2705100"/>
          <p14:tracePt t="104665" x="2406650" y="2755900"/>
          <p14:tracePt t="104682" x="2451100" y="2800350"/>
          <p14:tracePt t="104699" x="2463800" y="2813050"/>
          <p14:tracePt t="104715" x="2482850" y="2819400"/>
          <p14:tracePt t="104732" x="2501900" y="2832100"/>
          <p14:tracePt t="104765" x="2514600" y="2832100"/>
          <p14:tracePt t="104799" x="2520950" y="2832100"/>
          <p14:tracePt t="104815" x="2520950" y="2838450"/>
          <p14:tracePt t="104842" x="2520950" y="2844800"/>
          <p14:tracePt t="104856" x="2520950" y="2851150"/>
          <p14:tracePt t="104912" x="2520950" y="2857500"/>
          <p14:tracePt t="104933" x="2520950" y="2863850"/>
          <p14:tracePt t="105002" x="2520950" y="2870200"/>
          <p14:tracePt t="105009" x="2520950" y="2876550"/>
          <p14:tracePt t="105051" x="2520950" y="2882900"/>
          <p14:tracePt t="105141" x="2520950" y="2889250"/>
          <p14:tracePt t="105183" x="2514600" y="2895600"/>
          <p14:tracePt t="105280" x="2514600" y="2901950"/>
          <p14:tracePt t="105474" x="2457450" y="2889250"/>
          <p14:tracePt t="105482" x="2393950" y="2882900"/>
          <p14:tracePt t="105489" x="2324100" y="2863850"/>
          <p14:tracePt t="105499" x="2260600" y="2851150"/>
          <p14:tracePt t="105515" x="2152650" y="2825750"/>
          <p14:tracePt t="105532" x="2006600" y="2806700"/>
          <p14:tracePt t="105549" x="1924050" y="2806700"/>
          <p14:tracePt t="105565" x="1816100" y="2838450"/>
          <p14:tracePt t="105582" x="1765300" y="2857500"/>
          <p14:tracePt t="105599" x="1727200" y="2870200"/>
          <p14:tracePt t="105615" x="1682750" y="2901950"/>
          <p14:tracePt t="105632" x="1657350" y="2921000"/>
          <p14:tracePt t="105649" x="1638300" y="2946400"/>
          <p14:tracePt t="105665" x="1619250" y="2965450"/>
          <p14:tracePt t="105682" x="1612900" y="2984500"/>
          <p14:tracePt t="105699" x="1593850" y="3003550"/>
          <p14:tracePt t="105715" x="1587500" y="3016250"/>
          <p14:tracePt t="105732" x="1587500" y="3028950"/>
          <p14:tracePt t="105749" x="1587500" y="3041650"/>
          <p14:tracePt t="105765" x="1593850" y="3060700"/>
          <p14:tracePt t="105782" x="1625600" y="3086100"/>
          <p14:tracePt t="105799" x="1651000" y="3105150"/>
          <p14:tracePt t="105815" x="1701800" y="3111500"/>
          <p14:tracePt t="105833" x="1758950" y="3111500"/>
          <p14:tracePt t="105849" x="1847850" y="3086100"/>
          <p14:tracePt t="105866" x="2019300" y="3022600"/>
          <p14:tracePt t="105882" x="2120900" y="2971800"/>
          <p14:tracePt t="105899" x="2254250" y="2889250"/>
          <p14:tracePt t="105915" x="2336800" y="2832100"/>
          <p14:tracePt t="105932" x="2374900" y="2806700"/>
          <p14:tracePt t="105949" x="2406650" y="2781300"/>
          <p14:tracePt t="105965" x="2406650" y="2774950"/>
          <p14:tracePt t="105999" x="2400300" y="2768600"/>
          <p14:tracePt t="106015" x="2374900" y="2743200"/>
          <p14:tracePt t="106032" x="2292350" y="2679700"/>
          <p14:tracePt t="106049" x="2222500" y="2635250"/>
          <p14:tracePt t="106065" x="2082800" y="2584450"/>
          <p14:tracePt t="106082" x="1974850" y="2565400"/>
          <p14:tracePt t="106099" x="1866900" y="2559050"/>
          <p14:tracePt t="106115" x="1752600" y="2565400"/>
          <p14:tracePt t="106132" x="1708150" y="2584450"/>
          <p14:tracePt t="106149" x="1663700" y="2603500"/>
          <p14:tracePt t="106165" x="1644650" y="2616200"/>
          <p14:tracePt t="106182" x="1625600" y="2635250"/>
          <p14:tracePt t="106199" x="1619250" y="2641600"/>
          <p14:tracePt t="106215" x="1612900" y="2647950"/>
          <p14:tracePt t="106232" x="1612900" y="2654300"/>
          <p14:tracePt t="107566" x="1606550" y="2647950"/>
          <p14:tracePt t="107574" x="1600200" y="2647950"/>
          <p14:tracePt t="107582" x="1600200" y="2641600"/>
          <p14:tracePt t="107599" x="1581150" y="2635250"/>
          <p14:tracePt t="107616" x="1549400" y="2616200"/>
          <p14:tracePt t="107632" x="1517650" y="2609850"/>
          <p14:tracePt t="107649" x="1485900" y="2590800"/>
          <p14:tracePt t="107682" x="1320800" y="2540000"/>
          <p14:tracePt t="107715" x="1111250" y="2533650"/>
          <p14:tracePt t="107749" x="920750" y="2546350"/>
          <p14:tracePt t="107765" x="844550" y="2559050"/>
          <p14:tracePt t="107782" x="742950" y="2578100"/>
          <p14:tracePt t="107799" x="692150" y="2590800"/>
          <p14:tracePt t="107816" x="635000" y="2616200"/>
          <p14:tracePt t="107832" x="603250" y="2628900"/>
          <p14:tracePt t="107849" x="577850" y="2654300"/>
          <p14:tracePt t="107865" x="552450" y="2686050"/>
          <p14:tracePt t="107882" x="533400" y="2698750"/>
          <p14:tracePt t="107899" x="514350" y="2730500"/>
          <p14:tracePt t="107915" x="501650" y="2762250"/>
          <p14:tracePt t="107932" x="501650" y="2781300"/>
          <p14:tracePt t="107949" x="495300" y="2819400"/>
          <p14:tracePt t="107965" x="495300" y="2838450"/>
          <p14:tracePt t="107983" x="508000" y="2882900"/>
          <p14:tracePt t="107999" x="533400" y="2921000"/>
          <p14:tracePt t="108015" x="565150" y="2959100"/>
          <p14:tracePt t="108032" x="666750" y="3041650"/>
          <p14:tracePt t="108049" x="768350" y="3092450"/>
          <p14:tracePt t="108066" x="939800" y="3162300"/>
          <p14:tracePt t="108082" x="1035050" y="3200400"/>
          <p14:tracePt t="108099" x="1136650" y="3238500"/>
          <p14:tracePt t="108115" x="1314450" y="3276600"/>
          <p14:tracePt t="108132" x="1460500" y="3302000"/>
          <p14:tracePt t="108149" x="1682750" y="3346450"/>
          <p14:tracePt t="108166" x="1847850" y="3352800"/>
          <p14:tracePt t="108182" x="2006600" y="3352800"/>
          <p14:tracePt t="108199" x="2241550" y="3340100"/>
          <p14:tracePt t="108215" x="2355850" y="3308350"/>
          <p14:tracePt t="108232" x="2501900" y="3251200"/>
          <p14:tracePt t="108249" x="2584450" y="3200400"/>
          <p14:tracePt t="108265" x="2641600" y="3168650"/>
          <p14:tracePt t="108282" x="2673350" y="3143250"/>
          <p14:tracePt t="108299" x="2686050" y="3124200"/>
          <p14:tracePt t="108316" x="2686050" y="3092450"/>
          <p14:tracePt t="108332" x="2686050" y="3067050"/>
          <p14:tracePt t="108349" x="2679700" y="3035300"/>
          <p14:tracePt t="108365" x="2635250" y="2971800"/>
          <p14:tracePt t="108382" x="2584450" y="2914650"/>
          <p14:tracePt t="108399" x="2527300" y="2863850"/>
          <p14:tracePt t="108415" x="2432050" y="2774950"/>
          <p14:tracePt t="108432" x="2368550" y="2730500"/>
          <p14:tracePt t="108449" x="2286000" y="2679700"/>
          <p14:tracePt t="108465" x="2228850" y="2660650"/>
          <p14:tracePt t="108482" x="2146300" y="2628900"/>
          <p14:tracePt t="108499" x="2006600" y="2590800"/>
          <p14:tracePt t="108515" x="1930400" y="2578100"/>
          <p14:tracePt t="108532" x="1816100" y="2552700"/>
          <p14:tracePt t="108549" x="1739900" y="2546350"/>
          <p14:tracePt t="108566" x="1651000" y="2540000"/>
          <p14:tracePt t="108582" x="1517650" y="2546350"/>
          <p14:tracePt t="108599" x="1441450" y="2552700"/>
          <p14:tracePt t="108615" x="1346200" y="2578100"/>
          <p14:tracePt t="108632" x="1289050" y="2597150"/>
          <p14:tracePt t="108649" x="1238250" y="2622550"/>
          <p14:tracePt t="108665" x="1174750" y="2660650"/>
          <p14:tracePt t="108682" x="1143000" y="2686050"/>
          <p14:tracePt t="108699" x="1111250" y="2755900"/>
          <p14:tracePt t="108715" x="1104900" y="2806700"/>
          <p14:tracePt t="108732" x="1123950" y="2876550"/>
          <p14:tracePt t="108749" x="1174750" y="2984500"/>
          <p14:tracePt t="108766" x="1225550" y="3048000"/>
          <p14:tracePt t="108782" x="1301750" y="3124200"/>
          <p14:tracePt t="108799" x="1352550" y="3155950"/>
          <p14:tracePt t="108816" x="1403350" y="3194050"/>
          <p14:tracePt t="108832" x="1485900" y="3219450"/>
          <p14:tracePt t="108849" x="1543050" y="3238500"/>
          <p14:tracePt t="108866" x="1625600" y="3238500"/>
          <p14:tracePt t="108883" x="1682750" y="3232150"/>
          <p14:tracePt t="108899" x="1727200" y="3219450"/>
          <p14:tracePt t="108916" x="1790700" y="3187700"/>
          <p14:tracePt t="108933" x="1822450" y="3168650"/>
          <p14:tracePt t="108949" x="1854200" y="3155950"/>
          <p14:tracePt t="108966" x="1860550" y="3149600"/>
          <p14:tracePt t="108999" x="1866900" y="3143250"/>
          <p14:tracePt t="116230" x="1854200" y="3136900"/>
          <p14:tracePt t="116237" x="1847850" y="3124200"/>
          <p14:tracePt t="116250" x="1835150" y="3111500"/>
          <p14:tracePt t="116266" x="1809750" y="3079750"/>
          <p14:tracePt t="116283" x="1797050" y="3035300"/>
          <p14:tracePt t="116299" x="1790700" y="2990850"/>
          <p14:tracePt t="116316" x="1809750" y="2857500"/>
          <p14:tracePt t="116333" x="1866900" y="2698750"/>
          <p14:tracePt t="116335" x="1911350" y="2622550"/>
          <p14:tracePt t="116366" x="2070100" y="2349500"/>
          <p14:tracePt t="116399" x="2305050" y="2139950"/>
          <p14:tracePt t="116433" x="2571750" y="2076450"/>
          <p14:tracePt t="116450" x="2660650" y="2082800"/>
          <p14:tracePt t="116466" x="2781300" y="2146300"/>
          <p14:tracePt t="116483" x="2838450" y="2184400"/>
          <p14:tracePt t="116499" x="2876550" y="2241550"/>
          <p14:tracePt t="116516" x="2895600" y="2324100"/>
          <p14:tracePt t="116533" x="2882900" y="2413000"/>
          <p14:tracePt t="116550" x="2781300" y="2597150"/>
          <p14:tracePt t="116566" x="2692400" y="2705100"/>
          <p14:tracePt t="116583" x="2571750" y="2813050"/>
          <p14:tracePt t="116600" x="2349500" y="2952750"/>
          <p14:tracePt t="116616" x="2209800" y="3028950"/>
          <p14:tracePt t="116633" x="2019300" y="3111500"/>
          <p14:tracePt t="116650" x="1879600" y="3143250"/>
          <p14:tracePt t="116666" x="1784350" y="3155950"/>
          <p14:tracePt t="116683" x="1657350" y="3175000"/>
          <p14:tracePt t="116700" x="1606550" y="3168650"/>
          <p14:tracePt t="116716" x="1568450" y="3155950"/>
          <p14:tracePt t="116733" x="1555750" y="3124200"/>
          <p14:tracePt t="116750" x="1549400" y="3092450"/>
          <p14:tracePt t="116766" x="1555750" y="3009900"/>
          <p14:tracePt t="116783" x="1562100" y="2971800"/>
          <p14:tracePt t="116800" x="1581150" y="2908300"/>
          <p14:tracePt t="116816" x="1587500" y="2889250"/>
          <p14:tracePt t="116833" x="1600200" y="2870200"/>
          <p14:tracePt t="116836" x="1606550" y="2863850"/>
          <p14:tracePt t="116849" x="1612900" y="2844800"/>
          <p14:tracePt t="116866" x="1619250" y="2832100"/>
          <p14:tracePt t="116883" x="1625600" y="2825750"/>
          <p14:tracePt t="117431" x="1600200" y="2857500"/>
          <p14:tracePt t="117438" x="1568450" y="2889250"/>
          <p14:tracePt t="117450" x="1543050" y="2914650"/>
          <p14:tracePt t="117466" x="1460500" y="2997200"/>
          <p14:tracePt t="117483" x="1422400" y="3048000"/>
          <p14:tracePt t="117500" x="1384300" y="3079750"/>
          <p14:tracePt t="117516" x="1352550" y="3124200"/>
          <p14:tracePt t="117549" x="1320800" y="3162300"/>
          <p14:tracePt t="117583" x="1308100" y="3175000"/>
          <p14:tracePt t="117616" x="1308100" y="3181350"/>
          <p14:tracePt t="144724" x="1308100" y="3175000"/>
          <p14:tracePt t="144750" x="1320800" y="3155950"/>
          <p14:tracePt t="144757" x="1339850" y="3136900"/>
          <p14:tracePt t="144768" x="1371600" y="3105150"/>
          <p14:tracePt t="144785" x="1428750" y="3028950"/>
          <p14:tracePt t="144801" x="1549400" y="2895600"/>
          <p14:tracePt t="144818" x="1670050" y="2787650"/>
          <p14:tracePt t="144851" x="1981200" y="2546350"/>
          <p14:tracePt t="144884" x="2216150" y="2355850"/>
          <p14:tracePt t="144918" x="2273300" y="2298700"/>
          <p14:tracePt t="144935" x="2273300" y="2292350"/>
          <p14:tracePt t="144966" x="2273300" y="2279650"/>
          <p14:tracePt t="144972" x="2266950" y="2266950"/>
          <p14:tracePt t="144985" x="2247900" y="2254250"/>
          <p14:tracePt t="145001" x="2146300" y="2146300"/>
          <p14:tracePt t="145018" x="2070100" y="2076450"/>
          <p14:tracePt t="145035" x="1936750" y="1974850"/>
          <p14:tracePt t="145051" x="1841500" y="1911350"/>
          <p14:tracePt t="145068" x="1727200" y="1860550"/>
          <p14:tracePt t="145084" x="1581150" y="1803400"/>
          <p14:tracePt t="145101" x="1479550" y="1790700"/>
          <p14:tracePt t="145118" x="1327150" y="1790700"/>
          <p14:tracePt t="145135" x="1231900" y="1816100"/>
          <p14:tracePt t="145151" x="1149350" y="1854200"/>
          <p14:tracePt t="145168" x="1054100" y="1917700"/>
          <p14:tracePt t="145184" x="1022350" y="1943100"/>
          <p14:tracePt t="145201" x="990600" y="2006600"/>
          <p14:tracePt t="145218" x="958850" y="2070100"/>
          <p14:tracePt t="145235" x="939800" y="2146300"/>
          <p14:tracePt t="145251" x="914400" y="2311400"/>
          <p14:tracePt t="145268" x="908050" y="2387600"/>
          <p14:tracePt t="145285" x="920750" y="2501900"/>
          <p14:tracePt t="145301" x="952500" y="2571750"/>
          <p14:tracePt t="145318" x="1003300" y="2647950"/>
          <p14:tracePt t="145334" x="1123950" y="2755900"/>
          <p14:tracePt t="145351" x="1225550" y="2825750"/>
          <p14:tracePt t="145369" x="1397000" y="2901950"/>
          <p14:tracePt t="145384" x="1498600" y="2946400"/>
          <p14:tracePt t="145401" x="1600200" y="2965450"/>
          <p14:tracePt t="145418" x="1803400" y="2990850"/>
          <p14:tracePt t="145434" x="1924050" y="2990850"/>
          <p14:tracePt t="145451" x="2032000" y="2990850"/>
          <p14:tracePt t="145468" x="2082800" y="2978150"/>
          <p14:tracePt t="145485" x="2127250" y="2965450"/>
          <p14:tracePt t="145501" x="2152650" y="2946400"/>
          <p14:tracePt t="145518" x="2171700" y="2927350"/>
          <p14:tracePt t="145534" x="2197100" y="2863850"/>
          <p14:tracePt t="145551" x="2209800" y="2806700"/>
          <p14:tracePt t="145568" x="2209800" y="2743200"/>
          <p14:tracePt t="145584" x="2184400" y="2635250"/>
          <p14:tracePt t="145601" x="2146300" y="2559050"/>
          <p14:tracePt t="145618" x="2070100" y="2438400"/>
          <p14:tracePt t="145635" x="2006600" y="2362200"/>
          <p14:tracePt t="145651" x="1936750" y="2311400"/>
          <p14:tracePt t="145668" x="1778000" y="2254250"/>
          <p14:tracePt t="145685" x="1663700" y="2241550"/>
          <p14:tracePt t="145702" x="1511300" y="2247900"/>
          <p14:tracePt t="145718" x="1409700" y="2279650"/>
          <p14:tracePt t="145735" x="1320800" y="2324100"/>
          <p14:tracePt t="145751" x="1162050" y="2425700"/>
          <p14:tracePt t="145768" x="1117600" y="2470150"/>
          <p14:tracePt t="145785" x="1079500" y="2514600"/>
          <p14:tracePt t="145801" x="1047750" y="2565400"/>
          <p14:tracePt t="145818" x="1041400" y="2597150"/>
          <p14:tracePt t="145834" x="1035050" y="2635250"/>
          <p14:tracePt t="145851" x="1047750" y="2673350"/>
          <p14:tracePt t="145869" x="1092200" y="2736850"/>
          <p14:tracePt t="145885" x="1155700" y="2781300"/>
          <p14:tracePt t="145901" x="1263650" y="2825750"/>
          <p14:tracePt t="145918" x="1428750" y="2908300"/>
          <p14:tracePt t="145934" x="1574800" y="2959100"/>
          <p14:tracePt t="145952" x="1822450" y="3028950"/>
          <p14:tracePt t="145968" x="1955800" y="3054350"/>
          <p14:tracePt t="145985" x="2063750" y="3060700"/>
          <p14:tracePt t="146001" x="2216150" y="3067050"/>
          <p14:tracePt t="146018" x="2324100" y="3067050"/>
          <p14:tracePt t="146035" x="2444750" y="3035300"/>
          <p14:tracePt t="146051" x="2501900" y="3009900"/>
          <p14:tracePt t="146068" x="2533650" y="2984500"/>
          <p14:tracePt t="146084" x="2559050" y="2959100"/>
          <p14:tracePt t="146101" x="2571750" y="2940050"/>
          <p14:tracePt t="146118" x="2578100" y="2908300"/>
          <p14:tracePt t="146134" x="2578100" y="2870200"/>
          <p14:tracePt t="146151" x="2578100" y="2838450"/>
          <p14:tracePt t="146168" x="2552700" y="2787650"/>
          <p14:tracePt t="146184" x="2540000" y="2755900"/>
          <p14:tracePt t="146201" x="2508250" y="2730500"/>
          <p14:tracePt t="146218" x="2432050" y="2667000"/>
          <p14:tracePt t="146235" x="2349500" y="2635250"/>
          <p14:tracePt t="146251" x="2235200" y="2597150"/>
          <p14:tracePt t="146268" x="2165350" y="2571750"/>
          <p14:tracePt t="146284" x="2114550" y="2565400"/>
          <p14:tracePt t="146301" x="2038350" y="2565400"/>
          <p14:tracePt t="146318" x="1987550" y="2565400"/>
          <p14:tracePt t="146334" x="1911350" y="2571750"/>
          <p14:tracePt t="146351" x="1860550" y="2584450"/>
          <p14:tracePt t="146368" x="1822450" y="2603500"/>
          <p14:tracePt t="146384" x="1778000" y="2628900"/>
          <p14:tracePt t="146401" x="1758950" y="2641600"/>
          <p14:tracePt t="146418" x="1746250" y="2654300"/>
          <p14:tracePt t="146435" x="1733550" y="2660650"/>
          <p14:tracePt t="146451" x="1733550" y="2667000"/>
          <p14:tracePt t="146468" x="1720850" y="2686050"/>
          <p14:tracePt t="146484" x="1714500" y="2686050"/>
          <p14:tracePt t="146501" x="1714500" y="2692400"/>
          <p14:tracePt t="146518" x="1714500" y="2698750"/>
          <p14:tracePt t="148367" x="1720850" y="2698750"/>
          <p14:tracePt t="148374" x="1733550" y="2698750"/>
          <p14:tracePt t="148384" x="1733550" y="2705100"/>
          <p14:tracePt t="148401" x="1752600" y="2705100"/>
          <p14:tracePt t="148418" x="1790700" y="2717800"/>
          <p14:tracePt t="148435" x="1822450" y="2724150"/>
          <p14:tracePt t="148438" x="1835150" y="2724150"/>
          <p14:tracePt t="148451" x="1873250" y="2730500"/>
          <p14:tracePt t="148484" x="1955800" y="2743200"/>
          <p14:tracePt t="148518" x="2038350" y="2755900"/>
          <p14:tracePt t="148551" x="2120900" y="2762250"/>
          <p14:tracePt t="148569" x="2152650" y="2762250"/>
          <p14:tracePt t="148584" x="2159000" y="2762250"/>
          <p14:tracePt t="148618" x="2165350" y="2762250"/>
          <p14:tracePt t="149630" x="2152650" y="2755900"/>
          <p14:tracePt t="149638" x="2152650" y="2743200"/>
          <p14:tracePt t="149644" x="2139950" y="2736850"/>
          <p14:tracePt t="149651" x="2127250" y="2724150"/>
          <p14:tracePt t="149668" x="2101850" y="2705100"/>
          <p14:tracePt t="149685" x="2070100" y="2692400"/>
          <p14:tracePt t="149701" x="2012950" y="2673350"/>
          <p14:tracePt t="149718" x="1949450" y="2641600"/>
          <p14:tracePt t="149751" x="1790700" y="2590800"/>
          <p14:tracePt t="149784" x="1644650" y="2565400"/>
          <p14:tracePt t="149818" x="1543050" y="2546350"/>
          <p14:tracePt t="149835" x="1511300" y="2546350"/>
          <p14:tracePt t="149851" x="1466850" y="2546350"/>
          <p14:tracePt t="149868" x="1409700" y="2546350"/>
          <p14:tracePt t="149884" x="1384300" y="2546350"/>
          <p14:tracePt t="149901" x="1352550" y="2546350"/>
          <p14:tracePt t="149918" x="1327150" y="2559050"/>
          <p14:tracePt t="149934" x="1301750" y="2571750"/>
          <p14:tracePt t="149951" x="1270000" y="2590800"/>
          <p14:tracePt t="149968" x="1257300" y="2609850"/>
          <p14:tracePt t="149984" x="1238250" y="2641600"/>
          <p14:tracePt t="150001" x="1231900" y="2660650"/>
          <p14:tracePt t="150018" x="1225550" y="2686050"/>
          <p14:tracePt t="150035" x="1225550" y="2730500"/>
          <p14:tracePt t="150051" x="1231900" y="2762250"/>
          <p14:tracePt t="150068" x="1257300" y="2832100"/>
          <p14:tracePt t="150084" x="1282700" y="2889250"/>
          <p14:tracePt t="150101" x="1320800" y="2952750"/>
          <p14:tracePt t="150118" x="1377950" y="3028950"/>
          <p14:tracePt t="150135" x="1422400" y="3060700"/>
          <p14:tracePt t="150151" x="1485900" y="3098800"/>
          <p14:tracePt t="150168" x="1524000" y="3111500"/>
          <p14:tracePt t="150184" x="1574800" y="3130550"/>
          <p14:tracePt t="150201" x="1651000" y="3136900"/>
          <p14:tracePt t="150218" x="1689100" y="3136900"/>
          <p14:tracePt t="150234" x="1758950" y="3136900"/>
          <p14:tracePt t="150251" x="1803400" y="3136900"/>
          <p14:tracePt t="150268" x="1835150" y="3136900"/>
          <p14:tracePt t="150284" x="1854200" y="3130550"/>
          <p14:tracePt t="150302" x="1866900" y="3124200"/>
          <p14:tracePt t="150409" x="1866900" y="3117850"/>
          <p14:tracePt t="150741" x="1873250" y="3117850"/>
          <p14:tracePt t="150755" x="1879600" y="3117850"/>
          <p14:tracePt t="150762" x="1885950" y="3117850"/>
          <p14:tracePt t="150770" x="1885950" y="3111500"/>
          <p14:tracePt t="150785" x="1905000" y="3092450"/>
          <p14:tracePt t="150801" x="1924050" y="3067050"/>
          <p14:tracePt t="150818" x="1962150" y="3035300"/>
          <p14:tracePt t="150851" x="2000250" y="2997200"/>
          <p14:tracePt t="150885" x="2070100" y="2908300"/>
          <p14:tracePt t="150918" x="2139950" y="2832100"/>
          <p14:tracePt t="150935" x="2165350" y="2806700"/>
          <p14:tracePt t="150951" x="2209800" y="2762250"/>
          <p14:tracePt t="150968" x="2235200" y="2736850"/>
          <p14:tracePt t="150985" x="2254250" y="2692400"/>
          <p14:tracePt t="151001" x="2260600" y="2673350"/>
          <p14:tracePt t="151018" x="2260600" y="2654300"/>
          <p14:tracePt t="151035" x="2247900" y="2616200"/>
          <p14:tracePt t="151052" x="2228850" y="2578100"/>
          <p14:tracePt t="151068" x="2203450" y="2533650"/>
          <p14:tracePt t="151085" x="2178050" y="2508250"/>
          <p14:tracePt t="151101" x="2152650" y="2482850"/>
          <p14:tracePt t="151118" x="2095500" y="2438400"/>
          <p14:tracePt t="151135" x="2063750" y="2419350"/>
          <p14:tracePt t="151152" x="2012950" y="2406650"/>
          <p14:tracePt t="151168" x="1981200" y="2387600"/>
          <p14:tracePt t="151185" x="1943100" y="2381250"/>
          <p14:tracePt t="151201" x="1879600" y="2374900"/>
          <p14:tracePt t="151218" x="1822450" y="2374900"/>
          <p14:tracePt t="151234" x="1733550" y="2374900"/>
          <p14:tracePt t="151252" x="1695450" y="2374900"/>
          <p14:tracePt t="151268" x="1663700" y="2374900"/>
          <p14:tracePt t="151285" x="1631950" y="2381250"/>
          <p14:tracePt t="151301" x="1606550" y="2381250"/>
          <p14:tracePt t="151318" x="1581150" y="2387600"/>
          <p14:tracePt t="151334" x="1568450" y="2393950"/>
          <p14:tracePt t="151352" x="1562100" y="2393950"/>
          <p14:tracePt t="151417" x="1574800" y="2393950"/>
          <p14:tracePt t="151422" x="1587500" y="2393950"/>
          <p14:tracePt t="151435" x="1619250" y="2400300"/>
          <p14:tracePt t="151451" x="1797050" y="2425700"/>
          <p14:tracePt t="151468" x="1981200" y="2457450"/>
          <p14:tracePt t="151485" x="2247900" y="2540000"/>
          <p14:tracePt t="151501" x="2425700" y="2616200"/>
          <p14:tracePt t="151518" x="2546350" y="2673350"/>
          <p14:tracePt t="151534" x="2686050" y="2736850"/>
          <p14:tracePt t="151552" x="2724150" y="2755900"/>
          <p14:tracePt t="151568" x="2743200" y="2768600"/>
          <p14:tracePt t="151585" x="2749550" y="2768600"/>
          <p14:tracePt t="151601" x="2755900" y="2768600"/>
          <p14:tracePt t="151645" x="2749550" y="2768600"/>
          <p14:tracePt t="151659" x="2743200" y="2762250"/>
          <p14:tracePt t="151668" x="2724150" y="2749550"/>
          <p14:tracePt t="151685" x="2641600" y="2705100"/>
          <p14:tracePt t="151701" x="2419350" y="2597150"/>
          <p14:tracePt t="151718" x="2273300" y="2527300"/>
          <p14:tracePt t="151734" x="2089150" y="2470150"/>
          <p14:tracePt t="151752" x="1974850" y="2444750"/>
          <p14:tracePt t="151768" x="1854200" y="2432050"/>
          <p14:tracePt t="151785" x="1714500" y="2425700"/>
          <p14:tracePt t="151801" x="1625600" y="2438400"/>
          <p14:tracePt t="151819" x="1479550" y="2476500"/>
          <p14:tracePt t="151835" x="1384300" y="2514600"/>
          <p14:tracePt t="151851" x="1301750" y="2565400"/>
          <p14:tracePt t="151868" x="1219200" y="2622550"/>
          <p14:tracePt t="151884" x="1181100" y="2660650"/>
          <p14:tracePt t="151902" x="1136650" y="2717800"/>
          <p14:tracePt t="151918" x="1117600" y="2762250"/>
          <p14:tracePt t="151935" x="1104900" y="2794000"/>
          <p14:tracePt t="151937" x="1098550" y="2806700"/>
          <p14:tracePt t="151951" x="1098550" y="2838450"/>
          <p14:tracePt t="151968" x="1111250" y="2863850"/>
          <p14:tracePt t="151986" x="1162050" y="2901950"/>
          <p14:tracePt t="152002" x="1212850" y="2933700"/>
          <p14:tracePt t="152018" x="1308100" y="2984500"/>
          <p14:tracePt t="152035" x="1460500" y="3022600"/>
          <p14:tracePt t="152052" x="1549400" y="3035300"/>
          <p14:tracePt t="152068" x="1670050" y="3041650"/>
          <p14:tracePt t="152085" x="1758950" y="3035300"/>
          <p14:tracePt t="152102" x="1847850" y="3022600"/>
          <p14:tracePt t="152118" x="1955800" y="2984500"/>
          <p14:tracePt t="152135" x="2006600" y="2959100"/>
          <p14:tracePt t="152152" x="2038350" y="2927350"/>
          <p14:tracePt t="152168" x="2051050" y="2921000"/>
          <p14:tracePt t="152185" x="2057400" y="2914650"/>
          <p14:tracePt t="160023" x="2038350" y="2901950"/>
          <p14:tracePt t="160030" x="2000250" y="2889250"/>
          <p14:tracePt t="160038" x="1968500" y="2876550"/>
          <p14:tracePt t="160052" x="1885950" y="2844800"/>
          <p14:tracePt t="160068" x="1803400" y="2819400"/>
          <p14:tracePt t="160085" x="1714500" y="2787650"/>
          <p14:tracePt t="160102" x="1549400" y="2749550"/>
          <p14:tracePt t="160118" x="1416050" y="2711450"/>
          <p14:tracePt t="160152" x="1155700" y="2628900"/>
          <p14:tracePt t="160185" x="971550" y="2578100"/>
          <p14:tracePt t="160218" x="800100" y="2590800"/>
          <p14:tracePt t="160235" x="749300" y="2628900"/>
          <p14:tracePt t="160252" x="685800" y="2698750"/>
          <p14:tracePt t="160268" x="673100" y="2743200"/>
          <p14:tracePt t="160285" x="666750" y="2813050"/>
          <p14:tracePt t="160302" x="666750" y="2882900"/>
          <p14:tracePt t="160318" x="673100" y="2933700"/>
          <p14:tracePt t="160335" x="704850" y="3003550"/>
          <p14:tracePt t="160352" x="730250" y="3054350"/>
          <p14:tracePt t="160368" x="762000" y="3086100"/>
          <p14:tracePt t="160385" x="800100" y="3111500"/>
          <p14:tracePt t="160402" x="838200" y="3117850"/>
          <p14:tracePt t="160418" x="914400" y="3117850"/>
          <p14:tracePt t="160435" x="996950" y="3092450"/>
          <p14:tracePt t="160452" x="1092200" y="3054350"/>
          <p14:tracePt t="160468" x="1219200" y="3009900"/>
          <p14:tracePt t="160485" x="1301750" y="2971800"/>
          <p14:tracePt t="160502" x="1416050" y="2927350"/>
          <p14:tracePt t="160518" x="1460500" y="2908300"/>
          <p14:tracePt t="160535" x="1498600" y="2882900"/>
          <p14:tracePt t="160552" x="1536700" y="2851150"/>
          <p14:tracePt t="160568" x="1549400" y="2838450"/>
          <p14:tracePt t="160586" x="1568450" y="2825750"/>
          <p14:tracePt t="160618" x="1568450" y="2819400"/>
          <p14:tracePt t="160662" x="1562100" y="2813050"/>
          <p14:tracePt t="160669" x="1549400" y="2806700"/>
          <p14:tracePt t="160676" x="1543050" y="2800350"/>
          <p14:tracePt t="160685" x="1511300" y="2774950"/>
          <p14:tracePt t="160702" x="1428750" y="2743200"/>
          <p14:tracePt t="160718" x="1263650" y="2673350"/>
          <p14:tracePt t="160735" x="1162050" y="2641600"/>
          <p14:tracePt t="160752" x="1009650" y="2622550"/>
          <p14:tracePt t="160768" x="920750" y="2622550"/>
          <p14:tracePt t="160785" x="844550" y="2628900"/>
          <p14:tracePt t="160802" x="781050" y="2641600"/>
          <p14:tracePt t="160818" x="755650" y="2654300"/>
          <p14:tracePt t="160835" x="736600" y="2667000"/>
          <p14:tracePt t="160852" x="723900" y="2673350"/>
          <p14:tracePt t="160868" x="717550" y="2679700"/>
          <p14:tracePt t="160885" x="717550" y="2705100"/>
          <p14:tracePt t="160902" x="717550" y="2717800"/>
          <p14:tracePt t="160919" x="736600" y="2774950"/>
          <p14:tracePt t="160935" x="781050" y="2800350"/>
          <p14:tracePt t="160952" x="844550" y="2844800"/>
          <p14:tracePt t="160968" x="984250" y="2914650"/>
          <p14:tracePt t="160985" x="1085850" y="2946400"/>
          <p14:tracePt t="161002" x="1257300" y="2997200"/>
          <p14:tracePt t="161018" x="1384300" y="3009900"/>
          <p14:tracePt t="161035" x="1498600" y="3009900"/>
          <p14:tracePt t="161052" x="1644650" y="3003550"/>
          <p14:tracePt t="161068" x="1720850" y="2990850"/>
          <p14:tracePt t="161085" x="1784350" y="2978150"/>
          <p14:tracePt t="161102" x="1854200" y="2965450"/>
          <p14:tracePt t="161118" x="1892300" y="2952750"/>
          <p14:tracePt t="161135" x="1924050" y="2933700"/>
          <p14:tracePt t="161169" x="1930400" y="2927350"/>
          <p14:tracePt t="161204" x="1936750" y="2921000"/>
          <p14:tracePt t="161246" x="1930400" y="2921000"/>
          <p14:tracePt t="161260" x="1924050" y="2914650"/>
          <p14:tracePt t="161267" x="1898650" y="2901950"/>
          <p14:tracePt t="161274" x="1873250" y="2889250"/>
          <p14:tracePt t="161285" x="1835150" y="2876550"/>
          <p14:tracePt t="161302" x="1746250" y="2832100"/>
          <p14:tracePt t="161318" x="1695450" y="2819400"/>
          <p14:tracePt t="161335" x="1663700" y="2800350"/>
          <p14:tracePt t="161352" x="1619250" y="2787650"/>
          <p14:tracePt t="161368" x="1606550" y="2781300"/>
          <p14:tracePt t="161385" x="1600200" y="2781300"/>
          <p14:tracePt t="168446" x="1612900" y="2781300"/>
          <p14:tracePt t="168453" x="1638300" y="2774950"/>
          <p14:tracePt t="168459" x="1663700" y="2768600"/>
          <p14:tracePt t="168469" x="1695450" y="2755900"/>
          <p14:tracePt t="168486" x="1771650" y="2717800"/>
          <p14:tracePt t="168502" x="1866900" y="2686050"/>
          <p14:tracePt t="168519" x="1949450" y="2654300"/>
          <p14:tracePt t="168553" x="2209800" y="2635250"/>
          <p14:tracePt t="168586" x="2565400" y="2673350"/>
          <p14:tracePt t="168620" x="2901950" y="2762250"/>
          <p14:tracePt t="168636" x="3136900" y="2832100"/>
          <p14:tracePt t="168653" x="3282950" y="2882900"/>
          <p14:tracePt t="168669" x="3441700" y="2946400"/>
          <p14:tracePt t="168686" x="3511550" y="2971800"/>
          <p14:tracePt t="168702" x="3556000" y="2990850"/>
          <p14:tracePt t="168719" x="3600450" y="3009900"/>
          <p14:tracePt t="168736" x="3619500" y="3016250"/>
          <p14:tracePt t="168815" x="3625850" y="3016250"/>
          <p14:tracePt t="168960" x="3625850" y="3009900"/>
          <p14:tracePt t="169106" x="3613150" y="3009900"/>
          <p14:tracePt t="169114" x="3606800" y="3009900"/>
          <p14:tracePt t="169121" x="3600450" y="3003550"/>
          <p14:tracePt t="169135" x="3568700" y="3003550"/>
          <p14:tracePt t="169153" x="3530600" y="2997200"/>
          <p14:tracePt t="169169" x="3460750" y="2997200"/>
          <p14:tracePt t="169186" x="3409950" y="2997200"/>
          <p14:tracePt t="169202" x="3365500" y="2997200"/>
          <p14:tracePt t="169219" x="3295650" y="3009900"/>
          <p14:tracePt t="169236" x="3257550" y="3028950"/>
          <p14:tracePt t="169252" x="3200400" y="3067050"/>
          <p14:tracePt t="169269" x="3162300" y="3105150"/>
          <p14:tracePt t="169287" x="3117850" y="3175000"/>
          <p14:tracePt t="169302" x="3092450" y="3206750"/>
          <p14:tracePt t="169319" x="3067050" y="3244850"/>
          <p14:tracePt t="169335" x="3041650" y="3270250"/>
          <p14:tracePt t="169353" x="3028950" y="3289300"/>
          <p14:tracePt t="169369" x="3016250" y="3302000"/>
          <p14:tracePt t="169386" x="3003550" y="3314700"/>
          <p14:tracePt t="169728" x="2971800" y="3314700"/>
          <p14:tracePt t="169734" x="2914650" y="3314700"/>
          <p14:tracePt t="169742" x="2851150" y="3314700"/>
          <p14:tracePt t="169753" x="2774950" y="3308350"/>
          <p14:tracePt t="169769" x="2616200" y="3302000"/>
          <p14:tracePt t="169786" x="2381250" y="3282950"/>
          <p14:tracePt t="169803" x="2209800" y="3270250"/>
          <p14:tracePt t="169836" x="1879600" y="3225800"/>
          <p14:tracePt t="169869" x="1587500" y="3194050"/>
          <p14:tracePt t="169902" x="1327150" y="3181350"/>
          <p14:tracePt t="169919" x="1219200" y="3175000"/>
          <p14:tracePt t="169922" x="1174750" y="3168650"/>
          <p14:tracePt t="169936" x="1111250" y="3168650"/>
          <p14:tracePt t="169952" x="1054100" y="3162300"/>
          <p14:tracePt t="169969" x="1009650" y="3162300"/>
          <p14:tracePt t="169986" x="958850" y="3162300"/>
          <p14:tracePt t="170003" x="920750" y="3162300"/>
          <p14:tracePt t="170019" x="876300" y="3162300"/>
          <p14:tracePt t="170036" x="838200" y="3168650"/>
          <p14:tracePt t="170052" x="812800" y="3181350"/>
          <p14:tracePt t="170069" x="768350" y="3219450"/>
          <p14:tracePt t="170085" x="749300" y="3251200"/>
          <p14:tracePt t="170103" x="730250" y="3302000"/>
          <p14:tracePt t="170119" x="723900" y="3352800"/>
          <p14:tracePt t="170136" x="723900" y="3403600"/>
          <p14:tracePt t="170152" x="768350" y="3467100"/>
          <p14:tracePt t="170169" x="825500" y="3505200"/>
          <p14:tracePt t="170187" x="958850" y="3549650"/>
          <p14:tracePt t="170203" x="1041400" y="3581400"/>
          <p14:tracePt t="170220" x="1155700" y="3613150"/>
          <p14:tracePt t="170236" x="1390650" y="3657600"/>
          <p14:tracePt t="170252" x="1562100" y="3683000"/>
          <p14:tracePt t="170269" x="1797050" y="3721100"/>
          <p14:tracePt t="170286" x="1962150" y="3746500"/>
          <p14:tracePt t="170303" x="2101850" y="3765550"/>
          <p14:tracePt t="170319" x="2273300" y="3771900"/>
          <p14:tracePt t="170336" x="2381250" y="3771900"/>
          <p14:tracePt t="170353" x="2514600" y="3727450"/>
          <p14:tracePt t="170369" x="2597150" y="3689350"/>
          <p14:tracePt t="170386" x="2654300" y="3657600"/>
          <p14:tracePt t="170402" x="2711450" y="3613150"/>
          <p14:tracePt t="170419" x="2730500" y="3587750"/>
          <p14:tracePt t="170436" x="2749550" y="3568700"/>
          <p14:tracePt t="170452" x="2749550" y="3562350"/>
          <p14:tracePt t="170520" x="2743200" y="3556000"/>
          <p14:tracePt t="170526" x="2724150" y="3543300"/>
          <p14:tracePt t="170535" x="2711450" y="3530600"/>
          <p14:tracePt t="170552" x="2641600" y="3479800"/>
          <p14:tracePt t="170569" x="2489200" y="3384550"/>
          <p14:tracePt t="170586" x="2387600" y="3340100"/>
          <p14:tracePt t="170603" x="2273300" y="3282950"/>
          <p14:tracePt t="170619" x="2203450" y="3251200"/>
          <p14:tracePt t="170636" x="2139950" y="3225800"/>
          <p14:tracePt t="170652" x="2006600" y="3206750"/>
          <p14:tracePt t="170669" x="1917700" y="3194050"/>
          <p14:tracePt t="170687" x="1790700" y="3194050"/>
          <p14:tracePt t="170702" x="1701800" y="3181350"/>
          <p14:tracePt t="170719" x="1638300" y="3187700"/>
          <p14:tracePt t="170736" x="1543050" y="3200400"/>
          <p14:tracePt t="170753" x="1466850" y="3219450"/>
          <p14:tracePt t="170769" x="1384300" y="3238500"/>
          <p14:tracePt t="170786" x="1327150" y="3276600"/>
          <p14:tracePt t="170803" x="1289050" y="3282950"/>
          <p14:tracePt t="170819" x="1225550" y="3327400"/>
          <p14:tracePt t="170836" x="1200150" y="3340100"/>
          <p14:tracePt t="170852" x="1168400" y="3359150"/>
          <p14:tracePt t="170869" x="1123950" y="3390900"/>
          <p14:tracePt t="170886" x="1092200" y="3416300"/>
          <p14:tracePt t="170902" x="1047750" y="3460750"/>
          <p14:tracePt t="170919" x="1035050" y="3498850"/>
          <p14:tracePt t="170936" x="1016000" y="3524250"/>
          <p14:tracePt t="170952" x="1003300" y="3562350"/>
          <p14:tracePt t="170969" x="1003300" y="3606800"/>
          <p14:tracePt t="170986" x="1022350" y="3663950"/>
          <p14:tracePt t="171003" x="1060450" y="3708400"/>
          <p14:tracePt t="171019" x="1104900" y="3752850"/>
          <p14:tracePt t="171036" x="1206500" y="3810000"/>
          <p14:tracePt t="171053" x="1301750" y="3848100"/>
          <p14:tracePt t="171069" x="1466850" y="3879850"/>
          <p14:tracePt t="171086" x="1625600" y="3886200"/>
          <p14:tracePt t="171103" x="1771650" y="3886200"/>
          <p14:tracePt t="171119" x="1974850" y="3873500"/>
          <p14:tracePt t="171136" x="2127250" y="3841750"/>
          <p14:tracePt t="171152" x="2343150" y="3790950"/>
          <p14:tracePt t="171169" x="2476500" y="3740150"/>
          <p14:tracePt t="171186" x="2590800" y="3695700"/>
          <p14:tracePt t="171202" x="2724150" y="3632200"/>
          <p14:tracePt t="171219" x="2762250" y="3606800"/>
          <p14:tracePt t="171236" x="2794000" y="3594100"/>
          <p14:tracePt t="171253" x="2794000" y="3587750"/>
          <p14:tracePt t="171354" x="2781300" y="3581400"/>
          <p14:tracePt t="171361" x="2762250" y="3575050"/>
          <p14:tracePt t="171369" x="2749550" y="3568700"/>
          <p14:tracePt t="171386" x="2692400" y="3543300"/>
          <p14:tracePt t="171403" x="2635250" y="3511550"/>
          <p14:tracePt t="171419" x="2603500" y="3505200"/>
          <p14:tracePt t="171436" x="2590800" y="3492500"/>
          <p14:tracePt t="171452" x="2584450" y="3486150"/>
          <p14:tracePt t="173210" x="2584450" y="3479800"/>
          <p14:tracePt t="173279" x="2578100" y="3479800"/>
          <p14:tracePt t="173355" x="2571750" y="3479800"/>
          <p14:tracePt t="176858" x="2578100" y="3479800"/>
          <p14:tracePt t="176865" x="2584450" y="3479800"/>
          <p14:tracePt t="176873" x="2590800" y="3479800"/>
          <p14:tracePt t="176886" x="2603500" y="3479800"/>
          <p14:tracePt t="176962" x="2603500" y="3486150"/>
          <p14:tracePt t="176990" x="2603500" y="3492500"/>
          <p14:tracePt t="177011" x="2603500" y="3498850"/>
          <p14:tracePt t="177025" x="2597150" y="3498850"/>
          <p14:tracePt t="177036" x="2584450" y="3498850"/>
          <p14:tracePt t="177053" x="2546350" y="3498850"/>
          <p14:tracePt t="177070" x="2489200" y="3492500"/>
          <p14:tracePt t="177087" x="2387600" y="3473450"/>
          <p14:tracePt t="177103" x="2336800" y="3467100"/>
          <p14:tracePt t="177119" x="2311400" y="3467100"/>
          <p14:tracePt t="177136" x="2266950" y="3441700"/>
          <p14:tracePt t="177153" x="2209800" y="3390900"/>
          <p14:tracePt t="177169" x="2127250" y="3302000"/>
          <p14:tracePt t="177186" x="1962150" y="3175000"/>
          <p14:tracePt t="177204" x="1879600" y="3117850"/>
          <p14:tracePt t="177219" x="1752600" y="3041650"/>
          <p14:tracePt t="177236" x="1701800" y="3016250"/>
          <p14:tracePt t="177254" x="1651000" y="2978150"/>
          <p14:tracePt t="177269" x="1619250" y="2965450"/>
          <p14:tracePt t="177286" x="1600200" y="2952750"/>
          <p14:tracePt t="177303" x="1568450" y="2933700"/>
          <p14:tracePt t="177320" x="1555750" y="2933700"/>
          <p14:tracePt t="178047" x="1555750" y="2946400"/>
          <p14:tracePt t="178055" x="1562100" y="2952750"/>
          <p14:tracePt t="178061" x="1568450" y="2959100"/>
          <p14:tracePt t="178070" x="1574800" y="2971800"/>
          <p14:tracePt t="178086" x="1587500" y="2984500"/>
          <p14:tracePt t="178103" x="1625600" y="2997200"/>
          <p14:tracePt t="178120" x="1651000" y="3009900"/>
          <p14:tracePt t="178153" x="1714500" y="3054350"/>
          <p14:tracePt t="178186" x="1771650" y="3117850"/>
          <p14:tracePt t="178219" x="1797050" y="3162300"/>
          <p14:tracePt t="178236" x="1809750" y="3181350"/>
          <p14:tracePt t="178253" x="1816100" y="3194050"/>
          <p14:tracePt t="178269" x="1841500" y="3200400"/>
          <p14:tracePt t="178286" x="1854200" y="3206750"/>
          <p14:tracePt t="178303" x="1892300" y="3206750"/>
          <p14:tracePt t="178320" x="1955800" y="3219450"/>
          <p14:tracePt t="178336" x="2012950" y="3232150"/>
          <p14:tracePt t="178353" x="2133600" y="3270250"/>
          <p14:tracePt t="178370" x="2190750" y="3289300"/>
          <p14:tracePt t="178386" x="2241550" y="3295650"/>
          <p14:tracePt t="178403" x="2387600" y="3327400"/>
          <p14:tracePt t="178420" x="2482850" y="3340100"/>
          <p14:tracePt t="178436" x="2609850" y="3365500"/>
          <p14:tracePt t="178453" x="2654300" y="3378200"/>
          <p14:tracePt t="178470" x="2692400" y="3384550"/>
          <p14:tracePt t="178486" x="2717800" y="3384550"/>
          <p14:tracePt t="178503" x="2730500" y="3384550"/>
          <p14:tracePt t="178520" x="2736850" y="3384550"/>
          <p14:tracePt t="178536" x="2743200" y="3384550"/>
          <p14:tracePt t="178680" x="2730500" y="3384550"/>
          <p14:tracePt t="178694" x="2724150" y="3384550"/>
          <p14:tracePt t="178701" x="2717800" y="3378200"/>
          <p14:tracePt t="178708" x="2705100" y="3378200"/>
          <p14:tracePt t="178720" x="2692400" y="3371850"/>
          <p14:tracePt t="178736" x="2635250" y="3359150"/>
          <p14:tracePt t="178753" x="2597150" y="3346450"/>
          <p14:tracePt t="178770" x="2540000" y="3340100"/>
          <p14:tracePt t="178786" x="2501900" y="3333750"/>
          <p14:tracePt t="178803" x="2463800" y="3327400"/>
          <p14:tracePt t="178819" x="2400300" y="3314700"/>
          <p14:tracePt t="178836" x="2355850" y="3314700"/>
          <p14:tracePt t="178853" x="2305050" y="3308350"/>
          <p14:tracePt t="178870" x="2266950" y="3302000"/>
          <p14:tracePt t="178886" x="2235200" y="3289300"/>
          <p14:tracePt t="178903" x="2203450" y="3289300"/>
          <p14:tracePt t="178919" x="2190750" y="3282950"/>
          <p14:tracePt t="178936" x="2159000" y="3276600"/>
          <p14:tracePt t="178953" x="2146300" y="3276600"/>
          <p14:tracePt t="178970" x="2127250" y="3270250"/>
          <p14:tracePt t="178986" x="2114550" y="3270250"/>
          <p14:tracePt t="179003" x="2108200" y="3270250"/>
          <p14:tracePt t="179020" x="2089150" y="3270250"/>
          <p14:tracePt t="179036" x="2070100" y="3270250"/>
          <p14:tracePt t="179053" x="2051050" y="3270250"/>
          <p14:tracePt t="179069" x="2032000" y="3270250"/>
          <p14:tracePt t="179086" x="2012950" y="3270250"/>
          <p14:tracePt t="179104" x="2000250" y="3263900"/>
          <p14:tracePt t="179236" x="2000250" y="3257550"/>
          <p14:tracePt t="179250" x="2006600" y="3251200"/>
          <p14:tracePt t="179256" x="2012950" y="3251200"/>
          <p14:tracePt t="179270" x="2038350" y="3244850"/>
          <p14:tracePt t="179286" x="2082800" y="3238500"/>
          <p14:tracePt t="179303" x="2146300" y="3232150"/>
          <p14:tracePt t="179319" x="2273300" y="3257550"/>
          <p14:tracePt t="179336" x="2343150" y="3276600"/>
          <p14:tracePt t="179354" x="2432050" y="3321050"/>
          <p14:tracePt t="179370" x="2495550" y="3346450"/>
          <p14:tracePt t="179386" x="2578100" y="3378200"/>
          <p14:tracePt t="179403" x="2673350" y="3416300"/>
          <p14:tracePt t="179420" x="2724150" y="3429000"/>
          <p14:tracePt t="179438" x="2768600" y="3448050"/>
          <p14:tracePt t="179453" x="2781300" y="3454400"/>
          <p14:tracePt t="179470" x="2800350" y="3454400"/>
          <p14:tracePt t="179563" x="2794000" y="3454400"/>
          <p14:tracePt t="179569" x="2787650" y="3448050"/>
          <p14:tracePt t="179576" x="2774950" y="3441700"/>
          <p14:tracePt t="179586" x="2749550" y="3416300"/>
          <p14:tracePt t="179604" x="2647950" y="3359150"/>
          <p14:tracePt t="179620" x="2552700" y="3314700"/>
          <p14:tracePt t="179636" x="2482850" y="3276600"/>
          <p14:tracePt t="179653" x="2362200" y="3232150"/>
          <p14:tracePt t="179670" x="2266950" y="3219450"/>
          <p14:tracePt t="179686" x="2165350" y="3213100"/>
          <p14:tracePt t="179703" x="2025650" y="3219450"/>
          <p14:tracePt t="179719" x="1949450" y="3232150"/>
          <p14:tracePt t="179736" x="1860550" y="3251200"/>
          <p14:tracePt t="179753" x="1822450" y="3263900"/>
          <p14:tracePt t="179771" x="1771650" y="3282950"/>
          <p14:tracePt t="179786" x="1733550" y="3308350"/>
          <p14:tracePt t="179803" x="1689100" y="3340100"/>
          <p14:tracePt t="179819" x="1638300" y="3409950"/>
          <p14:tracePt t="179836" x="1606550" y="3473450"/>
          <p14:tracePt t="179854" x="1593850" y="3568700"/>
          <p14:tracePt t="179869" x="1600200" y="3625850"/>
          <p14:tracePt t="179886" x="1625600" y="3676650"/>
          <p14:tracePt t="179903" x="1714500" y="3746500"/>
          <p14:tracePt t="179919" x="1797050" y="3790950"/>
          <p14:tracePt t="179936" x="1924050" y="3835400"/>
          <p14:tracePt t="179953" x="2025650" y="3860800"/>
          <p14:tracePt t="179970" x="2165350" y="3873500"/>
          <p14:tracePt t="179986" x="2311400" y="3873500"/>
          <p14:tracePt t="180003" x="2406650" y="3860800"/>
          <p14:tracePt t="180019" x="2444750" y="3841750"/>
          <p14:tracePt t="180036" x="2501900" y="3797300"/>
          <p14:tracePt t="180053" x="2520950" y="3765550"/>
          <p14:tracePt t="180070" x="2552700" y="3695700"/>
          <p14:tracePt t="180086" x="2571750" y="3651250"/>
          <p14:tracePt t="180104" x="2584450" y="3600450"/>
          <p14:tracePt t="180120" x="2584450" y="3568700"/>
          <p14:tracePt t="180136" x="2578100" y="3530600"/>
          <p14:tracePt t="180153" x="2559050" y="3486150"/>
          <p14:tracePt t="180169" x="2533650" y="3454400"/>
          <p14:tracePt t="180187" x="2501900" y="3422650"/>
          <p14:tracePt t="180203" x="2476500" y="3397250"/>
          <p14:tracePt t="180220" x="2451100" y="3384550"/>
          <p14:tracePt t="180236" x="2419350" y="3365500"/>
          <p14:tracePt t="180253" x="2400300" y="3359150"/>
          <p14:tracePt t="180270" x="2387600" y="3352800"/>
          <p14:tracePt t="180286" x="2368550" y="3346450"/>
          <p14:tracePt t="180303" x="2362200" y="3346450"/>
          <p14:tracePt t="182956" x="2349500" y="3352800"/>
          <p14:tracePt t="182963" x="2343150" y="3359150"/>
          <p14:tracePt t="182970" x="2330450" y="3365500"/>
          <p14:tracePt t="182986" x="2311400" y="3384550"/>
          <p14:tracePt t="183003" x="2279650" y="3390900"/>
          <p14:tracePt t="183020" x="2235200" y="3416300"/>
          <p14:tracePt t="183053" x="2171700" y="3435350"/>
          <p14:tracePt t="183086" x="2152650" y="3448050"/>
          <p14:tracePt t="183178" x="2159000" y="3448050"/>
          <p14:tracePt t="183185" x="2165350" y="3441700"/>
          <p14:tracePt t="183199" x="2165350" y="3435350"/>
          <p14:tracePt t="183206" x="2178050" y="3429000"/>
          <p14:tracePt t="183220" x="2203450" y="3409950"/>
          <p14:tracePt t="183237" x="2235200" y="3397250"/>
          <p14:tracePt t="183253" x="2266950" y="3384550"/>
          <p14:tracePt t="183270" x="2305050" y="3365500"/>
          <p14:tracePt t="183287" x="2324100" y="3365500"/>
          <p14:tracePt t="183303" x="2349500" y="3365500"/>
          <p14:tracePt t="183320" x="2349500" y="3371850"/>
          <p14:tracePt t="183336" x="2355850" y="3371850"/>
          <p14:tracePt t="183353" x="2362200" y="3378200"/>
          <p14:tracePt t="183370" x="2362200" y="3384550"/>
          <p14:tracePt t="183403" x="2355850" y="3384550"/>
          <p14:tracePt t="183420" x="2343150" y="3390900"/>
          <p14:tracePt t="183436" x="2317750" y="3390900"/>
          <p14:tracePt t="183453" x="2286000" y="3390900"/>
          <p14:tracePt t="183470" x="2228850" y="3390900"/>
          <p14:tracePt t="183487" x="2190750" y="3371850"/>
          <p14:tracePt t="183503" x="2152650" y="3359150"/>
          <p14:tracePt t="183520" x="2108200" y="3340100"/>
          <p14:tracePt t="183537" x="2076450" y="3327400"/>
          <p14:tracePt t="183553" x="2038350" y="3327400"/>
          <p14:tracePt t="183570" x="2025650" y="3321050"/>
          <p14:tracePt t="183587" x="2012950" y="3314700"/>
          <p14:tracePt t="183603" x="2000250" y="3314700"/>
          <p14:tracePt t="183636" x="1993900" y="3314700"/>
          <p14:tracePt t="183762" x="2000250" y="3314700"/>
          <p14:tracePt t="211107" x="1993900" y="3308350"/>
          <p14:tracePt t="211115" x="1993900" y="3302000"/>
          <p14:tracePt t="211123" x="1981200" y="3295650"/>
          <p14:tracePt t="211138" x="1943100" y="3276600"/>
          <p14:tracePt t="211155" x="1905000" y="3263900"/>
          <p14:tracePt t="211171" x="1809750" y="3238500"/>
          <p14:tracePt t="211205" x="1619250" y="3219450"/>
          <p14:tracePt t="211238" x="1498600" y="3213100"/>
          <p14:tracePt t="211272" x="1365250" y="3225800"/>
          <p14:tracePt t="211288" x="1301750" y="3238500"/>
          <p14:tracePt t="211304" x="1257300" y="3244850"/>
          <p14:tracePt t="211322" x="1231900" y="3257550"/>
          <p14:tracePt t="211338" x="1206500" y="3270250"/>
          <p14:tracePt t="211355" x="1193800" y="3282950"/>
          <p14:tracePt t="211372" x="1187450" y="3308350"/>
          <p14:tracePt t="211388" x="1187450" y="3346450"/>
          <p14:tracePt t="211405" x="1181100" y="3371850"/>
          <p14:tracePt t="211421" x="1181100" y="3403600"/>
          <p14:tracePt t="211438" x="1193800" y="3429000"/>
          <p14:tracePt t="211456" x="1244600" y="3479800"/>
          <p14:tracePt t="211472" x="1295400" y="3511550"/>
          <p14:tracePt t="211488" x="1377950" y="3543300"/>
          <p14:tracePt t="211504" x="1511300" y="3575050"/>
          <p14:tracePt t="211522" x="1619250" y="3587750"/>
          <p14:tracePt t="211538" x="1752600" y="3594100"/>
          <p14:tracePt t="211554" x="1943100" y="3606800"/>
          <p14:tracePt t="211572" x="2051050" y="3606800"/>
          <p14:tracePt t="211588" x="2171700" y="3587750"/>
          <p14:tracePt t="211604" x="2228850" y="3575050"/>
          <p14:tracePt t="211621" x="2286000" y="3562350"/>
          <p14:tracePt t="211638" x="2317750" y="3549650"/>
          <p14:tracePt t="211654" x="2324100" y="3549650"/>
          <p14:tracePt t="211671" x="2330450" y="3543300"/>
          <p14:tracePt t="211704" x="2336800" y="3543300"/>
          <p14:tracePt t="211721" x="2324100" y="3498850"/>
          <p14:tracePt t="211738" x="2292350" y="3429000"/>
          <p14:tracePt t="211754" x="2203450" y="3308350"/>
          <p14:tracePt t="211772" x="2146300" y="3244850"/>
          <p14:tracePt t="211788" x="2101850" y="3200400"/>
          <p14:tracePt t="211805" x="2012950" y="3155950"/>
          <p14:tracePt t="211822" x="1930400" y="3136900"/>
          <p14:tracePt t="211838" x="1790700" y="3124200"/>
          <p14:tracePt t="211855" x="1701800" y="3124200"/>
          <p14:tracePt t="211871" x="1644650" y="3124200"/>
          <p14:tracePt t="211888" x="1555750" y="3130550"/>
          <p14:tracePt t="211905" x="1524000" y="3130550"/>
          <p14:tracePt t="211921" x="1511300" y="3130550"/>
          <p14:tracePt t="211938" x="1504950" y="3130550"/>
          <p14:tracePt t="211972" x="1498600" y="3130550"/>
          <p14:tracePt t="212709" x="1492250" y="3130550"/>
          <p14:tracePt t="212716" x="1473200" y="3130550"/>
          <p14:tracePt t="212723" x="1454150" y="3143250"/>
          <p14:tracePt t="212738" x="1397000" y="3175000"/>
          <p14:tracePt t="212755" x="1320800" y="3219450"/>
          <p14:tracePt t="212771" x="1225550" y="3321050"/>
          <p14:tracePt t="212788" x="1181100" y="3397250"/>
          <p14:tracePt t="212822" x="1123950" y="3524250"/>
          <p14:tracePt t="212855" x="1136650" y="3581400"/>
          <p14:tracePt t="212888" x="1206500" y="3606800"/>
          <p14:tracePt t="212905" x="1320800" y="3606800"/>
          <p14:tracePt t="212922" x="1441450" y="3606800"/>
          <p14:tracePt t="212938" x="1606550" y="3575050"/>
          <p14:tracePt t="212955" x="1695450" y="3549650"/>
          <p14:tracePt t="212971" x="1784350" y="3530600"/>
          <p14:tracePt t="212988" x="1943100" y="3473450"/>
          <p14:tracePt t="213005" x="2025650" y="3448050"/>
          <p14:tracePt t="213021" x="2089150" y="3416300"/>
          <p14:tracePt t="213038" x="2101850" y="3403600"/>
          <p14:tracePt t="213055" x="2108200" y="3397250"/>
          <p14:tracePt t="213180" x="2101850" y="3397250"/>
          <p14:tracePt t="213202" x="2089150" y="3390900"/>
          <p14:tracePt t="213209" x="2082800" y="3390900"/>
          <p14:tracePt t="213222" x="2082800" y="3384550"/>
          <p14:tracePt t="213238" x="2070100" y="3378200"/>
          <p14:tracePt t="213255" x="2063750" y="3371850"/>
          <p14:tracePt t="213293" x="2057400" y="3371850"/>
          <p14:tracePt t="213962" x="2038350" y="3371850"/>
          <p14:tracePt t="213969" x="1993900" y="3371850"/>
          <p14:tracePt t="213975" x="1962150" y="3371850"/>
          <p14:tracePt t="213988" x="1911350" y="3371850"/>
          <p14:tracePt t="214005" x="1797050" y="3371850"/>
          <p14:tracePt t="214022" x="1727200" y="3378200"/>
          <p14:tracePt t="214038" x="1657350" y="3378200"/>
          <p14:tracePt t="214072" x="1587500" y="3371850"/>
          <p14:tracePt t="214105" x="1524000" y="3371850"/>
          <p14:tracePt t="214138" x="1473200" y="3384550"/>
          <p14:tracePt t="214155" x="1466850" y="3390900"/>
          <p14:tracePt t="214172" x="1460500" y="3390900"/>
          <p14:tracePt t="214225" x="1466850" y="3390900"/>
          <p14:tracePt t="214233" x="1479550" y="3390900"/>
          <p14:tracePt t="214240" x="1498600" y="3390900"/>
          <p14:tracePt t="214255" x="1543050" y="3390900"/>
          <p14:tracePt t="214272" x="1612900" y="3384550"/>
          <p14:tracePt t="214288" x="1752600" y="3371850"/>
          <p14:tracePt t="214305" x="1885950" y="3352800"/>
          <p14:tracePt t="214322" x="2012950" y="3327400"/>
          <p14:tracePt t="214338" x="2139950" y="3295650"/>
          <p14:tracePt t="214355" x="2184400" y="3289300"/>
          <p14:tracePt t="214372" x="2216150" y="3263900"/>
          <p14:tracePt t="214388" x="2228850" y="3257550"/>
          <p14:tracePt t="214455" x="2228850" y="3251200"/>
          <p14:tracePt t="214462" x="2228850" y="3244850"/>
          <p14:tracePt t="214476" x="2228850" y="3238500"/>
          <p14:tracePt t="214488" x="2209800" y="3232150"/>
          <p14:tracePt t="214505" x="2171700" y="3194050"/>
          <p14:tracePt t="214522" x="2127250" y="3162300"/>
          <p14:tracePt t="214539" x="2051050" y="3124200"/>
          <p14:tracePt t="214555" x="1987550" y="3105150"/>
          <p14:tracePt t="214572" x="1943100" y="3086100"/>
          <p14:tracePt t="214588" x="1892300" y="3079750"/>
          <p14:tracePt t="214605" x="1879600" y="3079750"/>
          <p14:tracePt t="214621" x="1866900" y="3079750"/>
          <p14:tracePt t="215485" x="1835150" y="3079750"/>
          <p14:tracePt t="215491" x="1803400" y="3079750"/>
          <p14:tracePt t="215498" x="1746250" y="3086100"/>
          <p14:tracePt t="215505" x="1695450" y="3098800"/>
          <p14:tracePt t="215522" x="1549400" y="3136900"/>
          <p14:tracePt t="215538" x="1416050" y="3187700"/>
          <p14:tracePt t="215555" x="1206500" y="3270250"/>
          <p14:tracePt t="215572" x="1073150" y="3340100"/>
          <p14:tracePt t="215605" x="869950" y="3435350"/>
          <p14:tracePt t="215638" x="831850" y="3448050"/>
          <p14:tracePt t="215706" x="838200" y="3460750"/>
          <p14:tracePt t="215713" x="844550" y="3460750"/>
          <p14:tracePt t="215721" x="869950" y="3467100"/>
          <p14:tracePt t="215739" x="933450" y="3492500"/>
          <p14:tracePt t="215755" x="1092200" y="3543300"/>
          <p14:tracePt t="215772" x="1212850" y="3587750"/>
          <p14:tracePt t="215788" x="1365250" y="3619500"/>
          <p14:tracePt t="215805" x="1581150" y="3651250"/>
          <p14:tracePt t="215822" x="1689100" y="3676650"/>
          <p14:tracePt t="215838" x="1841500" y="3676650"/>
          <p14:tracePt t="215855" x="1898650" y="3676650"/>
          <p14:tracePt t="215872" x="2000250" y="3651250"/>
          <p14:tracePt t="215888" x="2044700" y="3619500"/>
          <p14:tracePt t="215905" x="2076450" y="3600450"/>
          <p14:tracePt t="215921" x="2101850" y="3568700"/>
          <p14:tracePt t="215938" x="2127250" y="3543300"/>
          <p14:tracePt t="215955" x="2139950" y="3524250"/>
          <p14:tracePt t="215972" x="2146300" y="3498850"/>
          <p14:tracePt t="215988" x="2152650" y="3479800"/>
          <p14:tracePt t="216005" x="2152650" y="3441700"/>
          <p14:tracePt t="216022" x="2146300" y="3409950"/>
          <p14:tracePt t="216038" x="2133600" y="3371850"/>
          <p14:tracePt t="216055" x="2101850" y="3327400"/>
          <p14:tracePt t="216071" x="2070100" y="3302000"/>
          <p14:tracePt t="216088" x="1981200" y="3270250"/>
          <p14:tracePt t="216105" x="1911350" y="3244850"/>
          <p14:tracePt t="216122" x="1841500" y="3225800"/>
          <p14:tracePt t="216138" x="1727200" y="3206750"/>
          <p14:tracePt t="216155" x="1657350" y="3187700"/>
          <p14:tracePt t="216173" x="1555750" y="3175000"/>
          <p14:tracePt t="216188" x="1492250" y="3168650"/>
          <p14:tracePt t="216205" x="1441450" y="3162300"/>
          <p14:tracePt t="216221" x="1403350" y="3155950"/>
          <p14:tracePt t="216238" x="1390650" y="3155950"/>
          <p14:tracePt t="216255" x="1384300" y="3155950"/>
          <p14:tracePt t="216766" x="1358900" y="3155950"/>
          <p14:tracePt t="216773" x="1327150" y="3155950"/>
          <p14:tracePt t="216779" x="1282700" y="3162300"/>
          <p14:tracePt t="216789" x="1250950" y="3162300"/>
          <p14:tracePt t="216805" x="1181100" y="3175000"/>
          <p14:tracePt t="216822" x="1104900" y="3194050"/>
          <p14:tracePt t="216839" x="1066800" y="3206750"/>
          <p14:tracePt t="216872" x="971550" y="3257550"/>
          <p14:tracePt t="216905" x="869950" y="3333750"/>
          <p14:tracePt t="216939" x="825500" y="3409950"/>
          <p14:tracePt t="216955" x="819150" y="3429000"/>
          <p14:tracePt t="216972" x="812800" y="3448050"/>
          <p14:tracePt t="216988" x="812800" y="3460750"/>
          <p14:tracePt t="217005" x="819150" y="3473450"/>
          <p14:tracePt t="217023" x="844550" y="3486150"/>
          <p14:tracePt t="217038" x="882650" y="3498850"/>
          <p14:tracePt t="217055" x="952500" y="3511550"/>
          <p14:tracePt t="217072" x="1123950" y="3530600"/>
          <p14:tracePt t="217089" x="1257300" y="3549650"/>
          <p14:tracePt t="217106" x="1479550" y="3581400"/>
          <p14:tracePt t="217122" x="1619250" y="3594100"/>
          <p14:tracePt t="217139" x="1771650" y="3600450"/>
          <p14:tracePt t="217155" x="1993900" y="3606800"/>
          <p14:tracePt t="217172" x="2120900" y="3606800"/>
          <p14:tracePt t="217190" x="2298700" y="3568700"/>
          <p14:tracePt t="217205" x="2374900" y="3549650"/>
          <p14:tracePt t="217222" x="2438400" y="3543300"/>
          <p14:tracePt t="217238" x="2501900" y="3517900"/>
          <p14:tracePt t="217255" x="2533650" y="3505200"/>
          <p14:tracePt t="217271" x="2559050" y="3492500"/>
          <p14:tracePt t="217289" x="2565400" y="3486150"/>
          <p14:tracePt t="217341" x="2565400" y="3479800"/>
          <p14:tracePt t="217356" x="2559050" y="3467100"/>
          <p14:tracePt t="217363" x="2520950" y="3435350"/>
          <p14:tracePt t="217372" x="2495550" y="3409950"/>
          <p14:tracePt t="217389" x="2419350" y="3359150"/>
          <p14:tracePt t="217405" x="2292350" y="3257550"/>
          <p14:tracePt t="217422" x="2190750" y="3213100"/>
          <p14:tracePt t="217438" x="2101850" y="3175000"/>
          <p14:tracePt t="217455" x="1930400" y="3117850"/>
          <p14:tracePt t="217472" x="1841500" y="3092450"/>
          <p14:tracePt t="217488" x="1708150" y="3086100"/>
          <p14:tracePt t="217505" x="1625600" y="3079750"/>
          <p14:tracePt t="217521" x="1536700" y="3073400"/>
          <p14:tracePt t="217538" x="1454150" y="3067050"/>
          <p14:tracePt t="217555" x="1409700" y="3060700"/>
          <p14:tracePt t="217572" x="1346200" y="3060700"/>
          <p14:tracePt t="217589" x="1314450" y="3067050"/>
          <p14:tracePt t="217605" x="1270000" y="3073400"/>
          <p14:tracePt t="217622" x="1231900" y="3079750"/>
          <p14:tracePt t="217638" x="1206500" y="3098800"/>
          <p14:tracePt t="217655" x="1174750" y="3117850"/>
          <p14:tracePt t="217671" x="1155700" y="3143250"/>
          <p14:tracePt t="217688" x="1143000" y="3168650"/>
          <p14:tracePt t="217705" x="1143000" y="3194050"/>
          <p14:tracePt t="217721" x="1143000" y="3238500"/>
          <p14:tracePt t="217738" x="1149350" y="3295650"/>
          <p14:tracePt t="217755" x="1162050" y="3333750"/>
          <p14:tracePt t="217772" x="1200150" y="3390900"/>
          <p14:tracePt t="217788" x="1238250" y="3429000"/>
          <p14:tracePt t="217805" x="1270000" y="3473450"/>
          <p14:tracePt t="217821" x="1352550" y="3543300"/>
          <p14:tracePt t="217838" x="1403350" y="3575050"/>
          <p14:tracePt t="217855" x="1511300" y="3613150"/>
          <p14:tracePt t="217871" x="1593850" y="3625850"/>
          <p14:tracePt t="217888" x="1670050" y="3632200"/>
          <p14:tracePt t="217905" x="1778000" y="3632200"/>
          <p14:tracePt t="217921" x="1854200" y="3625850"/>
          <p14:tracePt t="217939" x="1943100" y="3581400"/>
          <p14:tracePt t="217955" x="2006600" y="3556000"/>
          <p14:tracePt t="217971" x="2057400" y="3524250"/>
          <p14:tracePt t="217988" x="2120900" y="3473450"/>
          <p14:tracePt t="218005" x="2152650" y="3454400"/>
          <p14:tracePt t="218022" x="2171700" y="3435350"/>
          <p14:tracePt t="218038" x="2178050" y="3416300"/>
          <p14:tracePt t="218055" x="2184400" y="3416300"/>
          <p14:tracePt t="218106" x="2184400" y="3409950"/>
          <p14:tracePt t="218113" x="2178050" y="3403600"/>
          <p14:tracePt t="220888" x="2178050" y="3409950"/>
          <p14:tracePt t="220943" x="2178050" y="3416300"/>
          <p14:tracePt t="223723" x="2184400" y="3416300"/>
          <p14:tracePt t="223730" x="2203450" y="3429000"/>
          <p14:tracePt t="223738" x="2216150" y="3435350"/>
          <p14:tracePt t="223755" x="2266950" y="3454400"/>
          <p14:tracePt t="223772" x="2305050" y="3473450"/>
          <p14:tracePt t="223788" x="2349500" y="3486150"/>
          <p14:tracePt t="223805" x="2362200" y="3492500"/>
          <p14:tracePt t="223822" x="2374900" y="3498850"/>
          <p14:tracePt t="225731" x="2374900" y="3473450"/>
          <p14:tracePt t="225738" x="2381250" y="3454400"/>
          <p14:tracePt t="225745" x="2387600" y="3422650"/>
          <p14:tracePt t="225755" x="2387600" y="3390900"/>
          <p14:tracePt t="225772" x="2400300" y="3340100"/>
          <p14:tracePt t="225789" x="2406650" y="3295650"/>
          <p14:tracePt t="225805" x="2406650" y="3289300"/>
          <p14:tracePt t="226051" x="2355850" y="3232150"/>
          <p14:tracePt t="226058" x="2286000" y="3175000"/>
          <p14:tracePt t="226065" x="2235200" y="3124200"/>
          <p14:tracePt t="226072" x="2190750" y="3079750"/>
          <p14:tracePt t="226089" x="2120900" y="3022600"/>
          <p14:tracePt t="226105" x="2082800" y="2997200"/>
          <p14:tracePt t="226122" x="2070100" y="2984500"/>
          <p14:tracePt t="226139" x="2063750" y="2984500"/>
          <p14:tracePt t="226155" x="2063750" y="2978150"/>
          <p14:tracePt t="226176" x="2057400" y="2978150"/>
          <p14:tracePt t="226426" x="2076450" y="2978150"/>
          <p14:tracePt t="226433" x="2082800" y="2965450"/>
          <p14:tracePt t="226440" x="2089150" y="2952750"/>
          <p14:tracePt t="226455" x="2146300" y="2927350"/>
          <p14:tracePt t="226472" x="2209800" y="2876550"/>
          <p14:tracePt t="226489" x="2362200" y="2806700"/>
          <p14:tracePt t="226505" x="2470150" y="2768600"/>
          <p14:tracePt t="226522" x="2571750" y="2736850"/>
          <p14:tracePt t="226539" x="2667000" y="2705100"/>
          <p14:tracePt t="226555" x="2705100" y="2698750"/>
          <p14:tracePt t="226572" x="2730500" y="2686050"/>
          <p14:tracePt t="226634" x="2724150" y="2686050"/>
          <p14:tracePt t="226641" x="2724150" y="2679700"/>
          <p14:tracePt t="226648" x="2711450" y="2673350"/>
          <p14:tracePt t="226655" x="2698750" y="2673350"/>
          <p14:tracePt t="226672" x="2660650" y="2647950"/>
          <p14:tracePt t="226689" x="2584450" y="2597150"/>
          <p14:tracePt t="226705" x="2482850" y="2540000"/>
          <p14:tracePt t="226722" x="2432050" y="2501900"/>
          <p14:tracePt t="226739" x="2368550" y="2470150"/>
          <p14:tracePt t="226755" x="2324100" y="2444750"/>
          <p14:tracePt t="226772" x="2286000" y="2419350"/>
          <p14:tracePt t="226789" x="2209800" y="2387600"/>
          <p14:tracePt t="226805" x="2133600" y="2362200"/>
          <p14:tracePt t="226822" x="2025650" y="2349500"/>
          <p14:tracePt t="226839" x="1936750" y="2349500"/>
          <p14:tracePt t="226855" x="1873250" y="2349500"/>
          <p14:tracePt t="226872" x="1720850" y="2349500"/>
          <p14:tracePt t="226889" x="1619250" y="2374900"/>
          <p14:tracePt t="226905" x="1479550" y="2406650"/>
          <p14:tracePt t="226922" x="1397000" y="2438400"/>
          <p14:tracePt t="226939" x="1320800" y="2463800"/>
          <p14:tracePt t="226955" x="1231900" y="2501900"/>
          <p14:tracePt t="226972" x="1181100" y="2540000"/>
          <p14:tracePt t="226989" x="1130300" y="2571750"/>
          <p14:tracePt t="227005" x="1073150" y="2622550"/>
          <p14:tracePt t="227022" x="1047750" y="2667000"/>
          <p14:tracePt t="227039" x="1003300" y="2736850"/>
          <p14:tracePt t="227055" x="984250" y="2774950"/>
          <p14:tracePt t="227072" x="977900" y="2825750"/>
          <p14:tracePt t="227089" x="977900" y="2863850"/>
          <p14:tracePt t="227105" x="990600" y="2895600"/>
          <p14:tracePt t="227122" x="1047750" y="2959100"/>
          <p14:tracePt t="227139" x="1111250" y="3009900"/>
          <p14:tracePt t="227156" x="1206500" y="3060700"/>
          <p14:tracePt t="227172" x="1358900" y="3136900"/>
          <p14:tracePt t="227189" x="1473200" y="3187700"/>
          <p14:tracePt t="227205" x="1670050" y="3238500"/>
          <p14:tracePt t="227222" x="1797050" y="3244850"/>
          <p14:tracePt t="227239" x="1930400" y="3244850"/>
          <p14:tracePt t="227255" x="2019300" y="3225800"/>
          <p14:tracePt t="227272" x="2101850" y="3200400"/>
          <p14:tracePt t="227289" x="2209800" y="3124200"/>
          <p14:tracePt t="227305" x="2279650" y="3060700"/>
          <p14:tracePt t="227322" x="2330450" y="2997200"/>
          <p14:tracePt t="227339" x="2368550" y="2908300"/>
          <p14:tracePt t="227355" x="2387600" y="2838450"/>
          <p14:tracePt t="227372" x="2381250" y="2711450"/>
          <p14:tracePt t="227389" x="2355850" y="2641600"/>
          <p14:tracePt t="227406" x="2279650" y="2527300"/>
          <p14:tracePt t="227422" x="2203450" y="2463800"/>
          <p14:tracePt t="227439" x="2108200" y="2419350"/>
          <p14:tracePt t="227456" x="1962150" y="2349500"/>
          <p14:tracePt t="227472" x="1816100" y="2311400"/>
          <p14:tracePt t="227489" x="1670050" y="2279650"/>
          <p14:tracePt t="227505" x="1441450" y="2273300"/>
          <p14:tracePt t="227522" x="1314450" y="2298700"/>
          <p14:tracePt t="227539" x="1117600" y="2349500"/>
          <p14:tracePt t="227556" x="1022350" y="2381250"/>
          <p14:tracePt t="227572" x="952500" y="2406650"/>
          <p14:tracePt t="227589" x="895350" y="2451100"/>
          <p14:tracePt t="227605" x="882650" y="2470150"/>
          <p14:tracePt t="227622" x="869950" y="2514600"/>
          <p14:tracePt t="227639" x="869950" y="2559050"/>
          <p14:tracePt t="227655" x="882650" y="2597150"/>
          <p14:tracePt t="227672" x="965200" y="2692400"/>
          <p14:tracePt t="227689" x="1066800" y="2768600"/>
          <p14:tracePt t="227705" x="1282700" y="2857500"/>
          <p14:tracePt t="227722" x="1416050" y="2908300"/>
          <p14:tracePt t="227739" x="1612900" y="2971800"/>
          <p14:tracePt t="227755" x="1860550" y="3035300"/>
          <p14:tracePt t="227772" x="1955800" y="3048000"/>
          <p14:tracePt t="227789" x="2101850" y="3048000"/>
          <p14:tracePt t="227805" x="2178050" y="3035300"/>
          <p14:tracePt t="227822" x="2241550" y="3003550"/>
          <p14:tracePt t="227839" x="2305050" y="2971800"/>
          <p14:tracePt t="227855" x="2324100" y="2940050"/>
          <p14:tracePt t="227872" x="2349500" y="2882900"/>
          <p14:tracePt t="227889" x="2355850" y="2832100"/>
          <p14:tracePt t="227905" x="2362200" y="2774950"/>
          <p14:tracePt t="227922" x="2343150" y="2692400"/>
          <p14:tracePt t="227939" x="2317750" y="2635250"/>
          <p14:tracePt t="227955" x="2222500" y="2565400"/>
          <p14:tracePt t="227972" x="2152650" y="2546350"/>
          <p14:tracePt t="227989" x="2076450" y="2533650"/>
          <p14:tracePt t="228005" x="1924050" y="2527300"/>
          <p14:tracePt t="228022" x="1797050" y="2527300"/>
          <p14:tracePt t="228039" x="1587500" y="2559050"/>
          <p14:tracePt t="228055" x="1485900" y="2590800"/>
          <p14:tracePt t="228072" x="1403350" y="2622550"/>
          <p14:tracePt t="228089" x="1333500" y="2667000"/>
          <p14:tracePt t="228105" x="1295400" y="2698750"/>
          <p14:tracePt t="228122" x="1263650" y="2730500"/>
          <p14:tracePt t="228139" x="1257300" y="2755900"/>
          <p14:tracePt t="228155" x="1257300" y="2800350"/>
          <p14:tracePt t="228172" x="1276350" y="2851150"/>
          <p14:tracePt t="228189" x="1295400" y="2889250"/>
          <p14:tracePt t="228205" x="1352550" y="2940050"/>
          <p14:tracePt t="228222" x="1409700" y="2990850"/>
          <p14:tracePt t="228239" x="1479550" y="3054350"/>
          <p14:tracePt t="228255" x="1587500" y="3117850"/>
          <p14:tracePt t="228272" x="1663700" y="3155950"/>
          <p14:tracePt t="228289" x="1758950" y="3181350"/>
          <p14:tracePt t="228305" x="1803400" y="3194050"/>
          <p14:tracePt t="228322" x="1847850" y="3194050"/>
          <p14:tracePt t="228339" x="1905000" y="3187700"/>
          <p14:tracePt t="228355" x="1930400" y="3175000"/>
          <p14:tracePt t="228372" x="1987550" y="3136900"/>
          <p14:tracePt t="228389" x="2012950" y="3117850"/>
          <p14:tracePt t="228405" x="2038350" y="3105150"/>
          <p14:tracePt t="228422" x="2051050" y="3092450"/>
          <p14:tracePt t="228439" x="2051050" y="3086100"/>
          <p14:tracePt t="228560" x="2051050" y="3079750"/>
          <p14:tracePt t="228574" x="2038350" y="3067050"/>
          <p14:tracePt t="228581" x="2019300" y="3035300"/>
          <p14:tracePt t="228589" x="2000250" y="3009900"/>
          <p14:tracePt t="228605" x="1968500" y="2971800"/>
          <p14:tracePt t="228622" x="1936750" y="2927350"/>
          <p14:tracePt t="228639" x="1930400" y="2914650"/>
          <p14:tracePt t="228655" x="1917700" y="2908300"/>
          <p14:tracePt t="228720" x="1911350" y="2908300"/>
          <p14:tracePt t="228817" x="1911350" y="2914650"/>
          <p14:tracePt t="229088" x="1905000" y="2914650"/>
          <p14:tracePt t="229109" x="1905000" y="2908300"/>
          <p14:tracePt t="229116" x="1905000" y="2889250"/>
          <p14:tracePt t="229124" x="1905000" y="2876550"/>
          <p14:tracePt t="229139" x="1911350" y="2806700"/>
          <p14:tracePt t="229155" x="1943100" y="2667000"/>
          <p14:tracePt t="229172" x="2089150" y="2343150"/>
          <p14:tracePt t="229189" x="2305050" y="2019300"/>
          <p14:tracePt t="229222" x="3194050" y="1123950"/>
          <p14:tracePt t="229255" x="4114800" y="431800"/>
          <p14:tracePt t="229289" x="4457700" y="209550"/>
          <p14:tracePt t="229305" x="4546600" y="158750"/>
          <p14:tracePt t="229322" x="4572000" y="152400"/>
          <p14:tracePt t="229339" x="4584700" y="152400"/>
          <p14:tracePt t="229456" x="4578350" y="152400"/>
          <p14:tracePt t="229463" x="4565650" y="158750"/>
          <p14:tracePt t="229472" x="4559300" y="165100"/>
          <p14:tracePt t="229489" x="4508500" y="190500"/>
          <p14:tracePt t="229505" x="4330700" y="285750"/>
          <p14:tracePt t="229522" x="4178300" y="381000"/>
          <p14:tracePt t="229539" x="4006850" y="495300"/>
          <p14:tracePt t="229555" x="3752850" y="673100"/>
          <p14:tracePt t="229572" x="3594100" y="819150"/>
          <p14:tracePt t="229589" x="3390900" y="1035050"/>
          <p14:tracePt t="229605" x="3257550" y="1174750"/>
          <p14:tracePt t="229622" x="3155950" y="1314450"/>
          <p14:tracePt t="229624" x="3105150" y="1384300"/>
          <p14:tracePt t="229639" x="3009900" y="1536700"/>
          <p14:tracePt t="229655" x="2952750" y="1644650"/>
          <p14:tracePt t="229672" x="2889250" y="1784350"/>
          <p14:tracePt t="229689" x="2857500" y="1866900"/>
          <p14:tracePt t="229705" x="2838450" y="1955800"/>
          <p14:tracePt t="229722" x="2800350" y="2089150"/>
          <p14:tracePt t="229739" x="2781300" y="2159000"/>
          <p14:tracePt t="229755" x="2762250" y="2247900"/>
          <p14:tracePt t="229772" x="2749550" y="2273300"/>
          <p14:tracePt t="229789" x="2743200" y="2286000"/>
          <p14:tracePt t="229805" x="2743200" y="2292350"/>
          <p14:tracePt t="229822" x="2743200" y="2298700"/>
          <p14:tracePt t="229929" x="2736850" y="2298700"/>
          <p14:tracePt t="229964" x="2724150" y="2311400"/>
          <p14:tracePt t="229971" x="2705100" y="2330450"/>
          <p14:tracePt t="229978" x="2692400" y="2343150"/>
          <p14:tracePt t="229989" x="2667000" y="2362200"/>
          <p14:tracePt t="230006" x="2540000" y="2470150"/>
          <p14:tracePt t="230022" x="2438400" y="2552700"/>
          <p14:tracePt t="230039" x="2330450" y="2628900"/>
          <p14:tracePt t="230055" x="2228850" y="2692400"/>
          <p14:tracePt t="230072" x="2184400" y="2717800"/>
          <p14:tracePt t="230089" x="2146300" y="2730500"/>
          <p14:tracePt t="230105" x="2127250" y="2736850"/>
          <p14:tracePt t="230122" x="2108200" y="2736850"/>
          <p14:tracePt t="230139" x="2101850" y="2743200"/>
          <p14:tracePt t="230156" x="2095500" y="2743200"/>
          <p14:tracePt t="230360" x="2089150" y="2749550"/>
          <p14:tracePt t="230367" x="2082800" y="2755900"/>
          <p14:tracePt t="230374" x="2076450" y="2768600"/>
          <p14:tracePt t="230389" x="2044700" y="2806700"/>
          <p14:tracePt t="230405" x="2012950" y="2838450"/>
          <p14:tracePt t="230422" x="1987550" y="2876550"/>
          <p14:tracePt t="230439" x="1974850" y="2882900"/>
          <p14:tracePt t="230456" x="1968500" y="2889250"/>
          <p14:tracePt t="230472" x="1968500" y="2895600"/>
          <p14:tracePt t="230489" x="1962150" y="2895600"/>
          <p14:tracePt t="253181" x="1962150" y="2914650"/>
          <p14:tracePt t="253187" x="1962150" y="2946400"/>
          <p14:tracePt t="253194" x="1968500" y="2978150"/>
          <p14:tracePt t="253207" x="1968500" y="3016250"/>
          <p14:tracePt t="253224" x="1974850" y="3111500"/>
          <p14:tracePt t="253241" x="1974850" y="3181350"/>
          <p14:tracePt t="253257" x="1962150" y="3270250"/>
          <p14:tracePt t="253290" x="1917700" y="3403600"/>
          <p14:tracePt t="253292" x="1911350" y="3429000"/>
          <p14:tracePt t="253324" x="1866900" y="3505200"/>
          <p14:tracePt t="253357" x="1828800" y="3606800"/>
          <p14:tracePt t="253374" x="1822450" y="3651250"/>
          <p14:tracePt t="253390" x="1803400" y="3702050"/>
          <p14:tracePt t="253407" x="1784350" y="3740150"/>
          <p14:tracePt t="253423" x="1752600" y="3841750"/>
          <p14:tracePt t="253440" x="1727200" y="3943350"/>
          <p14:tracePt t="253457" x="1695450" y="4044950"/>
          <p14:tracePt t="253474" x="1657350" y="4140200"/>
          <p14:tracePt t="253491" x="1638300" y="4203700"/>
          <p14:tracePt t="253507" x="1612900" y="4273550"/>
          <p14:tracePt t="253524" x="1593850" y="4337050"/>
          <p14:tracePt t="253540" x="1562100" y="4419600"/>
          <p14:tracePt t="253557" x="1536700" y="4533900"/>
          <p14:tracePt t="253574" x="1517650" y="4597400"/>
          <p14:tracePt t="253590" x="1492250" y="4654550"/>
          <p14:tracePt t="253607" x="1485900" y="4699000"/>
          <p14:tracePt t="253624" x="1473200" y="4737100"/>
          <p14:tracePt t="253640" x="1460500" y="4806950"/>
          <p14:tracePt t="253657" x="1454150" y="4864100"/>
          <p14:tracePt t="253673" x="1441450" y="4933950"/>
          <p14:tracePt t="253690" x="1428750" y="4972050"/>
          <p14:tracePt t="253707" x="1422400" y="4997450"/>
          <p14:tracePt t="253724" x="1416050" y="5029200"/>
          <p14:tracePt t="253740" x="1409700" y="5041900"/>
          <p14:tracePt t="253757" x="1409700" y="5048250"/>
          <p14:tracePt t="253806" x="1409700" y="5054600"/>
          <p14:tracePt t="254007" x="1416050" y="5054600"/>
          <p14:tracePt t="254015" x="1428750" y="5048250"/>
          <p14:tracePt t="254024" x="1441450" y="5035550"/>
          <p14:tracePt t="254041" x="1460500" y="5022850"/>
          <p14:tracePt t="254057" x="1479550" y="5016500"/>
          <p14:tracePt t="254074" x="1479550" y="5010150"/>
          <p14:tracePt t="256063" x="1479550" y="5003800"/>
          <p14:tracePt t="256070" x="1485900" y="4997450"/>
          <p14:tracePt t="256077" x="1492250" y="4978400"/>
          <p14:tracePt t="256091" x="1504950" y="4959350"/>
          <p14:tracePt t="256107" x="1536700" y="4864100"/>
          <p14:tracePt t="256124" x="1587500" y="4762500"/>
          <p14:tracePt t="256140" x="1676400" y="4572000"/>
          <p14:tracePt t="256174" x="1816100" y="4203700"/>
          <p14:tracePt t="256207" x="1879600" y="3924300"/>
          <p14:tracePt t="256241" x="1917700" y="3721100"/>
          <p14:tracePt t="256257" x="1930400" y="3600450"/>
          <p14:tracePt t="256274" x="1936750" y="3517900"/>
          <p14:tracePt t="256291" x="1943100" y="3460750"/>
          <p14:tracePt t="256293" x="1949450" y="3429000"/>
          <p14:tracePt t="256307" x="1949450" y="3390900"/>
          <p14:tracePt t="256324" x="1949450" y="3352800"/>
          <p14:tracePt t="256341" x="1949450" y="3308350"/>
          <p14:tracePt t="256357" x="1955800" y="3270250"/>
          <p14:tracePt t="256374" x="1962150" y="3232150"/>
          <p14:tracePt t="256390" x="1968500" y="3187700"/>
          <p14:tracePt t="256407" x="1974850" y="3168650"/>
          <p14:tracePt t="256424" x="1981200" y="3143250"/>
          <p14:tracePt t="256441" x="1981200" y="3124200"/>
          <p14:tracePt t="256457" x="1987550" y="3098800"/>
          <p14:tracePt t="256474" x="1993900" y="3067050"/>
          <p14:tracePt t="256491" x="1993900" y="3060700"/>
          <p14:tracePt t="256507" x="1993900" y="3054350"/>
          <p14:tracePt t="256524" x="1993900" y="3048000"/>
          <p14:tracePt t="256541" x="1993900" y="3041650"/>
          <p14:tracePt t="256640" x="1993900" y="3035300"/>
          <p14:tracePt t="257001" x="1993900" y="3041650"/>
          <p14:tracePt t="257015" x="1993900" y="3048000"/>
          <p14:tracePt t="257022" x="1993900" y="3060700"/>
          <p14:tracePt t="257029" x="1993900" y="3073400"/>
          <p14:tracePt t="257041" x="1993900" y="3086100"/>
          <p14:tracePt t="257074" x="1962150" y="3270250"/>
          <p14:tracePt t="257107" x="1924050" y="3467100"/>
          <p14:tracePt t="257140" x="1860550" y="3765550"/>
          <p14:tracePt t="257157" x="1828800" y="3898900"/>
          <p14:tracePt t="257174" x="1797050" y="4006850"/>
          <p14:tracePt t="257191" x="1758950" y="4146550"/>
          <p14:tracePt t="257207" x="1746250" y="4222750"/>
          <p14:tracePt t="257224" x="1720850" y="4356100"/>
          <p14:tracePt t="257241" x="1701800" y="4425950"/>
          <p14:tracePt t="257257" x="1676400" y="4502150"/>
          <p14:tracePt t="257274" x="1631950" y="4597400"/>
          <p14:tracePt t="257291" x="1612900" y="4648200"/>
          <p14:tracePt t="257292" x="1587500" y="4692650"/>
          <p14:tracePt t="257307" x="1562100" y="4768850"/>
          <p14:tracePt t="257324" x="1524000" y="4838700"/>
          <p14:tracePt t="257340" x="1504950" y="4902200"/>
          <p14:tracePt t="257357" x="1466850" y="4984750"/>
          <p14:tracePt t="257374" x="1454150" y="5029200"/>
          <p14:tracePt t="257390" x="1435100" y="5054600"/>
          <p14:tracePt t="257407" x="1435100" y="5073650"/>
          <p14:tracePt t="257424" x="1435100" y="5086350"/>
          <p14:tracePt t="257509" x="1435100" y="5092700"/>
          <p14:tracePt t="257550" x="1435100" y="5099050"/>
          <p14:tracePt t="323501" x="1428750" y="5080000"/>
          <p14:tracePt t="323508" x="1409700" y="5054600"/>
          <p14:tracePt t="323515" x="1397000" y="5035550"/>
          <p14:tracePt t="323527" x="1377950" y="5010150"/>
          <p14:tracePt t="323544" x="1308100" y="4914900"/>
          <p14:tracePt t="323561" x="1250950" y="4813300"/>
          <p14:tracePt t="323577" x="1136650" y="4597400"/>
          <p14:tracePt t="323611" x="952500" y="4260850"/>
          <p14:tracePt t="323644" x="787400" y="3765550"/>
          <p14:tracePt t="323678" x="749300" y="3238500"/>
          <p14:tracePt t="323694" x="768350" y="3048000"/>
          <p14:tracePt t="323711" x="838200" y="2768600"/>
          <p14:tracePt t="323727" x="908050" y="2622550"/>
          <p14:tracePt t="323744" x="1035050" y="2482850"/>
          <p14:tracePt t="323761" x="1111250" y="2438400"/>
          <p14:tracePt t="323778" x="1174750" y="2413000"/>
          <p14:tracePt t="323794" x="1257300" y="2393950"/>
          <p14:tracePt t="323811" x="1339850" y="2362200"/>
          <p14:tracePt t="323827" x="1447800" y="2317750"/>
          <p14:tracePt t="323844" x="1504950" y="2305050"/>
          <p14:tracePt t="323861" x="1549400" y="2292350"/>
          <p14:tracePt t="323878" x="1568450" y="2286000"/>
          <p14:tracePt t="323894" x="1574800" y="2286000"/>
          <p14:tracePt t="323981" x="1574800" y="2292350"/>
          <p14:tracePt t="323995" x="1574800" y="2298700"/>
          <p14:tracePt t="324002" x="1574800" y="2305050"/>
          <p14:tracePt t="324011" x="1574800" y="2324100"/>
          <p14:tracePt t="324028" x="1574800" y="2362200"/>
          <p14:tracePt t="324044" x="1562100" y="2482850"/>
          <p14:tracePt t="324061" x="1555750" y="2584450"/>
          <p14:tracePt t="324078" x="1543050" y="2686050"/>
          <p14:tracePt t="324094" x="1543050" y="2717800"/>
          <p14:tracePt t="324111" x="1543050" y="2730500"/>
          <p14:tracePt t="324127" x="1543050" y="2743200"/>
          <p14:tracePt t="324439" x="1543050" y="2755900"/>
          <p14:tracePt t="324447" x="1543050" y="2768600"/>
          <p14:tracePt t="324461" x="1536700" y="2787650"/>
          <p14:tracePt t="324467" x="1530350" y="2806700"/>
          <p14:tracePt t="324478" x="1517650" y="2819400"/>
          <p14:tracePt t="324511" x="1390650" y="3073400"/>
          <p14:tracePt t="324544" x="1244600" y="3460750"/>
          <p14:tracePt t="324578" x="1181100" y="3879850"/>
          <p14:tracePt t="324594" x="1181100" y="4025900"/>
          <p14:tracePt t="324611" x="1181100" y="4171950"/>
          <p14:tracePt t="324628" x="1187450" y="4375150"/>
          <p14:tracePt t="324644" x="1206500" y="4508500"/>
          <p14:tracePt t="324661" x="1238250" y="4648200"/>
          <p14:tracePt t="324678" x="1257300" y="4711700"/>
          <p14:tracePt t="324694" x="1289050" y="4768850"/>
          <p14:tracePt t="324697" x="1301750" y="4794250"/>
          <p14:tracePt t="324711" x="1327150" y="4832350"/>
          <p14:tracePt t="324728" x="1358900" y="4870450"/>
          <p14:tracePt t="324744" x="1390650" y="4914900"/>
          <p14:tracePt t="324761" x="1441450" y="4991100"/>
          <p14:tracePt t="324778" x="1473200" y="5016500"/>
          <p14:tracePt t="324794" x="1517650" y="5048250"/>
          <p14:tracePt t="324811" x="1543050" y="5054600"/>
          <p14:tracePt t="324828" x="1581150" y="5054600"/>
          <p14:tracePt t="324844" x="1638300" y="5048250"/>
          <p14:tracePt t="324861" x="1682750" y="5035550"/>
          <p14:tracePt t="324877" x="1746250" y="5010150"/>
          <p14:tracePt t="324894" x="1790700" y="4991100"/>
          <p14:tracePt t="324911" x="1816100" y="4978400"/>
          <p14:tracePt t="324928" x="1841500" y="4953000"/>
          <p14:tracePt t="324944" x="1841500" y="4946650"/>
          <p14:tracePt t="324961" x="1841500" y="4940300"/>
          <p14:tracePt t="324996" x="1835150" y="4940300"/>
          <p14:tracePt t="325002" x="1816100" y="4933950"/>
          <p14:tracePt t="325011" x="1803400" y="4921250"/>
          <p14:tracePt t="325028" x="1720850" y="4895850"/>
          <p14:tracePt t="325044" x="1524000" y="4864100"/>
          <p14:tracePt t="325061" x="1377950" y="4851400"/>
          <p14:tracePt t="325077" x="1225550" y="4845050"/>
          <p14:tracePt t="325094" x="1073150" y="4864100"/>
          <p14:tracePt t="325111" x="984250" y="4883150"/>
          <p14:tracePt t="325127" x="876300" y="4946650"/>
          <p14:tracePt t="325144" x="800100" y="4991100"/>
          <p14:tracePt t="325161" x="742950" y="5035550"/>
          <p14:tracePt t="325178" x="692150" y="5105400"/>
          <p14:tracePt t="325194" x="673100" y="5143500"/>
          <p14:tracePt t="325196" x="673100" y="5162550"/>
          <p14:tracePt t="325211" x="673100" y="5219700"/>
          <p14:tracePt t="325228" x="679450" y="5264150"/>
          <p14:tracePt t="325244" x="698500" y="5314950"/>
          <p14:tracePt t="325261" x="742950" y="5384800"/>
          <p14:tracePt t="325278" x="800100" y="5422900"/>
          <p14:tracePt t="325294" x="914400" y="5448300"/>
          <p14:tracePt t="325311" x="1009650" y="5454650"/>
          <p14:tracePt t="325328" x="1181100" y="5454650"/>
          <p14:tracePt t="325344" x="1314450" y="5416550"/>
          <p14:tracePt t="325361" x="1416050" y="5365750"/>
          <p14:tracePt t="325377" x="1530350" y="5283200"/>
          <p14:tracePt t="325394" x="1593850" y="5213350"/>
          <p14:tracePt t="325411" x="1657350" y="5149850"/>
          <p14:tracePt t="325427" x="1739900" y="5060950"/>
          <p14:tracePt t="325444" x="1778000" y="5010150"/>
          <p14:tracePt t="325461" x="1816100" y="4946650"/>
          <p14:tracePt t="325478" x="1822450" y="4908550"/>
          <p14:tracePt t="325494" x="1822450" y="4876800"/>
          <p14:tracePt t="325511" x="1822450" y="4838700"/>
          <p14:tracePt t="325528" x="1816100" y="4826000"/>
          <p14:tracePt t="325544" x="1797050" y="4819650"/>
          <p14:tracePt t="325561" x="1771650" y="4806950"/>
          <p14:tracePt t="325578" x="1752600" y="4800600"/>
          <p14:tracePt t="325594" x="1708150" y="4781550"/>
          <p14:tracePt t="325611" x="1689100" y="4781550"/>
          <p14:tracePt t="325627" x="1670050" y="4775200"/>
          <p14:tracePt t="325644" x="1663700" y="4775200"/>
          <p14:tracePt t="325690" x="1657350" y="4775200"/>
          <p14:tracePt t="325719" x="1657350" y="4781550"/>
          <p14:tracePt t="325739" x="1657350" y="4787900"/>
          <p14:tracePt t="325767" x="1651000" y="4787900"/>
          <p14:tracePt t="325788" x="1651000" y="4794250"/>
          <p14:tracePt t="325802" x="1651000" y="4800600"/>
          <p14:tracePt t="325815" x="1651000" y="4806950"/>
          <p14:tracePt t="325878" x="1651000" y="4813300"/>
          <p14:tracePt t="325920" x="1651000" y="4819650"/>
          <p14:tracePt t="325989" x="1651000" y="4826000"/>
          <p14:tracePt t="325996" x="1651000" y="4832350"/>
          <p14:tracePt t="326024" x="1651000" y="4838700"/>
          <p14:tracePt t="326115" x="1651000" y="4845050"/>
          <p14:tracePt t="326302" x="1657350" y="4845050"/>
          <p14:tracePt t="326371" x="1663700" y="4838700"/>
          <p14:tracePt t="326789" x="1670050" y="4838700"/>
          <p14:tracePt t="326879" x="1670050" y="4832350"/>
          <p14:tracePt t="327291" x="1682750" y="4832350"/>
          <p14:tracePt t="327298" x="1714500" y="4832350"/>
          <p14:tracePt t="327305" x="1733550" y="4832350"/>
          <p14:tracePt t="327312" x="1765300" y="4832350"/>
          <p14:tracePt t="327328" x="1873250" y="4832350"/>
          <p14:tracePt t="327345" x="2000250" y="4832350"/>
          <p14:tracePt t="327361" x="2203450" y="4851400"/>
          <p14:tracePt t="327395" x="2482850" y="4933950"/>
          <p14:tracePt t="327428" x="2603500" y="4972050"/>
          <p14:tracePt t="327461" x="2628900" y="4984750"/>
          <p14:tracePt t="327763" x="2628900" y="4991100"/>
          <p14:tracePt t="327812" x="2628900" y="4997450"/>
          <p14:tracePt t="327833" x="2622550" y="4997450"/>
          <p14:tracePt t="327881" x="2616200" y="4997450"/>
          <p14:tracePt t="327902" x="2609850" y="4997450"/>
          <p14:tracePt t="327929" x="2603500" y="4997450"/>
          <p14:tracePt t="328000" x="2597150" y="4997450"/>
          <p14:tracePt t="328013" x="2590800" y="4997450"/>
          <p14:tracePt t="328020" x="2578100" y="4997450"/>
          <p14:tracePt t="328027" x="2571750" y="4997450"/>
          <p14:tracePt t="328044" x="2540000" y="5010150"/>
          <p14:tracePt t="328061" x="2476500" y="5029200"/>
          <p14:tracePt t="328078" x="2406650" y="5048250"/>
          <p14:tracePt t="328094" x="2330450" y="5073650"/>
          <p14:tracePt t="328111" x="2247900" y="5099050"/>
          <p14:tracePt t="328128" x="2197100" y="5111750"/>
          <p14:tracePt t="328145" x="2139950" y="5118100"/>
          <p14:tracePt t="328161" x="2114550" y="5118100"/>
          <p14:tracePt t="328178" x="2089150" y="5118100"/>
          <p14:tracePt t="328194" x="2057400" y="5118100"/>
          <p14:tracePt t="328211" x="2044700" y="5118100"/>
          <p14:tracePt t="328228" x="2038350" y="5111750"/>
          <p14:tracePt t="328245" x="2025650" y="5105400"/>
          <p14:tracePt t="329781" x="2025650" y="5092700"/>
          <p14:tracePt t="329788" x="2051050" y="5067300"/>
          <p14:tracePt t="329795" x="2082800" y="5048250"/>
          <p14:tracePt t="329811" x="2165350" y="4991100"/>
          <p14:tracePt t="329845" x="2482850" y="4851400"/>
          <p14:tracePt t="329878" x="2876550" y="4781550"/>
          <p14:tracePt t="329911" x="3384550" y="4756150"/>
          <p14:tracePt t="329928" x="3638550" y="4768850"/>
          <p14:tracePt t="329944" x="3746500" y="4775200"/>
          <p14:tracePt t="329961" x="3886200" y="4787900"/>
          <p14:tracePt t="329978" x="3930650" y="4787900"/>
          <p14:tracePt t="329994" x="3943350" y="4787900"/>
          <p14:tracePt t="330011" x="3949700" y="4787900"/>
          <p14:tracePt t="330038" x="3949700" y="4794250"/>
          <p14:tracePt t="330066" x="3943350" y="4794250"/>
          <p14:tracePt t="330087" x="3924300" y="4794250"/>
          <p14:tracePt t="330094" x="3911600" y="4794250"/>
          <p14:tracePt t="330101" x="3898900" y="4794250"/>
          <p14:tracePt t="330111" x="3867150" y="4794250"/>
          <p14:tracePt t="330128" x="3784600" y="4787900"/>
          <p14:tracePt t="330145" x="3721100" y="4781550"/>
          <p14:tracePt t="330161" x="3657600" y="4781550"/>
          <p14:tracePt t="330178" x="3505200" y="4787900"/>
          <p14:tracePt t="330194" x="3384550" y="4800600"/>
          <p14:tracePt t="330212" x="3232150" y="4819650"/>
          <p14:tracePt t="330228" x="3130550" y="4857750"/>
          <p14:tracePt t="330244" x="3035300" y="4902200"/>
          <p14:tracePt t="330261" x="2933700" y="4946650"/>
          <p14:tracePt t="330278" x="2876550" y="4978400"/>
          <p14:tracePt t="330294" x="2819400" y="5003800"/>
          <p14:tracePt t="330311" x="2774950" y="5035550"/>
          <p14:tracePt t="330328" x="2749550" y="5054600"/>
          <p14:tracePt t="330344" x="2717800" y="5067300"/>
          <p14:tracePt t="330361" x="2717800" y="5073650"/>
          <p14:tracePt t="330378" x="2705100" y="5073650"/>
          <p14:tracePt t="330394" x="2705100" y="5080000"/>
          <p14:tracePt t="330411" x="2698750" y="5080000"/>
          <p14:tracePt t="330428" x="2692400" y="5080000"/>
          <p14:tracePt t="330444" x="2660650" y="5092700"/>
          <p14:tracePt t="330461" x="2603500" y="5099050"/>
          <p14:tracePt t="330478" x="2508250" y="5111750"/>
          <p14:tracePt t="330494" x="2457450" y="5118100"/>
          <p14:tracePt t="330511" x="2413000" y="5118100"/>
          <p14:tracePt t="330528" x="2393950" y="5118100"/>
          <p14:tracePt t="330544" x="2374900" y="5118100"/>
          <p14:tracePt t="330976" x="2330450" y="5118100"/>
          <p14:tracePt t="330983" x="2279650" y="5118100"/>
          <p14:tracePt t="330994" x="2247900" y="5118100"/>
          <p14:tracePt t="331011" x="2178050" y="5111750"/>
          <p14:tracePt t="331045" x="2152650" y="5111750"/>
          <p14:tracePt t="331078" x="2152650" y="5080000"/>
          <p14:tracePt t="331111" x="2197100" y="4914900"/>
          <p14:tracePt t="331128" x="2254250" y="4819650"/>
          <p14:tracePt t="331144" x="2393950" y="4705350"/>
          <p14:tracePt t="331161" x="2508250" y="4616450"/>
          <p14:tracePt t="331178" x="2698750" y="4527550"/>
          <p14:tracePt t="331195" x="2832100" y="4483100"/>
          <p14:tracePt t="331211" x="2984500" y="4470400"/>
          <p14:tracePt t="331228" x="3206750" y="4476750"/>
          <p14:tracePt t="331244" x="3340100" y="4514850"/>
          <p14:tracePt t="331261" x="3505200" y="4572000"/>
          <p14:tracePt t="331278" x="3600450" y="4616450"/>
          <p14:tracePt t="331294" x="3663950" y="4648200"/>
          <p14:tracePt t="331311" x="3702050" y="4699000"/>
          <p14:tracePt t="331328" x="3702050" y="4737100"/>
          <p14:tracePt t="331345" x="3663950" y="4826000"/>
          <p14:tracePt t="331361" x="3594100" y="4908550"/>
          <p14:tracePt t="331378" x="3492500" y="4997450"/>
          <p14:tracePt t="331394" x="3340100" y="5086350"/>
          <p14:tracePt t="331411" x="3251200" y="5118100"/>
          <p14:tracePt t="331428" x="3124200" y="5137150"/>
          <p14:tracePt t="331444" x="3041650" y="5137150"/>
          <p14:tracePt t="331461" x="2965450" y="5137150"/>
          <p14:tracePt t="331478" x="2882900" y="5124450"/>
          <p14:tracePt t="331494" x="2851150" y="5111750"/>
          <p14:tracePt t="331511" x="2806700" y="5092700"/>
          <p14:tracePt t="331528" x="2794000" y="5086350"/>
          <p14:tracePt t="331544" x="2787650" y="5080000"/>
          <p14:tracePt t="331561" x="2781300" y="5080000"/>
          <p14:tracePt t="331643" x="2774950" y="5080000"/>
          <p14:tracePt t="331678" x="2768600" y="5080000"/>
          <p14:tracePt t="331693" x="2749550" y="5073650"/>
          <p14:tracePt t="331700" x="2724150" y="5067300"/>
          <p14:tracePt t="331711" x="2698750" y="5054600"/>
          <p14:tracePt t="331728" x="2565400" y="5029200"/>
          <p14:tracePt t="331744" x="2514600" y="5016500"/>
          <p14:tracePt t="331761" x="2489200" y="5003800"/>
          <p14:tracePt t="331778" x="2470150" y="4997450"/>
          <p14:tracePt t="331824" x="2470150" y="4984750"/>
          <p14:tracePt t="331831" x="2470150" y="4972050"/>
          <p14:tracePt t="331845" x="2470150" y="4940300"/>
          <p14:tracePt t="331861" x="2470150" y="4908550"/>
          <p14:tracePt t="331878" x="2470150" y="4864100"/>
          <p14:tracePt t="331895" x="2495550" y="4800600"/>
          <p14:tracePt t="331911" x="2533650" y="4737100"/>
          <p14:tracePt t="331928" x="2679700" y="4597400"/>
          <p14:tracePt t="331944" x="2806700" y="4483100"/>
          <p14:tracePt t="331962" x="2946400" y="4400550"/>
          <p14:tracePt t="331978" x="3155950" y="4311650"/>
          <p14:tracePt t="331994" x="3295650" y="4292600"/>
          <p14:tracePt t="332011" x="3479800" y="4279900"/>
          <p14:tracePt t="332028" x="3606800" y="4286250"/>
          <p14:tracePt t="332044" x="3746500" y="4318000"/>
          <p14:tracePt t="332061" x="3937000" y="4400550"/>
          <p14:tracePt t="332078" x="4044950" y="4470400"/>
          <p14:tracePt t="332095" x="4165600" y="4591050"/>
          <p14:tracePt t="332111" x="4216400" y="4654550"/>
          <p14:tracePt t="332128" x="4229100" y="4699000"/>
          <p14:tracePt t="332144" x="4222750" y="4756150"/>
          <p14:tracePt t="332162" x="4178300" y="4813300"/>
          <p14:tracePt t="332179" x="4019550" y="4959350"/>
          <p14:tracePt t="332194" x="3816350" y="5073650"/>
          <p14:tracePt t="332212" x="3619500" y="5156200"/>
          <p14:tracePt t="332214" x="3524250" y="5187950"/>
          <p14:tracePt t="332228" x="3340100" y="5226050"/>
          <p14:tracePt t="332244" x="3155950" y="5238750"/>
          <p14:tracePt t="332262" x="2933700" y="5232400"/>
          <p14:tracePt t="332278" x="2806700" y="5207000"/>
          <p14:tracePt t="332295" x="2673350" y="5162550"/>
          <p14:tracePt t="332311" x="2508250" y="5092700"/>
          <p14:tracePt t="332328" x="2444750" y="5048250"/>
          <p14:tracePt t="332344" x="2393950" y="4978400"/>
          <p14:tracePt t="332361" x="2374900" y="4933950"/>
          <p14:tracePt t="332378" x="2362200" y="4889500"/>
          <p14:tracePt t="332395" x="2355850" y="4838700"/>
          <p14:tracePt t="332411" x="2355850" y="4800600"/>
          <p14:tracePt t="332428" x="2387600" y="4711700"/>
          <p14:tracePt t="332445" x="2444750" y="4635500"/>
          <p14:tracePt t="332462" x="2520950" y="4552950"/>
          <p14:tracePt t="332478" x="2667000" y="4445000"/>
          <p14:tracePt t="332494" x="2762250" y="4400550"/>
          <p14:tracePt t="332512" x="2908300" y="4362450"/>
          <p14:tracePt t="332528" x="3009900" y="4362450"/>
          <p14:tracePt t="332545" x="3143250" y="4368800"/>
          <p14:tracePt t="332561" x="3321050" y="4419600"/>
          <p14:tracePt t="332578" x="3409950" y="4464050"/>
          <p14:tracePt t="332595" x="3568700" y="4572000"/>
          <p14:tracePt t="332611" x="3644900" y="4648200"/>
          <p14:tracePt t="332628" x="3714750" y="4724400"/>
          <p14:tracePt t="332645" x="3759200" y="4826000"/>
          <p14:tracePt t="332661" x="3765550" y="4857750"/>
          <p14:tracePt t="332678" x="3759200" y="4895850"/>
          <p14:tracePt t="332694" x="3721100" y="4933950"/>
          <p14:tracePt t="332711" x="3676650" y="4965700"/>
          <p14:tracePt t="332728" x="3568700" y="5022850"/>
          <p14:tracePt t="332744" x="3479800" y="5048250"/>
          <p14:tracePt t="332761" x="3390900" y="5060950"/>
          <p14:tracePt t="332778" x="3244850" y="5067300"/>
          <p14:tracePt t="332794" x="3162300" y="5067300"/>
          <p14:tracePt t="332811" x="3048000" y="5054600"/>
          <p14:tracePt t="332828" x="2990850" y="5041900"/>
          <p14:tracePt t="332845" x="2921000" y="5016500"/>
          <p14:tracePt t="332861" x="2882900" y="5003800"/>
          <p14:tracePt t="332878" x="2857500" y="4991100"/>
          <p14:tracePt t="332894" x="2832100" y="4978400"/>
          <p14:tracePt t="332911" x="2825750" y="4972050"/>
          <p14:tracePt t="332928" x="2813050" y="4965700"/>
          <p14:tracePt t="332944" x="2806700" y="4953000"/>
          <p14:tracePt t="333499" x="2825750" y="4946650"/>
          <p14:tracePt t="333506" x="2857500" y="4940300"/>
          <p14:tracePt t="333513" x="2895600" y="4933950"/>
          <p14:tracePt t="333528" x="2984500" y="4914900"/>
          <p14:tracePt t="333561" x="3219450" y="4902200"/>
          <p14:tracePt t="333595" x="3479800" y="4914900"/>
          <p14:tracePt t="333628" x="3638550" y="4940300"/>
          <p14:tracePt t="333644" x="3676650" y="4946650"/>
          <p14:tracePt t="333661" x="3689350" y="4946650"/>
          <p14:tracePt t="333678" x="3695700" y="4953000"/>
          <p14:tracePt t="333695" x="3702050" y="4953000"/>
          <p14:tracePt t="333748" x="3695700" y="4953000"/>
          <p14:tracePt t="333769" x="3676650" y="4953000"/>
          <p14:tracePt t="333776" x="3657600" y="4953000"/>
          <p14:tracePt t="333784" x="3613150" y="4940300"/>
          <p14:tracePt t="333794" x="3568700" y="4933950"/>
          <p14:tracePt t="333811" x="3314700" y="4902200"/>
          <p14:tracePt t="333828" x="3111500" y="4883150"/>
          <p14:tracePt t="333844" x="2921000" y="4876800"/>
          <p14:tracePt t="333861" x="2698750" y="4876800"/>
          <p14:tracePt t="333878" x="2590800" y="4876800"/>
          <p14:tracePt t="333894" x="2489200" y="4876800"/>
          <p14:tracePt t="333912" x="2463800" y="4876800"/>
          <p14:tracePt t="333928" x="2451100" y="4876800"/>
          <p14:tracePt t="333972" x="2451100" y="4870450"/>
          <p14:tracePt t="333979" x="2463800" y="4870450"/>
          <p14:tracePt t="333994" x="2514600" y="4857750"/>
          <p14:tracePt t="334011" x="2635250" y="4826000"/>
          <p14:tracePt t="334028" x="2895600" y="4762500"/>
          <p14:tracePt t="334044" x="3124200" y="4718050"/>
          <p14:tracePt t="334062" x="3543300" y="4667250"/>
          <p14:tracePt t="334078" x="3886200" y="4635500"/>
          <p14:tracePt t="334095" x="4140200" y="4622800"/>
          <p14:tracePt t="334111" x="4445000" y="4635500"/>
          <p14:tracePt t="334128" x="4565650" y="4648200"/>
          <p14:tracePt t="334145" x="4648200" y="4660900"/>
          <p14:tracePt t="334162" x="4660900" y="4660900"/>
          <p14:tracePt t="334178" x="4667250" y="4667250"/>
          <p14:tracePt t="334229" x="4667250" y="4673600"/>
          <p14:tracePt t="334235" x="4660900" y="4673600"/>
          <p14:tracePt t="334244" x="4648200" y="4673600"/>
          <p14:tracePt t="334262" x="4552950" y="4673600"/>
          <p14:tracePt t="334278" x="4229100" y="4679950"/>
          <p14:tracePt t="334295" x="3917950" y="4692650"/>
          <p14:tracePt t="334312" x="3435350" y="4730750"/>
          <p14:tracePt t="334328" x="3225800" y="4743450"/>
          <p14:tracePt t="334345" x="3060700" y="4749800"/>
          <p14:tracePt t="334361" x="2914650" y="4756150"/>
          <p14:tracePt t="334378" x="2870200" y="4756150"/>
          <p14:tracePt t="334395" x="2813050" y="4762500"/>
          <p14:tracePt t="334411" x="2787650" y="4768850"/>
          <p14:tracePt t="334428" x="2774950" y="4775200"/>
          <p14:tracePt t="334445" x="2755900" y="4775200"/>
          <p14:tracePt t="334576" x="2762250" y="4775200"/>
          <p14:tracePt t="334583" x="2768600" y="4775200"/>
          <p14:tracePt t="334594" x="2774950" y="4775200"/>
          <p14:tracePt t="334611" x="2825750" y="4762500"/>
          <p14:tracePt t="334628" x="2908300" y="4737100"/>
          <p14:tracePt t="334645" x="3086100" y="4679950"/>
          <p14:tracePt t="334662" x="3251200" y="4635500"/>
          <p14:tracePt t="334678" x="3409950" y="4610100"/>
          <p14:tracePt t="334695" x="3708400" y="4610100"/>
          <p14:tracePt t="334711" x="3905250" y="4622800"/>
          <p14:tracePt t="334728" x="4210050" y="4692650"/>
          <p14:tracePt t="334745" x="4368800" y="4737100"/>
          <p14:tracePt t="334762" x="4470400" y="4775200"/>
          <p14:tracePt t="334778" x="4552950" y="4800600"/>
          <p14:tracePt t="334795" x="4572000" y="4819650"/>
          <p14:tracePt t="334811" x="4584700" y="4826000"/>
          <p14:tracePt t="334853" x="4584700" y="4832350"/>
          <p14:tracePt t="334923" x="4584700" y="4838700"/>
          <p14:tracePt t="334958" x="4572000" y="4838700"/>
          <p14:tracePt t="334972" x="4559300" y="4845050"/>
          <p14:tracePt t="334979" x="4552950" y="4845050"/>
          <p14:tracePt t="334993" x="4540250" y="4851400"/>
          <p14:tracePt t="335000" x="4533900" y="4851400"/>
          <p14:tracePt t="335021" x="4527550" y="4857750"/>
          <p14:tracePt t="335028" x="4508500" y="4857750"/>
          <p14:tracePt t="335045" x="4476750" y="4864100"/>
          <p14:tracePt t="335062" x="4368800" y="4870450"/>
          <p14:tracePt t="335078" x="4279900" y="4870450"/>
          <p14:tracePt t="335095" x="4146550" y="4870450"/>
          <p14:tracePt t="335111" x="3898900" y="4883150"/>
          <p14:tracePt t="335129" x="3721100" y="4889500"/>
          <p14:tracePt t="335145" x="3467100" y="4902200"/>
          <p14:tracePt t="335161" x="3295650" y="4908550"/>
          <p14:tracePt t="335178" x="3155950" y="4914900"/>
          <p14:tracePt t="335195" x="3035300" y="4927600"/>
          <p14:tracePt t="335212" x="2971800" y="4933950"/>
          <p14:tracePt t="335229" x="2921000" y="4940300"/>
          <p14:tracePt t="335245" x="2889250" y="4959350"/>
          <p14:tracePt t="335262" x="2870200" y="4972050"/>
          <p14:tracePt t="335278" x="2825750" y="4984750"/>
          <p14:tracePt t="335295" x="2813050" y="4997450"/>
          <p14:tracePt t="335312" x="2806700" y="5003800"/>
          <p14:tracePt t="335618" x="2806700" y="4997450"/>
          <p14:tracePt t="335688" x="2813050" y="4991100"/>
          <p14:tracePt t="335694" x="2825750" y="4978400"/>
          <p14:tracePt t="335701" x="2825750" y="4972050"/>
          <p14:tracePt t="335711" x="2844800" y="4959350"/>
          <p14:tracePt t="335745" x="3022600" y="4826000"/>
          <p14:tracePt t="335778" x="3371850" y="4648200"/>
          <p14:tracePt t="335812" x="3752850" y="4546600"/>
          <p14:tracePt t="335828" x="3911600" y="4546600"/>
          <p14:tracePt t="335845" x="4057650" y="4546600"/>
          <p14:tracePt t="335861" x="4248150" y="4591050"/>
          <p14:tracePt t="335878" x="4337050" y="4629150"/>
          <p14:tracePt t="335895" x="4445000" y="4660900"/>
          <p14:tracePt t="335912" x="4495800" y="4673600"/>
          <p14:tracePt t="335928" x="4521200" y="4686300"/>
          <p14:tracePt t="335945" x="4540250" y="4699000"/>
          <p14:tracePt t="335962" x="4546600" y="4699000"/>
          <p14:tracePt t="336001" x="4552950" y="4705350"/>
          <p14:tracePt t="336084" x="4552950" y="4711700"/>
          <p14:tracePt t="336639" x="4546600" y="4711700"/>
          <p14:tracePt t="336661" x="4540250" y="4711700"/>
          <p14:tracePt t="336682" x="4533900" y="4718050"/>
          <p14:tracePt t="336688" x="4527550" y="4724400"/>
          <p14:tracePt t="336695" x="4521200" y="4724400"/>
          <p14:tracePt t="336712" x="4508500" y="4730750"/>
          <p14:tracePt t="336728" x="4495800" y="4730750"/>
          <p14:tracePt t="336761" x="4464050" y="4749800"/>
          <p14:tracePt t="336795" x="4387850" y="4781550"/>
          <p14:tracePt t="336828" x="4260850" y="4819650"/>
          <p14:tracePt t="336845" x="4171950" y="4832350"/>
          <p14:tracePt t="336861" x="3994150" y="4857750"/>
          <p14:tracePt t="336878" x="3867150" y="4864100"/>
          <p14:tracePt t="336895" x="3708400" y="4864100"/>
          <p14:tracePt t="336912" x="3454400" y="4864100"/>
          <p14:tracePt t="336928" x="3308350" y="4864100"/>
          <p14:tracePt t="336945" x="3130550" y="4851400"/>
          <p14:tracePt t="336961" x="3022600" y="4838700"/>
          <p14:tracePt t="336978" x="2921000" y="4838700"/>
          <p14:tracePt t="336995" x="2774950" y="4832350"/>
          <p14:tracePt t="337012" x="2705100" y="4832350"/>
          <p14:tracePt t="337029" x="2590800" y="4832350"/>
          <p14:tracePt t="337045" x="2514600" y="4832350"/>
          <p14:tracePt t="337061" x="2425700" y="4838700"/>
          <p14:tracePt t="337078" x="2305050" y="4857750"/>
          <p14:tracePt t="337095" x="2235200" y="4883150"/>
          <p14:tracePt t="337113" x="2127250" y="4921250"/>
          <p14:tracePt t="337128" x="2044700" y="4953000"/>
          <p14:tracePt t="337145" x="1974850" y="4978400"/>
          <p14:tracePt t="337161" x="1879600" y="5022850"/>
          <p14:tracePt t="337178" x="1816100" y="5048250"/>
          <p14:tracePt t="337195" x="1727200" y="5099050"/>
          <p14:tracePt t="337212" x="1676400" y="5124450"/>
          <p14:tracePt t="337228" x="1619250" y="5156200"/>
          <p14:tracePt t="337245" x="1536700" y="5187950"/>
          <p14:tracePt t="337262" x="1473200" y="5200650"/>
          <p14:tracePt t="337278" x="1397000" y="5219700"/>
          <p14:tracePt t="337295" x="1346200" y="5245100"/>
          <p14:tracePt t="337312" x="1314450" y="5257800"/>
          <p14:tracePt t="337328" x="1263650" y="5276850"/>
          <p14:tracePt t="337345" x="1244600" y="5283200"/>
          <p14:tracePt t="337362" x="1225550" y="5295900"/>
          <p14:tracePt t="337378" x="1219200" y="5308600"/>
          <p14:tracePt t="337395" x="1193800" y="5321300"/>
          <p14:tracePt t="337412" x="1174750" y="5365750"/>
          <p14:tracePt t="337428" x="1155700" y="5403850"/>
          <p14:tracePt t="337445" x="1136650" y="5467350"/>
          <p14:tracePt t="337461" x="1130300" y="5511800"/>
          <p14:tracePt t="337478" x="1130300" y="5543550"/>
          <p14:tracePt t="337495" x="1143000" y="5594350"/>
          <p14:tracePt t="337512" x="1168400" y="5632450"/>
          <p14:tracePt t="337529" x="1238250" y="5689600"/>
          <p14:tracePt t="337545" x="1289050" y="5727700"/>
          <p14:tracePt t="337562" x="1384300" y="5759450"/>
          <p14:tracePt t="337578" x="1555750" y="5778500"/>
          <p14:tracePt t="337595" x="1676400" y="5759450"/>
          <p14:tracePt t="337613" x="1873250" y="5708650"/>
          <p14:tracePt t="337628" x="2012950" y="5657850"/>
          <p14:tracePt t="337645" x="2139950" y="5600700"/>
          <p14:tracePt t="337662" x="2279650" y="5511800"/>
          <p14:tracePt t="337678" x="2349500" y="5461000"/>
          <p14:tracePt t="337695" x="2419350" y="5372100"/>
          <p14:tracePt t="337711" x="2444750" y="5314950"/>
          <p14:tracePt t="337728" x="2457450" y="5270500"/>
          <p14:tracePt t="337745" x="2457450" y="5207000"/>
          <p14:tracePt t="337762" x="2457450" y="5175250"/>
          <p14:tracePt t="337764" x="2444750" y="5156200"/>
          <p14:tracePt t="337778" x="2438400" y="5124450"/>
          <p14:tracePt t="337795" x="2400300" y="5086350"/>
          <p14:tracePt t="337811" x="2362200" y="5041900"/>
          <p14:tracePt t="337828" x="2260600" y="4991100"/>
          <p14:tracePt t="337845" x="2171700" y="4959350"/>
          <p14:tracePt t="337861" x="2038350" y="4940300"/>
          <p14:tracePt t="337878" x="1949450" y="4940300"/>
          <p14:tracePt t="337895" x="1879600" y="4940300"/>
          <p14:tracePt t="337911" x="1809750" y="4953000"/>
          <p14:tracePt t="337928" x="1771650" y="4959350"/>
          <p14:tracePt t="337945" x="1746250" y="4965700"/>
          <p14:tracePt t="337961" x="1739900" y="4965700"/>
          <p14:tracePt t="338119" x="1739900" y="4972050"/>
          <p14:tracePt t="338126" x="1739900" y="4978400"/>
          <p14:tracePt t="338133" x="1733550" y="4984750"/>
          <p14:tracePt t="338145" x="1733550" y="4991100"/>
          <p14:tracePt t="338161" x="1720850" y="5016500"/>
          <p14:tracePt t="338178" x="1714500" y="5029200"/>
          <p14:tracePt t="338195" x="1708150" y="5041900"/>
          <p14:tracePt t="338228" x="1708150" y="5048250"/>
          <p14:tracePt t="338584" x="1714500" y="5048250"/>
          <p14:tracePt t="338591" x="1727200" y="5054600"/>
          <p14:tracePt t="338598" x="1739900" y="5060950"/>
          <p14:tracePt t="338612" x="1765300" y="5080000"/>
          <p14:tracePt t="338628" x="1803400" y="5099050"/>
          <p14:tracePt t="338645" x="1841500" y="5118100"/>
          <p14:tracePt t="338662" x="1873250" y="5149850"/>
          <p14:tracePt t="338678" x="1885950" y="5156200"/>
          <p14:tracePt t="338695" x="1898650" y="5168900"/>
          <p14:tracePt t="338711" x="1898650" y="5175250"/>
          <p14:tracePt t="338745" x="1898650" y="5181600"/>
          <p14:tracePt t="338834" x="1898650" y="5187950"/>
          <p14:tracePt t="338841" x="1898650" y="5194300"/>
          <p14:tracePt t="338862" x="1892300" y="5207000"/>
          <p14:tracePt t="338869" x="1885950" y="5213350"/>
          <p14:tracePt t="338883" x="1879600" y="5219700"/>
          <p14:tracePt t="338895" x="1879600" y="5232400"/>
          <p14:tracePt t="338911" x="1879600" y="5257800"/>
          <p14:tracePt t="338928" x="1885950" y="5289550"/>
          <p14:tracePt t="338945" x="1924050" y="5334000"/>
          <p14:tracePt t="338961" x="1962150" y="5372100"/>
          <p14:tracePt t="338978" x="2038350" y="5416550"/>
          <p14:tracePt t="338995" x="2159000" y="5480050"/>
          <p14:tracePt t="339011" x="2222500" y="5511800"/>
          <p14:tracePt t="339028" x="2279650" y="5537200"/>
          <p14:tracePt t="339045" x="2305050" y="5549900"/>
          <p14:tracePt t="339061" x="2317750" y="5556250"/>
          <p14:tracePt t="339078" x="2330450" y="5556250"/>
          <p14:tracePt t="339095" x="2343150" y="5549900"/>
          <p14:tracePt t="339112" x="2387600" y="5518150"/>
          <p14:tracePt t="339128" x="2432050" y="5467350"/>
          <p14:tracePt t="339145" x="2501900" y="5410200"/>
          <p14:tracePt t="339162" x="2616200" y="5302250"/>
          <p14:tracePt t="339178" x="2686050" y="5245100"/>
          <p14:tracePt t="339195" x="2749550" y="5187950"/>
          <p14:tracePt t="339211" x="2774950" y="5175250"/>
          <p14:tracePt t="339228" x="2787650" y="5162550"/>
          <p14:tracePt t="339245" x="2794000" y="5162550"/>
          <p14:tracePt t="339307" x="2794000" y="5168900"/>
          <p14:tracePt t="339340" x="2781300" y="5168900"/>
          <p14:tracePt t="339347" x="2774950" y="5175250"/>
          <p14:tracePt t="339354" x="2749550" y="5181600"/>
          <p14:tracePt t="339361" x="2705100" y="5181600"/>
          <p14:tracePt t="339378" x="2647950" y="5194300"/>
          <p14:tracePt t="339395" x="2597150" y="5200650"/>
          <p14:tracePt t="339411" x="2533650" y="5219700"/>
          <p14:tracePt t="339428" x="2508250" y="5232400"/>
          <p14:tracePt t="339445" x="2495550" y="5232400"/>
          <p14:tracePt t="339461" x="2495550" y="5238750"/>
          <p14:tracePt t="339495" x="2489200" y="5245100"/>
          <p14:tracePt t="339511" x="2489200" y="5257800"/>
          <p14:tracePt t="339528" x="2476500" y="5295900"/>
          <p14:tracePt t="339545" x="2476500" y="5321300"/>
          <p14:tracePt t="339561" x="2470150" y="5346700"/>
          <p14:tracePt t="339578" x="2470150" y="5372100"/>
          <p14:tracePt t="339595" x="2470150" y="5397500"/>
          <p14:tracePt t="339611" x="2476500" y="5416550"/>
          <p14:tracePt t="339628" x="2476500" y="5422900"/>
          <p14:tracePt t="339645" x="2482850" y="5429250"/>
          <p14:tracePt t="339662" x="2482850" y="5435600"/>
          <p14:tracePt t="339896" x="2482850" y="5429250"/>
          <p14:tracePt t="339910" x="2489200" y="5422900"/>
          <p14:tracePt t="339917" x="2501900" y="5410200"/>
          <p14:tracePt t="339928" x="2508250" y="5403850"/>
          <p14:tracePt t="339945" x="2571750" y="5359400"/>
          <p14:tracePt t="339961" x="2622550" y="5321300"/>
          <p14:tracePt t="339978" x="2705100" y="5283200"/>
          <p14:tracePt t="339995" x="2832100" y="5232400"/>
          <p14:tracePt t="340011" x="2946400" y="5207000"/>
          <p14:tracePt t="340028" x="3162300" y="5181600"/>
          <p14:tracePt t="340045" x="3308350" y="5181600"/>
          <p14:tracePt t="340062" x="3448050" y="5207000"/>
          <p14:tracePt t="340078" x="3657600" y="5251450"/>
          <p14:tracePt t="340095" x="3759200" y="5289550"/>
          <p14:tracePt t="340111" x="3854450" y="5314950"/>
          <p14:tracePt t="340128" x="3886200" y="5327650"/>
          <p14:tracePt t="340145" x="3898900" y="5340350"/>
          <p14:tracePt t="340162" x="3905250" y="5340350"/>
          <p14:tracePt t="340216" x="3911600" y="5340350"/>
          <p14:tracePt t="341815" x="3898900" y="5340350"/>
          <p14:tracePt t="341822" x="3892550" y="5346700"/>
          <p14:tracePt t="341829" x="3886200" y="5353050"/>
          <p14:tracePt t="341845" x="3867150" y="5359400"/>
          <p14:tracePt t="341862" x="3841750" y="5372100"/>
          <p14:tracePt t="341895" x="3797300" y="5397500"/>
          <p14:tracePt t="341928" x="3759200" y="5410200"/>
          <p14:tracePt t="341962" x="3733800" y="5422900"/>
          <p14:tracePt t="343068" x="3733800" y="5397500"/>
          <p14:tracePt t="343076" x="3740150" y="5365750"/>
          <p14:tracePt t="343083" x="3759200" y="5308600"/>
          <p14:tracePt t="343095" x="3771900" y="5264150"/>
          <p14:tracePt t="343112" x="3829050" y="5086350"/>
          <p14:tracePt t="343128" x="3879850" y="4940300"/>
          <p14:tracePt t="343145" x="3956050" y="4724400"/>
          <p14:tracePt t="343178" x="4044950" y="4483100"/>
          <p14:tracePt t="343212" x="4108450" y="4330700"/>
          <p14:tracePt t="343245" x="4114800" y="4298950"/>
          <p14:tracePt t="343291" x="4114800" y="4305300"/>
          <p14:tracePt t="343305" x="4114800" y="4311650"/>
          <p14:tracePt t="343312" x="4102100" y="4330700"/>
          <p14:tracePt t="343328" x="4070350" y="4394200"/>
          <p14:tracePt t="343345" x="3994150" y="4521200"/>
          <p14:tracePt t="343362" x="3854450" y="4775200"/>
          <p14:tracePt t="343378" x="3714750" y="4972050"/>
          <p14:tracePt t="343395" x="3543300" y="5251450"/>
          <p14:tracePt t="343412" x="3448050" y="5397500"/>
          <p14:tracePt t="343428" x="3390900" y="5511800"/>
          <p14:tracePt t="343445" x="3346450" y="5568950"/>
          <p14:tracePt t="343462" x="3340100" y="5581650"/>
          <p14:tracePt t="343478" x="3340100" y="5588000"/>
          <p14:tracePt t="343534" x="3346450" y="5575300"/>
          <p14:tracePt t="343541" x="3365500" y="5549900"/>
          <p14:tracePt t="343548" x="3378200" y="5524500"/>
          <p14:tracePt t="343562" x="3454400" y="5410200"/>
          <p14:tracePt t="343578" x="3543300" y="5283200"/>
          <p14:tracePt t="343595" x="3657600" y="5156200"/>
          <p14:tracePt t="343612" x="3816350" y="4914900"/>
          <p14:tracePt t="343628" x="3892550" y="4794250"/>
          <p14:tracePt t="343645" x="3956050" y="4692650"/>
          <p14:tracePt t="343662" x="3981450" y="4660900"/>
          <p14:tracePt t="343678" x="3994150" y="4641850"/>
          <p14:tracePt t="343695" x="4000500" y="4641850"/>
          <p14:tracePt t="343729" x="3994150" y="4654550"/>
          <p14:tracePt t="343745" x="3987800" y="4679950"/>
          <p14:tracePt t="343762" x="3956050" y="4749800"/>
          <p14:tracePt t="343778" x="3886200" y="4914900"/>
          <p14:tracePt t="343795" x="3841750" y="4997450"/>
          <p14:tracePt t="343812" x="3733800" y="5143500"/>
          <p14:tracePt t="343828" x="3670300" y="5226050"/>
          <p14:tracePt t="343845" x="3619500" y="5308600"/>
          <p14:tracePt t="343862" x="3556000" y="5403850"/>
          <p14:tracePt t="343878" x="3530600" y="5441950"/>
          <p14:tracePt t="343895" x="3524250" y="5454650"/>
          <p14:tracePt t="343912" x="3524250" y="5461000"/>
          <p14:tracePt t="343972" x="3517900" y="5461000"/>
          <p14:tracePt t="345191" x="3517900" y="5454650"/>
          <p14:tracePt t="345199" x="3517900" y="5448300"/>
          <p14:tracePt t="345204" x="3517900" y="5435600"/>
          <p14:tracePt t="345212" x="3517900" y="5422900"/>
          <p14:tracePt t="345229" x="3530600" y="5391150"/>
          <p14:tracePt t="345245" x="3536950" y="5340350"/>
          <p14:tracePt t="345262" x="3556000" y="5270500"/>
          <p14:tracePt t="345295" x="3568700" y="5194300"/>
          <p14:tracePt t="345329" x="3568700" y="5181600"/>
          <p14:tracePt t="345362" x="3568700" y="5175250"/>
          <p14:tracePt t="345379" x="3543300" y="5175250"/>
          <p14:tracePt t="345395" x="3524250" y="5181600"/>
          <p14:tracePt t="345412" x="3486150" y="5187950"/>
          <p14:tracePt t="345429" x="3429000" y="5207000"/>
          <p14:tracePt t="345445" x="3390900" y="5219700"/>
          <p14:tracePt t="345462" x="3333750" y="5232400"/>
          <p14:tracePt t="345478" x="3295650" y="5238750"/>
          <p14:tracePt t="345495" x="3251200" y="5251450"/>
          <p14:tracePt t="345512" x="3213100" y="5264150"/>
          <p14:tracePt t="345528" x="3200400" y="5270500"/>
          <p14:tracePt t="345545" x="3181350" y="5276850"/>
          <p14:tracePt t="345768" x="3187700" y="5270500"/>
          <p14:tracePt t="345906" x="3181350" y="5270500"/>
          <p14:tracePt t="345976" x="3187700" y="5264150"/>
          <p14:tracePt t="345983" x="3194050" y="5264150"/>
          <p14:tracePt t="345990" x="3206750" y="5251450"/>
          <p14:tracePt t="345997" x="3232150" y="5232400"/>
          <p14:tracePt t="346029" x="3435350" y="5111750"/>
          <p14:tracePt t="346062" x="3981450" y="4908550"/>
          <p14:tracePt t="346095" x="4572000" y="4832350"/>
          <p14:tracePt t="346112" x="4762500" y="4832350"/>
          <p14:tracePt t="346128" x="4953000" y="4838700"/>
          <p14:tracePt t="346145" x="5022850" y="4845050"/>
          <p14:tracePt t="346162" x="5048250" y="4851400"/>
          <p14:tracePt t="346178" x="5067300" y="4857750"/>
          <p14:tracePt t="346195" x="5067300" y="4864100"/>
          <p14:tracePt t="346323" x="5067300" y="4870450"/>
          <p14:tracePt t="346372" x="5060950" y="4870450"/>
          <p14:tracePt t="346775" x="5054600" y="4870450"/>
          <p14:tracePt t="346789" x="5041900" y="4876800"/>
          <p14:tracePt t="346796" x="5029200" y="4876800"/>
          <p14:tracePt t="346802" x="5010150" y="4876800"/>
          <p14:tracePt t="346812" x="4984750" y="4876800"/>
          <p14:tracePt t="346829" x="4914900" y="4889500"/>
          <p14:tracePt t="346845" x="4724400" y="4908550"/>
          <p14:tracePt t="346862" x="4578350" y="4908550"/>
          <p14:tracePt t="346895" x="4216400" y="4921250"/>
          <p14:tracePt t="346929" x="3905250" y="4933950"/>
          <p14:tracePt t="346962" x="3695700" y="4953000"/>
          <p14:tracePt t="346979" x="3613150" y="4965700"/>
          <p14:tracePt t="346995" x="3536950" y="4991100"/>
          <p14:tracePt t="347012" x="3429000" y="5035550"/>
          <p14:tracePt t="347029" x="3378200" y="5054600"/>
          <p14:tracePt t="347045" x="3321050" y="5080000"/>
          <p14:tracePt t="347062" x="3295650" y="5105400"/>
          <p14:tracePt t="347079" x="3270250" y="5130800"/>
          <p14:tracePt t="347095" x="3244850" y="5162550"/>
          <p14:tracePt t="347112" x="3232150" y="5168900"/>
          <p14:tracePt t="347129" x="3232150" y="5175250"/>
          <p14:tracePt t="347712" x="3232150" y="5149850"/>
          <p14:tracePt t="347719" x="3232150" y="5124450"/>
          <p14:tracePt t="347729" x="3232150" y="5099050"/>
          <p14:tracePt t="347745" x="3232150" y="5035550"/>
          <p14:tracePt t="347762" x="3238500" y="4953000"/>
          <p14:tracePt t="347779" x="3238500" y="4914900"/>
          <p14:tracePt t="347782" x="3238500" y="4902200"/>
          <p14:tracePt t="347795" x="3244850" y="4870450"/>
          <p14:tracePt t="347812" x="3244850" y="4832350"/>
          <p14:tracePt t="347845" x="3238500" y="4775200"/>
          <p14:tracePt t="347879" x="3187700" y="4718050"/>
          <p14:tracePt t="347912" x="3092450" y="4667250"/>
          <p14:tracePt t="347929" x="2978150" y="4629150"/>
          <p14:tracePt t="347945" x="2895600" y="4616450"/>
          <p14:tracePt t="347962" x="2774950" y="4610100"/>
          <p14:tracePt t="347979" x="2717800" y="4610100"/>
          <p14:tracePt t="347995" x="2647950" y="4629150"/>
          <p14:tracePt t="348012" x="2540000" y="4673600"/>
          <p14:tracePt t="348029" x="2457450" y="4711700"/>
          <p14:tracePt t="348045" x="2368550" y="4768850"/>
          <p14:tracePt t="348062" x="2330450" y="4806950"/>
          <p14:tracePt t="348079" x="2311400" y="4845050"/>
          <p14:tracePt t="348095" x="2292350" y="4914900"/>
          <p14:tracePt t="348112" x="2292350" y="4972050"/>
          <p14:tracePt t="348129" x="2305050" y="5099050"/>
          <p14:tracePt t="348145" x="2336800" y="5200650"/>
          <p14:tracePt t="348162" x="2381250" y="5289550"/>
          <p14:tracePt t="348179" x="2476500" y="5441950"/>
          <p14:tracePt t="348195" x="2546350" y="5518150"/>
          <p14:tracePt t="348212" x="2635250" y="5619750"/>
          <p14:tracePt t="348229" x="2667000" y="5657850"/>
          <p14:tracePt t="348245" x="2692400" y="5676900"/>
          <p14:tracePt t="348262" x="2730500" y="5683250"/>
          <p14:tracePt t="348279" x="2774950" y="5651500"/>
          <p14:tracePt t="348295" x="2863850" y="5562600"/>
          <p14:tracePt t="348312" x="2921000" y="5505450"/>
          <p14:tracePt t="348329" x="2984500" y="5441950"/>
          <p14:tracePt t="348345" x="3054350" y="5334000"/>
          <p14:tracePt t="348362" x="3079750" y="5289550"/>
          <p14:tracePt t="348379" x="3086100" y="5194300"/>
          <p14:tracePt t="348395" x="3086100" y="5137150"/>
          <p14:tracePt t="348412" x="3086100" y="5086350"/>
          <p14:tracePt t="348429" x="3073400" y="5035550"/>
          <p14:tracePt t="348445" x="3060700" y="5016500"/>
          <p14:tracePt t="348462" x="3035300" y="4997450"/>
          <p14:tracePt t="348479" x="3009900" y="4984750"/>
          <p14:tracePt t="348495" x="2978150" y="4978400"/>
          <p14:tracePt t="348512" x="2901950" y="4972050"/>
          <p14:tracePt t="348529" x="2857500" y="4972050"/>
          <p14:tracePt t="348545" x="2774950" y="4978400"/>
          <p14:tracePt t="348562" x="2717800" y="4997450"/>
          <p14:tracePt t="348579" x="2654300" y="5022850"/>
          <p14:tracePt t="348595" x="2578100" y="5080000"/>
          <p14:tracePt t="348612" x="2552700" y="5111750"/>
          <p14:tracePt t="348629" x="2495550" y="5187950"/>
          <p14:tracePt t="348645" x="2463800" y="5232400"/>
          <p14:tracePt t="348662" x="2444750" y="5283200"/>
          <p14:tracePt t="348679" x="2432050" y="5340350"/>
          <p14:tracePt t="348695" x="2425700" y="5378450"/>
          <p14:tracePt t="348712" x="2425700" y="5429250"/>
          <p14:tracePt t="348729" x="2432050" y="5461000"/>
          <p14:tracePt t="348745" x="2432050" y="5486400"/>
          <p14:tracePt t="348762" x="2438400" y="5505450"/>
          <p14:tracePt t="348779" x="2438400" y="5511800"/>
          <p14:tracePt t="348797" x="2438400" y="5518150"/>
          <p14:tracePt t="348831" x="2438400" y="5524500"/>
          <p14:tracePt t="348866" x="2432050" y="5524500"/>
          <p14:tracePt t="348873" x="2406650" y="5518150"/>
          <p14:tracePt t="348880" x="2368550" y="5505450"/>
          <p14:tracePt t="348895" x="2266950" y="5473700"/>
          <p14:tracePt t="348912" x="2139950" y="5441950"/>
          <p14:tracePt t="348929" x="1930400" y="5391150"/>
          <p14:tracePt t="348945" x="1841500" y="5365750"/>
          <p14:tracePt t="348962" x="1746250" y="5340350"/>
          <p14:tracePt t="348979" x="1695450" y="5327650"/>
          <p14:tracePt t="348996" x="1651000" y="5314950"/>
          <p14:tracePt t="349012" x="1600200" y="5302250"/>
          <p14:tracePt t="349029" x="1581150" y="5295900"/>
          <p14:tracePt t="349046" x="1562100" y="5289550"/>
          <p14:tracePt t="349088" x="1562100" y="5276850"/>
          <p14:tracePt t="349109" x="1568450" y="5270500"/>
          <p14:tracePt t="349116" x="1574800" y="5264150"/>
          <p14:tracePt t="349130" x="1593850" y="5245100"/>
          <p14:tracePt t="349146" x="1631950" y="5187950"/>
          <p14:tracePt t="349162" x="1701800" y="5130800"/>
          <p14:tracePt t="349179" x="1797050" y="5035550"/>
          <p14:tracePt t="349196" x="1854200" y="4991100"/>
          <p14:tracePt t="349212" x="1898650" y="4959350"/>
          <p14:tracePt t="349229" x="1955800" y="4940300"/>
          <p14:tracePt t="349245" x="1981200" y="4933950"/>
          <p14:tracePt t="349262" x="1993900" y="4933950"/>
          <p14:tracePt t="350568" x="2019300" y="4965700"/>
          <p14:tracePt t="350575" x="2051050" y="5010150"/>
          <p14:tracePt t="350583" x="2089150" y="5041900"/>
          <p14:tracePt t="350596" x="2171700" y="5130800"/>
          <p14:tracePt t="350613" x="2235200" y="5200650"/>
          <p14:tracePt t="350629" x="2298700" y="5264150"/>
          <p14:tracePt t="350646" x="2349500" y="5321300"/>
          <p14:tracePt t="350679" x="2393950" y="5372100"/>
          <p14:tracePt t="350713" x="2419350" y="5403850"/>
          <p14:tracePt t="350746" x="2457450" y="5422900"/>
          <p14:tracePt t="350763" x="2501900" y="5435600"/>
          <p14:tracePt t="350779" x="2559050" y="5435600"/>
          <p14:tracePt t="350796" x="2667000" y="5410200"/>
          <p14:tracePt t="350812" x="2895600" y="5384800"/>
          <p14:tracePt t="350829" x="3035300" y="5378450"/>
          <p14:tracePt t="350845" x="3225800" y="5359400"/>
          <p14:tracePt t="350863" x="3365500" y="5334000"/>
          <p14:tracePt t="350879" x="3517900" y="5321300"/>
          <p14:tracePt t="350896" x="3721100" y="5302250"/>
          <p14:tracePt t="350912" x="3848100" y="5283200"/>
          <p14:tracePt t="350929" x="4025900" y="5238750"/>
          <p14:tracePt t="350946" x="4108450" y="5200650"/>
          <p14:tracePt t="350963" x="4159250" y="5181600"/>
          <p14:tracePt t="350979" x="4197350" y="5156200"/>
          <p14:tracePt t="350996" x="4210050" y="5143500"/>
          <p14:tracePt t="351013" x="4222750" y="5130800"/>
          <p14:tracePt t="351029" x="4222750" y="5118100"/>
          <p14:tracePt t="351046" x="4229100" y="5105400"/>
          <p14:tracePt t="351062" x="4229100" y="5080000"/>
          <p14:tracePt t="351079" x="4229100" y="5060950"/>
          <p14:tracePt t="351096" x="4229100" y="5041900"/>
          <p14:tracePt t="351112" x="4222750" y="5035550"/>
          <p14:tracePt t="351129" x="4222750" y="5022850"/>
          <p14:tracePt t="351146" x="4203700" y="5003800"/>
          <p14:tracePt t="351162" x="4191000" y="4991100"/>
          <p14:tracePt t="351180" x="4152900" y="4965700"/>
          <p14:tracePt t="351196" x="4114800" y="4946650"/>
          <p14:tracePt t="351213" x="4064000" y="4927600"/>
          <p14:tracePt t="351229" x="3943350" y="4902200"/>
          <p14:tracePt t="351246" x="3873500" y="4889500"/>
          <p14:tracePt t="351263" x="3771900" y="4876800"/>
          <p14:tracePt t="351279" x="3714750" y="4864100"/>
          <p14:tracePt t="351296" x="3644900" y="4857750"/>
          <p14:tracePt t="351312" x="3505200" y="4857750"/>
          <p14:tracePt t="351329" x="3416300" y="4857750"/>
          <p14:tracePt t="351346" x="3295650" y="4864100"/>
          <p14:tracePt t="351362" x="3219450" y="4870450"/>
          <p14:tracePt t="351379" x="3143250" y="4895850"/>
          <p14:tracePt t="351396" x="3035300" y="4921250"/>
          <p14:tracePt t="351412" x="2978150" y="4946650"/>
          <p14:tracePt t="351429" x="2927350" y="4965700"/>
          <p14:tracePt t="351445" x="2914650" y="4978400"/>
          <p14:tracePt t="351462" x="2908300" y="4984750"/>
          <p14:tracePt t="351479" x="2908300" y="4991100"/>
          <p14:tracePt t="351512" x="2908300" y="4984750"/>
          <p14:tracePt t="351540" x="2914650" y="4972050"/>
          <p14:tracePt t="351547" x="2914650" y="4965700"/>
          <p14:tracePt t="351562" x="2946400" y="4940300"/>
          <p14:tracePt t="351579" x="3003550" y="4883150"/>
          <p14:tracePt t="351596" x="3098800" y="4794250"/>
          <p14:tracePt t="351612" x="3149600" y="4756150"/>
          <p14:tracePt t="351629" x="3168650" y="4724400"/>
          <p14:tracePt t="351645" x="3187700" y="4699000"/>
          <p14:tracePt t="351742" x="3194050" y="4699000"/>
          <p14:tracePt t="351762" x="3200400" y="4699000"/>
          <p14:tracePt t="351769" x="3206750" y="4699000"/>
          <p14:tracePt t="351779" x="3219450" y="4699000"/>
          <p14:tracePt t="351796" x="3244850" y="4711700"/>
          <p14:tracePt t="351812" x="3282950" y="4730750"/>
          <p14:tracePt t="351829" x="3321050" y="4737100"/>
          <p14:tracePt t="351846" x="3390900" y="4756150"/>
          <p14:tracePt t="351863" x="3435350" y="4762500"/>
          <p14:tracePt t="351879" x="3473450" y="4781550"/>
          <p14:tracePt t="351896" x="3505200" y="4787900"/>
          <p14:tracePt t="351913" x="3511550" y="4794250"/>
          <p14:tracePt t="352520" x="3498850" y="4794250"/>
          <p14:tracePt t="352527" x="3486150" y="4794250"/>
          <p14:tracePt t="352534" x="3467100" y="4794250"/>
          <p14:tracePt t="352546" x="3441700" y="4794250"/>
          <p14:tracePt t="352562" x="3384550" y="4800600"/>
          <p14:tracePt t="352579" x="3340100" y="4806950"/>
          <p14:tracePt t="352596" x="3308350" y="4819650"/>
          <p14:tracePt t="352612" x="3238500" y="4832350"/>
          <p14:tracePt t="352646" x="3136900" y="4870450"/>
          <p14:tracePt t="352679" x="3105150" y="4876800"/>
          <p14:tracePt t="352712" x="3092450" y="4883150"/>
          <p14:tracePt t="353000" x="3079750" y="4883150"/>
          <p14:tracePt t="353014" x="3067050" y="4883150"/>
          <p14:tracePt t="353021" x="3054350" y="4883150"/>
          <p14:tracePt t="353029" x="3035300" y="4883150"/>
          <p14:tracePt t="353046" x="2990850" y="4889500"/>
          <p14:tracePt t="353079" x="2895600" y="4902200"/>
          <p14:tracePt t="353113" x="2863850" y="4908550"/>
          <p14:tracePt t="353320" x="2870200" y="4902200"/>
          <p14:tracePt t="353327" x="2870200" y="4895850"/>
          <p14:tracePt t="353341" x="2876550" y="4889500"/>
          <p14:tracePt t="353347" x="2889250" y="4883150"/>
          <p14:tracePt t="353362" x="2921000" y="4857750"/>
          <p14:tracePt t="353379" x="2997200" y="4813300"/>
          <p14:tracePt t="353396" x="3162300" y="4724400"/>
          <p14:tracePt t="353412" x="3295650" y="4648200"/>
          <p14:tracePt t="353429" x="3448050" y="4584700"/>
          <p14:tracePt t="353446" x="3670300" y="4508500"/>
          <p14:tracePt t="353463" x="3778250" y="4489450"/>
          <p14:tracePt t="353479" x="3975100" y="4464050"/>
          <p14:tracePt t="353496" x="4095750" y="4464050"/>
          <p14:tracePt t="353512" x="4210050" y="4470400"/>
          <p14:tracePt t="353529" x="4368800" y="4508500"/>
          <p14:tracePt t="353546" x="4457700" y="4540250"/>
          <p14:tracePt t="353562" x="4578350" y="4584700"/>
          <p14:tracePt t="353579" x="4660900" y="4616450"/>
          <p14:tracePt t="353596" x="4711700" y="4641850"/>
          <p14:tracePt t="353612" x="4768850" y="4673600"/>
          <p14:tracePt t="353629" x="4775200" y="4673600"/>
          <p14:tracePt t="353646" x="4787900" y="4679950"/>
          <p14:tracePt t="353715" x="4787900" y="4686300"/>
          <p14:tracePt t="353744" x="4781550" y="4686300"/>
          <p14:tracePt t="353757" x="4781550" y="4692650"/>
          <p14:tracePt t="353765" x="4781550" y="4699000"/>
          <p14:tracePt t="353779" x="4775200" y="4705350"/>
          <p14:tracePt t="353799" x="4775200" y="4711700"/>
          <p14:tracePt t="353812" x="4768850" y="4718050"/>
          <p14:tracePt t="353855" x="4768850" y="4724400"/>
          <p14:tracePt t="353917" x="4762500" y="4724400"/>
          <p14:tracePt t="354286" x="4743450" y="4724400"/>
          <p14:tracePt t="354293" x="4724400" y="4724400"/>
          <p14:tracePt t="354299" x="4711700" y="4724400"/>
          <p14:tracePt t="354313" x="4699000" y="4724400"/>
          <p14:tracePt t="354329" x="4660900" y="4724400"/>
          <p14:tracePt t="354346" x="4635500" y="4730750"/>
          <p14:tracePt t="354363" x="4584700" y="4737100"/>
          <p14:tracePt t="354396" x="4508500" y="4756150"/>
          <p14:tracePt t="354429" x="4406900" y="4781550"/>
          <p14:tracePt t="354463" x="4311650" y="4800600"/>
          <p14:tracePt t="354480" x="4248150" y="4826000"/>
          <p14:tracePt t="354496" x="4210050" y="4838700"/>
          <p14:tracePt t="354513" x="4178300" y="4845050"/>
          <p14:tracePt t="354529" x="4159250" y="4851400"/>
          <p14:tracePt t="354546" x="4140200" y="4851400"/>
          <p14:tracePt t="354563" x="4133850" y="4857750"/>
          <p14:tracePt t="354579" x="4127500" y="4864100"/>
          <p14:tracePt t="355535" x="4089400" y="4870450"/>
          <p14:tracePt t="355542" x="4019550" y="4883150"/>
          <p14:tracePt t="355549" x="3956050" y="4908550"/>
          <p14:tracePt t="355562" x="3886200" y="4927600"/>
          <p14:tracePt t="355580" x="3663950" y="5035550"/>
          <p14:tracePt t="355596" x="3473450" y="5149850"/>
          <p14:tracePt t="355613" x="3213100" y="5308600"/>
          <p14:tracePt t="355630" x="3067050" y="5422900"/>
          <p14:tracePt t="355662" x="2787650" y="5651500"/>
          <p14:tracePt t="355696" x="2743200" y="5695950"/>
          <p14:tracePt t="355729" x="2736850" y="5695950"/>
          <p14:tracePt t="355771" x="2749550" y="5670550"/>
          <p14:tracePt t="355779" x="2762250" y="5645150"/>
          <p14:tracePt t="355796" x="2806700" y="5575300"/>
          <p14:tracePt t="355812" x="2870200" y="5467350"/>
          <p14:tracePt t="355829" x="2990850" y="5232400"/>
          <p14:tracePt t="355846" x="3079750" y="5054600"/>
          <p14:tracePt t="355863" x="3200400" y="4851400"/>
          <p14:tracePt t="355879" x="3244850" y="4768850"/>
          <p14:tracePt t="355896" x="3282950" y="4711700"/>
          <p14:tracePt t="355912" x="3289300" y="4705350"/>
          <p14:tracePt t="355952" x="3289300" y="4718050"/>
          <p14:tracePt t="355963" x="3289300" y="4724400"/>
          <p14:tracePt t="355979" x="3282950" y="4762500"/>
          <p14:tracePt t="355996" x="3263900" y="4813300"/>
          <p14:tracePt t="356013" x="3238500" y="4857750"/>
          <p14:tracePt t="356029" x="3168650" y="5010150"/>
          <p14:tracePt t="356046" x="3105150" y="5124450"/>
          <p14:tracePt t="356063" x="3022600" y="5257800"/>
          <p14:tracePt t="356079" x="2990850" y="5302250"/>
          <p14:tracePt t="356096" x="2959100" y="5346700"/>
          <p14:tracePt t="356112" x="2946400" y="5372100"/>
          <p14:tracePt t="356129" x="2940050" y="5372100"/>
          <p14:tracePt t="356146" x="2940050" y="5378450"/>
          <p14:tracePt t="359425" x="2940050" y="5372100"/>
          <p14:tracePt t="359432" x="2940050" y="5359400"/>
          <p14:tracePt t="359439" x="2940050" y="5346700"/>
          <p14:tracePt t="359446" x="2952750" y="5321300"/>
          <p14:tracePt t="359463" x="2990850" y="5257800"/>
          <p14:tracePt t="359480" x="3060700" y="5168900"/>
          <p14:tracePt t="359496" x="3213100" y="5035550"/>
          <p14:tracePt t="359513" x="3333750" y="4965700"/>
          <p14:tracePt t="359546" x="3695700" y="4826000"/>
          <p14:tracePt t="359579" x="3956050" y="4813300"/>
          <p14:tracePt t="359613" x="4095750" y="4857750"/>
          <p14:tracePt t="359630" x="4127500" y="4870450"/>
          <p14:tracePt t="359647" x="4140200" y="4870450"/>
          <p14:tracePt t="359663" x="4140200" y="4883150"/>
          <p14:tracePt t="359696" x="4108450" y="4908550"/>
          <p14:tracePt t="359713" x="4064000" y="4940300"/>
          <p14:tracePt t="359729" x="4000500" y="4991100"/>
          <p14:tracePt t="359746" x="3873500" y="5105400"/>
          <p14:tracePt t="359763" x="3759200" y="5187950"/>
          <p14:tracePt t="359779" x="3587750" y="5276850"/>
          <p14:tracePt t="359796" x="3492500" y="5314950"/>
          <p14:tracePt t="359813" x="3390900" y="5340350"/>
          <p14:tracePt t="359830" x="3333750" y="5340350"/>
          <p14:tracePt t="359846" x="3276600" y="5340350"/>
          <p14:tracePt t="359863" x="3200400" y="5321300"/>
          <p14:tracePt t="359879" x="3162300" y="5308600"/>
          <p14:tracePt t="359896" x="3111500" y="5283200"/>
          <p14:tracePt t="359913" x="3086100" y="5264150"/>
          <p14:tracePt t="359930" x="3067050" y="5238750"/>
          <p14:tracePt t="359946" x="3048000" y="5187950"/>
          <p14:tracePt t="359963" x="3048000" y="5149850"/>
          <p14:tracePt t="359979" x="3048000" y="5105400"/>
          <p14:tracePt t="359996" x="3067050" y="5035550"/>
          <p14:tracePt t="360013" x="3111500" y="4978400"/>
          <p14:tracePt t="360029" x="3206750" y="4895850"/>
          <p14:tracePt t="360046" x="3276600" y="4851400"/>
          <p14:tracePt t="360063" x="3352800" y="4819650"/>
          <p14:tracePt t="360080" x="3460750" y="4813300"/>
          <p14:tracePt t="360096" x="3517900" y="4819650"/>
          <p14:tracePt t="360113" x="3619500" y="4864100"/>
          <p14:tracePt t="360129" x="3702050" y="4921250"/>
          <p14:tracePt t="360146" x="3746500" y="4984750"/>
          <p14:tracePt t="360163" x="3784600" y="5060950"/>
          <p14:tracePt t="360180" x="3784600" y="5111750"/>
          <p14:tracePt t="360196" x="3759200" y="5187950"/>
          <p14:tracePt t="360213" x="3721100" y="5251450"/>
          <p14:tracePt t="360230" x="3625850" y="5321300"/>
          <p14:tracePt t="360246" x="3568700" y="5365750"/>
          <p14:tracePt t="360263" x="3536950" y="5384800"/>
          <p14:tracePt t="360279" x="3498850" y="5397500"/>
          <p14:tracePt t="360296" x="3479800" y="5397500"/>
          <p14:tracePt t="360313" x="3473450" y="5397500"/>
          <p14:tracePt t="360315" x="3460750" y="5397500"/>
          <p14:tracePt t="360329" x="3448050" y="5397500"/>
          <p14:tracePt t="360346" x="3441700" y="5397500"/>
          <p14:tracePt t="360363" x="3429000" y="5391150"/>
          <p14:tracePt t="360380" x="3422650" y="5391150"/>
          <p14:tracePt t="360396" x="3416300" y="5391150"/>
          <p14:tracePt t="360413" x="3409950" y="5372100"/>
          <p14:tracePt t="360429" x="3409950" y="5365750"/>
          <p14:tracePt t="360446" x="3403600" y="5353050"/>
          <p14:tracePt t="361210" x="3390900" y="5353050"/>
          <p14:tracePt t="361216" x="3384550" y="5353050"/>
          <p14:tracePt t="361223" x="3365500" y="5353050"/>
          <p14:tracePt t="361231" x="3346450" y="5353050"/>
          <p14:tracePt t="361247" x="3314700" y="5353050"/>
          <p14:tracePt t="361263" x="3282950" y="5353050"/>
          <p14:tracePt t="361280" x="3225800" y="5353050"/>
          <p14:tracePt t="361313" x="3136900" y="5340350"/>
          <p14:tracePt t="361346" x="3041650" y="5327650"/>
          <p14:tracePt t="361380" x="2844800" y="5314950"/>
          <p14:tracePt t="361397" x="2698750" y="5321300"/>
          <p14:tracePt t="361413" x="2616200" y="5327650"/>
          <p14:tracePt t="361430" x="2508250" y="5327650"/>
          <p14:tracePt t="361446" x="2324100" y="5327650"/>
          <p14:tracePt t="361463" x="2209800" y="5327650"/>
          <p14:tracePt t="361480" x="2038350" y="5327650"/>
          <p14:tracePt t="361496" x="1936750" y="5314950"/>
          <p14:tracePt t="361513" x="1847850" y="5289550"/>
          <p14:tracePt t="361529" x="1739900" y="5264150"/>
          <p14:tracePt t="361546" x="1695450" y="5245100"/>
          <p14:tracePt t="361563" x="1657350" y="5219700"/>
          <p14:tracePt t="361580" x="1619250" y="5187950"/>
          <p14:tracePt t="361596" x="1606550" y="5168900"/>
          <p14:tracePt t="361613" x="1587500" y="5130800"/>
          <p14:tracePt t="361630" x="1574800" y="5111750"/>
          <p14:tracePt t="361647" x="1574800" y="5086350"/>
          <p14:tracePt t="361663" x="1574800" y="5067300"/>
          <p14:tracePt t="361680" x="1574800" y="5048250"/>
          <p14:tracePt t="361696" x="1600200" y="5016500"/>
          <p14:tracePt t="361713" x="1612900" y="5003800"/>
          <p14:tracePt t="361729" x="1638300" y="4978400"/>
          <p14:tracePt t="361747" x="1676400" y="4946650"/>
          <p14:tracePt t="361763" x="1708150" y="4927600"/>
          <p14:tracePt t="361779" x="1752600" y="4914900"/>
          <p14:tracePt t="361796" x="1771650" y="4908550"/>
          <p14:tracePt t="361813" x="1797050" y="4914900"/>
          <p14:tracePt t="361830" x="1847850" y="4927600"/>
          <p14:tracePt t="361846" x="1873250" y="4940300"/>
          <p14:tracePt t="361863" x="1943100" y="4965700"/>
          <p14:tracePt t="361879" x="1993900" y="4984750"/>
          <p14:tracePt t="361896" x="2089150" y="5041900"/>
          <p14:tracePt t="361913" x="2184400" y="5080000"/>
          <p14:tracePt t="361929" x="2279650" y="5130800"/>
          <p14:tracePt t="361946" x="2393950" y="5181600"/>
          <p14:tracePt t="361963" x="2457450" y="5200650"/>
          <p14:tracePt t="361979" x="2495550" y="5207000"/>
          <p14:tracePt t="361996" x="2546350" y="5219700"/>
          <p14:tracePt t="362013" x="2571750" y="5226050"/>
          <p14:tracePt t="362029" x="2597150" y="5226050"/>
          <p14:tracePt t="362046" x="2609850" y="5226050"/>
          <p14:tracePt t="362063" x="2622550" y="5226050"/>
          <p14:tracePt t="362080" x="2635250" y="5219700"/>
          <p14:tracePt t="362096" x="2660650" y="5207000"/>
          <p14:tracePt t="362113" x="2692400" y="5181600"/>
          <p14:tracePt t="362129" x="2724150" y="5162550"/>
          <p14:tracePt t="362146" x="2743200" y="5143500"/>
          <p14:tracePt t="362163" x="2768600" y="5137150"/>
          <p14:tracePt t="362180" x="2781300" y="5124450"/>
          <p14:tracePt t="362196" x="2800350" y="5118100"/>
          <p14:tracePt t="362229" x="2806700" y="5118100"/>
          <p14:tracePt t="362273" x="2813050" y="5118100"/>
          <p14:tracePt t="362857" x="2806700" y="5111750"/>
          <p14:tracePt t="362863" x="2787650" y="5099050"/>
          <p14:tracePt t="362870" x="2762250" y="5073650"/>
          <p14:tracePt t="362880" x="2736850" y="5060950"/>
          <p14:tracePt t="362896" x="2660650" y="5022850"/>
          <p14:tracePt t="362929" x="2438400" y="4933950"/>
          <p14:tracePt t="362963" x="2152650" y="4845050"/>
          <p14:tracePt t="362996" x="1892300" y="4775200"/>
          <p14:tracePt t="363013" x="1816100" y="4762500"/>
          <p14:tracePt t="363030" x="1708150" y="4743450"/>
          <p14:tracePt t="363047" x="1644650" y="4724400"/>
          <p14:tracePt t="363063" x="1593850" y="4718050"/>
          <p14:tracePt t="363080" x="1511300" y="4705350"/>
          <p14:tracePt t="363097" x="1460500" y="4692650"/>
          <p14:tracePt t="363113" x="1397000" y="4673600"/>
          <p14:tracePt t="363130" x="1346200" y="4673600"/>
          <p14:tracePt t="363147" x="1301750" y="4673600"/>
          <p14:tracePt t="363163" x="1225550" y="4679950"/>
          <p14:tracePt t="363180" x="1181100" y="4679950"/>
          <p14:tracePt t="363196" x="1143000" y="4692650"/>
          <p14:tracePt t="363213" x="1130300" y="4692650"/>
          <p14:tracePt t="363253" x="1123950" y="4699000"/>
          <p14:tracePt t="363266" x="1117600" y="4705350"/>
          <p14:tracePt t="363280" x="1104900" y="4730750"/>
          <p14:tracePt t="363297" x="1092200" y="4768850"/>
          <p14:tracePt t="363313" x="1079500" y="4813300"/>
          <p14:tracePt t="363316" x="1073150" y="4832350"/>
          <p14:tracePt t="363330" x="1073150" y="4876800"/>
          <p14:tracePt t="363346" x="1085850" y="4914900"/>
          <p14:tracePt t="363364" x="1149350" y="5003800"/>
          <p14:tracePt t="363380" x="1231900" y="5060950"/>
          <p14:tracePt t="363396" x="1346200" y="5118100"/>
          <p14:tracePt t="363413" x="1498600" y="5168900"/>
          <p14:tracePt t="363430" x="1593850" y="5187950"/>
          <p14:tracePt t="363446" x="1778000" y="5194300"/>
          <p14:tracePt t="363463" x="1898650" y="5175250"/>
          <p14:tracePt t="363480" x="2032000" y="5143500"/>
          <p14:tracePt t="363496" x="2209800" y="5080000"/>
          <p14:tracePt t="363513" x="2324100" y="5010150"/>
          <p14:tracePt t="363531" x="2444750" y="4921250"/>
          <p14:tracePt t="363546" x="2501900" y="4864100"/>
          <p14:tracePt t="363563" x="2527300" y="4819650"/>
          <p14:tracePt t="363580" x="2546350" y="4768850"/>
          <p14:tracePt t="363596" x="2552700" y="4730750"/>
          <p14:tracePt t="363614" x="2546350" y="4686300"/>
          <p14:tracePt t="363630" x="2520950" y="4641850"/>
          <p14:tracePt t="363647" x="2495550" y="4597400"/>
          <p14:tracePt t="363663" x="2425700" y="4540250"/>
          <p14:tracePt t="363680" x="2349500" y="4502150"/>
          <p14:tracePt t="363697" x="2216150" y="4464050"/>
          <p14:tracePt t="363713" x="2114550" y="4451350"/>
          <p14:tracePt t="363730" x="1987550" y="4451350"/>
          <p14:tracePt t="363746" x="1765300" y="4476750"/>
          <p14:tracePt t="363763" x="1651000" y="4502150"/>
          <p14:tracePt t="363780" x="1492250" y="4559300"/>
          <p14:tracePt t="363796" x="1409700" y="4603750"/>
          <p14:tracePt t="363813" x="1346200" y="4629150"/>
          <p14:tracePt t="363816" x="1320800" y="4641850"/>
          <p14:tracePt t="363830" x="1289050" y="4660900"/>
          <p14:tracePt t="363847" x="1250950" y="4692650"/>
          <p14:tracePt t="363864" x="1225550" y="4730750"/>
          <p14:tracePt t="363880" x="1212850" y="4749800"/>
          <p14:tracePt t="363896" x="1206500" y="4781550"/>
          <p14:tracePt t="363913" x="1212850" y="4819650"/>
          <p14:tracePt t="363930" x="1238250" y="4851400"/>
          <p14:tracePt t="363946" x="1301750" y="4921250"/>
          <p14:tracePt t="363963" x="1397000" y="4978400"/>
          <p14:tracePt t="363980" x="1485900" y="5022850"/>
          <p14:tracePt t="363996" x="1689100" y="5060950"/>
          <p14:tracePt t="364013" x="1860550" y="5080000"/>
          <p14:tracePt t="364030" x="2006600" y="5086350"/>
          <p14:tracePt t="364046" x="2216150" y="5060950"/>
          <p14:tracePt t="364063" x="2336800" y="5022850"/>
          <p14:tracePt t="364080" x="2514600" y="4946650"/>
          <p14:tracePt t="364097" x="2616200" y="4883150"/>
          <p14:tracePt t="364113" x="2705100" y="4806950"/>
          <p14:tracePt t="364130" x="2755900" y="4756150"/>
          <p14:tracePt t="364147" x="2781300" y="4711700"/>
          <p14:tracePt t="364163" x="2787650" y="4667250"/>
          <p14:tracePt t="364180" x="2787650" y="4641850"/>
          <p14:tracePt t="364197" x="2781300" y="4591050"/>
          <p14:tracePt t="364213" x="2755900" y="4546600"/>
          <p14:tracePt t="364230" x="2717800" y="4502150"/>
          <p14:tracePt t="364246" x="2603500" y="4438650"/>
          <p14:tracePt t="364263" x="2495550" y="4419600"/>
          <p14:tracePt t="364280" x="2355850" y="4394200"/>
          <p14:tracePt t="364297" x="2139950" y="4394200"/>
          <p14:tracePt t="364313" x="1962150" y="4413250"/>
          <p14:tracePt t="364330" x="1758950" y="4438650"/>
          <p14:tracePt t="364347" x="1657350" y="4445000"/>
          <p14:tracePt t="364363" x="1568450" y="4457700"/>
          <p14:tracePt t="364380" x="1460500" y="4508500"/>
          <p14:tracePt t="364397" x="1397000" y="4540250"/>
          <p14:tracePt t="364413" x="1320800" y="4584700"/>
          <p14:tracePt t="364430" x="1282700" y="4622800"/>
          <p14:tracePt t="364446" x="1257300" y="4654550"/>
          <p14:tracePt t="364463" x="1238250" y="4711700"/>
          <p14:tracePt t="364480" x="1231900" y="4749800"/>
          <p14:tracePt t="364496" x="1238250" y="4800600"/>
          <p14:tracePt t="364513" x="1257300" y="4845050"/>
          <p14:tracePt t="364530" x="1308100" y="4908550"/>
          <p14:tracePt t="364546" x="1422400" y="5003800"/>
          <p14:tracePt t="364563" x="1517650" y="5054600"/>
          <p14:tracePt t="364579" x="1644650" y="5099050"/>
          <p14:tracePt t="364597" x="1733550" y="5111750"/>
          <p14:tracePt t="364613" x="1841500" y="5111750"/>
          <p14:tracePt t="364630" x="2012950" y="5092700"/>
          <p14:tracePt t="364647" x="2114550" y="5073650"/>
          <p14:tracePt t="364663" x="2247900" y="5035550"/>
          <p14:tracePt t="364680" x="2317750" y="5016500"/>
          <p14:tracePt t="364697" x="2393950" y="4991100"/>
          <p14:tracePt t="364713" x="2419350" y="4972050"/>
          <p14:tracePt t="364730" x="2432050" y="4972050"/>
          <p14:tracePt t="364983" x="2438400" y="4972050"/>
          <p14:tracePt t="369420" x="2444750" y="4972050"/>
          <p14:tracePt t="369912" x="2432050" y="4972050"/>
          <p14:tracePt t="369920" x="2413000" y="4965700"/>
          <p14:tracePt t="369930" x="2387600" y="4959350"/>
          <p14:tracePt t="369947" x="2349500" y="4953000"/>
          <p14:tracePt t="369964" x="2305050" y="4946650"/>
          <p14:tracePt t="369980" x="2286000" y="4946650"/>
          <p14:tracePt t="369997" x="2254250" y="4940300"/>
          <p14:tracePt t="370014" x="2228850" y="4933950"/>
          <p14:tracePt t="370047" x="2152650" y="4902200"/>
          <p14:tracePt t="370080" x="2095500" y="4870450"/>
          <p14:tracePt t="370114" x="2032000" y="4851400"/>
          <p14:tracePt t="370130" x="1993900" y="4845050"/>
          <p14:tracePt t="370147" x="1962150" y="4832350"/>
          <p14:tracePt t="370163" x="1924050" y="4819650"/>
          <p14:tracePt t="370180" x="1892300" y="4813300"/>
          <p14:tracePt t="370196" x="1873250" y="4800600"/>
          <p14:tracePt t="370213" x="1854200" y="4800600"/>
          <p14:tracePt t="370230" x="1847850" y="4794250"/>
          <p14:tracePt t="370247" x="1835150" y="4794250"/>
          <p14:tracePt t="370263" x="1822450" y="4787900"/>
          <p14:tracePt t="370280" x="1809750" y="4787900"/>
          <p14:tracePt t="370297" x="1803400" y="4781550"/>
          <p14:tracePt t="370371" x="1803400" y="4775200"/>
          <p14:tracePt t="370392" x="1816100" y="4762500"/>
          <p14:tracePt t="370399" x="1822450" y="4749800"/>
          <p14:tracePt t="370405" x="1841500" y="4743450"/>
          <p14:tracePt t="370413" x="1860550" y="4737100"/>
          <p14:tracePt t="370430" x="1936750" y="4711700"/>
          <p14:tracePt t="370447" x="2101850" y="4699000"/>
          <p14:tracePt t="370463" x="2209800" y="4705350"/>
          <p14:tracePt t="370480" x="2311400" y="4749800"/>
          <p14:tracePt t="370497" x="2482850" y="4838700"/>
          <p14:tracePt t="370514" x="2590800" y="4895850"/>
          <p14:tracePt t="370531" x="2660650" y="4953000"/>
          <p14:tracePt t="370547" x="2686050" y="4972050"/>
          <p14:tracePt t="370563" x="2692400" y="4978400"/>
          <p14:tracePt t="370580" x="2692400" y="4991100"/>
          <p14:tracePt t="370628" x="2686050" y="4991100"/>
          <p14:tracePt t="370635" x="2679700" y="4991100"/>
          <p14:tracePt t="370647" x="2660650" y="4991100"/>
          <p14:tracePt t="370663" x="2540000" y="5003800"/>
          <p14:tracePt t="370680" x="2425700" y="5003800"/>
          <p14:tracePt t="370697" x="2241550" y="4991100"/>
          <p14:tracePt t="370714" x="2120900" y="4978400"/>
          <p14:tracePt t="370730" x="2025650" y="4965700"/>
          <p14:tracePt t="370747" x="1885950" y="4940300"/>
          <p14:tracePt t="370763" x="1822450" y="4927600"/>
          <p14:tracePt t="370780" x="1739900" y="4921250"/>
          <p14:tracePt t="370797" x="1695450" y="4921250"/>
          <p14:tracePt t="370814" x="1663700" y="4914900"/>
          <p14:tracePt t="370830" x="1644650" y="4914900"/>
          <p14:tracePt t="370847" x="1638300" y="4914900"/>
          <p14:tracePt t="370885" x="1631950" y="4914900"/>
          <p14:tracePt t="371003" x="1638300" y="4914900"/>
          <p14:tracePt t="381916" x="1644650" y="4914900"/>
          <p14:tracePt t="381924" x="1663700" y="4908550"/>
          <p14:tracePt t="381931" x="1689100" y="4902200"/>
          <p14:tracePt t="381947" x="1758950" y="4876800"/>
          <p14:tracePt t="381964" x="1847850" y="4857750"/>
          <p14:tracePt t="381981" x="2025650" y="4832350"/>
          <p14:tracePt t="381998" x="2152650" y="4832350"/>
          <p14:tracePt t="382031" x="2578100" y="4870450"/>
          <p14:tracePt t="382064" x="2997200" y="4946650"/>
          <p14:tracePt t="382097" x="3257550" y="5035550"/>
          <p14:tracePt t="382114" x="3308350" y="5054600"/>
          <p14:tracePt t="382131" x="3321050" y="5060950"/>
          <p14:tracePt t="382148" x="3333750" y="5060950"/>
          <p14:tracePt t="382164" x="3340100" y="5060950"/>
          <p14:tracePt t="382570" x="3333750" y="5067300"/>
          <p14:tracePt t="382626" x="3327400" y="5067300"/>
          <p14:tracePt t="382660" x="3321050" y="5067300"/>
          <p14:tracePt t="382667" x="3308350" y="5067300"/>
          <p14:tracePt t="382673" x="3295650" y="5067300"/>
          <p14:tracePt t="382697" x="3238500" y="5067300"/>
          <p14:tracePt t="382730" x="3124200" y="5054600"/>
          <p14:tracePt t="382748" x="3086100" y="5054600"/>
          <p14:tracePt t="382764" x="3028950" y="5048250"/>
          <p14:tracePt t="382781" x="2978150" y="5041900"/>
          <p14:tracePt t="382798" x="2946400" y="5035550"/>
          <p14:tracePt t="382814" x="2882900" y="5022850"/>
          <p14:tracePt t="382831" x="2838450" y="5016500"/>
          <p14:tracePt t="382848" x="2768600" y="5010150"/>
          <p14:tracePt t="382864" x="2730500" y="5003800"/>
          <p14:tracePt t="382881" x="2698750" y="4997450"/>
          <p14:tracePt t="382897" x="2667000" y="4991100"/>
          <p14:tracePt t="382914" x="2654300" y="4991100"/>
          <p14:tracePt t="382931" x="2647950" y="4991100"/>
          <p14:tracePt t="386606" x="2654300" y="4991100"/>
          <p14:tracePt t="386627" x="2660650" y="4991100"/>
          <p14:tracePt t="386648" x="2667000" y="4991100"/>
          <p14:tracePt t="386725" x="2667000" y="4997450"/>
          <p14:tracePt t="388250" x="2673350" y="4997450"/>
          <p14:tracePt t="388257" x="2679700" y="4997450"/>
          <p14:tracePt t="388299" x="2679700" y="5003800"/>
          <p14:tracePt t="397010" x="2667000" y="5003800"/>
          <p14:tracePt t="397017" x="2641600" y="5010150"/>
          <p14:tracePt t="397024" x="2622550" y="5016500"/>
          <p14:tracePt t="397031" x="2597150" y="5016500"/>
          <p14:tracePt t="397048" x="2527300" y="5022850"/>
          <p14:tracePt t="397065" x="2419350" y="5041900"/>
          <p14:tracePt t="397098" x="2152650" y="5111750"/>
          <p14:tracePt t="397131" x="1790700" y="5257800"/>
          <p14:tracePt t="397165" x="1435100" y="5391150"/>
          <p14:tracePt t="397181" x="1320800" y="5435600"/>
          <p14:tracePt t="397198" x="1212850" y="5486400"/>
          <p14:tracePt t="397215" x="1149350" y="5511800"/>
          <p14:tracePt t="397231" x="1073150" y="5537200"/>
          <p14:tracePt t="397248" x="1047750" y="5549900"/>
          <p14:tracePt t="397265" x="1035050" y="5549900"/>
          <p14:tracePt t="397281" x="1022350" y="5556250"/>
          <p14:tracePt t="397315" x="1022350" y="5562600"/>
          <p14:tracePt t="397406" x="1016000" y="5562600"/>
          <p14:tracePt t="397420" x="1016000" y="5568950"/>
          <p14:tracePt t="397426" x="1003300" y="5581650"/>
          <p14:tracePt t="397434" x="990600" y="5594350"/>
          <p14:tracePt t="397448" x="965200" y="5619750"/>
          <p14:tracePt t="397465" x="933450" y="5664200"/>
          <p14:tracePt t="397481" x="895350" y="5708650"/>
          <p14:tracePt t="397498" x="889000" y="5715000"/>
          <p14:tracePt t="397532" x="889000" y="5721350"/>
          <p14:tracePt t="397586" x="889000" y="5715000"/>
          <p14:tracePt t="397635" x="889000" y="5708650"/>
          <p14:tracePt t="397642" x="889000" y="5702300"/>
          <p14:tracePt t="397731" x="895350" y="5695950"/>
          <p14:tracePt t="397746" x="901700" y="5689600"/>
          <p14:tracePt t="397753" x="901700" y="5683250"/>
          <p14:tracePt t="397765" x="908050" y="5683250"/>
          <p14:tracePt t="397781" x="927100" y="5670550"/>
          <p14:tracePt t="397798" x="939800" y="5657850"/>
          <p14:tracePt t="397815" x="952500" y="5645150"/>
          <p14:tracePt t="397848" x="958850" y="5638800"/>
          <p14:tracePt t="397891" x="965200" y="5638800"/>
          <p14:tracePt t="397905" x="971550" y="5638800"/>
          <p14:tracePt t="397912" x="971550" y="5632450"/>
          <p14:tracePt t="397926" x="977900" y="5632450"/>
          <p14:tracePt t="397933" x="984250" y="5632450"/>
          <p14:tracePt t="397948" x="996950" y="5632450"/>
          <p14:tracePt t="397965" x="1009650" y="5626100"/>
          <p14:tracePt t="397981" x="1022350" y="5619750"/>
          <p14:tracePt t="397998" x="1028700" y="5619750"/>
          <p14:tracePt t="398031" x="1035050" y="5619750"/>
          <p14:tracePt t="398051" x="1047750" y="5613400"/>
          <p14:tracePt t="398065" x="1073150" y="5600700"/>
          <p14:tracePt t="398081" x="1104900" y="5588000"/>
          <p14:tracePt t="398098" x="1155700" y="5575300"/>
          <p14:tracePt t="398115" x="1219200" y="5562600"/>
          <p14:tracePt t="398131" x="1276350" y="5556250"/>
          <p14:tracePt t="398148" x="1377950" y="5549900"/>
          <p14:tracePt t="398165" x="1466850" y="5537200"/>
          <p14:tracePt t="398181" x="1543050" y="5537200"/>
          <p14:tracePt t="398198" x="1638300" y="5530850"/>
          <p14:tracePt t="398215" x="1714500" y="5524500"/>
          <p14:tracePt t="398231" x="1828800" y="5518150"/>
          <p14:tracePt t="398248" x="1911350" y="5518150"/>
          <p14:tracePt t="398265" x="1981200" y="5511800"/>
          <p14:tracePt t="398281" x="2044700" y="5505450"/>
          <p14:tracePt t="398298" x="2063750" y="5505450"/>
          <p14:tracePt t="398315" x="2082800" y="5505450"/>
          <p14:tracePt t="398331" x="2095500" y="5505450"/>
          <p14:tracePt t="398377" x="2101850" y="5505450"/>
          <p14:tracePt t="398398" x="2114550" y="5505450"/>
          <p14:tracePt t="398405" x="2127250" y="5505450"/>
          <p14:tracePt t="398415" x="2139950" y="5499100"/>
          <p14:tracePt t="398431" x="2216150" y="5492750"/>
          <p14:tracePt t="398448" x="2374900" y="5492750"/>
          <p14:tracePt t="398465" x="2457450" y="5492750"/>
          <p14:tracePt t="398481" x="2609850" y="5492750"/>
          <p14:tracePt t="398498" x="2749550" y="5492750"/>
          <p14:tracePt t="398515" x="2895600" y="5505450"/>
          <p14:tracePt t="398531" x="3073400" y="5524500"/>
          <p14:tracePt t="398548" x="3168650" y="5543550"/>
          <p14:tracePt t="398565" x="3327400" y="5575300"/>
          <p14:tracePt t="398581" x="3403600" y="5588000"/>
          <p14:tracePt t="398598" x="3473450" y="5588000"/>
          <p14:tracePt t="398615" x="3536950" y="5588000"/>
          <p14:tracePt t="398631" x="3556000" y="5588000"/>
          <p14:tracePt t="398648" x="3575050" y="5594350"/>
          <p14:tracePt t="398704" x="3581400" y="5594350"/>
          <p14:tracePt t="398947" x="3587750" y="5594350"/>
          <p14:tracePt t="398954" x="3594100" y="5594350"/>
          <p14:tracePt t="398965" x="3606800" y="5594350"/>
          <p14:tracePt t="398981" x="3663950" y="5600700"/>
          <p14:tracePt t="398998" x="3702050" y="5607050"/>
          <p14:tracePt t="399015" x="3752850" y="5613400"/>
          <p14:tracePt t="399031" x="3810000" y="5613400"/>
          <p14:tracePt t="399048" x="3822700" y="5613400"/>
          <p14:tracePt t="399065" x="3841750" y="5619750"/>
          <p14:tracePt t="399098" x="3848100" y="5632450"/>
          <p14:tracePt t="399115" x="3848100" y="5638800"/>
          <p14:tracePt t="399131" x="3848100" y="5645150"/>
          <p14:tracePt t="399148" x="3848100" y="5651500"/>
          <p14:tracePt t="399184" x="3848100" y="5657850"/>
          <p14:tracePt t="399204" x="3841750" y="5664200"/>
          <p14:tracePt t="399232" x="3835400" y="5664200"/>
          <p14:tracePt t="399281" x="3829050" y="5670550"/>
          <p14:tracePt t="399322" x="3822700" y="5670550"/>
          <p14:tracePt t="399350" x="3829050" y="5670550"/>
          <p14:tracePt t="399364" x="3841750" y="5670550"/>
          <p14:tracePt t="399371" x="3854450" y="5664200"/>
          <p14:tracePt t="399381" x="3867150" y="5664200"/>
          <p14:tracePt t="399398" x="3930650" y="5645150"/>
          <p14:tracePt t="399415" x="3987800" y="5632450"/>
          <p14:tracePt t="399431" x="4032250" y="5626100"/>
          <p14:tracePt t="399448" x="4108450" y="5626100"/>
          <p14:tracePt t="399465" x="4152900" y="5626100"/>
          <p14:tracePt t="399482" x="4210050" y="5626100"/>
          <p14:tracePt t="399498" x="4241800" y="5626100"/>
          <p14:tracePt t="399515" x="4254500" y="5632450"/>
          <p14:tracePt t="399531" x="4267200" y="5632450"/>
          <p14:tracePt t="399565" x="4267200" y="5638800"/>
          <p14:tracePt t="399600" x="4267200" y="5645150"/>
          <p14:tracePt t="399829" x="4273550" y="5645150"/>
          <p14:tracePt t="399864" x="4279900" y="5651500"/>
          <p14:tracePt t="399934" x="4286250" y="5651500"/>
          <p14:tracePt t="399968" x="4292600" y="5651500"/>
          <p14:tracePt t="400017" x="4298950" y="5651500"/>
          <p14:tracePt t="407651" x="4279900" y="5683250"/>
          <p14:tracePt t="407658" x="4235450" y="5740400"/>
          <p14:tracePt t="407665" x="4197350" y="5797550"/>
          <p14:tracePt t="407682" x="4108450" y="5930900"/>
          <p14:tracePt t="407699" x="4019550" y="6032500"/>
          <p14:tracePt t="407715" x="3937000" y="6108700"/>
          <p14:tracePt t="407732" x="3886200" y="6140450"/>
          <p14:tracePt t="407749" x="3841750" y="6172200"/>
          <p14:tracePt t="407782" x="3784600" y="6203950"/>
          <p14:tracePt t="407815" x="3759200" y="6223000"/>
          <p14:tracePt t="407849" x="3759200" y="6229350"/>
          <p14:tracePt t="407929" x="3759200" y="6223000"/>
          <p14:tracePt t="408040" x="3759200" y="6216650"/>
          <p14:tracePt t="408075" x="3759200" y="6210300"/>
          <p14:tracePt t="408082" x="3759200" y="6203950"/>
          <p14:tracePt t="408138" x="3759200" y="6197600"/>
          <p14:tracePt t="408145" x="3752850" y="6184900"/>
          <p14:tracePt t="408152" x="3752850" y="6178550"/>
          <p14:tracePt t="408165" x="3752850" y="6159500"/>
          <p14:tracePt t="408182" x="3746500" y="6127750"/>
          <p14:tracePt t="408199" x="3727450" y="6096000"/>
          <p14:tracePt t="408215" x="3689350" y="6032500"/>
          <p14:tracePt t="408232" x="3657600" y="5981700"/>
          <p14:tracePt t="408249" x="3575050" y="5911850"/>
          <p14:tracePt t="408265" x="3511550" y="5867400"/>
          <p14:tracePt t="408282" x="3416300" y="5829300"/>
          <p14:tracePt t="408299" x="3263900" y="5759450"/>
          <p14:tracePt t="408315" x="3213100" y="5746750"/>
          <p14:tracePt t="408332" x="3155950" y="5727700"/>
          <p14:tracePt t="408349" x="3098800" y="5715000"/>
          <p14:tracePt t="408365" x="3054350" y="5695950"/>
          <p14:tracePt t="408382" x="2984500" y="5676900"/>
          <p14:tracePt t="408399" x="2946400" y="5657850"/>
          <p14:tracePt t="408415" x="2921000" y="5651500"/>
          <p14:tracePt t="408432" x="2908300" y="5651500"/>
          <p14:tracePt t="408449" x="2908300" y="5645150"/>
          <p14:tracePt t="408465" x="2901950" y="5645150"/>
          <p14:tracePt t="409141" x="2882900" y="5645150"/>
          <p14:tracePt t="409147" x="2851150" y="5651500"/>
          <p14:tracePt t="409154" x="2819400" y="5664200"/>
          <p14:tracePt t="409166" x="2781300" y="5676900"/>
          <p14:tracePt t="409182" x="2686050" y="5715000"/>
          <p14:tracePt t="409199" x="2597150" y="5734050"/>
          <p14:tracePt t="409215" x="2520950" y="5734050"/>
          <p14:tracePt t="409232" x="2419350" y="5727700"/>
          <p14:tracePt t="409266" x="2343150" y="5683250"/>
          <p14:tracePt t="409299" x="2305050" y="5651500"/>
          <p14:tracePt t="409332" x="2279650" y="5626100"/>
          <p14:tracePt t="409350" x="2273300" y="5613400"/>
          <p14:tracePt t="409366" x="2273300" y="5607050"/>
          <p14:tracePt t="409433" x="2286000" y="5594350"/>
          <p14:tracePt t="409441" x="2298700" y="5594350"/>
          <p14:tracePt t="409449" x="2311400" y="5588000"/>
          <p14:tracePt t="409465" x="2355850" y="5568950"/>
          <p14:tracePt t="409482" x="2457450" y="5549900"/>
          <p14:tracePt t="409499" x="2578100" y="5543550"/>
          <p14:tracePt t="409515" x="2736850" y="5556250"/>
          <p14:tracePt t="409532" x="2921000" y="5600700"/>
          <p14:tracePt t="409549" x="2997200" y="5619750"/>
          <p14:tracePt t="409565" x="3098800" y="5651500"/>
          <p14:tracePt t="409582" x="3181350" y="5683250"/>
          <p14:tracePt t="409599" x="3308350" y="5708650"/>
          <p14:tracePt t="409616" x="3365500" y="5727700"/>
          <p14:tracePt t="409632" x="3416300" y="5740400"/>
          <p14:tracePt t="409649" x="3486150" y="5746750"/>
          <p14:tracePt t="409666" x="3530600" y="5746750"/>
          <p14:tracePt t="409682" x="3594100" y="5727700"/>
          <p14:tracePt t="409699" x="3632200" y="5715000"/>
          <p14:tracePt t="409715" x="3663950" y="5695950"/>
          <p14:tracePt t="409732" x="3702050" y="5670550"/>
          <p14:tracePt t="409749" x="3727450" y="5657850"/>
          <p14:tracePt t="409765" x="3740150" y="5626100"/>
          <p14:tracePt t="409782" x="3740150" y="5600700"/>
          <p14:tracePt t="409799" x="3727450" y="5575300"/>
          <p14:tracePt t="409815" x="3683000" y="5524500"/>
          <p14:tracePt t="409832" x="3638550" y="5486400"/>
          <p14:tracePt t="409849" x="3549650" y="5441950"/>
          <p14:tracePt t="409866" x="3486150" y="5403850"/>
          <p14:tracePt t="409882" x="3416300" y="5365750"/>
          <p14:tracePt t="409899" x="3295650" y="5334000"/>
          <p14:tracePt t="409915" x="3187700" y="5314950"/>
          <p14:tracePt t="409932" x="3035300" y="5308600"/>
          <p14:tracePt t="409949" x="2971800" y="5302250"/>
          <p14:tracePt t="409965" x="2914650" y="5295900"/>
          <p14:tracePt t="409982" x="2813050" y="5295900"/>
          <p14:tracePt t="409999" x="2768600" y="5295900"/>
          <p14:tracePt t="410001" x="2755900" y="5295900"/>
          <p14:tracePt t="410015" x="2724150" y="5302250"/>
          <p14:tracePt t="410032" x="2698750" y="5302250"/>
          <p14:tracePt t="410049" x="2667000" y="5308600"/>
          <p14:tracePt t="410065" x="2622550" y="5314950"/>
          <p14:tracePt t="410082" x="2597150" y="5314950"/>
          <p14:tracePt t="410099" x="2578100" y="5321300"/>
          <p14:tracePt t="410115" x="2546350" y="5334000"/>
          <p14:tracePt t="410132" x="2533650" y="5346700"/>
          <p14:tracePt t="410149" x="2514600" y="5365750"/>
          <p14:tracePt t="410166" x="2495550" y="5372100"/>
          <p14:tracePt t="410182" x="2482850" y="5384800"/>
          <p14:tracePt t="410199" x="2444750" y="5422900"/>
          <p14:tracePt t="410215" x="2425700" y="5461000"/>
          <p14:tracePt t="410232" x="2381250" y="5549900"/>
          <p14:tracePt t="410249" x="2362200" y="5594350"/>
          <p14:tracePt t="410265" x="2355850" y="5664200"/>
          <p14:tracePt t="410282" x="2355850" y="5715000"/>
          <p14:tracePt t="410299" x="2355850" y="5759450"/>
          <p14:tracePt t="410316" x="2381250" y="5835650"/>
          <p14:tracePt t="410332" x="2413000" y="5880100"/>
          <p14:tracePt t="410349" x="2463800" y="5930900"/>
          <p14:tracePt t="410366" x="2495550" y="5956300"/>
          <p14:tracePt t="410382" x="2540000" y="5962650"/>
          <p14:tracePt t="410399" x="2609850" y="5962650"/>
          <p14:tracePt t="410415" x="2667000" y="5962650"/>
          <p14:tracePt t="410432" x="2749550" y="5956300"/>
          <p14:tracePt t="410449" x="2806700" y="5937250"/>
          <p14:tracePt t="410466" x="2844800" y="5924550"/>
          <p14:tracePt t="410482" x="2882900" y="5899150"/>
          <p14:tracePt t="410499" x="2901950" y="5873750"/>
          <p14:tracePt t="410516" x="2914650" y="5842000"/>
          <p14:tracePt t="410532" x="2921000" y="5822950"/>
          <p14:tracePt t="410549" x="2933700" y="5803900"/>
          <p14:tracePt t="410566" x="2952750" y="5759450"/>
          <p14:tracePt t="410582" x="2959100" y="5734050"/>
          <p14:tracePt t="410599" x="2971800" y="5715000"/>
          <p14:tracePt t="410616" x="2978150" y="5695950"/>
          <p14:tracePt t="410649" x="2978150" y="5689600"/>
          <p14:tracePt t="410711" x="2978150" y="5683250"/>
          <p14:tracePt t="410773" x="2971800" y="5683250"/>
          <p14:tracePt t="410781" x="2965450" y="5683250"/>
          <p14:tracePt t="410787" x="2965450" y="5676900"/>
          <p14:tracePt t="410799" x="2952750" y="5670550"/>
          <p14:tracePt t="410815" x="2933700" y="5657850"/>
          <p14:tracePt t="410832" x="2908300" y="5645150"/>
          <p14:tracePt t="410849" x="2876550" y="5626100"/>
          <p14:tracePt t="410866" x="2851150" y="5619750"/>
          <p14:tracePt t="410883" x="2825750" y="5613400"/>
          <p14:tracePt t="410899" x="2743200" y="5607050"/>
          <p14:tracePt t="410916" x="2686050" y="5600700"/>
          <p14:tracePt t="410932" x="2635250" y="5600700"/>
          <p14:tracePt t="410949" x="2565400" y="5594350"/>
          <p14:tracePt t="410966" x="2533650" y="5594350"/>
          <p14:tracePt t="410982" x="2489200" y="5588000"/>
          <p14:tracePt t="410999" x="2463800" y="5588000"/>
          <p14:tracePt t="411016" x="2444750" y="5588000"/>
          <p14:tracePt t="411032" x="2438400" y="5588000"/>
          <p14:tracePt t="411049" x="2432050" y="5588000"/>
          <p14:tracePt t="411065" x="2419350" y="5588000"/>
          <p14:tracePt t="411099" x="2413000" y="5588000"/>
          <p14:tracePt t="411204" x="2419350" y="5588000"/>
          <p14:tracePt t="411225" x="2419350" y="5581650"/>
          <p14:tracePt t="411260" x="2425700" y="5581650"/>
          <p14:tracePt t="411357" x="2425700" y="5575300"/>
          <p14:tracePt t="411378" x="2432050" y="5575300"/>
          <p14:tracePt t="411385" x="2444750" y="5568950"/>
          <p14:tracePt t="411392" x="2444750" y="5562600"/>
          <p14:tracePt t="411399" x="2457450" y="5556250"/>
          <p14:tracePt t="411416" x="2476500" y="5543550"/>
          <p14:tracePt t="411432" x="2514600" y="5518150"/>
          <p14:tracePt t="411449" x="2590800" y="5467350"/>
          <p14:tracePt t="411466" x="2660650" y="5422900"/>
          <p14:tracePt t="411482" x="2806700" y="5353050"/>
          <p14:tracePt t="411499" x="2933700" y="5308600"/>
          <p14:tracePt t="411516" x="3060700" y="5276850"/>
          <p14:tracePt t="411532" x="3276600" y="5251450"/>
          <p14:tracePt t="411549" x="3435350" y="5245100"/>
          <p14:tracePt t="411565" x="3638550" y="5245100"/>
          <p14:tracePt t="411582" x="3803650" y="5289550"/>
          <p14:tracePt t="411599" x="3956050" y="5321300"/>
          <p14:tracePt t="411616" x="4121150" y="5397500"/>
          <p14:tracePt t="411632" x="4210050" y="5461000"/>
          <p14:tracePt t="411649" x="4298950" y="5543550"/>
          <p14:tracePt t="411666" x="4343400" y="5581650"/>
          <p14:tracePt t="411682" x="4375150" y="5607050"/>
          <p14:tracePt t="411699" x="4394200" y="5632450"/>
          <p14:tracePt t="411716" x="4400550" y="5638800"/>
          <p14:tracePt t="411794" x="4400550" y="5645150"/>
          <p14:tracePt t="411801" x="4394200" y="5645150"/>
          <p14:tracePt t="411808" x="4381500" y="5645150"/>
          <p14:tracePt t="411816" x="4368800" y="5638800"/>
          <p14:tracePt t="411832" x="4305300" y="5626100"/>
          <p14:tracePt t="411849" x="4171950" y="5581650"/>
          <p14:tracePt t="411865" x="4025900" y="5537200"/>
          <p14:tracePt t="411882" x="3886200" y="5505450"/>
          <p14:tracePt t="411899" x="3702050" y="5454650"/>
          <p14:tracePt t="411916" x="3568700" y="5429250"/>
          <p14:tracePt t="411932" x="3441700" y="5422900"/>
          <p14:tracePt t="411949" x="3244850" y="5416550"/>
          <p14:tracePt t="411966" x="3136900" y="5416550"/>
          <p14:tracePt t="411982" x="3028950" y="5429250"/>
          <p14:tracePt t="411999" x="2946400" y="5441950"/>
          <p14:tracePt t="412015" x="2889250" y="5467350"/>
          <p14:tracePt t="412032" x="2819400" y="5505450"/>
          <p14:tracePt t="412049" x="2787650" y="5530850"/>
          <p14:tracePt t="412066" x="2755900" y="5568950"/>
          <p14:tracePt t="412082" x="2743200" y="5581650"/>
          <p14:tracePt t="412099" x="2736850" y="5588000"/>
          <p14:tracePt t="412116" x="2730500" y="5594350"/>
          <p14:tracePt t="412149" x="2736850" y="5600700"/>
          <p14:tracePt t="412166" x="2743200" y="5600700"/>
          <p14:tracePt t="412182" x="2755900" y="5600700"/>
          <p14:tracePt t="412199" x="2832100" y="5588000"/>
          <p14:tracePt t="412216" x="2933700" y="5556250"/>
          <p14:tracePt t="412233" x="3111500" y="5499100"/>
          <p14:tracePt t="412249" x="3244850" y="5448300"/>
          <p14:tracePt t="412266" x="3378200" y="5397500"/>
          <p14:tracePt t="412282" x="3562350" y="5365750"/>
          <p14:tracePt t="412299" x="3638550" y="5359400"/>
          <p14:tracePt t="412315" x="3752850" y="5359400"/>
          <p14:tracePt t="412333" x="3816350" y="5365750"/>
          <p14:tracePt t="412349" x="3886200" y="5378450"/>
          <p14:tracePt t="412366" x="3968750" y="5416550"/>
          <p14:tracePt t="412383" x="4019550" y="5435600"/>
          <p14:tracePt t="412399" x="4064000" y="5467350"/>
          <p14:tracePt t="412416" x="4083050" y="5492750"/>
          <p14:tracePt t="412432" x="4095750" y="5505450"/>
          <p14:tracePt t="412449" x="4102100" y="5524500"/>
          <p14:tracePt t="412466" x="4108450" y="5537200"/>
          <p14:tracePt t="412482" x="4114800" y="5543550"/>
          <p14:tracePt t="412499" x="4114800" y="5556250"/>
          <p14:tracePt t="412636" x="4114800" y="5562600"/>
          <p14:tracePt t="413032" x="4114800" y="5568950"/>
          <p14:tracePt t="413331" x="4095750" y="5562600"/>
          <p14:tracePt t="413337" x="4064000" y="5562600"/>
          <p14:tracePt t="413349" x="4038600" y="5556250"/>
          <p14:tracePt t="413366" x="3924300" y="5543550"/>
          <p14:tracePt t="413383" x="3860800" y="5537200"/>
          <p14:tracePt t="413399" x="3784600" y="5530850"/>
          <p14:tracePt t="413416" x="3651250" y="5518150"/>
          <p14:tracePt t="413449" x="3378200" y="5492750"/>
          <p14:tracePt t="413482" x="3206750" y="5473700"/>
          <p14:tracePt t="413516" x="3003550" y="5454650"/>
          <p14:tracePt t="413518" x="2971800" y="5454650"/>
          <p14:tracePt t="413532" x="2927350" y="5454650"/>
          <p14:tracePt t="413549" x="2882900" y="5454650"/>
          <p14:tracePt t="413567" x="2819400" y="5454650"/>
          <p14:tracePt t="413582" x="2781300" y="5454650"/>
          <p14:tracePt t="413599" x="2724150" y="5454650"/>
          <p14:tracePt t="413616" x="2660650" y="5454650"/>
          <p14:tracePt t="413633" x="2622550" y="5454650"/>
          <p14:tracePt t="413649" x="2584450" y="5454650"/>
          <p14:tracePt t="413666" x="2533650" y="5454650"/>
          <p14:tracePt t="413682" x="2508250" y="5454650"/>
          <p14:tracePt t="413699" x="2476500" y="5448300"/>
          <p14:tracePt t="413716" x="2444750" y="5441950"/>
          <p14:tracePt t="413732" x="2419350" y="5441950"/>
          <p14:tracePt t="413749" x="2381250" y="5441950"/>
          <p14:tracePt t="413766" x="2355850" y="5435600"/>
          <p14:tracePt t="413782" x="2292350" y="5422900"/>
          <p14:tracePt t="413799" x="2260600" y="5416550"/>
          <p14:tracePt t="413816" x="2216150" y="5410200"/>
          <p14:tracePt t="413833" x="2152650" y="5410200"/>
          <p14:tracePt t="413849" x="2114550" y="5410200"/>
          <p14:tracePt t="413866" x="2051050" y="5410200"/>
          <p14:tracePt t="413882" x="2012950" y="5410200"/>
          <p14:tracePt t="413900" x="1968500" y="5410200"/>
          <p14:tracePt t="413916" x="1911350" y="5397500"/>
          <p14:tracePt t="413932" x="1866900" y="5391150"/>
          <p14:tracePt t="413949" x="1809750" y="5391150"/>
          <p14:tracePt t="413966" x="1778000" y="5391150"/>
          <p14:tracePt t="413982" x="1739900" y="5391150"/>
          <p14:tracePt t="413999" x="1701800" y="5391150"/>
          <p14:tracePt t="414016" x="1695450" y="5391150"/>
          <p14:tracePt t="414032" x="1682750" y="5391150"/>
          <p14:tracePt t="414049" x="1682750" y="5384800"/>
          <p14:tracePt t="414185" x="1689100" y="5384800"/>
          <p14:tracePt t="414192" x="1695450" y="5384800"/>
          <p14:tracePt t="414200" x="1701800" y="5384800"/>
          <p14:tracePt t="414216" x="1727200" y="5384800"/>
          <p14:tracePt t="414232" x="1778000" y="5384800"/>
          <p14:tracePt t="414249" x="1860550" y="5378450"/>
          <p14:tracePt t="414266" x="1924050" y="5378450"/>
          <p14:tracePt t="414282" x="2012950" y="5391150"/>
          <p14:tracePt t="414299" x="2101850" y="5403850"/>
          <p14:tracePt t="414316" x="2190750" y="5416550"/>
          <p14:tracePt t="414332" x="2355850" y="5448300"/>
          <p14:tracePt t="414349" x="2451100" y="5454650"/>
          <p14:tracePt t="414366" x="2578100" y="5473700"/>
          <p14:tracePt t="414383" x="2679700" y="5473700"/>
          <p14:tracePt t="414399" x="2813050" y="5480050"/>
          <p14:tracePt t="414416" x="3003550" y="5486400"/>
          <p14:tracePt t="414433" x="3098800" y="5492750"/>
          <p14:tracePt t="414449" x="3238500" y="5492750"/>
          <p14:tracePt t="414466" x="3346450" y="5492750"/>
          <p14:tracePt t="414482" x="3435350" y="5486400"/>
          <p14:tracePt t="414499" x="3536950" y="5486400"/>
          <p14:tracePt t="414516" x="3575050" y="5480050"/>
          <p14:tracePt t="414532" x="3613150" y="5480050"/>
          <p14:tracePt t="414549" x="3619500" y="5473700"/>
          <p14:tracePt t="414566" x="3632200" y="5473700"/>
          <p14:tracePt t="414700" x="3625850" y="5473700"/>
          <p14:tracePt t="414706" x="3613150" y="5473700"/>
          <p14:tracePt t="414716" x="3600450" y="5480050"/>
          <p14:tracePt t="414733" x="3562350" y="5480050"/>
          <p14:tracePt t="414749" x="3409950" y="5480050"/>
          <p14:tracePt t="414766" x="3295650" y="5480050"/>
          <p14:tracePt t="414783" x="3111500" y="5467350"/>
          <p14:tracePt t="414799" x="2984500" y="5461000"/>
          <p14:tracePt t="414816" x="2838450" y="5454650"/>
          <p14:tracePt t="414832" x="2654300" y="5448300"/>
          <p14:tracePt t="414849" x="2495550" y="5429250"/>
          <p14:tracePt t="414866" x="2266950" y="5410200"/>
          <p14:tracePt t="414883" x="2120900" y="5410200"/>
          <p14:tracePt t="414899" x="1993900" y="5410200"/>
          <p14:tracePt t="414916" x="1822450" y="5403850"/>
          <p14:tracePt t="414932" x="1720850" y="5391150"/>
          <p14:tracePt t="414949" x="1600200" y="5384800"/>
          <p14:tracePt t="414966" x="1543050" y="5378450"/>
          <p14:tracePt t="414982" x="1498600" y="5372100"/>
          <p14:tracePt t="414999" x="1454150" y="5372100"/>
          <p14:tracePt t="415016" x="1422400" y="5372100"/>
          <p14:tracePt t="415033" x="1397000" y="5372100"/>
          <p14:tracePt t="415049" x="1384300" y="5372100"/>
          <p14:tracePt t="415089" x="1377950" y="5372100"/>
          <p14:tracePt t="415234" x="1377950" y="5365750"/>
          <p14:tracePt t="415269" x="1377950" y="5359400"/>
          <p14:tracePt t="415283" x="1384300" y="5359400"/>
          <p14:tracePt t="415290" x="1390650" y="5359400"/>
          <p14:tracePt t="415299" x="1403350" y="5359400"/>
          <p14:tracePt t="415316" x="1441450" y="5353050"/>
          <p14:tracePt t="415332" x="1517650" y="5346700"/>
          <p14:tracePt t="415349" x="1600200" y="5340350"/>
          <p14:tracePt t="415366" x="1727200" y="5340350"/>
          <p14:tracePt t="415383" x="1835150" y="5340350"/>
          <p14:tracePt t="415399" x="1936750" y="5353050"/>
          <p14:tracePt t="415416" x="2108200" y="5372100"/>
          <p14:tracePt t="415432" x="2247900" y="5384800"/>
          <p14:tracePt t="415449" x="2463800" y="5422900"/>
          <p14:tracePt t="415466" x="2616200" y="5448300"/>
          <p14:tracePt t="415483" x="2794000" y="5473700"/>
          <p14:tracePt t="415499" x="3041650" y="5505450"/>
          <p14:tracePt t="415516" x="3181350" y="5524500"/>
          <p14:tracePt t="415533" x="3365500" y="5562600"/>
          <p14:tracePt t="415549" x="3473450" y="5575300"/>
          <p14:tracePt t="415566" x="3536950" y="5594350"/>
          <p14:tracePt t="415582" x="3600450" y="5600700"/>
          <p14:tracePt t="415599" x="3619500" y="5600700"/>
          <p14:tracePt t="415616" x="3632200" y="5613400"/>
          <p14:tracePt t="415742" x="3632200" y="5619750"/>
          <p14:tracePt t="415930" x="3625850" y="5619750"/>
          <p14:tracePt t="415950" x="3619500" y="5619750"/>
          <p14:tracePt t="415956" x="3606800" y="5619750"/>
          <p14:tracePt t="415966" x="3600450" y="5619750"/>
          <p14:tracePt t="415999" x="3492500" y="5619750"/>
          <p14:tracePt t="416032" x="3314700" y="5613400"/>
          <p14:tracePt t="416066" x="2965450" y="5613400"/>
          <p14:tracePt t="416082" x="2736850" y="5607050"/>
          <p14:tracePt t="416099" x="2616200" y="5600700"/>
          <p14:tracePt t="416117" x="2470150" y="5575300"/>
          <p14:tracePt t="416132" x="2406650" y="5562600"/>
          <p14:tracePt t="416149" x="2324100" y="5556250"/>
          <p14:tracePt t="416166" x="2222500" y="5530850"/>
          <p14:tracePt t="416183" x="2152650" y="5518150"/>
          <p14:tracePt t="416199" x="2095500" y="5518150"/>
          <p14:tracePt t="416216" x="2006600" y="5505450"/>
          <p14:tracePt t="416233" x="1949450" y="5492750"/>
          <p14:tracePt t="416249" x="1879600" y="5480050"/>
          <p14:tracePt t="416266" x="1841500" y="5467350"/>
          <p14:tracePt t="416282" x="1797050" y="5461000"/>
          <p14:tracePt t="416299" x="1765300" y="5454650"/>
          <p14:tracePt t="416316" x="1752600" y="5454650"/>
          <p14:tracePt t="416332" x="1739900" y="5454650"/>
          <p14:tracePt t="416349" x="1733550" y="5454650"/>
          <p14:tracePt t="416611" x="1733550" y="5448300"/>
          <p14:tracePt t="416625" x="1739900" y="5448300"/>
          <p14:tracePt t="416638" x="1746250" y="5448300"/>
          <p14:tracePt t="416645" x="1752600" y="5448300"/>
          <p14:tracePt t="416666" x="1803400" y="5448300"/>
          <p14:tracePt t="416699" x="1936750" y="5461000"/>
          <p14:tracePt t="416716" x="2057400" y="5461000"/>
          <p14:tracePt t="416733" x="2146300" y="5467350"/>
          <p14:tracePt t="416749" x="2279650" y="5480050"/>
          <p14:tracePt t="416766" x="2374900" y="5499100"/>
          <p14:tracePt t="416782" x="2476500" y="5524500"/>
          <p14:tracePt t="416799" x="2584450" y="5549900"/>
          <p14:tracePt t="416816" x="2641600" y="5562600"/>
          <p14:tracePt t="416832" x="2724150" y="5575300"/>
          <p14:tracePt t="416849" x="2800350" y="5581650"/>
          <p14:tracePt t="416866" x="2889250" y="5588000"/>
          <p14:tracePt t="416883" x="2997200" y="5607050"/>
          <p14:tracePt t="416899" x="3041650" y="5613400"/>
          <p14:tracePt t="416916" x="3079750" y="5613400"/>
          <p14:tracePt t="416933" x="3086100" y="5613400"/>
          <p14:tracePt t="416949" x="3092450" y="5613400"/>
          <p14:tracePt t="417872" x="3124200" y="5600700"/>
          <p14:tracePt t="417879" x="3175000" y="5568950"/>
          <p14:tracePt t="417886" x="3219450" y="5537200"/>
          <p14:tracePt t="417899" x="3276600" y="5492750"/>
          <p14:tracePt t="417916" x="3422650" y="5372100"/>
          <p14:tracePt t="417933" x="3486150" y="5295900"/>
          <p14:tracePt t="417949" x="3543300" y="5232400"/>
          <p14:tracePt t="417982" x="3568700" y="5187950"/>
          <p14:tracePt t="418016" x="3556000" y="5156200"/>
          <p14:tracePt t="418019" x="3549650" y="5149850"/>
          <p14:tracePt t="418049" x="3460750" y="5086350"/>
          <p14:tracePt t="418066" x="3314700" y="5029200"/>
          <p14:tracePt t="418082" x="3219450" y="4991100"/>
          <p14:tracePt t="418099" x="3124200" y="4965700"/>
          <p14:tracePt t="418116" x="2978150" y="4946650"/>
          <p14:tracePt t="418133" x="2851150" y="4940300"/>
          <p14:tracePt t="418150" x="2686050" y="4921250"/>
          <p14:tracePt t="418166" x="2590800" y="4914900"/>
          <p14:tracePt t="418183" x="2482850" y="4914900"/>
          <p14:tracePt t="418199" x="2336800" y="4927600"/>
          <p14:tracePt t="418216" x="2266950" y="4965700"/>
          <p14:tracePt t="418233" x="2165350" y="5022850"/>
          <p14:tracePt t="418249" x="2127250" y="5048250"/>
          <p14:tracePt t="418266" x="2101850" y="5080000"/>
          <p14:tracePt t="418283" x="2063750" y="5124450"/>
          <p14:tracePt t="418300" x="2044700" y="5175250"/>
          <p14:tracePt t="418316" x="2032000" y="5251450"/>
          <p14:tracePt t="418333" x="2032000" y="5308600"/>
          <p14:tracePt t="418350" x="2038350" y="5372100"/>
          <p14:tracePt t="418366" x="2082800" y="5480050"/>
          <p14:tracePt t="418383" x="2127250" y="5537200"/>
          <p14:tracePt t="418400" x="2184400" y="5594350"/>
          <p14:tracePt t="418416" x="2349500" y="5689600"/>
          <p14:tracePt t="418433" x="2482850" y="5740400"/>
          <p14:tracePt t="418449" x="2711450" y="5797550"/>
          <p14:tracePt t="418466" x="2901950" y="5822950"/>
          <p14:tracePt t="418484" x="3155950" y="5822950"/>
          <p14:tracePt t="418500" x="3295650" y="5810250"/>
          <p14:tracePt t="418516" x="3429000" y="5772150"/>
          <p14:tracePt t="418518" x="3479800" y="5759450"/>
          <p14:tracePt t="418533" x="3587750" y="5702300"/>
          <p14:tracePt t="418550" x="3670300" y="5645150"/>
          <p14:tracePt t="418566" x="3733800" y="5588000"/>
          <p14:tracePt t="418583" x="3771900" y="5543550"/>
          <p14:tracePt t="418600" x="3803650" y="5492750"/>
          <p14:tracePt t="418616" x="3829050" y="5416550"/>
          <p14:tracePt t="418633" x="3829050" y="5378450"/>
          <p14:tracePt t="418649" x="3829050" y="5295900"/>
          <p14:tracePt t="418666" x="3810000" y="5245100"/>
          <p14:tracePt t="418683" x="3784600" y="5207000"/>
          <p14:tracePt t="418699" x="3708400" y="5149850"/>
          <p14:tracePt t="418716" x="3606800" y="5105400"/>
          <p14:tracePt t="418734" x="3435350" y="5054600"/>
          <p14:tracePt t="418750" x="3308350" y="5041900"/>
          <p14:tracePt t="418766" x="3181350" y="5041900"/>
          <p14:tracePt t="418783" x="2901950" y="5067300"/>
          <p14:tracePt t="418800" x="2730500" y="5111750"/>
          <p14:tracePt t="418817" x="2501900" y="5187950"/>
          <p14:tracePt t="418833" x="2355850" y="5238750"/>
          <p14:tracePt t="418850" x="2247900" y="5276850"/>
          <p14:tracePt t="418866" x="2133600" y="5346700"/>
          <p14:tracePt t="418883" x="2089150" y="5378450"/>
          <p14:tracePt t="418901" x="2044700" y="5422900"/>
          <p14:tracePt t="418916" x="2025650" y="5461000"/>
          <p14:tracePt t="418933" x="2019300" y="5499100"/>
          <p14:tracePt t="418949" x="2012950" y="5543550"/>
          <p14:tracePt t="418966" x="2019300" y="5588000"/>
          <p14:tracePt t="418983" x="2051050" y="5638800"/>
          <p14:tracePt t="419000" x="2089150" y="5695950"/>
          <p14:tracePt t="419016" x="2159000" y="5765800"/>
          <p14:tracePt t="419019" x="2203450" y="5797550"/>
          <p14:tracePt t="419033" x="2317750" y="5854700"/>
          <p14:tracePt t="419050" x="2463800" y="5905500"/>
          <p14:tracePt t="419066" x="2660650" y="5937250"/>
          <p14:tracePt t="419083" x="2819400" y="5943600"/>
          <p14:tracePt t="419099" x="2984500" y="5943600"/>
          <p14:tracePt t="419116" x="3232150" y="5943600"/>
          <p14:tracePt t="419133" x="3359150" y="5918200"/>
          <p14:tracePt t="419149" x="3568700" y="5873750"/>
          <p14:tracePt t="419166" x="3683000" y="5816600"/>
          <p14:tracePt t="419183" x="3765550" y="5765800"/>
          <p14:tracePt t="419199" x="3835400" y="5689600"/>
          <p14:tracePt t="419216" x="3879850" y="5632450"/>
          <p14:tracePt t="419233" x="3892550" y="5594350"/>
          <p14:tracePt t="419250" x="3911600" y="5530850"/>
          <p14:tracePt t="419266" x="3917950" y="5499100"/>
          <p14:tracePt t="419283" x="3924300" y="5448300"/>
          <p14:tracePt t="419300" x="3911600" y="5403850"/>
          <p14:tracePt t="419316" x="3879850" y="5353050"/>
          <p14:tracePt t="419333" x="3835400" y="5321300"/>
          <p14:tracePt t="419349" x="3784600" y="5289550"/>
          <p14:tracePt t="419366" x="3670300" y="5257800"/>
          <p14:tracePt t="419383" x="3556000" y="5245100"/>
          <p14:tracePt t="419399" x="3448050" y="5226050"/>
          <p14:tracePt t="419416" x="3295650" y="5219700"/>
          <p14:tracePt t="419433" x="3187700" y="5219700"/>
          <p14:tracePt t="419449" x="3022600" y="5219700"/>
          <p14:tracePt t="419466" x="2921000" y="5219700"/>
          <p14:tracePt t="419484" x="2806700" y="5219700"/>
          <p14:tracePt t="419499" x="2755900" y="5219700"/>
          <p14:tracePt t="419516" x="2711450" y="5219700"/>
          <p14:tracePt t="419518" x="2679700" y="5219700"/>
          <p14:tracePt t="419533" x="2628900" y="5219700"/>
          <p14:tracePt t="419549" x="2584450" y="5226050"/>
          <p14:tracePt t="419566" x="2533650" y="5232400"/>
          <p14:tracePt t="419583" x="2482850" y="5238750"/>
          <p14:tracePt t="419600" x="2457450" y="5245100"/>
          <p14:tracePt t="419616" x="2432050" y="5251450"/>
          <p14:tracePt t="419633" x="2419350" y="5251450"/>
          <p14:tracePt t="419649" x="2413000" y="5257800"/>
          <p14:tracePt t="419666" x="2406650" y="5264150"/>
          <p14:tracePt t="419683" x="2400300" y="5264150"/>
          <p14:tracePt t="419734" x="2400300" y="5270500"/>
          <p14:tracePt t="419741" x="2400300" y="5276850"/>
          <p14:tracePt t="419749" x="2400300" y="5283200"/>
          <p14:tracePt t="419766" x="2406650" y="5295900"/>
          <p14:tracePt t="419783" x="2432050" y="5340350"/>
          <p14:tracePt t="419800" x="2457450" y="5384800"/>
          <p14:tracePt t="419816" x="2508250" y="5429250"/>
          <p14:tracePt t="419833" x="2597150" y="5492750"/>
          <p14:tracePt t="419850" x="2673350" y="5537200"/>
          <p14:tracePt t="419866" x="2768600" y="5581650"/>
          <p14:tracePt t="419883" x="2838450" y="5600700"/>
          <p14:tracePt t="419899" x="2908300" y="5613400"/>
          <p14:tracePt t="419916" x="3022600" y="5619750"/>
          <p14:tracePt t="419933" x="3117850" y="5619750"/>
          <p14:tracePt t="419949" x="3219450" y="5600700"/>
          <p14:tracePt t="419966" x="3282950" y="5588000"/>
          <p14:tracePt t="419983" x="3333750" y="5562600"/>
          <p14:tracePt t="420000" x="3371850" y="5549900"/>
          <p14:tracePt t="420016" x="3397250" y="5530850"/>
          <p14:tracePt t="420019" x="3409950" y="5518150"/>
          <p14:tracePt t="420033" x="3441700" y="5486400"/>
          <p14:tracePt t="420050" x="3454400" y="5461000"/>
          <p14:tracePt t="420066" x="3467100" y="5435600"/>
          <p14:tracePt t="420083" x="3479800" y="5403850"/>
          <p14:tracePt t="420100" x="3479800" y="5391150"/>
          <p14:tracePt t="420116" x="3479800" y="5378450"/>
          <p14:tracePt t="420133" x="3479800" y="5372100"/>
          <p14:tracePt t="420149" x="3467100" y="5359400"/>
          <p14:tracePt t="420166" x="3441700" y="5346700"/>
          <p14:tracePt t="420183" x="3409950" y="5327650"/>
          <p14:tracePt t="420199" x="3352800" y="5321300"/>
          <p14:tracePt t="420216" x="3302000" y="5321300"/>
          <p14:tracePt t="420233" x="3263900" y="5321300"/>
          <p14:tracePt t="420250" x="3194050" y="5340350"/>
          <p14:tracePt t="420266" x="3168650" y="5353050"/>
          <p14:tracePt t="420283" x="3155950" y="5353050"/>
          <p14:tracePt t="420300" x="3149600" y="5365750"/>
          <p14:tracePt t="422195" x="3143250" y="5365750"/>
          <p14:tracePt t="422202" x="3136900" y="5365750"/>
          <p14:tracePt t="422209" x="3117850" y="5359400"/>
          <p14:tracePt t="422216" x="3098800" y="5353050"/>
          <p14:tracePt t="422233" x="3054350" y="5340350"/>
          <p14:tracePt t="422249" x="2946400" y="5314950"/>
          <p14:tracePt t="422266" x="2844800" y="5289550"/>
          <p14:tracePt t="422283" x="2743200" y="5264150"/>
          <p14:tracePt t="422316" x="2590800" y="5245100"/>
          <p14:tracePt t="422350" x="2508250" y="5238750"/>
          <p14:tracePt t="422383" x="2406650" y="5270500"/>
          <p14:tracePt t="422400" x="2343150" y="5295900"/>
          <p14:tracePt t="422416" x="2260600" y="5365750"/>
          <p14:tracePt t="422433" x="2216150" y="5397500"/>
          <p14:tracePt t="422450" x="2165350" y="5454650"/>
          <p14:tracePt t="422466" x="2108200" y="5524500"/>
          <p14:tracePt t="422483" x="2089150" y="5562600"/>
          <p14:tracePt t="422500" x="2089150" y="5594350"/>
          <p14:tracePt t="422517" x="2089150" y="5600700"/>
          <p14:tracePt t="422535" x="2089150" y="5607050"/>
          <p14:tracePt t="422549" x="2120900" y="5626100"/>
          <p14:tracePt t="422566" x="2159000" y="5638800"/>
          <p14:tracePt t="422583" x="2311400" y="5651500"/>
          <p14:tracePt t="422600" x="2451100" y="5664200"/>
          <p14:tracePt t="422616" x="2603500" y="5664200"/>
          <p14:tracePt t="422633" x="2844800" y="5664200"/>
          <p14:tracePt t="422649" x="3003550" y="5657850"/>
          <p14:tracePt t="422666" x="3187700" y="5638800"/>
          <p14:tracePt t="422683" x="3276600" y="5613400"/>
          <p14:tracePt t="422700" x="3359150" y="5581650"/>
          <p14:tracePt t="422716" x="3460750" y="5524500"/>
          <p14:tracePt t="422733" x="3517900" y="5480050"/>
          <p14:tracePt t="422751" x="3562350" y="5416550"/>
          <p14:tracePt t="422766" x="3575050" y="5384800"/>
          <p14:tracePt t="422783" x="3581400" y="5346700"/>
          <p14:tracePt t="422800" x="3581400" y="5302250"/>
          <p14:tracePt t="422816" x="3575050" y="5270500"/>
          <p14:tracePt t="422833" x="3517900" y="5219700"/>
          <p14:tracePt t="422850" x="3441700" y="5175250"/>
          <p14:tracePt t="422866" x="3365500" y="5137150"/>
          <p14:tracePt t="422883" x="3251200" y="5086350"/>
          <p14:tracePt t="422900" x="3149600" y="5054600"/>
          <p14:tracePt t="422917" x="2990850" y="5016500"/>
          <p14:tracePt t="422933" x="2895600" y="5003800"/>
          <p14:tracePt t="422950" x="2794000" y="4991100"/>
          <p14:tracePt t="422966" x="2692400" y="5003800"/>
          <p14:tracePt t="422983" x="2628900" y="5010150"/>
          <p14:tracePt t="423000" x="2520950" y="5041900"/>
          <p14:tracePt t="423016" x="2470150" y="5060950"/>
          <p14:tracePt t="423033" x="2425700" y="5080000"/>
          <p14:tracePt t="423049" x="2387600" y="5111750"/>
          <p14:tracePt t="423066" x="2355850" y="5124450"/>
          <p14:tracePt t="423083" x="2336800" y="5156200"/>
          <p14:tracePt t="423100" x="2311400" y="5187950"/>
          <p14:tracePt t="423116" x="2298700" y="5213350"/>
          <p14:tracePt t="423133" x="2286000" y="5251450"/>
          <p14:tracePt t="423150" x="2279650" y="5270500"/>
          <p14:tracePt t="423167" x="2273300" y="5295900"/>
          <p14:tracePt t="423183" x="2273300" y="5308600"/>
          <p14:tracePt t="423200" x="2273300" y="5321300"/>
          <p14:tracePt t="423216" x="2273300" y="5340350"/>
          <p14:tracePt t="423233" x="2286000" y="5353050"/>
          <p14:tracePt t="423250" x="2305050" y="5391150"/>
          <p14:tracePt t="423266" x="2317750" y="5416550"/>
          <p14:tracePt t="423283" x="2349500" y="5441950"/>
          <p14:tracePt t="423299" x="2425700" y="5467350"/>
          <p14:tracePt t="423316" x="2495550" y="5492750"/>
          <p14:tracePt t="423333" x="2628900" y="5505450"/>
          <p14:tracePt t="423349" x="2724150" y="5511800"/>
          <p14:tracePt t="423366" x="2813050" y="5530850"/>
          <p14:tracePt t="423383" x="2965450" y="5524500"/>
          <p14:tracePt t="423400" x="3086100" y="5518150"/>
          <p14:tracePt t="423417" x="3143250" y="5511800"/>
          <p14:tracePt t="423433" x="3225800" y="5486400"/>
          <p14:tracePt t="423449" x="3251200" y="5467350"/>
          <p14:tracePt t="423466" x="3308350" y="5410200"/>
          <p14:tracePt t="423483" x="3352800" y="5359400"/>
          <p14:tracePt t="423499" x="3397250" y="5289550"/>
          <p14:tracePt t="423516" x="3441700" y="5219700"/>
          <p14:tracePt t="423533" x="3467100" y="5181600"/>
          <p14:tracePt t="423535" x="3467100" y="5168900"/>
          <p14:tracePt t="423549" x="3479800" y="5149850"/>
          <p14:tracePt t="423567" x="3479800" y="5137150"/>
          <p14:tracePt t="423583" x="3479800" y="5124450"/>
          <p14:tracePt t="423600" x="3473450" y="5099050"/>
          <p14:tracePt t="423616" x="3460750" y="5073650"/>
          <p14:tracePt t="423633" x="3416300" y="5041900"/>
          <p14:tracePt t="423650" x="3384550" y="5022850"/>
          <p14:tracePt t="423666" x="3340100" y="5003800"/>
          <p14:tracePt t="423683" x="3257550" y="4984750"/>
          <p14:tracePt t="423700" x="3181350" y="4978400"/>
          <p14:tracePt t="423716" x="3041650" y="4972050"/>
          <p14:tracePt t="423733" x="2959100" y="4978400"/>
          <p14:tracePt t="423750" x="2889250" y="4991100"/>
          <p14:tracePt t="423766" x="2806700" y="5016500"/>
          <p14:tracePt t="423783" x="2774950" y="5029200"/>
          <p14:tracePt t="423799" x="2717800" y="5054600"/>
          <p14:tracePt t="423816" x="2698750" y="5073650"/>
          <p14:tracePt t="423833" x="2667000" y="5086350"/>
          <p14:tracePt t="423850" x="2622550" y="5118100"/>
          <p14:tracePt t="423866" x="2597150" y="5137150"/>
          <p14:tracePt t="423883" x="2565400" y="5181600"/>
          <p14:tracePt t="423900" x="2540000" y="5200650"/>
          <p14:tracePt t="423916" x="2533650" y="5232400"/>
          <p14:tracePt t="423933" x="2520950" y="5276850"/>
          <p14:tracePt t="423950" x="2520950" y="5314950"/>
          <p14:tracePt t="423966" x="2520950" y="5397500"/>
          <p14:tracePt t="423983" x="2540000" y="5441950"/>
          <p14:tracePt t="424000" x="2552700" y="5480050"/>
          <p14:tracePt t="424016" x="2654300" y="5543550"/>
          <p14:tracePt t="424033" x="2743200" y="5600700"/>
          <p14:tracePt t="424036" x="2794000" y="5626100"/>
          <p14:tracePt t="424050" x="2851150" y="5638800"/>
          <p14:tracePt t="424067" x="3028950" y="5695950"/>
          <p14:tracePt t="424083" x="3149600" y="5708650"/>
          <p14:tracePt t="424100" x="3289300" y="5708650"/>
          <p14:tracePt t="424116" x="3371850" y="5702300"/>
          <p14:tracePt t="424133" x="3473450" y="5683250"/>
          <p14:tracePt t="424150" x="3524250" y="5664200"/>
          <p14:tracePt t="424166" x="3568700" y="5638800"/>
          <p14:tracePt t="424183" x="3600450" y="5607050"/>
          <p14:tracePt t="424200" x="3619500" y="5581650"/>
          <p14:tracePt t="424216" x="3638550" y="5537200"/>
          <p14:tracePt t="424233" x="3644900" y="5492750"/>
          <p14:tracePt t="424250" x="3638550" y="5448300"/>
          <p14:tracePt t="424266" x="3619500" y="5378450"/>
          <p14:tracePt t="424283" x="3594100" y="5340350"/>
          <p14:tracePt t="424300" x="3543300" y="5295900"/>
          <p14:tracePt t="424316" x="3492500" y="5257800"/>
          <p14:tracePt t="424333" x="3454400" y="5238750"/>
          <p14:tracePt t="424349" x="3384550" y="5219700"/>
          <p14:tracePt t="424366" x="3314700" y="5213350"/>
          <p14:tracePt t="424383" x="3219450" y="5213350"/>
          <p14:tracePt t="424400" x="3168650" y="5213350"/>
          <p14:tracePt t="424417" x="3130550" y="5213350"/>
          <p14:tracePt t="424433" x="3086100" y="5219700"/>
          <p14:tracePt t="424450" x="3067050" y="5219700"/>
          <p14:tracePt t="424467" x="3054350" y="5226050"/>
          <p14:tracePt t="424483" x="3048000" y="5232400"/>
          <p14:tracePt t="424536" x="3041650" y="5238750"/>
          <p14:tracePt t="424544" x="3041650" y="5245100"/>
          <p14:tracePt t="424551" x="3028950" y="5251450"/>
          <p14:tracePt t="424567" x="3016250" y="5276850"/>
          <p14:tracePt t="424583" x="2984500" y="5314950"/>
          <p14:tracePt t="424600" x="2946400" y="5384800"/>
          <p14:tracePt t="424616" x="2927350" y="5435600"/>
          <p14:tracePt t="424633" x="2895600" y="5486400"/>
          <p14:tracePt t="424650" x="2876550" y="5511800"/>
          <p14:tracePt t="424667" x="2863850" y="5537200"/>
          <p14:tracePt t="424683" x="2844800" y="5562600"/>
          <p14:tracePt t="424700" x="2844800" y="5568950"/>
          <p14:tracePt t="424733" x="2838450" y="5575300"/>
          <p14:tracePt t="424794" x="2838450" y="5568950"/>
          <p14:tracePt t="424815" x="2838450" y="5556250"/>
          <p14:tracePt t="424821" x="2838450" y="5549900"/>
          <p14:tracePt t="424833" x="2838450" y="5524500"/>
          <p14:tracePt t="424850" x="2838450" y="5391150"/>
          <p14:tracePt t="424866" x="2857500" y="5276850"/>
          <p14:tracePt t="424883" x="2889250" y="5149850"/>
          <p14:tracePt t="424900" x="2933700" y="4965700"/>
          <p14:tracePt t="424916" x="2984500" y="4819650"/>
          <p14:tracePt t="424933" x="3060700" y="4603750"/>
          <p14:tracePt t="424950" x="3136900" y="4457700"/>
          <p14:tracePt t="424967" x="3270250" y="4210050"/>
          <p14:tracePt t="424983" x="3359150" y="4044950"/>
          <p14:tracePt t="425000" x="3435350" y="3879850"/>
          <p14:tracePt t="425016" x="3549650" y="3619500"/>
          <p14:tracePt t="425033" x="3606800" y="3473450"/>
          <p14:tracePt t="425050" x="3670300" y="3321050"/>
          <p14:tracePt t="425067" x="3727450" y="3111500"/>
          <p14:tracePt t="425083" x="3746500" y="2984500"/>
          <p14:tracePt t="425100" x="3771900" y="2857500"/>
          <p14:tracePt t="425117" x="3778250" y="2806700"/>
          <p14:tracePt t="425133" x="3778250" y="2768600"/>
          <p14:tracePt t="425150" x="3778250" y="2755900"/>
          <p14:tracePt t="425167" x="3771900" y="2749550"/>
          <p14:tracePt t="425183" x="3765550" y="2736850"/>
          <p14:tracePt t="425200" x="3752850" y="2724150"/>
          <p14:tracePt t="425217" x="3721100" y="2692400"/>
          <p14:tracePt t="425233" x="3689350" y="2654300"/>
          <p14:tracePt t="425250" x="3632200" y="2597150"/>
          <p14:tracePt t="425266" x="3505200" y="2501900"/>
          <p14:tracePt t="425283" x="3409950" y="2438400"/>
          <p14:tracePt t="425300" x="3270250" y="2355850"/>
          <p14:tracePt t="425317" x="3175000" y="2298700"/>
          <p14:tracePt t="425333" x="3079750" y="2254250"/>
          <p14:tracePt t="425350" x="2933700" y="2216150"/>
          <p14:tracePt t="425366" x="2838450" y="2197100"/>
          <p14:tracePt t="425383" x="2743200" y="2184400"/>
          <p14:tracePt t="425400" x="2698750" y="2184400"/>
          <p14:tracePt t="425416" x="2660650" y="2197100"/>
          <p14:tracePt t="425433" x="2590800" y="2260600"/>
          <p14:tracePt t="425450" x="2533650" y="2324100"/>
          <p14:tracePt t="425467" x="2432050" y="2444750"/>
          <p14:tracePt t="425483" x="2381250" y="2527300"/>
          <p14:tracePt t="425500" x="2355850" y="2603500"/>
          <p14:tracePt t="425516" x="2336800" y="2705100"/>
          <p14:tracePt t="425533" x="2343150" y="2774950"/>
          <p14:tracePt t="425550" x="2387600" y="2882900"/>
          <p14:tracePt t="425566" x="2444750" y="2965450"/>
          <p14:tracePt t="425583" x="2540000" y="3073400"/>
          <p14:tracePt t="425600" x="2679700" y="3213100"/>
          <p14:tracePt t="425617" x="2781300" y="3276600"/>
          <p14:tracePt t="425633" x="2971800" y="3359150"/>
          <p14:tracePt t="425650" x="3086100" y="3390900"/>
          <p14:tracePt t="425666" x="3149600" y="3397250"/>
          <p14:tracePt t="425683" x="3206750" y="3397250"/>
          <p14:tracePt t="425700" x="3225800" y="3371850"/>
          <p14:tracePt t="425717" x="3308350" y="3257550"/>
          <p14:tracePt t="425733" x="3371850" y="3155950"/>
          <p14:tracePt t="425750" x="3422650" y="3054350"/>
          <p14:tracePt t="425766" x="3467100" y="2914650"/>
          <p14:tracePt t="425783" x="3467100" y="2851150"/>
          <p14:tracePt t="425800" x="3460750" y="2774950"/>
          <p14:tracePt t="425817" x="3429000" y="2730500"/>
          <p14:tracePt t="425833" x="3384550" y="2698750"/>
          <p14:tracePt t="425850" x="3295650" y="2660650"/>
          <p14:tracePt t="425866" x="3219450" y="2654300"/>
          <p14:tracePt t="425883" x="3086100" y="2654300"/>
          <p14:tracePt t="425900" x="2997200" y="2660650"/>
          <p14:tracePt t="425917" x="2933700" y="2673350"/>
          <p14:tracePt t="425933" x="2851150" y="2698750"/>
          <p14:tracePt t="425950" x="2825750" y="2717800"/>
          <p14:tracePt t="425967" x="2794000" y="2749550"/>
          <p14:tracePt t="425983" x="2774950" y="2774950"/>
          <p14:tracePt t="426000" x="2768600" y="2794000"/>
          <p14:tracePt t="426016" x="2755900" y="2819400"/>
          <p14:tracePt t="426033" x="2755900" y="2838450"/>
          <p14:tracePt t="426051" x="2749550" y="2870200"/>
          <p14:tracePt t="426067" x="2749550" y="2882900"/>
          <p14:tracePt t="426083" x="2749550" y="2889250"/>
          <p14:tracePt t="426100" x="2749550" y="2895600"/>
          <p14:tracePt t="426117" x="2749550" y="2901950"/>
          <p14:tracePt t="426162" x="2749550" y="2895600"/>
          <p14:tracePt t="426197" x="2755900" y="2889250"/>
          <p14:tracePt t="426211" x="2762250" y="2889250"/>
          <p14:tracePt t="426218" x="2774950" y="2882900"/>
          <p14:tracePt t="426225" x="2781300" y="2876550"/>
          <p14:tracePt t="426233" x="2806700" y="2870200"/>
          <p14:tracePt t="426250" x="2857500" y="2857500"/>
          <p14:tracePt t="426266" x="2978150" y="2876550"/>
          <p14:tracePt t="426283" x="3086100" y="2959100"/>
          <p14:tracePt t="426300" x="3244850" y="3194050"/>
          <p14:tracePt t="426317" x="3378200" y="3498850"/>
          <p14:tracePt t="426333" x="3543300" y="3898900"/>
          <p14:tracePt t="426350" x="3759200" y="4540250"/>
          <p14:tracePt t="426367" x="3854450" y="4902200"/>
          <p14:tracePt t="426383" x="3892550" y="5187950"/>
          <p14:tracePt t="426400" x="3905250" y="5511800"/>
          <p14:tracePt t="426416" x="3905250" y="5651500"/>
          <p14:tracePt t="426433" x="3892550" y="5746750"/>
          <p14:tracePt t="426449" x="3892550" y="5765800"/>
          <p14:tracePt t="426467" x="3892550" y="5772150"/>
          <p14:tracePt t="426483" x="3892550" y="5778500"/>
          <p14:tracePt t="426500" x="3892550" y="5772150"/>
          <p14:tracePt t="426516" x="3867150" y="5702300"/>
          <p14:tracePt t="426533" x="3835400" y="5600700"/>
          <p14:tracePt t="426550" x="3752850" y="5403850"/>
          <p14:tracePt t="426567" x="3702050" y="5276850"/>
          <p14:tracePt t="426583" x="3644900" y="5181600"/>
          <p14:tracePt t="426600" x="3587750" y="5092700"/>
          <p14:tracePt t="426617" x="3536950" y="5035550"/>
          <p14:tracePt t="426633" x="3505200" y="4997450"/>
          <p14:tracePt t="426650" x="3422650" y="4946650"/>
          <p14:tracePt t="426667" x="3340100" y="4908550"/>
          <p14:tracePt t="426683" x="3206750" y="4876800"/>
          <p14:tracePt t="426700" x="3124200" y="4864100"/>
          <p14:tracePt t="426716" x="3067050" y="4864100"/>
          <p14:tracePt t="426733" x="2952750" y="4870450"/>
          <p14:tracePt t="426750" x="2876550" y="4902200"/>
          <p14:tracePt t="426766" x="2730500" y="4997450"/>
          <p14:tracePt t="426783" x="2641600" y="5067300"/>
          <p14:tracePt t="426800" x="2565400" y="5156200"/>
          <p14:tracePt t="426817" x="2476500" y="5327650"/>
          <p14:tracePt t="426833" x="2432050" y="5461000"/>
          <p14:tracePt t="426851" x="2419350" y="5664200"/>
          <p14:tracePt t="426867" x="2419350" y="5791200"/>
          <p14:tracePt t="426883" x="2425700" y="5943600"/>
          <p14:tracePt t="426900" x="2482850" y="6127750"/>
          <p14:tracePt t="426917" x="2533650" y="6235700"/>
          <p14:tracePt t="426933" x="2686050" y="6375400"/>
          <p14:tracePt t="426950" x="2832100" y="6438900"/>
          <p14:tracePt t="426966" x="2952750" y="6457950"/>
          <p14:tracePt t="426983" x="3086100" y="6445250"/>
          <p14:tracePt t="427000" x="3168650" y="6407150"/>
          <p14:tracePt t="427016" x="3302000" y="6337300"/>
          <p14:tracePt t="427033" x="3378200" y="6273800"/>
          <p14:tracePt t="427050" x="3460750" y="6165850"/>
          <p14:tracePt t="427067" x="3562350" y="5956300"/>
          <p14:tracePt t="427083" x="3619500" y="5822950"/>
          <p14:tracePt t="427100" x="3657600" y="5626100"/>
          <p14:tracePt t="427117" x="3670300" y="5499100"/>
          <p14:tracePt t="427133" x="3663950" y="5365750"/>
          <p14:tracePt t="427150" x="3644900" y="5207000"/>
          <p14:tracePt t="427166" x="3594100" y="5099050"/>
          <p14:tracePt t="427183" x="3517900" y="4959350"/>
          <p14:tracePt t="427200" x="3441700" y="4889500"/>
          <p14:tracePt t="427217" x="3346450" y="4832350"/>
          <p14:tracePt t="427233" x="3219450" y="4787900"/>
          <p14:tracePt t="427250" x="3155950" y="4768850"/>
          <p14:tracePt t="427266" x="3048000" y="4768850"/>
          <p14:tracePt t="427284" x="2971800" y="4781550"/>
          <p14:tracePt t="427300" x="2895600" y="4819650"/>
          <p14:tracePt t="427316" x="2781300" y="4914900"/>
          <p14:tracePt t="427333" x="2724150" y="4978400"/>
          <p14:tracePt t="427350" x="2654300" y="5099050"/>
          <p14:tracePt t="427366" x="2616200" y="5181600"/>
          <p14:tracePt t="427383" x="2584450" y="5295900"/>
          <p14:tracePt t="427400" x="2552700" y="5480050"/>
          <p14:tracePt t="427417" x="2546350" y="5607050"/>
          <p14:tracePt t="427433" x="2540000" y="5778500"/>
          <p14:tracePt t="427450" x="2540000" y="5886450"/>
          <p14:tracePt t="427466" x="2552700" y="5975350"/>
          <p14:tracePt t="427483" x="2590800" y="6102350"/>
          <p14:tracePt t="427500" x="2609850" y="6146800"/>
          <p14:tracePt t="427516" x="2635250" y="6191250"/>
          <p14:tracePt t="427533" x="2654300" y="6203950"/>
          <p14:tracePt t="427550" x="2673350" y="6216650"/>
          <p14:tracePt t="427566" x="2692400" y="6223000"/>
          <p14:tracePt t="427583" x="2705100" y="6229350"/>
          <p14:tracePt t="427600" x="2711450" y="6229350"/>
          <p14:tracePt t="427617" x="2717800" y="6229350"/>
          <p14:tracePt t="427955" x="2711450" y="6229350"/>
          <p14:tracePt t="428774" x="2711450" y="6235700"/>
          <p14:tracePt t="430362" x="2711450" y="6229350"/>
          <p14:tracePt t="430369" x="2724150" y="6216650"/>
          <p14:tracePt t="430375" x="2736850" y="6191250"/>
          <p14:tracePt t="430383" x="2749550" y="6159500"/>
          <p14:tracePt t="430400" x="2774950" y="6127750"/>
          <p14:tracePt t="430417" x="2806700" y="6076950"/>
          <p14:tracePt t="430434" x="2863850" y="5994400"/>
          <p14:tracePt t="430467" x="2984500" y="5842000"/>
          <p14:tracePt t="430500" x="3136900" y="5721350"/>
          <p14:tracePt t="430534" x="3282950" y="5664200"/>
          <p14:tracePt t="430536" x="3327400" y="5657850"/>
          <p14:tracePt t="430550" x="3390900" y="5645150"/>
          <p14:tracePt t="430567" x="3460750" y="5645150"/>
          <p14:tracePt t="430583" x="3543300" y="5645150"/>
          <p14:tracePt t="430600" x="3600450" y="5657850"/>
          <p14:tracePt t="430617" x="3657600" y="5676900"/>
          <p14:tracePt t="430633" x="3740150" y="5715000"/>
          <p14:tracePt t="430650" x="3759200" y="5734050"/>
          <p14:tracePt t="430667" x="3778250" y="5759450"/>
          <p14:tracePt t="430683" x="3778250" y="5772150"/>
          <p14:tracePt t="430700" x="3784600" y="5778500"/>
          <p14:tracePt t="430717" x="3784600" y="57848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2667000"/>
            <a:ext cx="3962400" cy="3505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35" name="Rectangle 2"/>
          <p:cNvSpPr>
            <a:spLocks noGrp="1" noChangeArrowheads="1"/>
          </p:cNvSpPr>
          <p:nvPr>
            <p:ph type="title"/>
          </p:nvPr>
        </p:nvSpPr>
        <p:spPr/>
        <p:txBody>
          <a:bodyPr/>
          <a:lstStyle/>
          <a:p>
            <a:pPr eaLnBrk="1" hangingPunct="1"/>
            <a:r>
              <a:rPr lang="en-US" altLang="en-US" sz="4000" smtClean="0">
                <a:solidFill>
                  <a:srgbClr val="FFCC00"/>
                </a:solidFill>
              </a:rPr>
              <a:t>Control for confounding</a:t>
            </a:r>
            <a:br>
              <a:rPr lang="en-US" altLang="en-US" sz="4000" smtClean="0">
                <a:solidFill>
                  <a:srgbClr val="FFCC00"/>
                </a:solidFill>
              </a:rPr>
            </a:br>
            <a:r>
              <a:rPr lang="en-US" altLang="en-US" sz="4000" smtClean="0">
                <a:solidFill>
                  <a:srgbClr val="FFCC00"/>
                </a:solidFill>
              </a:rPr>
              <a:t>(Randomization</a:t>
            </a:r>
            <a:r>
              <a:rPr lang="nb-NO" altLang="en-US" sz="4000" smtClean="0">
                <a:solidFill>
                  <a:srgbClr val="FFCC00"/>
                </a:solidFill>
              </a:rPr>
              <a:t>)</a:t>
            </a:r>
            <a:endParaRPr lang="en-US" altLang="en-US" sz="4000" smtClean="0">
              <a:solidFill>
                <a:srgbClr val="FFCC00"/>
              </a:solidFill>
            </a:endParaRPr>
          </a:p>
        </p:txBody>
      </p:sp>
      <p:sp>
        <p:nvSpPr>
          <p:cNvPr id="18436" name="Text Box 4"/>
          <p:cNvSpPr txBox="1">
            <a:spLocks noChangeArrowheads="1"/>
          </p:cNvSpPr>
          <p:nvPr/>
        </p:nvSpPr>
        <p:spPr bwMode="auto">
          <a:xfrm>
            <a:off x="381000" y="2971800"/>
            <a:ext cx="2971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Control for known and unknown confounders if sample size is sufficient</a:t>
            </a:r>
            <a:endParaRPr lang="en-US" altLang="en-US">
              <a:solidFill>
                <a:schemeClr val="bg1"/>
              </a:solidFill>
            </a:endParaRPr>
          </a:p>
        </p:txBody>
      </p:sp>
      <p:sp>
        <p:nvSpPr>
          <p:cNvPr id="18437" name="Text Box 6"/>
          <p:cNvSpPr txBox="1">
            <a:spLocks noChangeArrowheads="1"/>
          </p:cNvSpPr>
          <p:nvPr/>
        </p:nvSpPr>
        <p:spPr bwMode="auto">
          <a:xfrm>
            <a:off x="914400" y="19050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a:solidFill>
                  <a:schemeClr val="bg1"/>
                </a:solidFill>
              </a:rPr>
              <a:t>+</a:t>
            </a:r>
            <a:endParaRPr lang="en-US" altLang="en-US" sz="4000" b="1">
              <a:solidFill>
                <a:schemeClr val="bg1"/>
              </a:solidFill>
            </a:endParaRPr>
          </a:p>
        </p:txBody>
      </p:sp>
      <p:sp>
        <p:nvSpPr>
          <p:cNvPr id="18438" name="Text Box 7"/>
          <p:cNvSpPr txBox="1">
            <a:spLocks noChangeArrowheads="1"/>
          </p:cNvSpPr>
          <p:nvPr/>
        </p:nvSpPr>
        <p:spPr bwMode="auto">
          <a:xfrm>
            <a:off x="5334000" y="3200400"/>
            <a:ext cx="3429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Only applicable to intervention (experimental trials</a:t>
            </a:r>
            <a:endParaRPr lang="en-US" altLang="en-US">
              <a:solidFill>
                <a:schemeClr val="bg1"/>
              </a:solidFill>
            </a:endParaRPr>
          </a:p>
        </p:txBody>
      </p:sp>
      <p:sp>
        <p:nvSpPr>
          <p:cNvPr id="18439" name="Rectangle 8"/>
          <p:cNvSpPr>
            <a:spLocks noChangeArrowheads="1"/>
          </p:cNvSpPr>
          <p:nvPr/>
        </p:nvSpPr>
        <p:spPr bwMode="auto">
          <a:xfrm>
            <a:off x="5105400" y="2590800"/>
            <a:ext cx="4038600" cy="3657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18440" name="Text Box 10"/>
          <p:cNvSpPr txBox="1">
            <a:spLocks noChangeArrowheads="1"/>
          </p:cNvSpPr>
          <p:nvPr/>
        </p:nvSpPr>
        <p:spPr bwMode="auto">
          <a:xfrm>
            <a:off x="6934200" y="1782763"/>
            <a:ext cx="354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4000" b="1">
                <a:solidFill>
                  <a:schemeClr val="bg1"/>
                </a:solidFill>
              </a:rPr>
              <a:t>-</a:t>
            </a:r>
            <a:endParaRPr lang="en-US" altLang="en-US" sz="4000" b="1">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26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056" x="3778250" y="5784850"/>
          <p14:tracePt t="10063" x="3771900" y="5784850"/>
          <p14:tracePt t="10083" x="3759200" y="5784850"/>
          <p14:tracePt t="10091" x="3752850" y="5784850"/>
          <p14:tracePt t="10104" x="3727450" y="5797550"/>
          <p14:tracePt t="10121" x="3708400" y="5803900"/>
          <p14:tracePt t="10138" x="3683000" y="5810250"/>
          <p14:tracePt t="10155" x="3632200" y="5810250"/>
          <p14:tracePt t="10188" x="3568700" y="5816600"/>
          <p14:tracePt t="10222" x="3486150" y="5822950"/>
          <p14:tracePt t="10255" x="3359150" y="5842000"/>
          <p14:tracePt t="10271" x="3206750" y="5861050"/>
          <p14:tracePt t="10288" x="3086100" y="5867400"/>
          <p14:tracePt t="10304" x="2959100" y="5886450"/>
          <p14:tracePt t="10321" x="2743200" y="5911850"/>
          <p14:tracePt t="10338" x="2616200" y="5918200"/>
          <p14:tracePt t="10354" x="2432050" y="5943600"/>
          <p14:tracePt t="10371" x="2298700" y="5975350"/>
          <p14:tracePt t="10388" x="2165350" y="6013450"/>
          <p14:tracePt t="10404" x="1987550" y="6083300"/>
          <p14:tracePt t="10421" x="1841500" y="6140450"/>
          <p14:tracePt t="10438" x="1631950" y="6223000"/>
          <p14:tracePt t="10455" x="1517650" y="6280150"/>
          <p14:tracePt t="10471" x="1403350" y="6330950"/>
          <p14:tracePt t="10488" x="1231900" y="6426200"/>
          <p14:tracePt t="10505" x="1117600" y="6483350"/>
          <p14:tracePt t="10521" x="958850" y="6572250"/>
          <p14:tracePt t="10896" x="666750" y="6388100"/>
          <p14:tracePt t="10905" x="698500" y="6267450"/>
          <p14:tracePt t="10922" x="742950" y="6032500"/>
          <p14:tracePt t="10938" x="863600" y="5581650"/>
          <p14:tracePt t="10955" x="990600" y="5264150"/>
          <p14:tracePt t="10971" x="1092200" y="5022850"/>
          <p14:tracePt t="11004" x="1371600" y="4476750"/>
          <p14:tracePt t="11038" x="1479550" y="4279900"/>
          <p14:tracePt t="11071" x="1530350" y="4197350"/>
          <p14:tracePt t="11088" x="1562100" y="4159250"/>
          <p14:tracePt t="11105" x="1606550" y="4121150"/>
          <p14:tracePt t="11462" x="1619250" y="4083050"/>
          <p14:tracePt t="11469" x="1651000" y="4038600"/>
          <p14:tracePt t="11476" x="1682750" y="4000500"/>
          <p14:tracePt t="11488" x="1714500" y="3943350"/>
          <p14:tracePt t="11505" x="1835150" y="3803650"/>
          <p14:tracePt t="11522" x="1905000" y="3727450"/>
          <p14:tracePt t="11538" x="1993900" y="3657600"/>
          <p14:tracePt t="11571" x="2171700" y="3479800"/>
          <p14:tracePt t="11605" x="2298700" y="3371850"/>
          <p14:tracePt t="11638" x="2343150" y="3314700"/>
          <p14:tracePt t="11655" x="2355850" y="3302000"/>
          <p14:tracePt t="11671" x="2362200" y="3263900"/>
          <p14:tracePt t="11688" x="2362200" y="3244850"/>
          <p14:tracePt t="11705" x="2330450" y="3194050"/>
          <p14:tracePt t="11721" x="2292350" y="3168650"/>
          <p14:tracePt t="11738" x="2254250" y="3143250"/>
          <p14:tracePt t="11754" x="2159000" y="3086100"/>
          <p14:tracePt t="11772" x="2082800" y="3060700"/>
          <p14:tracePt t="11788" x="1981200" y="3028950"/>
          <p14:tracePt t="11805" x="1822450" y="2990850"/>
          <p14:tracePt t="11821" x="1720850" y="2971800"/>
          <p14:tracePt t="11838" x="1619250" y="2952750"/>
          <p14:tracePt t="11855" x="1562100" y="2952750"/>
          <p14:tracePt t="11872" x="1492250" y="2959100"/>
          <p14:tracePt t="11888" x="1441450" y="2971800"/>
          <p14:tracePt t="11905" x="1397000" y="2990850"/>
          <p14:tracePt t="11921" x="1314450" y="3028950"/>
          <p14:tracePt t="11938" x="1270000" y="3060700"/>
          <p14:tracePt t="11955" x="1219200" y="3111500"/>
          <p14:tracePt t="11971" x="1193800" y="3149600"/>
          <p14:tracePt t="11988" x="1162050" y="3175000"/>
          <p14:tracePt t="12004" x="1123950" y="3232150"/>
          <p14:tracePt t="12021" x="1111250" y="3263900"/>
          <p14:tracePt t="12038" x="1079500" y="3302000"/>
          <p14:tracePt t="12054" x="1066800" y="3327400"/>
          <p14:tracePt t="12071" x="1060450" y="3359150"/>
          <p14:tracePt t="12088" x="1054100" y="3403600"/>
          <p14:tracePt t="12105" x="1047750" y="3435350"/>
          <p14:tracePt t="12121" x="1047750" y="3479800"/>
          <p14:tracePt t="12138" x="1054100" y="3530600"/>
          <p14:tracePt t="12155" x="1073150" y="3556000"/>
          <p14:tracePt t="12171" x="1117600" y="3600450"/>
          <p14:tracePt t="12188" x="1143000" y="3632200"/>
          <p14:tracePt t="12205" x="1206500" y="3651250"/>
          <p14:tracePt t="12221" x="1263650" y="3663950"/>
          <p14:tracePt t="12238" x="1320800" y="3670300"/>
          <p14:tracePt t="12254" x="1441450" y="3670300"/>
          <p14:tracePt t="12271" x="1536700" y="3670300"/>
          <p14:tracePt t="12288" x="1657350" y="3657600"/>
          <p14:tracePt t="12305" x="1727200" y="3644900"/>
          <p14:tracePt t="12321" x="1828800" y="3619500"/>
          <p14:tracePt t="12338" x="1955800" y="3594100"/>
          <p14:tracePt t="12355" x="2019300" y="3562350"/>
          <p14:tracePt t="12371" x="2070100" y="3543300"/>
          <p14:tracePt t="12388" x="2139950" y="3505200"/>
          <p14:tracePt t="12405" x="2165350" y="3473450"/>
          <p14:tracePt t="12421" x="2203450" y="3441700"/>
          <p14:tracePt t="12438" x="2209800" y="3422650"/>
          <p14:tracePt t="12455" x="2222500" y="3403600"/>
          <p14:tracePt t="12471" x="2235200" y="3371850"/>
          <p14:tracePt t="12488" x="2235200" y="3340100"/>
          <p14:tracePt t="12504" x="2235200" y="3308350"/>
          <p14:tracePt t="12521" x="2216150" y="3282950"/>
          <p14:tracePt t="12538" x="2197100" y="3263900"/>
          <p14:tracePt t="12555" x="2127250" y="3225800"/>
          <p14:tracePt t="12571" x="2063750" y="3206750"/>
          <p14:tracePt t="12588" x="1955800" y="3187700"/>
          <p14:tracePt t="12605" x="1841500" y="3168650"/>
          <p14:tracePt t="12621" x="1746250" y="3168650"/>
          <p14:tracePt t="12638" x="1644650" y="3162300"/>
          <p14:tracePt t="12655" x="1568450" y="3168650"/>
          <p14:tracePt t="12671" x="1447800" y="3187700"/>
          <p14:tracePt t="12688" x="1346200" y="3219450"/>
          <p14:tracePt t="12704" x="1276350" y="3263900"/>
          <p14:tracePt t="12721" x="1162050" y="3346450"/>
          <p14:tracePt t="12738" x="1092200" y="3416300"/>
          <p14:tracePt t="12754" x="990600" y="3549650"/>
          <p14:tracePt t="12772" x="914400" y="3632200"/>
          <p14:tracePt t="12788" x="850900" y="3740150"/>
          <p14:tracePt t="12805" x="749300" y="3943350"/>
          <p14:tracePt t="12821" x="698500" y="4089400"/>
          <p14:tracePt t="12838" x="654050" y="4286250"/>
          <p14:tracePt t="12855" x="628650" y="4457700"/>
          <p14:tracePt t="12871" x="615950" y="4622800"/>
          <p14:tracePt t="12888" x="609600" y="4826000"/>
          <p14:tracePt t="12905" x="628650" y="4997450"/>
          <p14:tracePt t="12921" x="673100" y="5238750"/>
          <p14:tracePt t="12938" x="730250" y="5397500"/>
          <p14:tracePt t="12954" x="812800" y="5562600"/>
          <p14:tracePt t="12971" x="946150" y="5772150"/>
          <p14:tracePt t="12988" x="1028700" y="5886450"/>
          <p14:tracePt t="13004" x="1136650" y="6000750"/>
          <p14:tracePt t="13022" x="1212850" y="6057900"/>
          <p14:tracePt t="13038" x="1276350" y="6083300"/>
          <p14:tracePt t="13054" x="1371600" y="6076950"/>
          <p14:tracePt t="13071" x="1428750" y="6051550"/>
          <p14:tracePt t="13088" x="1524000" y="5975350"/>
          <p14:tracePt t="13104" x="1581150" y="5911850"/>
          <p14:tracePt t="13121" x="1663700" y="5746750"/>
          <p14:tracePt t="13138" x="1695450" y="5619750"/>
          <p14:tracePt t="13155" x="1733550" y="5505450"/>
          <p14:tracePt t="13171" x="1784350" y="5327650"/>
          <p14:tracePt t="13188" x="1828800" y="5194300"/>
          <p14:tracePt t="13205" x="1866900" y="5054600"/>
          <p14:tracePt t="13221" x="1898650" y="4876800"/>
          <p14:tracePt t="13238" x="1917700" y="4737100"/>
          <p14:tracePt t="13255" x="1924050" y="4597400"/>
          <p14:tracePt t="13272" x="1930400" y="4387850"/>
          <p14:tracePt t="13288" x="1930400" y="4260850"/>
          <p14:tracePt t="13305" x="1930400" y="4057650"/>
          <p14:tracePt t="13321" x="1930400" y="3930650"/>
          <p14:tracePt t="13338" x="1917700" y="3765550"/>
          <p14:tracePt t="13355" x="1898650" y="3670300"/>
          <p14:tracePt t="13371" x="1879600" y="3587750"/>
          <p14:tracePt t="13388" x="1835150" y="3492500"/>
          <p14:tracePt t="13405" x="1803400" y="3435350"/>
          <p14:tracePt t="13421" x="1778000" y="3403600"/>
          <p14:tracePt t="13438" x="1739900" y="3378200"/>
          <p14:tracePt t="13455" x="1720850" y="3365500"/>
          <p14:tracePt t="13471" x="1663700" y="3371850"/>
          <p14:tracePt t="13488" x="1606550" y="3384550"/>
          <p14:tracePt t="13505" x="1498600" y="3454400"/>
          <p14:tracePt t="13522" x="1409700" y="3511550"/>
          <p14:tracePt t="13538" x="1333500" y="3581400"/>
          <p14:tracePt t="13555" x="1231900" y="3702050"/>
          <p14:tracePt t="13572" x="1168400" y="3803650"/>
          <p14:tracePt t="13588" x="1066800" y="3987800"/>
          <p14:tracePt t="13605" x="1003300" y="4140200"/>
          <p14:tracePt t="13621" x="939800" y="4298950"/>
          <p14:tracePt t="13638" x="882650" y="4533900"/>
          <p14:tracePt t="13655" x="863600" y="4705350"/>
          <p14:tracePt t="13672" x="857250" y="4908550"/>
          <p14:tracePt t="13688" x="876300" y="5041900"/>
          <p14:tracePt t="13705" x="908050" y="5143500"/>
          <p14:tracePt t="13707" x="927100" y="5187950"/>
          <p14:tracePt t="13721" x="990600" y="5283200"/>
          <p14:tracePt t="13738" x="1041400" y="5346700"/>
          <p14:tracePt t="13755" x="1104900" y="5403850"/>
          <p14:tracePt t="13772" x="1143000" y="5429250"/>
          <p14:tracePt t="13788" x="1174750" y="5441950"/>
          <p14:tracePt t="13805" x="1219200" y="5448300"/>
          <p14:tracePt t="13821" x="1244600" y="5448300"/>
          <p14:tracePt t="13838" x="1289050" y="5448300"/>
          <p14:tracePt t="13855" x="1320800" y="5435600"/>
          <p14:tracePt t="13872" x="1358900" y="5416550"/>
          <p14:tracePt t="13888" x="1409700" y="5384800"/>
          <p14:tracePt t="13905" x="1435100" y="5353050"/>
          <p14:tracePt t="13921" x="1454150" y="5321300"/>
          <p14:tracePt t="13938" x="1466850" y="5302250"/>
          <p14:tracePt t="13955" x="1479550" y="5270500"/>
          <p14:tracePt t="13971" x="1485900" y="5245100"/>
          <p14:tracePt t="13988" x="1498600" y="5226050"/>
          <p14:tracePt t="14005" x="1511300" y="5200650"/>
          <p14:tracePt t="14021" x="1511300" y="5187950"/>
          <p14:tracePt t="14038" x="1511300" y="5181600"/>
          <p14:tracePt t="14055" x="1511300" y="5175250"/>
          <p14:tracePt t="14449" x="1530350" y="5130800"/>
          <p14:tracePt t="14456" x="1549400" y="5073650"/>
          <p14:tracePt t="14463" x="1568450" y="5029200"/>
          <p14:tracePt t="14471" x="1593850" y="4972050"/>
          <p14:tracePt t="14488" x="1631950" y="4889500"/>
          <p14:tracePt t="14521" x="1701800" y="4711700"/>
          <p14:tracePt t="14555" x="1765300" y="4514850"/>
          <p14:tracePt t="14588" x="1809750" y="4356100"/>
          <p14:tracePt t="14604" x="1816100" y="4311650"/>
          <p14:tracePt t="14621" x="1822450" y="4254500"/>
          <p14:tracePt t="14638" x="1835150" y="4146550"/>
          <p14:tracePt t="14654" x="1835150" y="4076700"/>
          <p14:tracePt t="14671" x="1835150" y="4000500"/>
          <p14:tracePt t="14688" x="1835150" y="3956050"/>
          <p14:tracePt t="14705" x="1828800" y="3924300"/>
          <p14:tracePt t="14721" x="1816100" y="3879850"/>
          <p14:tracePt t="14738" x="1803400" y="3860800"/>
          <p14:tracePt t="14755" x="1790700" y="3822700"/>
          <p14:tracePt t="14771" x="1784350" y="3797300"/>
          <p14:tracePt t="14788" x="1778000" y="3790950"/>
          <p14:tracePt t="14805" x="1778000" y="3771900"/>
          <p14:tracePt t="14821" x="1778000" y="3765550"/>
          <p14:tracePt t="14838" x="1778000" y="3759200"/>
          <p14:tracePt t="15357" x="1771650" y="3752850"/>
          <p14:tracePt t="15365" x="1758950" y="3733800"/>
          <p14:tracePt t="15373" x="1739900" y="3721100"/>
          <p14:tracePt t="15388" x="1720850" y="3689350"/>
          <p14:tracePt t="15405" x="1695450" y="3670300"/>
          <p14:tracePt t="15422" x="1670050" y="3638550"/>
          <p14:tracePt t="15438" x="1644650" y="3625850"/>
          <p14:tracePt t="15471" x="1587500" y="3594100"/>
          <p14:tracePt t="15505" x="1479550" y="3600450"/>
          <p14:tracePt t="15538" x="1333500" y="3651250"/>
          <p14:tracePt t="15555" x="1276350" y="3676650"/>
          <p14:tracePt t="15571" x="1225550" y="3708400"/>
          <p14:tracePt t="15588" x="1168400" y="3759200"/>
          <p14:tracePt t="15605" x="1143000" y="3778250"/>
          <p14:tracePt t="15621" x="1098550" y="3810000"/>
          <p14:tracePt t="15638" x="1079500" y="3835400"/>
          <p14:tracePt t="15655" x="1066800" y="3841750"/>
          <p14:tracePt t="15671" x="1047750" y="3848100"/>
          <p14:tracePt t="15705" x="1041400" y="3848100"/>
          <p14:tracePt t="15739" x="1047750" y="3835400"/>
          <p14:tracePt t="15746" x="1066800" y="3797300"/>
          <p14:tracePt t="15755" x="1098550" y="3752850"/>
          <p14:tracePt t="15771" x="1193800" y="3632200"/>
          <p14:tracePt t="15788" x="1498600" y="3270250"/>
          <p14:tracePt t="15805" x="1784350" y="2997200"/>
          <p14:tracePt t="15821" x="2120900" y="2736850"/>
          <p14:tracePt t="15838" x="2692400" y="2381250"/>
          <p14:tracePt t="15855" x="3162300" y="2190750"/>
          <p14:tracePt t="15871" x="3911600" y="2006600"/>
          <p14:tracePt t="15888" x="4394200" y="1981200"/>
          <p14:tracePt t="15905" x="4889500" y="2038350"/>
          <p14:tracePt t="15921" x="5378450" y="2209800"/>
          <p14:tracePt t="15938" x="5651500" y="2362200"/>
          <p14:tracePt t="15955" x="5969000" y="2603500"/>
          <p14:tracePt t="15971" x="6121400" y="2749550"/>
          <p14:tracePt t="15988" x="6216650" y="2895600"/>
          <p14:tracePt t="16005" x="6305550" y="3060700"/>
          <p14:tracePt t="16021" x="6343650" y="3143250"/>
          <p14:tracePt t="16038" x="6381750" y="3276600"/>
          <p14:tracePt t="16055" x="6381750" y="3346450"/>
          <p14:tracePt t="16071" x="6381750" y="3378200"/>
          <p14:tracePt t="16088" x="6375400" y="3397250"/>
          <p14:tracePt t="16105" x="6375400" y="3409950"/>
          <p14:tracePt t="16149" x="6369050" y="3409950"/>
          <p14:tracePt t="16156" x="6362700" y="3403600"/>
          <p14:tracePt t="16177" x="6362700" y="3397250"/>
          <p14:tracePt t="16198" x="6356350" y="3397250"/>
          <p14:tracePt t="16212" x="6356350" y="3390900"/>
          <p14:tracePt t="16260" x="6356350" y="3384550"/>
          <p14:tracePt t="16295" x="6356350" y="3378200"/>
          <p14:tracePt t="16330" x="6356350" y="3371850"/>
          <p14:tracePt t="16337" x="6350000" y="3359150"/>
          <p14:tracePt t="16350" x="6337300" y="3340100"/>
          <p14:tracePt t="16357" x="6324600" y="3321050"/>
          <p14:tracePt t="16371" x="6305550" y="3289300"/>
          <p14:tracePt t="16388" x="6273800" y="3251200"/>
          <p14:tracePt t="16405" x="6254750" y="3225800"/>
          <p14:tracePt t="16421" x="6235700" y="3181350"/>
          <p14:tracePt t="16438" x="6229350" y="3168650"/>
          <p14:tracePt t="16455" x="6216650" y="3149600"/>
          <p14:tracePt t="16471" x="6210300" y="3130550"/>
          <p14:tracePt t="16488" x="6197600" y="3098800"/>
          <p14:tracePt t="16505" x="6178550" y="3041650"/>
          <p14:tracePt t="16521" x="6165850" y="3009900"/>
          <p14:tracePt t="16538" x="6165850" y="2952750"/>
          <p14:tracePt t="16555" x="6165850" y="2927350"/>
          <p14:tracePt t="16571" x="6165850" y="2901950"/>
          <p14:tracePt t="16588" x="6178550" y="2870200"/>
          <p14:tracePt t="16605" x="6184900" y="2851150"/>
          <p14:tracePt t="16621" x="6216650" y="2838450"/>
          <p14:tracePt t="16638" x="6261100" y="2838450"/>
          <p14:tracePt t="16655" x="6343650" y="2851150"/>
          <p14:tracePt t="16671" x="6546850" y="2921000"/>
          <p14:tracePt t="16688" x="6692900" y="3003550"/>
          <p14:tracePt t="16705" x="6851650" y="3130550"/>
          <p14:tracePt t="16721" x="6915150" y="3200400"/>
          <p14:tracePt t="16738" x="6953250" y="3244850"/>
          <p14:tracePt t="16755" x="6978650" y="3270250"/>
          <p14:tracePt t="16771" x="6978650" y="3276600"/>
          <p14:tracePt t="16788" x="6978650" y="3282950"/>
          <p14:tracePt t="16823" x="6978650" y="3289300"/>
          <p14:tracePt t="16844" x="6965950" y="3282950"/>
          <p14:tracePt t="16855" x="6946900" y="3276600"/>
          <p14:tracePt t="16871" x="6870700" y="3232150"/>
          <p14:tracePt t="16888" x="6794500" y="3168650"/>
          <p14:tracePt t="16905" x="6692900" y="3098800"/>
          <p14:tracePt t="16921" x="6527800" y="2965450"/>
          <p14:tracePt t="16938" x="6426200" y="2895600"/>
          <p14:tracePt t="16955" x="6261100" y="2806700"/>
          <p14:tracePt t="16971" x="6153150" y="2774950"/>
          <p14:tracePt t="16988" x="6007100" y="2743200"/>
          <p14:tracePt t="17005" x="5822950" y="2717800"/>
          <p14:tracePt t="17021" x="5727700" y="2711450"/>
          <p14:tracePt t="17038" x="5607050" y="2711450"/>
          <p14:tracePt t="17055" x="5505450" y="2730500"/>
          <p14:tracePt t="17071" x="5429250" y="2749550"/>
          <p14:tracePt t="17088" x="5334000" y="2794000"/>
          <p14:tracePt t="17105" x="5308600" y="2825750"/>
          <p14:tracePt t="17121" x="5289550" y="2908300"/>
          <p14:tracePt t="17138" x="5289550" y="3028950"/>
          <p14:tracePt t="17155" x="5295900" y="3124200"/>
          <p14:tracePt t="17171" x="5365750" y="3352800"/>
          <p14:tracePt t="17188" x="5429250" y="3530600"/>
          <p14:tracePt t="17205" x="5556250" y="3790950"/>
          <p14:tracePt t="17221" x="5626100" y="3956050"/>
          <p14:tracePt t="17238" x="5708650" y="4114800"/>
          <p14:tracePt t="17240" x="5740400" y="4178300"/>
          <p14:tracePt t="17255" x="5803900" y="4286250"/>
          <p14:tracePt t="17271" x="5861050" y="4343400"/>
          <p14:tracePt t="17288" x="5918200" y="4375150"/>
          <p14:tracePt t="17305" x="5994400" y="4381500"/>
          <p14:tracePt t="17321" x="6057900" y="4362450"/>
          <p14:tracePt t="17338" x="6146800" y="4305300"/>
          <p14:tracePt t="17355" x="6197600" y="4241800"/>
          <p14:tracePt t="17372" x="6292850" y="4108450"/>
          <p14:tracePt t="17388" x="6337300" y="4013200"/>
          <p14:tracePt t="17405" x="6369050" y="3924300"/>
          <p14:tracePt t="17421" x="6400800" y="3790950"/>
          <p14:tracePt t="17438" x="6407150" y="3689350"/>
          <p14:tracePt t="17455" x="6400800" y="3568700"/>
          <p14:tracePt t="17471" x="6369050" y="3479800"/>
          <p14:tracePt t="17488" x="6350000" y="3422650"/>
          <p14:tracePt t="17505" x="6311900" y="3352800"/>
          <p14:tracePt t="17521" x="6280150" y="3327400"/>
          <p14:tracePt t="17538" x="6197600" y="3263900"/>
          <p14:tracePt t="17555" x="6121400" y="3238500"/>
          <p14:tracePt t="17571" x="6038850" y="3225800"/>
          <p14:tracePt t="17588" x="5937250" y="3232150"/>
          <p14:tracePt t="17605" x="5867400" y="3263900"/>
          <p14:tracePt t="17622" x="5784850" y="3327400"/>
          <p14:tracePt t="17638" x="5734050" y="3371850"/>
          <p14:tracePt t="17655" x="5695950" y="3422650"/>
          <p14:tracePt t="17671" x="5651500" y="3517900"/>
          <p14:tracePt t="17688" x="5619750" y="3632200"/>
          <p14:tracePt t="17705" x="5619750" y="3727450"/>
          <p14:tracePt t="17721" x="5664200" y="3886200"/>
          <p14:tracePt t="17738" x="5715000" y="3981450"/>
          <p14:tracePt t="17755" x="5816600" y="4114800"/>
          <p14:tracePt t="17771" x="5873750" y="4171950"/>
          <p14:tracePt t="17788" x="5937250" y="4191000"/>
          <p14:tracePt t="17805" x="6007100" y="4184650"/>
          <p14:tracePt t="17821" x="6076950" y="4133850"/>
          <p14:tracePt t="17838" x="6159500" y="4000500"/>
          <p14:tracePt t="17855" x="6191250" y="3873500"/>
          <p14:tracePt t="17871" x="6210300" y="3708400"/>
          <p14:tracePt t="17888" x="6210300" y="3498850"/>
          <p14:tracePt t="17905" x="6184900" y="3314700"/>
          <p14:tracePt t="17921" x="6102350" y="3003550"/>
          <p14:tracePt t="17938" x="6007100" y="2768600"/>
          <p14:tracePt t="17955" x="5911850" y="2559050"/>
          <p14:tracePt t="17971" x="5759450" y="2279650"/>
          <p14:tracePt t="17988" x="5657850" y="2114550"/>
          <p14:tracePt t="18005" x="5480050" y="1866900"/>
          <p14:tracePt t="18021" x="5378450" y="1739900"/>
          <p14:tracePt t="18038" x="5289550" y="1631950"/>
          <p14:tracePt t="18055" x="5213350" y="1530350"/>
          <p14:tracePt t="18071" x="5175250" y="1492250"/>
          <p14:tracePt t="18088" x="5137150" y="1454150"/>
          <p14:tracePt t="18105" x="5124450" y="1447800"/>
          <p14:tracePt t="18121" x="5118100" y="1447800"/>
          <p14:tracePt t="18138" x="5111750" y="1441450"/>
          <p14:tracePt t="18164" x="5105400" y="1441450"/>
          <p14:tracePt t="18414" x="5162550" y="1473200"/>
          <p14:tracePt t="18421" x="5219700" y="1524000"/>
          <p14:tracePt t="18428" x="5283200" y="1593850"/>
          <p14:tracePt t="18438" x="5340350" y="1663700"/>
          <p14:tracePt t="18455" x="5448300" y="1822450"/>
          <p14:tracePt t="18471" x="5568950" y="2044700"/>
          <p14:tracePt t="18488" x="5638800" y="2209800"/>
          <p14:tracePt t="18505" x="5721350" y="2419350"/>
          <p14:tracePt t="18538" x="5797550" y="2628900"/>
          <p14:tracePt t="18571" x="5854700" y="2794000"/>
          <p14:tracePt t="18605" x="5892800" y="2908300"/>
          <p14:tracePt t="18621" x="5905500" y="2933700"/>
          <p14:tracePt t="18638" x="5924550" y="2959100"/>
          <p14:tracePt t="18655" x="5937250" y="2971800"/>
          <p14:tracePt t="18671" x="5943600" y="2990850"/>
          <p14:tracePt t="18688" x="5949950" y="2997200"/>
          <p14:tracePt t="18705" x="5956300" y="3009900"/>
          <p14:tracePt t="18721" x="5969000" y="3028950"/>
          <p14:tracePt t="18738" x="5981700" y="3060700"/>
          <p14:tracePt t="18755" x="6019800" y="3143250"/>
          <p14:tracePt t="18771" x="6057900" y="3232150"/>
          <p14:tracePt t="18788" x="6089650" y="3346450"/>
          <p14:tracePt t="18805" x="6159500" y="3524250"/>
          <p14:tracePt t="18821" x="6197600" y="3663950"/>
          <p14:tracePt t="18838" x="6267450" y="3905250"/>
          <p14:tracePt t="18855" x="6292850" y="4057650"/>
          <p14:tracePt t="18871" x="6292850" y="4184650"/>
          <p14:tracePt t="18888" x="6292850" y="4324350"/>
          <p14:tracePt t="18905" x="6292850" y="4368800"/>
          <p14:tracePt t="18921" x="6292850" y="4394200"/>
          <p14:tracePt t="18955" x="6292850" y="4381500"/>
          <p14:tracePt t="18971" x="6254750" y="4298950"/>
          <p14:tracePt t="19166" x="6235700" y="4267200"/>
          <p14:tracePt t="19173" x="6203950" y="4216400"/>
          <p14:tracePt t="19180" x="6172200" y="4159250"/>
          <p14:tracePt t="19188" x="6140450" y="4089400"/>
          <p14:tracePt t="19205" x="6070600" y="3937000"/>
          <p14:tracePt t="19222" x="5949950" y="3702050"/>
          <p14:tracePt t="19238" x="5854700" y="3556000"/>
          <p14:tracePt t="19255" x="5746750" y="3378200"/>
          <p14:tracePt t="19271" x="5588000" y="3130550"/>
          <p14:tracePt t="19288" x="5499100" y="2965450"/>
          <p14:tracePt t="19305" x="5397500" y="2743200"/>
          <p14:tracePt t="19321" x="5340350" y="2628900"/>
          <p14:tracePt t="19338" x="5302250" y="2527300"/>
          <p14:tracePt t="19355" x="5251450" y="2400300"/>
          <p14:tracePt t="19371" x="5219700" y="2317750"/>
          <p14:tracePt t="19388" x="5187950" y="2222500"/>
          <p14:tracePt t="19405" x="5175250" y="2165350"/>
          <p14:tracePt t="19421" x="5175250" y="2127250"/>
          <p14:tracePt t="19438" x="5162550" y="2095500"/>
          <p14:tracePt t="19455" x="5162550" y="2089150"/>
          <p14:tracePt t="19471" x="5162550" y="2082800"/>
          <p14:tracePt t="19488" x="5181600" y="2082800"/>
          <p14:tracePt t="19505" x="5219700" y="2089150"/>
          <p14:tracePt t="19521" x="5321300" y="2152650"/>
          <p14:tracePt t="19538" x="5403850" y="2222500"/>
          <p14:tracePt t="19555" x="5530850" y="2368550"/>
          <p14:tracePt t="19571" x="5626100" y="2495550"/>
          <p14:tracePt t="19588" x="5708650" y="2635250"/>
          <p14:tracePt t="19605" x="5822950" y="2908300"/>
          <p14:tracePt t="19621" x="5892800" y="3079750"/>
          <p14:tracePt t="19638" x="6000750" y="3378200"/>
          <p14:tracePt t="19655" x="6070600" y="3562350"/>
          <p14:tracePt t="19671" x="6153150" y="3733800"/>
          <p14:tracePt t="19688" x="6254750" y="3968750"/>
          <p14:tracePt t="19705" x="6311900" y="4089400"/>
          <p14:tracePt t="19721" x="6369050" y="4191000"/>
          <p14:tracePt t="19738" x="6388100" y="4229100"/>
          <p14:tracePt t="19755" x="6388100" y="4241800"/>
          <p14:tracePt t="19771" x="6388100" y="4248150"/>
          <p14:tracePt t="21051" x="6388100" y="4235450"/>
          <p14:tracePt t="21058" x="6369050" y="4197350"/>
          <p14:tracePt t="21065" x="6350000" y="4165600"/>
          <p14:tracePt t="21072" x="6324600" y="4114800"/>
          <p14:tracePt t="21088" x="6254750" y="4019550"/>
          <p14:tracePt t="21105" x="6165850" y="3886200"/>
          <p14:tracePt t="21122" x="6000750" y="3638550"/>
          <p14:tracePt t="21155" x="5543550" y="2984500"/>
          <p14:tracePt t="21188" x="5143500" y="2495550"/>
          <p14:tracePt t="21222" x="4787900" y="2063750"/>
          <p14:tracePt t="21238" x="4654550" y="1924050"/>
          <p14:tracePt t="21255" x="4597400" y="1847850"/>
          <p14:tracePt t="21272" x="4546600" y="1784350"/>
          <p14:tracePt t="21288" x="4508500" y="1720850"/>
          <p14:tracePt t="21305" x="4495800" y="1682750"/>
          <p14:tracePt t="21322" x="4476750" y="1644650"/>
          <p14:tracePt t="21338" x="4476750" y="1638300"/>
          <p14:tracePt t="21355" x="4476750" y="1631950"/>
          <p14:tracePt t="21419" x="4476750" y="1625600"/>
          <p14:tracePt t="21433" x="4476750" y="1612900"/>
          <p14:tracePt t="21440" x="4483100" y="1581150"/>
          <p14:tracePt t="21455" x="4495800" y="1511300"/>
          <p14:tracePt t="21472" x="4521200" y="1409700"/>
          <p14:tracePt t="21488" x="4533900" y="1301750"/>
          <p14:tracePt t="21505" x="4540250" y="1270000"/>
          <p14:tracePt t="21522" x="4546600" y="1263650"/>
          <p14:tracePt t="21555" x="4552950" y="1263650"/>
          <p14:tracePt t="21572" x="4584700" y="1263650"/>
          <p14:tracePt t="21588" x="4629150" y="1270000"/>
          <p14:tracePt t="21605" x="4667250" y="1282700"/>
          <p14:tracePt t="21622" x="4749800" y="1327150"/>
          <p14:tracePt t="21638" x="4794250" y="1358900"/>
          <p14:tracePt t="21655" x="4838700" y="1397000"/>
          <p14:tracePt t="21672" x="4902200" y="1454150"/>
          <p14:tracePt t="21688" x="4978400" y="1517650"/>
          <p14:tracePt t="21705" x="5086350" y="1612900"/>
          <p14:tracePt t="21722" x="5162550" y="1701800"/>
          <p14:tracePt t="21738" x="5276850" y="1873250"/>
          <p14:tracePt t="21755" x="5365750" y="2019300"/>
          <p14:tracePt t="21771" x="5461000" y="2165350"/>
          <p14:tracePt t="21788" x="5619750" y="2413000"/>
          <p14:tracePt t="21805" x="5715000" y="2552700"/>
          <p14:tracePt t="21822" x="5829300" y="2736850"/>
          <p14:tracePt t="21838" x="5899150" y="2857500"/>
          <p14:tracePt t="21855" x="5956300" y="2971800"/>
          <p14:tracePt t="21872" x="6013450" y="3105150"/>
          <p14:tracePt t="21888" x="6051550" y="3175000"/>
          <p14:tracePt t="21905" x="6102350" y="3257550"/>
          <p14:tracePt t="21922" x="6140450" y="3314700"/>
          <p14:tracePt t="21938" x="6165850" y="3365500"/>
          <p14:tracePt t="21955" x="6197600" y="3441700"/>
          <p14:tracePt t="21972" x="6216650" y="3479800"/>
          <p14:tracePt t="21988" x="6229350" y="3517900"/>
          <p14:tracePt t="22005" x="6242050" y="3536950"/>
          <p14:tracePt t="22022" x="6242050" y="3549650"/>
          <p14:tracePt t="22079" x="6248400" y="3556000"/>
          <p14:tracePt t="22413" x="6248400" y="3543300"/>
          <p14:tracePt t="22420" x="6242050" y="3536950"/>
          <p14:tracePt t="22426" x="6242050" y="3517900"/>
          <p14:tracePt t="22438" x="6235700" y="3498850"/>
          <p14:tracePt t="22455" x="6216650" y="3435350"/>
          <p14:tracePt t="22472" x="6210300" y="3390900"/>
          <p14:tracePt t="22489" x="6210300" y="3352800"/>
          <p14:tracePt t="22505" x="6210300" y="3340100"/>
          <p14:tracePt t="22522" x="6210300" y="3327400"/>
          <p14:tracePt t="23149" x="6203950" y="3327400"/>
          <p14:tracePt t="23225" x="6203950" y="3321050"/>
          <p14:tracePt t="23281" x="6203950" y="33147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noFill/>
        </p:spPr>
        <p:txBody>
          <a:bodyPr/>
          <a:lstStyle/>
          <a:p>
            <a:pPr eaLnBrk="1" hangingPunct="1"/>
            <a:r>
              <a:rPr lang="en-US" altLang="en-US" sz="4000" smtClean="0">
                <a:solidFill>
                  <a:srgbClr val="FFCC00"/>
                </a:solidFill>
              </a:rPr>
              <a:t>Control for confounding</a:t>
            </a:r>
            <a:br>
              <a:rPr lang="en-US" altLang="en-US" sz="4000" smtClean="0">
                <a:solidFill>
                  <a:srgbClr val="FFCC00"/>
                </a:solidFill>
              </a:rPr>
            </a:br>
            <a:r>
              <a:rPr lang="en-US" altLang="en-US" sz="4000" smtClean="0">
                <a:solidFill>
                  <a:srgbClr val="FFCC00"/>
                </a:solidFill>
              </a:rPr>
              <a:t>(Restriction</a:t>
            </a:r>
            <a:r>
              <a:rPr lang="nb-NO" altLang="en-US" sz="4000" smtClean="0">
                <a:solidFill>
                  <a:srgbClr val="FFCC00"/>
                </a:solidFill>
              </a:rPr>
              <a:t>)</a:t>
            </a:r>
            <a:endParaRPr lang="en-US" altLang="en-US" sz="4000" smtClean="0">
              <a:solidFill>
                <a:srgbClr val="FFCC00"/>
              </a:solidFill>
            </a:endParaRPr>
          </a:p>
        </p:txBody>
      </p:sp>
      <p:sp>
        <p:nvSpPr>
          <p:cNvPr id="19459" name="Rectangle 5"/>
          <p:cNvSpPr>
            <a:spLocks noChangeArrowheads="1"/>
          </p:cNvSpPr>
          <p:nvPr/>
        </p:nvSpPr>
        <p:spPr bwMode="auto">
          <a:xfrm>
            <a:off x="0" y="2667000"/>
            <a:ext cx="3962400" cy="3505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460" name="Text Box 6"/>
          <p:cNvSpPr txBox="1">
            <a:spLocks noChangeArrowheads="1"/>
          </p:cNvSpPr>
          <p:nvPr/>
        </p:nvSpPr>
        <p:spPr bwMode="auto">
          <a:xfrm>
            <a:off x="381000" y="2971800"/>
            <a:ext cx="2971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Simple</a:t>
            </a:r>
          </a:p>
          <a:p>
            <a:pPr eaLnBrk="1" hangingPunct="1">
              <a:spcBef>
                <a:spcPct val="50000"/>
              </a:spcBef>
              <a:buFontTx/>
              <a:buNone/>
            </a:pPr>
            <a:r>
              <a:rPr lang="nb-NO" altLang="en-US">
                <a:solidFill>
                  <a:schemeClr val="bg1"/>
                </a:solidFill>
              </a:rPr>
              <a:t>inexpensive</a:t>
            </a:r>
            <a:endParaRPr lang="en-US" altLang="en-US">
              <a:solidFill>
                <a:schemeClr val="bg1"/>
              </a:solidFill>
            </a:endParaRPr>
          </a:p>
        </p:txBody>
      </p:sp>
      <p:sp>
        <p:nvSpPr>
          <p:cNvPr id="19461" name="Text Box 7"/>
          <p:cNvSpPr txBox="1">
            <a:spLocks noChangeArrowheads="1"/>
          </p:cNvSpPr>
          <p:nvPr/>
        </p:nvSpPr>
        <p:spPr bwMode="auto">
          <a:xfrm>
            <a:off x="914400" y="19050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a:solidFill>
                  <a:schemeClr val="bg1"/>
                </a:solidFill>
              </a:rPr>
              <a:t>+</a:t>
            </a:r>
            <a:endParaRPr lang="en-US" altLang="en-US" sz="4000" b="1">
              <a:solidFill>
                <a:schemeClr val="bg1"/>
              </a:solidFill>
            </a:endParaRPr>
          </a:p>
        </p:txBody>
      </p:sp>
      <p:sp>
        <p:nvSpPr>
          <p:cNvPr id="19462" name="Text Box 8"/>
          <p:cNvSpPr txBox="1">
            <a:spLocks noChangeArrowheads="1"/>
          </p:cNvSpPr>
          <p:nvPr/>
        </p:nvSpPr>
        <p:spPr bwMode="auto">
          <a:xfrm>
            <a:off x="4953000" y="2865438"/>
            <a:ext cx="4191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Reduces number of subjects</a:t>
            </a:r>
          </a:p>
          <a:p>
            <a:pPr eaLnBrk="1" hangingPunct="1">
              <a:spcBef>
                <a:spcPct val="50000"/>
              </a:spcBef>
              <a:buFontTx/>
              <a:buNone/>
            </a:pPr>
            <a:r>
              <a:rPr lang="nb-NO" altLang="en-US">
                <a:solidFill>
                  <a:schemeClr val="bg1"/>
                </a:solidFill>
              </a:rPr>
              <a:t>No evaluation of different levels of the confounder</a:t>
            </a:r>
          </a:p>
          <a:p>
            <a:pPr eaLnBrk="1" hangingPunct="1">
              <a:spcBef>
                <a:spcPct val="50000"/>
              </a:spcBef>
              <a:buFontTx/>
              <a:buNone/>
            </a:pPr>
            <a:r>
              <a:rPr lang="nb-NO" altLang="en-US">
                <a:solidFill>
                  <a:schemeClr val="bg1"/>
                </a:solidFill>
              </a:rPr>
              <a:t>Limits generaizability</a:t>
            </a:r>
            <a:endParaRPr lang="en-US" altLang="en-US">
              <a:solidFill>
                <a:schemeClr val="bg1"/>
              </a:solidFill>
            </a:endParaRPr>
          </a:p>
        </p:txBody>
      </p:sp>
      <p:sp>
        <p:nvSpPr>
          <p:cNvPr id="19463" name="Rectangle 9"/>
          <p:cNvSpPr>
            <a:spLocks noChangeArrowheads="1"/>
          </p:cNvSpPr>
          <p:nvPr/>
        </p:nvSpPr>
        <p:spPr bwMode="auto">
          <a:xfrm>
            <a:off x="4724400" y="2590800"/>
            <a:ext cx="4419600" cy="38100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19464" name="Text Box 10"/>
          <p:cNvSpPr txBox="1">
            <a:spLocks noChangeArrowheads="1"/>
          </p:cNvSpPr>
          <p:nvPr/>
        </p:nvSpPr>
        <p:spPr bwMode="auto">
          <a:xfrm>
            <a:off x="6689725" y="1898650"/>
            <a:ext cx="354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4000" b="1">
                <a:solidFill>
                  <a:schemeClr val="bg1"/>
                </a:solidFill>
              </a:rPr>
              <a:t>-</a:t>
            </a:r>
            <a:endParaRPr lang="en-US" altLang="en-US" sz="4000" b="1">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48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64" x="6223000" y="3302000"/>
          <p14:tracePt t="2170" x="6254750" y="3289300"/>
          <p14:tracePt t="2177" x="6299200" y="3276600"/>
          <p14:tracePt t="2193" x="6375400" y="3251200"/>
          <p14:tracePt t="2210" x="6470650" y="3232150"/>
          <p14:tracePt t="2226" x="6629400" y="3225800"/>
          <p14:tracePt t="2243" x="6737350" y="3232150"/>
          <p14:tracePt t="2277" x="6991350" y="3321050"/>
          <p14:tracePt t="2310" x="7258050" y="3479800"/>
          <p14:tracePt t="2343" x="7499350" y="3695700"/>
          <p14:tracePt t="2360" x="7556500" y="3733800"/>
          <p14:tracePt t="2376" x="7607300" y="3759200"/>
          <p14:tracePt t="2393" x="7677150" y="3759200"/>
          <p14:tracePt t="2410" x="7727950" y="3721100"/>
          <p14:tracePt t="2427" x="7816850" y="3625850"/>
          <p14:tracePt t="2443" x="7880350" y="3536950"/>
          <p14:tracePt t="2460" x="7937500" y="3454400"/>
          <p14:tracePt t="2476" x="8013700" y="3333750"/>
          <p14:tracePt t="2493" x="8070850" y="3219450"/>
          <p14:tracePt t="2510" x="8153400" y="3016250"/>
          <p14:tracePt t="2527" x="8210550" y="2901950"/>
          <p14:tracePt t="2543" x="8255000" y="2806700"/>
          <p14:tracePt t="2560" x="8318500" y="2647950"/>
          <p14:tracePt t="2577" x="8362950" y="2546350"/>
          <p14:tracePt t="2593" x="8382000" y="2432050"/>
          <p14:tracePt t="2610" x="8388350" y="2355850"/>
          <p14:tracePt t="2626" x="8388350" y="2266950"/>
          <p14:tracePt t="2643" x="8324850" y="2120900"/>
          <p14:tracePt t="2660" x="8261350" y="2006600"/>
          <p14:tracePt t="2676" x="8108950" y="1835150"/>
          <p14:tracePt t="2693" x="7962900" y="1733550"/>
          <p14:tracePt t="2710" x="7753350" y="1600200"/>
          <p14:tracePt t="2727" x="7327900" y="1390650"/>
          <p14:tracePt t="2743" x="6991350" y="1276350"/>
          <p14:tracePt t="2761" x="6578600" y="1200150"/>
          <p14:tracePt t="2777" x="6292850" y="1155700"/>
          <p14:tracePt t="2793" x="6115050" y="1136650"/>
          <p14:tracePt t="2810" x="5937250" y="1117600"/>
          <p14:tracePt t="2827" x="5873750" y="1111250"/>
          <p14:tracePt t="2843" x="5842000" y="1111250"/>
          <p14:tracePt t="2860" x="5835650" y="1111250"/>
          <p14:tracePt t="3249" x="5816600" y="1111250"/>
          <p14:tracePt t="3255" x="5772150" y="1098550"/>
          <p14:tracePt t="3261" x="5715000" y="1079500"/>
          <p14:tracePt t="3277" x="5581650" y="1060450"/>
          <p14:tracePt t="3293" x="5441950" y="1022350"/>
          <p14:tracePt t="3310" x="5245100" y="977900"/>
          <p14:tracePt t="3326" x="5111750" y="958850"/>
          <p14:tracePt t="3343" x="4984750" y="933450"/>
          <p14:tracePt t="3360" x="4832350" y="901700"/>
          <p14:tracePt t="3377" x="4762500" y="889000"/>
          <p14:tracePt t="3393" x="4648200" y="876300"/>
          <p14:tracePt t="3410" x="4591050" y="869950"/>
          <p14:tracePt t="3426" x="4533900" y="869950"/>
          <p14:tracePt t="3443" x="4445000" y="869950"/>
          <p14:tracePt t="3460" x="4406900" y="869950"/>
          <p14:tracePt t="3476" x="4381500" y="869950"/>
          <p14:tracePt t="3493" x="4375150" y="869950"/>
          <p14:tracePt t="3566" x="4381500" y="863600"/>
          <p14:tracePt t="3574" x="4394200" y="850900"/>
          <p14:tracePt t="3581" x="4406900" y="838200"/>
          <p14:tracePt t="3593" x="4438650" y="819150"/>
          <p14:tracePt t="3610" x="4584700" y="730250"/>
          <p14:tracePt t="3627" x="4718050" y="660400"/>
          <p14:tracePt t="3643" x="4927600" y="596900"/>
          <p14:tracePt t="3660" x="5060950" y="571500"/>
          <p14:tracePt t="3676" x="5168900" y="571500"/>
          <p14:tracePt t="3693" x="5302250" y="603250"/>
          <p14:tracePt t="3710" x="5384800" y="641350"/>
          <p14:tracePt t="3726" x="5467350" y="717550"/>
          <p14:tracePt t="3743" x="5505450" y="762000"/>
          <p14:tracePt t="3760" x="5543550" y="806450"/>
          <p14:tracePt t="3777" x="5562600" y="889000"/>
          <p14:tracePt t="3793" x="5562600" y="933450"/>
          <p14:tracePt t="3810" x="5549900" y="965200"/>
          <p14:tracePt t="3827" x="5524500" y="1022350"/>
          <p14:tracePt t="3843" x="5505450" y="1035050"/>
          <p14:tracePt t="3860" x="5467350" y="1073150"/>
          <p14:tracePt t="3877" x="5454650" y="1085850"/>
          <p14:tracePt t="3893" x="5429250" y="1098550"/>
          <p14:tracePt t="3910" x="5416550" y="1104900"/>
          <p14:tracePt t="3927" x="5391150" y="1104900"/>
          <p14:tracePt t="3943" x="5359400" y="1098550"/>
          <p14:tracePt t="3960" x="5334000" y="1098550"/>
          <p14:tracePt t="3977" x="5314950" y="1098550"/>
          <p14:tracePt t="3993" x="5276850" y="1079500"/>
          <p14:tracePt t="4010" x="5257800" y="1073150"/>
          <p14:tracePt t="4027" x="5238750" y="1047750"/>
          <p14:tracePt t="4043" x="5226050" y="1041400"/>
          <p14:tracePt t="4060" x="5213350" y="1035050"/>
          <p14:tracePt t="4077" x="5207000" y="1028700"/>
          <p14:tracePt t="4093" x="5200650" y="1022350"/>
          <p14:tracePt t="4110" x="5200650" y="1016000"/>
          <p14:tracePt t="4143" x="5194300" y="1016000"/>
          <p14:tracePt t="4712" x="5175250" y="1016000"/>
          <p14:tracePt t="4719" x="5156200" y="1016000"/>
          <p14:tracePt t="4726" x="5143500" y="1009650"/>
          <p14:tracePt t="4743" x="5118100" y="996950"/>
          <p14:tracePt t="4760" x="5099050" y="984250"/>
          <p14:tracePt t="4776" x="5092700" y="984250"/>
          <p14:tracePt t="4827" x="5099050" y="946150"/>
          <p14:tracePt t="4860" x="5143500" y="876300"/>
          <p14:tracePt t="4893" x="5213350" y="831850"/>
          <p14:tracePt t="4910" x="5251450" y="831850"/>
          <p14:tracePt t="4926" x="5308600" y="831850"/>
          <p14:tracePt t="4943" x="5441950" y="844550"/>
          <p14:tracePt t="4960" x="5524500" y="869950"/>
          <p14:tracePt t="4976" x="5613400" y="920750"/>
          <p14:tracePt t="4993" x="5657850" y="965200"/>
          <p14:tracePt t="5010" x="5702300" y="1009650"/>
          <p14:tracePt t="5027" x="5727700" y="1060450"/>
          <p14:tracePt t="5043" x="5740400" y="1085850"/>
          <p14:tracePt t="5060" x="5740400" y="1117600"/>
          <p14:tracePt t="5077" x="5740400" y="1136650"/>
          <p14:tracePt t="5110" x="5740400" y="1143000"/>
          <p14:tracePt t="5127" x="5715000" y="1143000"/>
          <p14:tracePt t="5143" x="5676900" y="1143000"/>
          <p14:tracePt t="5160" x="5645150" y="1123950"/>
          <p14:tracePt t="5176" x="5607050" y="1104900"/>
          <p14:tracePt t="5193" x="5518150" y="1060450"/>
          <p14:tracePt t="5210" x="5448300" y="1028700"/>
          <p14:tracePt t="5226" x="5334000" y="958850"/>
          <p14:tracePt t="5243" x="5251450" y="908050"/>
          <p14:tracePt t="5260" x="5168900" y="850900"/>
          <p14:tracePt t="5277" x="4997450" y="768350"/>
          <p14:tracePt t="5293" x="4851400" y="723900"/>
          <p14:tracePt t="5310" x="4667250" y="685800"/>
          <p14:tracePt t="5327" x="4540250" y="679450"/>
          <p14:tracePt t="5343" x="4387850" y="679450"/>
          <p14:tracePt t="5360" x="4184650" y="692150"/>
          <p14:tracePt t="5377" x="4064000" y="730250"/>
          <p14:tracePt t="5393" x="3905250" y="800100"/>
          <p14:tracePt t="5410" x="3810000" y="857250"/>
          <p14:tracePt t="5427" x="3695700" y="946150"/>
          <p14:tracePt t="5443" x="3644900" y="1003300"/>
          <p14:tracePt t="5460" x="3613150" y="1041400"/>
          <p14:tracePt t="5477" x="3587750" y="1092200"/>
          <p14:tracePt t="5494" x="3575050" y="1117600"/>
          <p14:tracePt t="5510" x="3575050" y="1149350"/>
          <p14:tracePt t="5527" x="3587750" y="1187450"/>
          <p14:tracePt t="5544" x="3613150" y="1206500"/>
          <p14:tracePt t="5560" x="3676650" y="1276350"/>
          <p14:tracePt t="5577" x="3740150" y="1314450"/>
          <p14:tracePt t="5593" x="3822700" y="1377950"/>
          <p14:tracePt t="5610" x="3949700" y="1454150"/>
          <p14:tracePt t="5627" x="4044950" y="1485900"/>
          <p14:tracePt t="5643" x="4191000" y="1524000"/>
          <p14:tracePt t="5660" x="4311650" y="1549400"/>
          <p14:tracePt t="5677" x="4406900" y="1555750"/>
          <p14:tracePt t="5693" x="4527550" y="1568450"/>
          <p14:tracePt t="5710" x="4578350" y="1568450"/>
          <p14:tracePt t="5727" x="4654550" y="1568450"/>
          <p14:tracePt t="5744" x="4699000" y="1562100"/>
          <p14:tracePt t="5760" x="4730750" y="1555750"/>
          <p14:tracePt t="5776" x="4781550" y="1536700"/>
          <p14:tracePt t="5793" x="4800600" y="1517650"/>
          <p14:tracePt t="5810" x="4819650" y="1504950"/>
          <p14:tracePt t="5826" x="4832350" y="1498600"/>
          <p14:tracePt t="6595" x="4826000" y="1498600"/>
          <p14:tracePt t="6922" x="4832350" y="1498600"/>
          <p14:tracePt t="6992" x="4838700" y="1485900"/>
          <p14:tracePt t="6998" x="4845050" y="1466850"/>
          <p14:tracePt t="7010" x="4851400" y="1441450"/>
          <p14:tracePt t="7027" x="4883150" y="1365250"/>
          <p14:tracePt t="7043" x="4902200" y="1308100"/>
          <p14:tracePt t="7060" x="4921250" y="1238250"/>
          <p14:tracePt t="7077" x="4933950" y="1200150"/>
          <p14:tracePt t="7094" x="4940300" y="1174750"/>
          <p14:tracePt t="7127" x="4940300" y="1130300"/>
          <p14:tracePt t="7160" x="4889500" y="1073150"/>
          <p14:tracePt t="7193" x="4768850" y="1003300"/>
          <p14:tracePt t="7210" x="4699000" y="990600"/>
          <p14:tracePt t="7227" x="4584700" y="971550"/>
          <p14:tracePt t="7243" x="4495800" y="965200"/>
          <p14:tracePt t="7260" x="4419600" y="965200"/>
          <p14:tracePt t="7277" x="4298950" y="971550"/>
          <p14:tracePt t="7294" x="4229100" y="990600"/>
          <p14:tracePt t="7310" x="4133850" y="1016000"/>
          <p14:tracePt t="7327" x="4102100" y="1016000"/>
          <p14:tracePt t="7343" x="4076700" y="1022350"/>
          <p14:tracePt t="7360" x="4051300" y="1041400"/>
          <p14:tracePt t="7377" x="4044950" y="1047750"/>
          <p14:tracePt t="7394" x="4025900" y="1060450"/>
          <p14:tracePt t="7410" x="4019550" y="1066800"/>
          <p14:tracePt t="7427" x="4019550" y="1073150"/>
          <p14:tracePt t="7443" x="4013200" y="1073150"/>
          <p14:tracePt t="7547" x="4013200" y="1079500"/>
          <p14:tracePt t="7554" x="4006850" y="1092200"/>
          <p14:tracePt t="7568" x="4006850" y="1104900"/>
          <p14:tracePt t="7577" x="4006850" y="1111250"/>
          <p14:tracePt t="7594" x="4006850" y="1117600"/>
          <p14:tracePt t="7610" x="4013200" y="1130300"/>
          <p14:tracePt t="7644" x="4013200" y="1136650"/>
          <p14:tracePt t="8659" x="3987800" y="1136650"/>
          <p14:tracePt t="8666" x="3949700" y="1143000"/>
          <p14:tracePt t="8677" x="3911600" y="1149350"/>
          <p14:tracePt t="8693" x="3778250" y="1168400"/>
          <p14:tracePt t="8711" x="3663950" y="1181100"/>
          <p14:tracePt t="8727" x="3543300" y="1181100"/>
          <p14:tracePt t="8744" x="3365500" y="1187450"/>
          <p14:tracePt t="8761" x="3213100" y="1187450"/>
          <p14:tracePt t="8794" x="2863850" y="1168400"/>
          <p14:tracePt t="8827" x="2527300" y="1123950"/>
          <p14:tracePt t="8860" x="2349500" y="1104900"/>
          <p14:tracePt t="8877" x="2317750" y="1098550"/>
          <p14:tracePt t="8893" x="2292350" y="1092200"/>
          <p14:tracePt t="8910" x="2279650" y="1079500"/>
          <p14:tracePt t="8986" x="2286000" y="1079500"/>
          <p14:tracePt t="8992" x="2298700" y="1079500"/>
          <p14:tracePt t="9000" x="2305050" y="1092200"/>
          <p14:tracePt t="9010" x="2305050" y="1104900"/>
          <p14:tracePt t="9027" x="2311400" y="1250950"/>
          <p14:tracePt t="9044" x="2305050" y="1441450"/>
          <p14:tracePt t="9060" x="2273300" y="1638300"/>
          <p14:tracePt t="9077" x="2171700" y="1987550"/>
          <p14:tracePt t="9094" x="2089150" y="2197100"/>
          <p14:tracePt t="9110" x="1968500" y="2432050"/>
          <p14:tracePt t="9127" x="1911350" y="2546350"/>
          <p14:tracePt t="9144" x="1866900" y="2628900"/>
          <p14:tracePt t="9146" x="1847850" y="2647950"/>
          <p14:tracePt t="9160" x="1822450" y="2705100"/>
          <p14:tracePt t="9177" x="1803400" y="2717800"/>
          <p14:tracePt t="9193" x="1797050" y="2730500"/>
          <p14:tracePt t="9227" x="1797050" y="2736850"/>
          <p14:tracePt t="9243" x="1797050" y="2743200"/>
          <p14:tracePt t="9284" x="1797050" y="2736850"/>
          <p14:tracePt t="9291" x="1797050" y="2730500"/>
          <p14:tracePt t="9298" x="1797050" y="2724150"/>
          <p14:tracePt t="9310" x="1803400" y="2711450"/>
          <p14:tracePt t="9327" x="1822450" y="2673350"/>
          <p14:tracePt t="9344" x="1835150" y="2647950"/>
          <p14:tracePt t="9360" x="1835150" y="2628900"/>
          <p14:tracePt t="9409" x="1835150" y="2635250"/>
          <p14:tracePt t="9417" x="1835150" y="2641600"/>
          <p14:tracePt t="9430" x="1822450" y="2654300"/>
          <p14:tracePt t="9444" x="1809750" y="2679700"/>
          <p14:tracePt t="9460" x="1784350" y="2711450"/>
          <p14:tracePt t="9477" x="1758950" y="2724150"/>
          <p14:tracePt t="9769" x="1733550" y="2755900"/>
          <p14:tracePt t="9776" x="1701800" y="2794000"/>
          <p14:tracePt t="9782" x="1663700" y="2844800"/>
          <p14:tracePt t="9793" x="1631950" y="2889250"/>
          <p14:tracePt t="9810" x="1504950" y="3067050"/>
          <p14:tracePt t="9827" x="1422400" y="3162300"/>
          <p14:tracePt t="9843" x="1352550" y="3238500"/>
          <p14:tracePt t="9860" x="1257300" y="3327400"/>
          <p14:tracePt t="9877" x="1212850" y="3378200"/>
          <p14:tracePt t="9893" x="1162050" y="3467100"/>
          <p14:tracePt t="9910" x="1136650" y="3549650"/>
          <p14:tracePt t="9927" x="1098550" y="3619500"/>
          <p14:tracePt t="9943" x="1066800" y="3708400"/>
          <p14:tracePt t="9960" x="1054100" y="3752850"/>
          <p14:tracePt t="9977" x="1041400" y="3816350"/>
          <p14:tracePt t="9993" x="1028700" y="3841750"/>
          <p14:tracePt t="10010" x="1022350" y="3879850"/>
          <p14:tracePt t="10027" x="1009650" y="3943350"/>
          <p14:tracePt t="10044" x="1009650" y="3987800"/>
          <p14:tracePt t="10060" x="1009650" y="4057650"/>
          <p14:tracePt t="10077" x="1016000" y="4089400"/>
          <p14:tracePt t="10094" x="1022350" y="4133850"/>
          <p14:tracePt t="10110" x="1041400" y="4191000"/>
          <p14:tracePt t="10127" x="1054100" y="4241800"/>
          <p14:tracePt t="10143" x="1066800" y="4292600"/>
          <p14:tracePt t="10161" x="1079500" y="4318000"/>
          <p14:tracePt t="10177" x="1085850" y="4337050"/>
          <p14:tracePt t="10194" x="1092200" y="4349750"/>
          <p14:tracePt t="10210" x="1092200" y="4356100"/>
          <p14:tracePt t="10734" x="1092200" y="4349750"/>
          <p14:tracePt t="10742" x="1092200" y="4337050"/>
          <p14:tracePt t="10748" x="1092200" y="4324350"/>
          <p14:tracePt t="10761" x="1092200" y="4305300"/>
          <p14:tracePt t="10777" x="1066800" y="4254500"/>
          <p14:tracePt t="10794" x="1054100" y="4222750"/>
          <p14:tracePt t="10811" x="1041400" y="4178300"/>
          <p14:tracePt t="10844" x="1022350" y="4121150"/>
          <p14:tracePt t="10877" x="984250" y="4025900"/>
          <p14:tracePt t="10910" x="958850" y="3905250"/>
          <p14:tracePt t="10927" x="958850" y="3848100"/>
          <p14:tracePt t="10944" x="977900" y="3746500"/>
          <p14:tracePt t="10960" x="1016000" y="3651250"/>
          <p14:tracePt t="10977" x="1079500" y="3473450"/>
          <p14:tracePt t="10994" x="1136650" y="3365500"/>
          <p14:tracePt t="11010" x="1200150" y="3270250"/>
          <p14:tracePt t="11027" x="1314450" y="3117850"/>
          <p14:tracePt t="11043" x="1422400" y="2997200"/>
          <p14:tracePt t="11060" x="1593850" y="2851150"/>
          <p14:tracePt t="11077" x="1695450" y="2781300"/>
          <p14:tracePt t="11093" x="1841500" y="2705100"/>
          <p14:tracePt t="11110" x="2076450" y="2603500"/>
          <p14:tracePt t="11127" x="2228850" y="2546350"/>
          <p14:tracePt t="11144" x="2482850" y="2451100"/>
          <p14:tracePt t="11160" x="2654300" y="2406650"/>
          <p14:tracePt t="11177" x="2813050" y="2368550"/>
          <p14:tracePt t="11194" x="3073400" y="2336800"/>
          <p14:tracePt t="11211" x="3251200" y="2317750"/>
          <p14:tracePt t="11227" x="3498850" y="2324100"/>
          <p14:tracePt t="11244" x="3663950" y="2330450"/>
          <p14:tracePt t="11260" x="3803650" y="2336800"/>
          <p14:tracePt t="11277" x="4006850" y="2362200"/>
          <p14:tracePt t="11294" x="4146550" y="2362200"/>
          <p14:tracePt t="11311" x="4381500" y="2381250"/>
          <p14:tracePt t="11327" x="4527550" y="2387600"/>
          <p14:tracePt t="11344" x="4679950" y="2406650"/>
          <p14:tracePt t="11360" x="4870450" y="2419350"/>
          <p14:tracePt t="11377" x="4984750" y="2451100"/>
          <p14:tracePt t="11395" x="5099050" y="2476500"/>
          <p14:tracePt t="11410" x="5143500" y="2482850"/>
          <p14:tracePt t="11427" x="5181600" y="2489200"/>
          <p14:tracePt t="11444" x="5200650" y="2489200"/>
          <p14:tracePt t="11460" x="5207000" y="2489200"/>
          <p14:tracePt t="11954" x="5213350" y="2476500"/>
          <p14:tracePt t="11961" x="5232400" y="2451100"/>
          <p14:tracePt t="11968" x="5251450" y="2419350"/>
          <p14:tracePt t="11977" x="5270500" y="2393950"/>
          <p14:tracePt t="11994" x="5314950" y="2330450"/>
          <p14:tracePt t="12010" x="5384800" y="2247900"/>
          <p14:tracePt t="12027" x="5454650" y="2178050"/>
          <p14:tracePt t="12044" x="5530850" y="2114550"/>
          <p14:tracePt t="12077" x="5753100" y="2006600"/>
          <p14:tracePt t="12110" x="5994400" y="1993900"/>
          <p14:tracePt t="12144" x="6235700" y="2095500"/>
          <p14:tracePt t="12161" x="6324600" y="2184400"/>
          <p14:tracePt t="12163" x="6356350" y="2241550"/>
          <p14:tracePt t="12177" x="6413500" y="2343150"/>
          <p14:tracePt t="12194" x="6451600" y="2476500"/>
          <p14:tracePt t="12210" x="6489700" y="2628900"/>
          <p14:tracePt t="12227" x="6502400" y="2832100"/>
          <p14:tracePt t="12244" x="6502400" y="2952750"/>
          <p14:tracePt t="12260" x="6477000" y="3124200"/>
          <p14:tracePt t="12277" x="6464300" y="3206750"/>
          <p14:tracePt t="12293" x="6445250" y="3244850"/>
          <p14:tracePt t="12311" x="6438900" y="3270250"/>
          <p14:tracePt t="12327" x="6438900" y="3276600"/>
          <p14:tracePt t="12427" x="6438900" y="3251200"/>
          <p14:tracePt t="12434" x="6438900" y="3238500"/>
          <p14:tracePt t="12444" x="6438900" y="3206750"/>
          <p14:tracePt t="12460" x="6419850" y="3117850"/>
          <p14:tracePt t="12477" x="6407150" y="2997200"/>
          <p14:tracePt t="12494" x="6400800" y="2940050"/>
          <p14:tracePt t="12510" x="6388100" y="2863850"/>
          <p14:tracePt t="12527" x="6381750" y="2819400"/>
          <p14:tracePt t="12543" x="6375400" y="2794000"/>
          <p14:tracePt t="12560" x="6356350" y="2743200"/>
          <p14:tracePt t="12577" x="6343650" y="2711450"/>
          <p14:tracePt t="12594" x="6299200" y="2673350"/>
          <p14:tracePt t="12611" x="6267450" y="2647950"/>
          <p14:tracePt t="12627" x="6203950" y="2616200"/>
          <p14:tracePt t="12644" x="6108700" y="2578100"/>
          <p14:tracePt t="12660" x="6045200" y="2565400"/>
          <p14:tracePt t="12677" x="5949950" y="2559050"/>
          <p14:tracePt t="12694" x="5873750" y="2559050"/>
          <p14:tracePt t="12710" x="5772150" y="2565400"/>
          <p14:tracePt t="12727" x="5632450" y="2616200"/>
          <p14:tracePt t="12744" x="5562600" y="2641600"/>
          <p14:tracePt t="12760" x="5461000" y="2717800"/>
          <p14:tracePt t="12777" x="5397500" y="2768600"/>
          <p14:tracePt t="12794" x="5334000" y="2832100"/>
          <p14:tracePt t="12810" x="5245100" y="2927350"/>
          <p14:tracePt t="12827" x="5200650" y="2978150"/>
          <p14:tracePt t="12843" x="5149850" y="3035300"/>
          <p14:tracePt t="12861" x="5118100" y="3067050"/>
          <p14:tracePt t="12877" x="5105400" y="3086100"/>
          <p14:tracePt t="12894" x="5092700" y="3117850"/>
          <p14:tracePt t="12910" x="5092700" y="3136900"/>
          <p14:tracePt t="12927" x="5086350" y="3175000"/>
          <p14:tracePt t="12944" x="5086350" y="3194050"/>
          <p14:tracePt t="12960" x="5086350" y="3219450"/>
          <p14:tracePt t="12977" x="5086350" y="3232150"/>
          <p14:tracePt t="12994" x="5099050" y="3244850"/>
          <p14:tracePt t="13010" x="5130800" y="3263900"/>
          <p14:tracePt t="13027" x="5168900" y="3276600"/>
          <p14:tracePt t="13044" x="5219700" y="3308350"/>
          <p14:tracePt t="13060" x="5308600" y="3352800"/>
          <p14:tracePt t="13077" x="5372100" y="3390900"/>
          <p14:tracePt t="13093" x="5473700" y="3454400"/>
          <p14:tracePt t="13110" x="5568950" y="3517900"/>
          <p14:tracePt t="13127" x="5676900" y="3581400"/>
          <p14:tracePt t="13144" x="5835650" y="3670300"/>
          <p14:tracePt t="13160" x="5943600" y="3721100"/>
          <p14:tracePt t="13177" x="6102350" y="3765550"/>
          <p14:tracePt t="13194" x="6210300" y="3790950"/>
          <p14:tracePt t="13211" x="6318250" y="3803650"/>
          <p14:tracePt t="13227" x="6457950" y="3816350"/>
          <p14:tracePt t="13244" x="6534150" y="3816350"/>
          <p14:tracePt t="13260" x="6642100" y="3790950"/>
          <p14:tracePt t="13277" x="6705600" y="3778250"/>
          <p14:tracePt t="13294" x="6769100" y="3759200"/>
          <p14:tracePt t="13310" x="6851650" y="3695700"/>
          <p14:tracePt t="13327" x="6889750" y="3657600"/>
          <p14:tracePt t="13344" x="6953250" y="3587750"/>
          <p14:tracePt t="13361" x="6972300" y="3549650"/>
          <p14:tracePt t="13377" x="6991350" y="3511550"/>
          <p14:tracePt t="13394" x="7004050" y="3460750"/>
          <p14:tracePt t="13411" x="7010400" y="3429000"/>
          <p14:tracePt t="13427" x="7010400" y="3371850"/>
          <p14:tracePt t="13444" x="6997700" y="3327400"/>
          <p14:tracePt t="13460" x="6972300" y="3282950"/>
          <p14:tracePt t="13477" x="6927850" y="3206750"/>
          <p14:tracePt t="13494" x="6877050" y="3168650"/>
          <p14:tracePt t="13511" x="6781800" y="3117850"/>
          <p14:tracePt t="13527" x="6686550" y="3079750"/>
          <p14:tracePt t="13544" x="6597650" y="3041650"/>
          <p14:tracePt t="13560" x="6483350" y="3009900"/>
          <p14:tracePt t="13577" x="6381750" y="2997200"/>
          <p14:tracePt t="13594" x="6210300" y="2978150"/>
          <p14:tracePt t="13611" x="6102350" y="2978150"/>
          <p14:tracePt t="13627" x="6013450" y="2978150"/>
          <p14:tracePt t="13644" x="5880100" y="2997200"/>
          <p14:tracePt t="13660" x="5797550" y="3003550"/>
          <p14:tracePt t="13678" x="5683250" y="3028950"/>
          <p14:tracePt t="13694" x="5619750" y="3041650"/>
          <p14:tracePt t="13711" x="5568950" y="3060700"/>
          <p14:tracePt t="13727" x="5518150" y="3086100"/>
          <p14:tracePt t="13744" x="5480050" y="3111500"/>
          <p14:tracePt t="13760" x="5448300" y="3143250"/>
          <p14:tracePt t="13777" x="5429250" y="3175000"/>
          <p14:tracePt t="13794" x="5416550" y="3206750"/>
          <p14:tracePt t="13810" x="5410200" y="3238500"/>
          <p14:tracePt t="13827" x="5410200" y="3276600"/>
          <p14:tracePt t="13844" x="5410200" y="3327400"/>
          <p14:tracePt t="13861" x="5410200" y="3365500"/>
          <p14:tracePt t="13877" x="5429250" y="3397250"/>
          <p14:tracePt t="13894" x="5473700" y="3435350"/>
          <p14:tracePt t="13910" x="5518150" y="3467100"/>
          <p14:tracePt t="13928" x="5651500" y="3505200"/>
          <p14:tracePt t="13944" x="5778500" y="3524250"/>
          <p14:tracePt t="13960" x="5918200" y="3536950"/>
          <p14:tracePt t="13977" x="6146800" y="3562350"/>
          <p14:tracePt t="13994" x="6318250" y="3581400"/>
          <p14:tracePt t="14011" x="6540500" y="3581400"/>
          <p14:tracePt t="14027" x="6673850" y="3581400"/>
          <p14:tracePt t="14044" x="6813550" y="3568700"/>
          <p14:tracePt t="14060" x="7010400" y="3543300"/>
          <p14:tracePt t="14077" x="7124700" y="3511550"/>
          <p14:tracePt t="14094" x="7277100" y="3460750"/>
          <p14:tracePt t="14110" x="7404100" y="3416300"/>
          <p14:tracePt t="14127" x="7505700" y="3384550"/>
          <p14:tracePt t="14144" x="7632700" y="3327400"/>
          <p14:tracePt t="14160" x="7708900" y="3276600"/>
          <p14:tracePt t="14177" x="7778750" y="3213100"/>
          <p14:tracePt t="14194" x="7848600" y="3149600"/>
          <p14:tracePt t="14211" x="7880350" y="3117850"/>
          <p14:tracePt t="14227" x="7924800" y="3073400"/>
          <p14:tracePt t="14244" x="7950200" y="3048000"/>
          <p14:tracePt t="14260" x="7975600" y="3028950"/>
          <p14:tracePt t="14277" x="7981950" y="3016250"/>
          <p14:tracePt t="14294" x="7988300" y="3016250"/>
          <p14:tracePt t="14352" x="7981950" y="3016250"/>
          <p14:tracePt t="14359" x="7969250" y="3009900"/>
          <p14:tracePt t="14366" x="7950200" y="3003550"/>
          <p14:tracePt t="14377" x="7931150" y="2997200"/>
          <p14:tracePt t="14394" x="7785100" y="2959100"/>
          <p14:tracePt t="14410" x="7664450" y="2940050"/>
          <p14:tracePt t="14428" x="7524750" y="2927350"/>
          <p14:tracePt t="14444" x="7289800" y="2914650"/>
          <p14:tracePt t="14460" x="7131050" y="2921000"/>
          <p14:tracePt t="14477" x="6883400" y="2933700"/>
          <p14:tracePt t="14494" x="6724650" y="2952750"/>
          <p14:tracePt t="14511" x="6584950" y="2971800"/>
          <p14:tracePt t="14527" x="6400800" y="3003550"/>
          <p14:tracePt t="14544" x="6273800" y="3016250"/>
          <p14:tracePt t="14560" x="6115050" y="3067050"/>
          <p14:tracePt t="14577" x="6019800" y="3092450"/>
          <p14:tracePt t="14594" x="5930900" y="3143250"/>
          <p14:tracePt t="14611" x="5797550" y="3200400"/>
          <p14:tracePt t="14627" x="5727700" y="3238500"/>
          <p14:tracePt t="14644" x="5657850" y="3276600"/>
          <p14:tracePt t="14660" x="5626100" y="3295650"/>
          <p14:tracePt t="14678" x="5594350" y="3333750"/>
          <p14:tracePt t="14694" x="5568950" y="3359150"/>
          <p14:tracePt t="14711" x="5556250" y="3378200"/>
          <p14:tracePt t="14727" x="5537200" y="3409950"/>
          <p14:tracePt t="14744" x="5530850" y="3429000"/>
          <p14:tracePt t="14761" x="5530850" y="3448050"/>
          <p14:tracePt t="14777" x="5530850" y="3486150"/>
          <p14:tracePt t="14794" x="5537200" y="3511550"/>
          <p14:tracePt t="14810" x="5568950" y="3587750"/>
          <p14:tracePt t="14827" x="5588000" y="3638550"/>
          <p14:tracePt t="14844" x="5632450" y="3702050"/>
          <p14:tracePt t="14860" x="5715000" y="3771900"/>
          <p14:tracePt t="14877" x="5797550" y="3822700"/>
          <p14:tracePt t="14894" x="5937250" y="3867150"/>
          <p14:tracePt t="14911" x="5994400" y="3886200"/>
          <p14:tracePt t="14927" x="6057900" y="3898900"/>
          <p14:tracePt t="14944" x="6146800" y="3917950"/>
          <p14:tracePt t="14960" x="6191250" y="3917950"/>
          <p14:tracePt t="14977" x="6242050" y="3924300"/>
          <p14:tracePt t="14994" x="6267450" y="3924300"/>
          <p14:tracePt t="15010" x="6305550" y="3924300"/>
          <p14:tracePt t="15027" x="6337300" y="3911600"/>
          <p14:tracePt t="15044" x="6356350" y="3898900"/>
          <p14:tracePt t="15060" x="6369050" y="3886200"/>
          <p14:tracePt t="15077" x="6381750" y="3886200"/>
          <p14:tracePt t="15094" x="6381750" y="3879850"/>
          <p14:tracePt t="17292" x="6369050" y="3879850"/>
          <p14:tracePt t="17299" x="6362700" y="3886200"/>
          <p14:tracePt t="17311" x="6350000" y="3886200"/>
          <p14:tracePt t="17327" x="6324600" y="3886200"/>
          <p14:tracePt t="17344" x="6254750" y="3898900"/>
          <p14:tracePt t="17360" x="6216650" y="3911600"/>
          <p14:tracePt t="17377" x="6140450" y="3924300"/>
          <p14:tracePt t="17394" x="6089650" y="3937000"/>
          <p14:tracePt t="17427" x="5994400" y="3962400"/>
          <p14:tracePt t="17460" x="5911850" y="3987800"/>
          <p14:tracePt t="17495" x="5822950" y="4019550"/>
          <p14:tracePt t="17510" x="5797550" y="4032250"/>
          <p14:tracePt t="17527" x="5759450" y="4051300"/>
          <p14:tracePt t="17544" x="5721350" y="4070350"/>
          <p14:tracePt t="17560" x="5702300" y="4089400"/>
          <p14:tracePt t="17577" x="5664200" y="4108450"/>
          <p14:tracePt t="17594" x="5645150" y="4133850"/>
          <p14:tracePt t="17610" x="5619750" y="4146550"/>
          <p14:tracePt t="17627" x="5607050" y="4165600"/>
          <p14:tracePt t="17644" x="5600700" y="4171950"/>
          <p14:tracePt t="17661" x="5581650" y="4184650"/>
          <p14:tracePt t="17677" x="5581650" y="4191000"/>
          <p14:tracePt t="17694" x="5575300" y="4197350"/>
          <p14:tracePt t="17730" x="5568950" y="4197350"/>
          <p14:tracePt t="18016" x="5575300" y="4197350"/>
          <p14:tracePt t="18035" x="5581650" y="4203700"/>
          <p14:tracePt t="18043" x="5588000" y="4210050"/>
          <p14:tracePt t="18050" x="5594350" y="4229100"/>
          <p14:tracePt t="18078" x="5632450" y="4337050"/>
          <p14:tracePt t="18110" x="5670550" y="4476750"/>
          <p14:tracePt t="18127" x="5683250" y="4591050"/>
          <p14:tracePt t="18144" x="5695950" y="4667250"/>
          <p14:tracePt t="18162" x="5702300" y="4781550"/>
          <p14:tracePt t="18177" x="5708650" y="4826000"/>
          <p14:tracePt t="18194" x="5708650" y="4864100"/>
          <p14:tracePt t="18211" x="5708650" y="4889500"/>
          <p14:tracePt t="18244" x="5708650" y="4895850"/>
          <p14:tracePt t="18334" x="5715000" y="4889500"/>
          <p14:tracePt t="18342" x="5715000" y="4883150"/>
          <p14:tracePt t="18349" x="5721350" y="4870450"/>
          <p14:tracePt t="18361" x="5721350" y="4857750"/>
          <p14:tracePt t="18377" x="5740400" y="4813300"/>
          <p14:tracePt t="18394" x="5740400" y="4781550"/>
          <p14:tracePt t="18412" x="5740400" y="4737100"/>
          <p14:tracePt t="18428" x="5740400" y="4711700"/>
          <p14:tracePt t="18444" x="5734050" y="4679950"/>
          <p14:tracePt t="18460" x="5715000" y="4648200"/>
          <p14:tracePt t="18478" x="5702300" y="4635500"/>
          <p14:tracePt t="18495" x="5670550" y="4603750"/>
          <p14:tracePt t="18511" x="5645150" y="4578350"/>
          <p14:tracePt t="18528" x="5613400" y="4559300"/>
          <p14:tracePt t="18544" x="5562600" y="4540250"/>
          <p14:tracePt t="18560" x="5518150" y="4540250"/>
          <p14:tracePt t="18578" x="5448300" y="4540250"/>
          <p14:tracePt t="18594" x="5391150" y="4552950"/>
          <p14:tracePt t="18611" x="5340350" y="4565650"/>
          <p14:tracePt t="18627" x="5289550" y="4584700"/>
          <p14:tracePt t="18644" x="5257800" y="4597400"/>
          <p14:tracePt t="18661" x="5238750" y="4603750"/>
          <p14:tracePt t="18663" x="5219700" y="4610100"/>
          <p14:tracePt t="18677" x="5207000" y="4616450"/>
          <p14:tracePt t="18694" x="5194300" y="4629150"/>
          <p14:tracePt t="18711" x="5175250" y="4641850"/>
          <p14:tracePt t="18728" x="5168900" y="4648200"/>
          <p14:tracePt t="18760" x="5162550" y="4654550"/>
          <p14:tracePt t="18821" x="5168900" y="4654550"/>
          <p14:tracePt t="18829" x="5181600" y="4654550"/>
          <p14:tracePt t="18836" x="5194300" y="4654550"/>
          <p14:tracePt t="18844" x="5207000" y="4654550"/>
          <p14:tracePt t="18861" x="5276850" y="4648200"/>
          <p14:tracePt t="18877" x="5467350" y="4622800"/>
          <p14:tracePt t="18894" x="5619750" y="4603750"/>
          <p14:tracePt t="18910" x="5778500" y="4597400"/>
          <p14:tracePt t="18928" x="6051550" y="4597400"/>
          <p14:tracePt t="18944" x="6235700" y="4610100"/>
          <p14:tracePt t="18961" x="6477000" y="4635500"/>
          <p14:tracePt t="18978" x="6635750" y="4641850"/>
          <p14:tracePt t="18994" x="6775450" y="4641850"/>
          <p14:tracePt t="19011" x="6915150" y="4641850"/>
          <p14:tracePt t="19028" x="7004050" y="4622800"/>
          <p14:tracePt t="19044" x="7131050" y="4578350"/>
          <p14:tracePt t="19060" x="7213600" y="4552950"/>
          <p14:tracePt t="19077" x="7277100" y="4527550"/>
          <p14:tracePt t="19094" x="7346950" y="4489450"/>
          <p14:tracePt t="19111" x="7378700" y="4470400"/>
          <p14:tracePt t="19127" x="7423150" y="4445000"/>
          <p14:tracePt t="19144" x="7448550" y="4425950"/>
          <p14:tracePt t="19161" x="7480300" y="4413250"/>
          <p14:tracePt t="19178" x="7505700" y="4394200"/>
          <p14:tracePt t="19194" x="7518400" y="4387850"/>
          <p14:tracePt t="19211" x="7524750" y="4381500"/>
          <p14:tracePt t="19308" x="7512050" y="4375150"/>
          <p14:tracePt t="19315" x="7499350" y="4368800"/>
          <p14:tracePt t="19327" x="7486650" y="4362450"/>
          <p14:tracePt t="19344" x="7410450" y="4337050"/>
          <p14:tracePt t="19361" x="7340600" y="4318000"/>
          <p14:tracePt t="19377" x="7245350" y="4292600"/>
          <p14:tracePt t="19394" x="7175500" y="4279900"/>
          <p14:tracePt t="19411" x="7105650" y="4254500"/>
          <p14:tracePt t="19428" x="7010400" y="4235450"/>
          <p14:tracePt t="19444" x="6946900" y="4216400"/>
          <p14:tracePt t="19461" x="6858000" y="4197350"/>
          <p14:tracePt t="19478" x="6756400" y="4178300"/>
          <p14:tracePt t="19494" x="6648450" y="4165600"/>
          <p14:tracePt t="19511" x="6496050" y="4152900"/>
          <p14:tracePt t="19528" x="6400800" y="4140200"/>
          <p14:tracePt t="19544" x="6235700" y="4146550"/>
          <p14:tracePt t="19561" x="6108700" y="4159250"/>
          <p14:tracePt t="19577" x="6007100" y="4165600"/>
          <p14:tracePt t="19594" x="5867400" y="4191000"/>
          <p14:tracePt t="19611" x="5797550" y="4210050"/>
          <p14:tracePt t="19627" x="5708650" y="4229100"/>
          <p14:tracePt t="19644" x="5664200" y="4254500"/>
          <p14:tracePt t="19661" x="5632450" y="4273550"/>
          <p14:tracePt t="19678" x="5594350" y="4305300"/>
          <p14:tracePt t="19694" x="5575300" y="4330700"/>
          <p14:tracePt t="19711" x="5556250" y="4362450"/>
          <p14:tracePt t="19727" x="5543550" y="4381500"/>
          <p14:tracePt t="19744" x="5543550" y="4406900"/>
          <p14:tracePt t="19761" x="5543550" y="4445000"/>
          <p14:tracePt t="19778" x="5562600" y="4464050"/>
          <p14:tracePt t="19794" x="5626100" y="4514850"/>
          <p14:tracePt t="19811" x="5676900" y="4540250"/>
          <p14:tracePt t="19827" x="5753100" y="4578350"/>
          <p14:tracePt t="19844" x="5842000" y="4641850"/>
          <p14:tracePt t="19861" x="5892800" y="4673600"/>
          <p14:tracePt t="19877" x="6007100" y="4756150"/>
          <p14:tracePt t="19894" x="6070600" y="4794250"/>
          <p14:tracePt t="19911" x="6146800" y="4832350"/>
          <p14:tracePt t="19927" x="6229350" y="4857750"/>
          <p14:tracePt t="19944" x="6273800" y="4870450"/>
          <p14:tracePt t="19961" x="6311900" y="4870450"/>
          <p14:tracePt t="19978" x="6337300" y="4870450"/>
          <p14:tracePt t="19994" x="6356350" y="4857750"/>
          <p14:tracePt t="20011" x="6394450" y="4838700"/>
          <p14:tracePt t="20027" x="6413500" y="4826000"/>
          <p14:tracePt t="20044" x="6457950" y="4787900"/>
          <p14:tracePt t="20061" x="6496050" y="4756150"/>
          <p14:tracePt t="20077" x="6527800" y="4737100"/>
          <p14:tracePt t="20094" x="6591300" y="4686300"/>
          <p14:tracePt t="20111" x="6629400" y="4654550"/>
          <p14:tracePt t="20127" x="6686550" y="4622800"/>
          <p14:tracePt t="20144" x="6737350" y="4603750"/>
          <p14:tracePt t="20161" x="6788150" y="4584700"/>
          <p14:tracePt t="20177" x="6921500" y="4572000"/>
          <p14:tracePt t="20194" x="7035800" y="4572000"/>
          <p14:tracePt t="20211" x="7175500" y="4572000"/>
          <p14:tracePt t="20228" x="7264400" y="4572000"/>
          <p14:tracePt t="20244" x="7340600" y="4578350"/>
          <p14:tracePt t="20261" x="7480300" y="4597400"/>
          <p14:tracePt t="20277" x="7562850" y="4610100"/>
          <p14:tracePt t="20294" x="7645400" y="4622800"/>
          <p14:tracePt t="20311" x="7683500" y="4629150"/>
          <p14:tracePt t="20328" x="7721600" y="4641850"/>
          <p14:tracePt t="20344" x="7766050" y="4648200"/>
          <p14:tracePt t="20361" x="7778750" y="4648200"/>
          <p14:tracePt t="20377" x="7785100" y="4648200"/>
          <p14:tracePt t="20426" x="7785100" y="4641850"/>
          <p14:tracePt t="20440" x="7785100" y="4635500"/>
          <p14:tracePt t="20447" x="7791450" y="4622800"/>
          <p14:tracePt t="20461" x="7791450" y="4603750"/>
          <p14:tracePt t="20477" x="7797800" y="4572000"/>
          <p14:tracePt t="20494" x="7797800" y="4546600"/>
          <p14:tracePt t="20511" x="7797800" y="4495800"/>
          <p14:tracePt t="20528" x="7797800" y="4476750"/>
          <p14:tracePt t="20544" x="7797800" y="4451350"/>
          <p14:tracePt t="20561" x="7785100" y="4438650"/>
          <p14:tracePt t="20577" x="7772400" y="4419600"/>
          <p14:tracePt t="20594" x="7740650" y="4400550"/>
          <p14:tracePt t="20611" x="7696200" y="4381500"/>
          <p14:tracePt t="20628" x="7594600" y="4368800"/>
          <p14:tracePt t="20644" x="7493000" y="4362450"/>
          <p14:tracePt t="20661" x="7359650" y="4362450"/>
          <p14:tracePt t="20677" x="7143750" y="4362450"/>
          <p14:tracePt t="20694" x="6972300" y="4387850"/>
          <p14:tracePt t="20711" x="6705600" y="4432300"/>
          <p14:tracePt t="20728" x="6546850" y="4464050"/>
          <p14:tracePt t="20744" x="6381750" y="4521200"/>
          <p14:tracePt t="20761" x="6191250" y="4591050"/>
          <p14:tracePt t="20777" x="6089650" y="4641850"/>
          <p14:tracePt t="20795" x="6007100" y="4686300"/>
          <p14:tracePt t="20811" x="5962650" y="4711700"/>
          <p14:tracePt t="20828" x="5918200" y="4737100"/>
          <p14:tracePt t="20844" x="5861050" y="4787900"/>
          <p14:tracePt t="20861" x="5829300" y="4832350"/>
          <p14:tracePt t="20877" x="5784850" y="4902200"/>
          <p14:tracePt t="20894" x="5784850" y="4946650"/>
          <p14:tracePt t="20911" x="5778500" y="4991100"/>
          <p14:tracePt t="20927" x="5778500" y="5067300"/>
          <p14:tracePt t="20944" x="5778500" y="5111750"/>
          <p14:tracePt t="20961" x="5810250" y="5162550"/>
          <p14:tracePt t="20978" x="5835650" y="5187950"/>
          <p14:tracePt t="20994" x="5861050" y="5213350"/>
          <p14:tracePt t="21011" x="5911850" y="5245100"/>
          <p14:tracePt t="21028" x="5943600" y="5270500"/>
          <p14:tracePt t="21044" x="5988050" y="5308600"/>
          <p14:tracePt t="21061" x="6019800" y="5353050"/>
          <p14:tracePt t="21078" x="6045200" y="5410200"/>
          <p14:tracePt t="21094" x="6076950" y="5492750"/>
          <p14:tracePt t="21111" x="6083300" y="5537200"/>
          <p14:tracePt t="21128" x="6096000" y="5594350"/>
          <p14:tracePt t="21144" x="6096000" y="5626100"/>
          <p14:tracePt t="21161" x="6089650" y="5657850"/>
          <p14:tracePt t="21177" x="6076950" y="5695950"/>
          <p14:tracePt t="21194" x="6070600" y="5708650"/>
          <p14:tracePt t="21211" x="6064250" y="5715000"/>
          <p14:tracePt t="21261" x="6064250" y="5708650"/>
          <p14:tracePt t="21268" x="6064250" y="5695950"/>
          <p14:tracePt t="21278" x="6070600" y="5689600"/>
          <p14:tracePt t="21294" x="6089650" y="5613400"/>
          <p14:tracePt t="21311" x="6108700" y="5549900"/>
          <p14:tracePt t="21327" x="6146800" y="5480050"/>
          <p14:tracePt t="21344" x="6223000" y="5327650"/>
          <p14:tracePt t="21361" x="6267450" y="5245100"/>
          <p14:tracePt t="21379" x="6324600" y="5143500"/>
          <p14:tracePt t="21394" x="6350000" y="5105400"/>
          <p14:tracePt t="21411" x="6375400" y="5092700"/>
          <p14:tracePt t="21427" x="6375400" y="5073650"/>
          <p14:tracePt t="21524" x="6375400" y="5080000"/>
          <p14:tracePt t="21532" x="6362700" y="5086350"/>
          <p14:tracePt t="21538" x="6362700" y="5099050"/>
          <p14:tracePt t="21545" x="6343650" y="5124450"/>
          <p14:tracePt t="21561" x="6299200" y="5187950"/>
          <p14:tracePt t="21578" x="6248400" y="5283200"/>
          <p14:tracePt t="21594" x="6178550" y="5441950"/>
          <p14:tracePt t="21611" x="6140450" y="5537200"/>
          <p14:tracePt t="21627" x="6121400" y="5607050"/>
          <p14:tracePt t="21644" x="6096000" y="5657850"/>
          <p14:tracePt t="21661" x="6083300" y="5689600"/>
          <p14:tracePt t="21677" x="6083300" y="5695950"/>
          <p14:tracePt t="21694" x="6083300" y="5702300"/>
          <p14:tracePt t="22185" x="6083300" y="5695950"/>
          <p14:tracePt t="22192" x="6083300" y="5689600"/>
          <p14:tracePt t="22198" x="6083300" y="5683250"/>
          <p14:tracePt t="22211" x="6083300" y="5676900"/>
          <p14:tracePt t="22228" x="6083300" y="5664200"/>
          <p14:tracePt t="22245" x="6083300" y="5657850"/>
          <p14:tracePt t="22278" x="6083300" y="5645150"/>
          <p14:tracePt t="22311" x="6083300" y="5632450"/>
          <p14:tracePt t="22344" x="6096000" y="5568950"/>
          <p14:tracePt t="22361" x="6096000" y="5530850"/>
          <p14:tracePt t="22378" x="6102350" y="5505450"/>
          <p14:tracePt t="22394" x="6108700" y="5454650"/>
          <p14:tracePt t="22411" x="6108700" y="5422900"/>
          <p14:tracePt t="22427" x="6108700" y="5391150"/>
          <p14:tracePt t="22444" x="6108700" y="5359400"/>
          <p14:tracePt t="22461" x="6108700" y="5340350"/>
          <p14:tracePt t="22477" x="6108700" y="5302250"/>
          <p14:tracePt t="22494" x="6102350" y="5283200"/>
          <p14:tracePt t="22511" x="6096000" y="5238750"/>
          <p14:tracePt t="22528" x="6096000" y="5213350"/>
          <p14:tracePt t="22544" x="6089650" y="5187950"/>
          <p14:tracePt t="22561" x="6089650" y="5143500"/>
          <p14:tracePt t="22578" x="6089650" y="5124450"/>
          <p14:tracePt t="22594" x="6089650" y="5086350"/>
          <p14:tracePt t="22611" x="6089650" y="5060950"/>
          <p14:tracePt t="22628" x="6083300" y="5048250"/>
          <p14:tracePt t="22644" x="6083300" y="5041900"/>
          <p14:tracePt t="22678" x="6089650" y="5041900"/>
          <p14:tracePt t="25520" x="6089650" y="5048250"/>
          <p14:tracePt t="25555" x="6089650" y="5054600"/>
          <p14:tracePt t="25561" x="6089650" y="5060950"/>
          <p14:tracePt t="25589" x="6096000" y="5060950"/>
          <p14:tracePt t="25763" x="6096000" y="5054600"/>
          <p14:tracePt t="25812" x="6096000" y="5048250"/>
          <p14:tracePt t="25902" x="6096000" y="5041900"/>
          <p14:tracePt t="25937" x="6096000" y="5035550"/>
          <p14:tracePt t="27160" x="6089650" y="5041900"/>
          <p14:tracePt t="27187" x="6083300" y="5048250"/>
          <p14:tracePt t="27201" x="6083300" y="5054600"/>
          <p14:tracePt t="27208" x="6083300" y="5060950"/>
          <p14:tracePt t="27221" x="6083300" y="5067300"/>
          <p14:tracePt t="27236" x="6083300" y="5073650"/>
          <p14:tracePt t="27256" x="6076950" y="5073650"/>
          <p14:tracePt t="27278" x="6076950" y="5080000"/>
          <p14:tracePt t="27298" x="6076950" y="5086350"/>
          <p14:tracePt t="27328" x="6076950" y="5092700"/>
          <p14:tracePt t="27395" x="6076950" y="5099050"/>
          <p14:tracePt t="27465" x="6083300" y="5099050"/>
          <p14:tracePt t="27486" x="6089650" y="5086350"/>
          <p14:tracePt t="27506" x="6089650" y="5080000"/>
          <p14:tracePt t="27520" x="6096000" y="5080000"/>
          <p14:tracePt t="27528" x="6102350" y="5080000"/>
          <p14:tracePt t="27603" x="6102350" y="5073650"/>
          <p14:tracePt t="27667" x="6108700" y="5073650"/>
          <p14:tracePt t="27756" x="6115050" y="5067300"/>
          <p14:tracePt t="27805" x="6121400" y="5060950"/>
          <p14:tracePt t="27853" x="6127750" y="5060950"/>
          <p14:tracePt t="27861" x="6140450" y="5060950"/>
          <p14:tracePt t="27874" x="6146800" y="5060950"/>
          <p14:tracePt t="27881" x="6153150" y="5060950"/>
          <p14:tracePt t="27895" x="6178550" y="5060950"/>
          <p14:tracePt t="27911" x="6191250" y="5060950"/>
          <p14:tracePt t="27928" x="6203950" y="5060950"/>
          <p14:tracePt t="27944" x="6216650" y="5054600"/>
          <p14:tracePt t="27961" x="6235700" y="5054600"/>
          <p14:tracePt t="27979" x="6248400" y="5048250"/>
          <p14:tracePt t="27995" x="6254750" y="5048250"/>
          <p14:tracePt t="28011" x="6261100" y="5048250"/>
          <p14:tracePt t="28028" x="6267450" y="5048250"/>
          <p14:tracePt t="28061" x="6267450" y="5041900"/>
          <p14:tracePt t="28090" x="6280150" y="5041900"/>
          <p14:tracePt t="28111" x="6286500" y="5041900"/>
          <p14:tracePt t="28132" x="6286500" y="5054600"/>
          <p14:tracePt t="28139" x="6292850" y="5054600"/>
          <p14:tracePt t="28153" x="6292850" y="5060950"/>
          <p14:tracePt t="28161" x="6299200" y="5060950"/>
          <p14:tracePt t="28181" x="6305550" y="5067300"/>
          <p14:tracePt t="28618" x="6299200" y="5060950"/>
          <p14:tracePt t="28625" x="6292850" y="5054600"/>
          <p14:tracePt t="28639" x="6292850" y="5035550"/>
          <p14:tracePt t="28646" x="6280150" y="5016500"/>
          <p14:tracePt t="28661" x="6261100" y="4965700"/>
          <p14:tracePt t="28678" x="6248400" y="4933950"/>
          <p14:tracePt t="28694" x="6229350" y="4889500"/>
          <p14:tracePt t="28711" x="6223000" y="4876800"/>
          <p14:tracePt t="28728" x="6216650" y="4864100"/>
          <p14:tracePt t="28761" x="6210300" y="4857750"/>
          <p14:tracePt t="28806" x="6197600" y="4857750"/>
          <p14:tracePt t="28812" x="6184900" y="4851400"/>
          <p14:tracePt t="28820" x="6165850" y="4838700"/>
          <p14:tracePt t="28828" x="6140450" y="4826000"/>
          <p14:tracePt t="28844" x="6089650" y="4794250"/>
          <p14:tracePt t="28861" x="6000750" y="4743450"/>
          <p14:tracePt t="28878" x="5956300" y="4718050"/>
          <p14:tracePt t="28895" x="5911850" y="4699000"/>
          <p14:tracePt t="28911" x="5867400" y="4679950"/>
          <p14:tracePt t="28928" x="5848350" y="4667250"/>
          <p14:tracePt t="28944" x="5810250" y="4660900"/>
          <p14:tracePt t="28961" x="5778500" y="4660900"/>
          <p14:tracePt t="28978" x="5753100" y="4660900"/>
          <p14:tracePt t="28995" x="5702300" y="4660900"/>
          <p14:tracePt t="29011" x="5676900" y="4660900"/>
          <p14:tracePt t="29028" x="5626100" y="4667250"/>
          <p14:tracePt t="29044" x="5600700" y="4673600"/>
          <p14:tracePt t="29061" x="5588000" y="4686300"/>
          <p14:tracePt t="29078" x="5575300" y="4692650"/>
          <p14:tracePt t="30522" x="5581650" y="4705350"/>
          <p14:tracePt t="30529" x="5594350" y="4718050"/>
          <p14:tracePt t="30535" x="5619750" y="4737100"/>
          <p14:tracePt t="30545" x="5645150" y="4756150"/>
          <p14:tracePt t="30561" x="5721350" y="4826000"/>
          <p14:tracePt t="30578" x="5842000" y="4946650"/>
          <p14:tracePt t="30595" x="5899150" y="5010150"/>
          <p14:tracePt t="30612" x="5956300" y="5067300"/>
          <p14:tracePt t="30645" x="6064250" y="5143500"/>
          <p14:tracePt t="30678" x="6159500" y="5175250"/>
          <p14:tracePt t="30711" x="6203950" y="5181600"/>
          <p14:tracePt t="30728" x="6210300" y="5187950"/>
          <p14:tracePt t="30745" x="6216650" y="5187950"/>
          <p14:tracePt t="31210" x="6229350" y="5175250"/>
          <p14:tracePt t="31217" x="6235700" y="5156200"/>
          <p14:tracePt t="31228" x="6248400" y="5137150"/>
          <p14:tracePt t="31245" x="6280150" y="5105400"/>
          <p14:tracePt t="31278" x="6305550" y="5080000"/>
          <p14:tracePt t="31397" x="6311900" y="5086350"/>
          <p14:tracePt t="31405" x="6311900" y="5092700"/>
          <p14:tracePt t="31412" x="6311900" y="5099050"/>
          <p14:tracePt t="31428" x="6311900" y="5118100"/>
          <p14:tracePt t="31445" x="6311900" y="5137150"/>
          <p14:tracePt t="31461" x="6305550" y="5162550"/>
          <p14:tracePt t="31478" x="6305550" y="5175250"/>
          <p14:tracePt t="31495" x="6299200" y="5181600"/>
          <p14:tracePt t="32818" x="6324600" y="5194300"/>
          <p14:tracePt t="32825" x="6375400" y="5213350"/>
          <p14:tracePt t="32832" x="6413500" y="5245100"/>
          <p14:tracePt t="32845" x="6457950" y="5270500"/>
          <p14:tracePt t="32861" x="6578600" y="5346700"/>
          <p14:tracePt t="32878" x="6635750" y="5384800"/>
          <p14:tracePt t="32895" x="6680200" y="5422900"/>
          <p14:tracePt t="32928" x="6699250" y="5435600"/>
          <p14:tracePt t="32961" x="6711950" y="5435600"/>
          <p14:tracePt t="33033" x="6705600" y="5435600"/>
          <p14:tracePt t="33054" x="6680200" y="5429250"/>
          <p14:tracePt t="33061" x="6661150" y="5422900"/>
          <p14:tracePt t="33068" x="6635750" y="5403850"/>
          <p14:tracePt t="33078" x="6610350" y="5391150"/>
          <p14:tracePt t="33095" x="6527800" y="5353050"/>
          <p14:tracePt t="33111" x="6388100" y="5308600"/>
          <p14:tracePt t="33128" x="6311900" y="5289550"/>
          <p14:tracePt t="33145" x="6216650" y="5257800"/>
          <p14:tracePt t="33161" x="6165850" y="5238750"/>
          <p14:tracePt t="33178" x="6089650" y="5207000"/>
          <p14:tracePt t="33195" x="6045200" y="5187950"/>
          <p14:tracePt t="33211" x="5994400" y="5175250"/>
          <p14:tracePt t="33228" x="5937250" y="5156200"/>
          <p14:tracePt t="33245" x="5905500" y="5149850"/>
          <p14:tracePt t="33262" x="5867400" y="5137150"/>
          <p14:tracePt t="33278" x="5842000" y="5124450"/>
          <p14:tracePt t="33295" x="5829300" y="5118100"/>
          <p14:tracePt t="33311" x="5810250" y="5105400"/>
          <p14:tracePt t="33416" x="5810250" y="5099050"/>
          <p14:tracePt t="33422" x="5816600" y="5099050"/>
          <p14:tracePt t="33430" x="5822950" y="5099050"/>
          <p14:tracePt t="33445" x="5861050" y="5099050"/>
          <p14:tracePt t="33461" x="5937250" y="5118100"/>
          <p14:tracePt t="33478" x="6115050" y="5175250"/>
          <p14:tracePt t="33495" x="6248400" y="5232400"/>
          <p14:tracePt t="33512" x="6426200" y="5327650"/>
          <p14:tracePt t="33528" x="6508750" y="5372100"/>
          <p14:tracePt t="33545" x="6591300" y="5416550"/>
          <p14:tracePt t="33561" x="6673850" y="5467350"/>
          <p14:tracePt t="33578" x="6692900" y="5486400"/>
          <p14:tracePt t="33595" x="6711950" y="5492750"/>
          <p14:tracePt t="33612" x="6718300" y="5492750"/>
          <p14:tracePt t="33652" x="6724650" y="5492750"/>
          <p14:tracePt t="33666" x="6711950" y="5480050"/>
          <p14:tracePt t="33678" x="6699250" y="5454650"/>
          <p14:tracePt t="33695" x="6604000" y="5353050"/>
          <p14:tracePt t="33711" x="6477000" y="5257800"/>
          <p14:tracePt t="33728" x="6292850" y="5130800"/>
          <p14:tracePt t="33745" x="6153150" y="5048250"/>
          <p14:tracePt t="33761" x="6019800" y="4972050"/>
          <p14:tracePt t="33778" x="5854700" y="4870450"/>
          <p14:tracePt t="33795" x="5791200" y="4838700"/>
          <p14:tracePt t="33812" x="5759450" y="4813300"/>
          <p14:tracePt t="33828" x="5753100" y="4813300"/>
          <p14:tracePt t="33868" x="5765800" y="4826000"/>
          <p14:tracePt t="33879" x="5784850" y="4845050"/>
          <p14:tracePt t="33895" x="5880100" y="4940300"/>
          <p14:tracePt t="33912" x="5988050" y="5029200"/>
          <p14:tracePt t="33928" x="6083300" y="5130800"/>
          <p14:tracePt t="33945" x="6184900" y="5245100"/>
          <p14:tracePt t="33961" x="6223000" y="5302250"/>
          <p14:tracePt t="33978" x="6235700" y="5340350"/>
          <p14:tracePt t="33995" x="6248400" y="5346700"/>
          <p14:tracePt t="34041" x="6248400" y="5353050"/>
          <p14:tracePt t="34139" x="6242050" y="5353050"/>
          <p14:tracePt t="34146" x="6229350" y="5353050"/>
          <p14:tracePt t="34152" x="6216650" y="5340350"/>
          <p14:tracePt t="34162" x="6203950" y="5327650"/>
          <p14:tracePt t="34178" x="6172200" y="5308600"/>
          <p14:tracePt t="34195" x="6159500" y="5295900"/>
          <p14:tracePt t="34211" x="6153150" y="5295900"/>
          <p14:tracePt t="34257" x="6146800" y="5289550"/>
          <p14:tracePt t="34298" x="6140450" y="5276850"/>
          <p14:tracePt t="34305" x="6134100" y="5257800"/>
          <p14:tracePt t="34313" x="6127750" y="5238750"/>
          <p14:tracePt t="34328" x="6108700" y="5175250"/>
          <p14:tracePt t="34345" x="6102350" y="5067300"/>
          <p14:tracePt t="34362" x="6108700" y="4876800"/>
          <p14:tracePt t="34378" x="6140450" y="4762500"/>
          <p14:tracePt t="34396" x="6197600" y="4667250"/>
          <p14:tracePt t="34429" x="6394450" y="4552950"/>
          <p14:tracePt t="34445" x="6559550" y="4521200"/>
          <p14:tracePt t="34461" x="6667500" y="4521200"/>
          <p14:tracePt t="34479" x="6788150" y="4559300"/>
          <p14:tracePt t="34495" x="6845300" y="4584700"/>
          <p14:tracePt t="34512" x="6902450" y="4610100"/>
          <p14:tracePt t="34528" x="6953250" y="4660900"/>
          <p14:tracePt t="34545" x="6985000" y="4692650"/>
          <p14:tracePt t="34562" x="7010400" y="4749800"/>
          <p14:tracePt t="34578" x="7010400" y="4775200"/>
          <p14:tracePt t="34595" x="7010400" y="4787900"/>
          <p14:tracePt t="34612" x="7010400" y="4800600"/>
          <p14:tracePt t="34628" x="7010400" y="4806950"/>
          <p14:tracePt t="34680" x="7004050" y="4806950"/>
          <p14:tracePt t="34701" x="6997700" y="4813300"/>
          <p14:tracePt t="34715" x="6991350" y="4813300"/>
          <p14:tracePt t="34743" x="6985000" y="4819650"/>
          <p14:tracePt t="34839" x="6985000" y="4813300"/>
          <p14:tracePt t="37728" x="6985000" y="4806950"/>
          <p14:tracePt t="37797" x="6972300" y="4806950"/>
          <p14:tracePt t="37805" x="6965950" y="4806950"/>
          <p14:tracePt t="37812" x="6959600" y="4813300"/>
          <p14:tracePt t="37829" x="6902450" y="4851400"/>
          <p14:tracePt t="37862" x="6642100" y="5029200"/>
          <p14:tracePt t="37895" x="6248400" y="5346700"/>
          <p14:tracePt t="37928" x="5969000" y="5562600"/>
          <p14:tracePt t="37945" x="5772150" y="5727700"/>
          <p14:tracePt t="37962" x="5664200" y="5816600"/>
          <p14:tracePt t="37978" x="5588000" y="5892800"/>
          <p14:tracePt t="37995" x="5562600" y="5943600"/>
          <p14:tracePt t="38013" x="5543550" y="5981700"/>
          <p14:tracePt t="38028" x="5524500" y="6038850"/>
          <p14:tracePt t="38045" x="5518150" y="6083300"/>
          <p14:tracePt t="38062" x="5518150" y="6140450"/>
          <p14:tracePt t="38079" x="5518150" y="6184900"/>
          <p14:tracePt t="38095" x="5549900" y="6267450"/>
          <p14:tracePt t="38112" x="5588000" y="6311900"/>
          <p14:tracePt t="38128" x="5645150" y="6362700"/>
          <p14:tracePt t="38145" x="5765800" y="6419850"/>
          <p14:tracePt t="38162" x="5835650" y="6438900"/>
          <p14:tracePt t="38178" x="5886450" y="6464300"/>
          <p14:tracePt t="38195" x="5949950" y="6464300"/>
          <p14:tracePt t="38212" x="5988050" y="6464300"/>
          <p14:tracePt t="38228" x="6089650" y="6464300"/>
          <p14:tracePt t="38245" x="6165850" y="6464300"/>
          <p14:tracePt t="38262" x="6299200" y="6457950"/>
          <p14:tracePt t="38279" x="6375400" y="6451600"/>
          <p14:tracePt t="38295" x="6432550" y="6438900"/>
          <p14:tracePt t="38312" x="6508750" y="6419850"/>
          <p14:tracePt t="38329" x="6559550" y="6400800"/>
          <p14:tracePt t="38345" x="6591300" y="6375400"/>
          <p14:tracePt t="38362" x="6629400" y="6337300"/>
          <p14:tracePt t="38379" x="6648450" y="6299200"/>
          <p14:tracePt t="38395" x="6667500" y="6242050"/>
          <p14:tracePt t="38412" x="6667500" y="6203950"/>
          <p14:tracePt t="38429" x="6673850" y="6165850"/>
          <p14:tracePt t="38445" x="6661150" y="6108700"/>
          <p14:tracePt t="38462" x="6642100" y="6070600"/>
          <p14:tracePt t="38478" x="6565900" y="6013450"/>
          <p14:tracePt t="38495" x="6521450" y="5975350"/>
          <p14:tracePt t="38512" x="6451600" y="5937250"/>
          <p14:tracePt t="38529" x="6343650" y="5899150"/>
          <p14:tracePt t="38545" x="6242050" y="5880100"/>
          <p14:tracePt t="38562" x="6089650" y="5861050"/>
          <p14:tracePt t="38579" x="6013450" y="5861050"/>
          <p14:tracePt t="38595" x="5937250" y="5873750"/>
          <p14:tracePt t="38612" x="5848350" y="5899150"/>
          <p14:tracePt t="38629" x="5791200" y="5924550"/>
          <p14:tracePt t="38645" x="5721350" y="5969000"/>
          <p14:tracePt t="38662" x="5695950" y="5988050"/>
          <p14:tracePt t="38678" x="5670550" y="6007100"/>
          <p14:tracePt t="38695" x="5657850" y="6038850"/>
          <p14:tracePt t="38712" x="5657850" y="6057900"/>
          <p14:tracePt t="38728" x="5670550" y="6102350"/>
          <p14:tracePt t="38745" x="5702300" y="6127750"/>
          <p14:tracePt t="38762" x="5765800" y="6172200"/>
          <p14:tracePt t="38779" x="5905500" y="6235700"/>
          <p14:tracePt t="38795" x="6038850" y="6273800"/>
          <p14:tracePt t="38812" x="6254750" y="6324600"/>
          <p14:tracePt t="38829" x="6388100" y="6343650"/>
          <p14:tracePt t="38845" x="6483350" y="6343650"/>
          <p14:tracePt t="38862" x="6597650" y="6324600"/>
          <p14:tracePt t="38879" x="6654800" y="6305550"/>
          <p14:tracePt t="38895" x="6756400" y="6261100"/>
          <p14:tracePt t="38912" x="6807200" y="6229350"/>
          <p14:tracePt t="38928" x="6832600" y="6203950"/>
          <p14:tracePt t="38945" x="6864350" y="6172200"/>
          <p14:tracePt t="38962" x="6877050" y="6159500"/>
          <p14:tracePt t="38978" x="6896100" y="6140450"/>
          <p14:tracePt t="38995" x="6902450" y="6121400"/>
          <p14:tracePt t="39012" x="6908800" y="6115050"/>
          <p14:tracePt t="39029" x="6915150" y="6102350"/>
          <p14:tracePt t="39187" x="6902450" y="6102350"/>
          <p14:tracePt t="39194" x="6896100" y="6102350"/>
          <p14:tracePt t="39201" x="6883400" y="6102350"/>
          <p14:tracePt t="39212" x="6870700" y="6089650"/>
          <p14:tracePt t="39228" x="6794500" y="6064250"/>
          <p14:tracePt t="39245" x="6724650" y="6038850"/>
          <p14:tracePt t="39262" x="6654800" y="6026150"/>
          <p14:tracePt t="39278" x="6572250" y="6019800"/>
          <p14:tracePt t="39295" x="6527800" y="6019800"/>
          <p14:tracePt t="39312" x="6457950" y="6026150"/>
          <p14:tracePt t="39329" x="6426200" y="6026150"/>
          <p14:tracePt t="39345" x="6407150" y="6032500"/>
          <p14:tracePt t="39362" x="6394450" y="6038850"/>
          <p14:tracePt t="39396" x="6388100" y="6038850"/>
          <p14:tracePt t="39486" x="6394450" y="6038850"/>
          <p14:tracePt t="39493" x="6400800" y="6045200"/>
          <p14:tracePt t="39500" x="6400800" y="6051550"/>
          <p14:tracePt t="39512" x="6413500" y="6057900"/>
          <p14:tracePt t="39529" x="6445250" y="6076950"/>
          <p14:tracePt t="39545" x="6477000" y="6089650"/>
          <p14:tracePt t="39562" x="6521450" y="6115050"/>
          <p14:tracePt t="39579" x="6546850" y="6134100"/>
          <p14:tracePt t="39595" x="6584950" y="6146800"/>
          <p14:tracePt t="39612" x="6648450" y="6165850"/>
          <p14:tracePt t="39629" x="6692900" y="6184900"/>
          <p14:tracePt t="39645" x="6769100" y="6197600"/>
          <p14:tracePt t="39662" x="6794500" y="6197600"/>
          <p14:tracePt t="39679" x="6826250" y="6203950"/>
          <p14:tracePt t="39681" x="6845300" y="6203950"/>
          <p14:tracePt t="39695" x="6864350" y="6210300"/>
          <p14:tracePt t="39712" x="6889750" y="6210300"/>
          <p14:tracePt t="39729" x="6921500" y="6203950"/>
          <p14:tracePt t="39745" x="6946900" y="6191250"/>
          <p14:tracePt t="39762" x="6978650" y="6178550"/>
          <p14:tracePt t="39778" x="7023100" y="6153150"/>
          <p14:tracePt t="39795" x="7048500" y="6140450"/>
          <p14:tracePt t="39812" x="7092950" y="6108700"/>
          <p14:tracePt t="39829" x="7112000" y="6089650"/>
          <p14:tracePt t="39845" x="7131050" y="6070600"/>
          <p14:tracePt t="39862" x="7150100" y="6057900"/>
          <p14:tracePt t="39879" x="7156450" y="6051550"/>
          <p14:tracePt t="39896" x="7169150" y="6032500"/>
          <p14:tracePt t="39912" x="7175500" y="6019800"/>
          <p14:tracePt t="39929" x="7181850" y="6013450"/>
          <p14:tracePt t="39945" x="7181850" y="5988050"/>
          <p14:tracePt t="39962" x="7181850" y="5981700"/>
          <p14:tracePt t="40062" x="7175500" y="5975350"/>
          <p14:tracePt t="40069" x="7169150" y="5969000"/>
          <p14:tracePt t="40079" x="7156450" y="5962650"/>
          <p14:tracePt t="40095" x="7092950" y="5918200"/>
          <p14:tracePt t="40112" x="6978650" y="5854700"/>
          <p14:tracePt t="40129" x="6896100" y="5810250"/>
          <p14:tracePt t="40146" x="6819900" y="5772150"/>
          <p14:tracePt t="40162" x="6762750" y="5746750"/>
          <p14:tracePt t="40178" x="6705600" y="5734050"/>
          <p14:tracePt t="40195" x="6616700" y="5721350"/>
          <p14:tracePt t="40212" x="6540500" y="5715000"/>
          <p14:tracePt t="40229" x="6426200" y="5708650"/>
          <p14:tracePt t="40245" x="6350000" y="5702300"/>
          <p14:tracePt t="40262" x="6286500" y="5702300"/>
          <p14:tracePt t="40278" x="6134100" y="5708650"/>
          <p14:tracePt t="40295" x="6013450" y="5740400"/>
          <p14:tracePt t="40313" x="5842000" y="5816600"/>
          <p14:tracePt t="40329" x="5727700" y="5880100"/>
          <p14:tracePt t="40346" x="5619750" y="5943600"/>
          <p14:tracePt t="40362" x="5473700" y="6057900"/>
          <p14:tracePt t="40379" x="5416550" y="6108700"/>
          <p14:tracePt t="40396" x="5378450" y="6159500"/>
          <p14:tracePt t="40412" x="5353050" y="6197600"/>
          <p14:tracePt t="40429" x="5340350" y="6235700"/>
          <p14:tracePt t="40445" x="5327650" y="6292850"/>
          <p14:tracePt t="40462" x="5334000" y="6337300"/>
          <p14:tracePt t="40479" x="5378450" y="6419850"/>
          <p14:tracePt t="40495" x="5461000" y="6489700"/>
          <p14:tracePt t="40512" x="5575300" y="6546850"/>
          <p14:tracePt t="40528" x="5797550" y="6623050"/>
          <p14:tracePt t="40545" x="5956300" y="6648450"/>
          <p14:tracePt t="40562" x="6216650" y="6680200"/>
          <p14:tracePt t="40579" x="6350000" y="6680200"/>
          <p14:tracePt t="40595" x="6489700" y="6680200"/>
          <p14:tracePt t="40612" x="6692900" y="6654800"/>
          <p14:tracePt t="40629" x="6807200" y="6623050"/>
          <p14:tracePt t="40646" x="6934200" y="6565900"/>
          <p14:tracePt t="40662" x="7010400" y="6527800"/>
          <p14:tracePt t="40678" x="7073900" y="6464300"/>
          <p14:tracePt t="40695" x="7143750" y="6394450"/>
          <p14:tracePt t="40712" x="7175500" y="6337300"/>
          <p14:tracePt t="40730" x="7219950" y="6261100"/>
          <p14:tracePt t="40745" x="7239000" y="6216650"/>
          <p14:tracePt t="40762" x="7239000" y="6178550"/>
          <p14:tracePt t="40778" x="7239000" y="6127750"/>
          <p14:tracePt t="40795" x="7226300" y="6083300"/>
          <p14:tracePt t="40812" x="7188200" y="6032500"/>
          <p14:tracePt t="40829" x="7156450" y="5988050"/>
          <p14:tracePt t="40846" x="7112000" y="5949950"/>
          <p14:tracePt t="40862" x="7029450" y="5880100"/>
          <p14:tracePt t="40879" x="6965950" y="5848350"/>
          <p14:tracePt t="40895" x="6883400" y="5822950"/>
          <p14:tracePt t="40912" x="6737350" y="5791200"/>
          <p14:tracePt t="40929" x="6629400" y="5772150"/>
          <p14:tracePt t="40945" x="6489700" y="5765800"/>
          <p14:tracePt t="40962" x="6407150" y="5772150"/>
          <p14:tracePt t="40978" x="6324600" y="5784850"/>
          <p14:tracePt t="40995" x="6210300" y="5797550"/>
          <p14:tracePt t="41012" x="6140450" y="5810250"/>
          <p14:tracePt t="41029" x="6076950" y="5829300"/>
          <p14:tracePt t="41045" x="6026150" y="5848350"/>
          <p14:tracePt t="41063" x="5975350" y="5886450"/>
          <p14:tracePt t="41079" x="5956300" y="5911850"/>
          <p14:tracePt t="41096" x="5937250" y="5930900"/>
          <p14:tracePt t="41112" x="5924550" y="5962650"/>
          <p14:tracePt t="41129" x="5924550" y="5988050"/>
          <p14:tracePt t="41145" x="5924550" y="6019800"/>
          <p14:tracePt t="41162" x="5924550" y="6076950"/>
          <p14:tracePt t="41179" x="5924550" y="6127750"/>
          <p14:tracePt t="41195" x="5937250" y="6210300"/>
          <p14:tracePt t="41212" x="5949950" y="6254750"/>
          <p14:tracePt t="41229" x="5994400" y="6356350"/>
          <p14:tracePt t="41245" x="6038850" y="6419850"/>
          <p14:tracePt t="41262" x="6121400" y="6470650"/>
          <p14:tracePt t="41278" x="6292850" y="6553200"/>
          <p14:tracePt t="41295" x="6426200" y="6597650"/>
          <p14:tracePt t="41312" x="6623050" y="6642100"/>
          <p14:tracePt t="41329" x="6762750" y="6667500"/>
          <p14:tracePt t="41345" x="6896100" y="6686550"/>
          <p14:tracePt t="41362" x="7029450" y="6667500"/>
          <p14:tracePt t="41379" x="7118350" y="6654800"/>
          <p14:tracePt t="41395" x="7188200" y="6629400"/>
          <p14:tracePt t="41412" x="7321550" y="6546850"/>
          <p14:tracePt t="41429" x="7385050" y="6496050"/>
          <p14:tracePt t="41445" x="7442200" y="6394450"/>
          <p14:tracePt t="41462" x="7461250" y="6337300"/>
          <p14:tracePt t="41479" x="7473950" y="6280150"/>
          <p14:tracePt t="41495" x="7480300" y="6203950"/>
          <p14:tracePt t="41512" x="7467600" y="6153150"/>
          <p14:tracePt t="41529" x="7442200" y="6102350"/>
          <p14:tracePt t="41545" x="7391400" y="6019800"/>
          <p14:tracePt t="41563" x="7315200" y="5956300"/>
          <p14:tracePt t="41579" x="7239000" y="5899150"/>
          <p14:tracePt t="41596" x="7162800" y="5867400"/>
          <p14:tracePt t="41612" x="7035800" y="5816600"/>
          <p14:tracePt t="41628" x="6959600" y="5803900"/>
          <p14:tracePt t="41646" x="6800850" y="5797550"/>
          <p14:tracePt t="41662" x="6692900" y="5797550"/>
          <p14:tracePt t="41679" x="6597650" y="5822950"/>
          <p14:tracePt t="41695" x="6527800" y="5848350"/>
          <p14:tracePt t="41712" x="6438900" y="5899150"/>
          <p14:tracePt t="41729" x="6388100" y="5930900"/>
          <p14:tracePt t="41745" x="6337300" y="5969000"/>
          <p14:tracePt t="41762" x="6305550" y="5994400"/>
          <p14:tracePt t="41778" x="6261100" y="6038850"/>
          <p14:tracePt t="41795" x="6242050" y="6064250"/>
          <p14:tracePt t="41812" x="6229350" y="6089650"/>
          <p14:tracePt t="41829" x="6210300" y="6115050"/>
          <p14:tracePt t="41845" x="6210300" y="6121400"/>
          <p14:tracePt t="41862" x="6203950" y="6134100"/>
          <p14:tracePt t="41895" x="6203950" y="6140450"/>
          <p14:tracePt t="42488" x="6159500" y="6121400"/>
          <p14:tracePt t="42494" x="6089650" y="6076950"/>
          <p14:tracePt t="42501" x="6026150" y="6045200"/>
          <p14:tracePt t="42512" x="5962650" y="6000750"/>
          <p14:tracePt t="42529" x="5829300" y="5918200"/>
          <p14:tracePt t="42546" x="5626100" y="5772150"/>
          <p14:tracePt t="42562" x="5486400" y="5638800"/>
          <p14:tracePt t="42596" x="5175250" y="5207000"/>
          <p14:tracePt t="42629" x="4965700" y="4743450"/>
          <p14:tracePt t="42662" x="4857750" y="4191000"/>
          <p14:tracePt t="42679" x="4838700" y="3968750"/>
          <p14:tracePt t="42681" x="4838700" y="3860800"/>
          <p14:tracePt t="42696" x="4838700" y="3632200"/>
          <p14:tracePt t="42712" x="4838700" y="3422650"/>
          <p14:tracePt t="42729" x="4851400" y="3232150"/>
          <p14:tracePt t="42745" x="4876800" y="2965450"/>
          <p14:tracePt t="42762" x="4895850" y="2857500"/>
          <p14:tracePt t="42779" x="4927600" y="2768600"/>
          <p14:tracePt t="42795" x="4933950" y="2743200"/>
          <p14:tracePt t="42812" x="4965700" y="2736850"/>
          <p14:tracePt t="42829" x="4984750" y="2736850"/>
          <p14:tracePt t="43109" x="4984750" y="2705100"/>
          <p14:tracePt t="43116" x="4997450" y="2660650"/>
          <p14:tracePt t="43123" x="4997450" y="2603500"/>
          <p14:tracePt t="43130" x="5010150" y="2540000"/>
          <p14:tracePt t="43146" x="5016500" y="2393950"/>
          <p14:tracePt t="43162" x="5029200" y="2241550"/>
          <p14:tracePt t="43179" x="5029200" y="2000250"/>
          <p14:tracePt t="43196" x="5029200" y="1841500"/>
          <p14:tracePt t="43212" x="5029200" y="1689100"/>
          <p14:tracePt t="43229" x="5016500" y="1504950"/>
          <p14:tracePt t="43246" x="5003800" y="1397000"/>
          <p14:tracePt t="43262" x="4991100" y="1257300"/>
          <p14:tracePt t="43279" x="4959350" y="1174750"/>
          <p14:tracePt t="43295" x="4921250" y="1104900"/>
          <p14:tracePt t="43312" x="4889500" y="1060450"/>
          <p14:tracePt t="43329" x="4864100" y="1035050"/>
          <p14:tracePt t="43345" x="4819650" y="996950"/>
          <p14:tracePt t="43362" x="4800600" y="984250"/>
          <p14:tracePt t="43380" x="4794250" y="965200"/>
          <p14:tracePt t="43396" x="4787900" y="965200"/>
          <p14:tracePt t="43429" x="4781550" y="965200"/>
          <p14:tracePt t="43446" x="4775200" y="965200"/>
          <p14:tracePt t="43463" x="4768850" y="965200"/>
          <p14:tracePt t="43479" x="4749800" y="965200"/>
          <p14:tracePt t="43496" x="4724400" y="965200"/>
          <p14:tracePt t="43512" x="4718050" y="965200"/>
          <p14:tracePt t="43529" x="4711700" y="965200"/>
          <p14:tracePt t="43562" x="4705350" y="965200"/>
          <p14:tracePt t="43609" x="4711700" y="965200"/>
          <p14:tracePt t="43616" x="4718050" y="965200"/>
          <p14:tracePt t="43629" x="4730750" y="971550"/>
          <p14:tracePt t="43646" x="4787900" y="1009650"/>
          <p14:tracePt t="43662" x="4851400" y="1041400"/>
          <p14:tracePt t="43664" x="4870450" y="1054100"/>
          <p14:tracePt t="43679" x="4933950" y="1092200"/>
          <p14:tracePt t="43696" x="4978400" y="1123950"/>
          <p14:tracePt t="43712" x="5003800" y="1155700"/>
          <p14:tracePt t="43729" x="5048250" y="1200150"/>
          <p14:tracePt t="43746" x="5067300" y="1225550"/>
          <p14:tracePt t="43762" x="5092700" y="1276350"/>
          <p14:tracePt t="43779" x="5099050" y="1308100"/>
          <p14:tracePt t="43795" x="5111750" y="1327150"/>
          <p14:tracePt t="43812" x="5111750" y="1358900"/>
          <p14:tracePt t="43829" x="5111750" y="1371600"/>
          <p14:tracePt t="43845" x="5111750" y="1384300"/>
          <p14:tracePt t="43915" x="5111750" y="1377950"/>
          <p14:tracePt t="43922" x="5105400" y="1371600"/>
          <p14:tracePt t="43930" x="5099050" y="1352550"/>
          <p14:tracePt t="43946" x="5073650" y="1270000"/>
          <p14:tracePt t="43962" x="5035550" y="1181100"/>
          <p14:tracePt t="43979" x="4972050" y="1047750"/>
          <p14:tracePt t="43996" x="4908550" y="965200"/>
          <p14:tracePt t="44012" x="4806950" y="844550"/>
          <p14:tracePt t="44029" x="4743450" y="793750"/>
          <p14:tracePt t="44046" x="4660900" y="755650"/>
          <p14:tracePt t="44062" x="4533900" y="736600"/>
          <p14:tracePt t="44079" x="4438650" y="730250"/>
          <p14:tracePt t="44095" x="4222750" y="755650"/>
          <p14:tracePt t="44112" x="4083050" y="806450"/>
          <p14:tracePt t="44129" x="3924300" y="863600"/>
          <p14:tracePt t="44146" x="3695700" y="977900"/>
          <p14:tracePt t="44162" x="3587750" y="1035050"/>
          <p14:tracePt t="44164" x="3549650" y="1054100"/>
          <p14:tracePt t="44180" x="3505200" y="1092200"/>
          <p14:tracePt t="44196" x="3486150" y="1130300"/>
          <p14:tracePt t="44212" x="3473450" y="1149350"/>
          <p14:tracePt t="44229" x="3479800" y="1193800"/>
          <p14:tracePt t="44246" x="3505200" y="1231900"/>
          <p14:tracePt t="44262" x="3587750" y="1301750"/>
          <p14:tracePt t="44279" x="3683000" y="1358900"/>
          <p14:tracePt t="44296" x="3797300" y="1422400"/>
          <p14:tracePt t="44312" x="3981450" y="1504950"/>
          <p14:tracePt t="44329" x="4089400" y="1536700"/>
          <p14:tracePt t="44345" x="4273550" y="1562100"/>
          <p14:tracePt t="44362" x="4387850" y="1574800"/>
          <p14:tracePt t="44379" x="4483100" y="1574800"/>
          <p14:tracePt t="44395" x="4622800" y="1568450"/>
          <p14:tracePt t="44412" x="4730750" y="1555750"/>
          <p14:tracePt t="44430" x="4845050" y="1524000"/>
          <p14:tracePt t="44446" x="4908550" y="1504950"/>
          <p14:tracePt t="44462" x="4940300" y="1466850"/>
          <p14:tracePt t="44479" x="4991100" y="1403350"/>
          <p14:tracePt t="44496" x="5029200" y="1327150"/>
          <p14:tracePt t="44512" x="5054600" y="1212850"/>
          <p14:tracePt t="44529" x="5060950" y="1149350"/>
          <p14:tracePt t="44546" x="5067300" y="1092200"/>
          <p14:tracePt t="44562" x="5054600" y="1009650"/>
          <p14:tracePt t="44579" x="5035550" y="958850"/>
          <p14:tracePt t="44597" x="4984750" y="876300"/>
          <p14:tracePt t="44612" x="4933950" y="838200"/>
          <p14:tracePt t="44629" x="4845050" y="806450"/>
          <p14:tracePt t="44645" x="4660900" y="774700"/>
          <p14:tracePt t="44662" x="4521200" y="774700"/>
          <p14:tracePt t="44679" x="4368800" y="787400"/>
          <p14:tracePt t="44696" x="4127500" y="825500"/>
          <p14:tracePt t="44712" x="3994150" y="857250"/>
          <p14:tracePt t="44729" x="3816350" y="914400"/>
          <p14:tracePt t="44746" x="3714750" y="958850"/>
          <p14:tracePt t="44762" x="3613150" y="1016000"/>
          <p14:tracePt t="44779" x="3575050" y="1047750"/>
          <p14:tracePt t="44796" x="3543300" y="1085850"/>
          <p14:tracePt t="44812" x="3517900" y="1149350"/>
          <p14:tracePt t="44829" x="3511550" y="1187450"/>
          <p14:tracePt t="44846" x="3511550" y="1257300"/>
          <p14:tracePt t="44862" x="3524250" y="1308100"/>
          <p14:tracePt t="44879" x="3549650" y="1371600"/>
          <p14:tracePt t="44895" x="3619500" y="1473200"/>
          <p14:tracePt t="44912" x="3708400" y="1562100"/>
          <p14:tracePt t="44929" x="3867150" y="1682750"/>
          <p14:tracePt t="44946" x="3981450" y="1752600"/>
          <p14:tracePt t="44962" x="4114800" y="1809750"/>
          <p14:tracePt t="44979" x="4311650" y="1847850"/>
          <p14:tracePt t="44996" x="4432300" y="1860550"/>
          <p14:tracePt t="45012" x="4540250" y="1854200"/>
          <p14:tracePt t="45029" x="4686300" y="1816100"/>
          <p14:tracePt t="45046" x="4775200" y="1771650"/>
          <p14:tracePt t="45062" x="4883150" y="1695450"/>
          <p14:tracePt t="45079" x="4927600" y="1651000"/>
          <p14:tracePt t="45096" x="4959350" y="1587500"/>
          <p14:tracePt t="45112" x="5010150" y="1479550"/>
          <p14:tracePt t="45129" x="5022850" y="1409700"/>
          <p14:tracePt t="45145" x="5022850" y="1301750"/>
          <p14:tracePt t="45162" x="5022850" y="1231900"/>
          <p14:tracePt t="45179" x="5010150" y="1187450"/>
          <p14:tracePt t="45196" x="4959350" y="1136650"/>
          <p14:tracePt t="45212" x="4914900" y="1098550"/>
          <p14:tracePt t="45229" x="4787900" y="1054100"/>
          <p14:tracePt t="45246" x="4667250" y="1035050"/>
          <p14:tracePt t="45263" x="4489450" y="1035050"/>
          <p14:tracePt t="45279" x="4318000" y="1054100"/>
          <p14:tracePt t="45296" x="4152900" y="1079500"/>
          <p14:tracePt t="45312" x="3987800" y="1123950"/>
          <p14:tracePt t="45329" x="3898900" y="1149350"/>
          <p14:tracePt t="45345" x="3822700" y="1174750"/>
          <p14:tracePt t="45362" x="3765550" y="1219200"/>
          <p14:tracePt t="45379" x="3733800" y="1244600"/>
          <p14:tracePt t="45395" x="3708400" y="1295400"/>
          <p14:tracePt t="45412" x="3708400" y="1339850"/>
          <p14:tracePt t="45429" x="3708400" y="1384300"/>
          <p14:tracePt t="45446" x="3759200" y="1479550"/>
          <p14:tracePt t="45462" x="3810000" y="1549400"/>
          <p14:tracePt t="45479" x="3905250" y="1663700"/>
          <p14:tracePt t="45496" x="3975100" y="1752600"/>
          <p14:tracePt t="45513" x="4070350" y="1860550"/>
          <p14:tracePt t="45529" x="4127500" y="1911350"/>
          <p14:tracePt t="45546" x="4197350" y="1943100"/>
          <p14:tracePt t="45562" x="4324350" y="1962150"/>
          <p14:tracePt t="45579" x="4413250" y="1949450"/>
          <p14:tracePt t="45595" x="4495800" y="1911350"/>
          <p14:tracePt t="45612" x="4648200" y="1809750"/>
          <p14:tracePt t="45629" x="4743450" y="1733550"/>
          <p14:tracePt t="45645" x="4851400" y="1638300"/>
          <p14:tracePt t="45662" x="4883150" y="1587500"/>
          <p14:tracePt t="45679" x="4908550" y="1543050"/>
          <p14:tracePt t="45696" x="4914900" y="1473200"/>
          <p14:tracePt t="45712" x="4914900" y="1428750"/>
          <p14:tracePt t="45729" x="4908550" y="1358900"/>
          <p14:tracePt t="45745" x="4883150" y="1327150"/>
          <p14:tracePt t="45762" x="4813300" y="1282700"/>
          <p14:tracePt t="45779" x="4737100" y="1257300"/>
          <p14:tracePt t="45796" x="4648200" y="1257300"/>
          <p14:tracePt t="45812" x="4495800" y="1295400"/>
          <p14:tracePt t="45829" x="4368800" y="1333500"/>
          <p14:tracePt t="45845" x="4248150" y="1397000"/>
          <p14:tracePt t="45862" x="4102100" y="1492250"/>
          <p14:tracePt t="45879" x="4044950" y="1555750"/>
          <p14:tracePt t="45895" x="3994150" y="1619250"/>
          <p14:tracePt t="45912" x="3981450" y="1644650"/>
          <p14:tracePt t="45929" x="3975100" y="1670050"/>
          <p14:tracePt t="45946" x="3975100" y="1695450"/>
          <p14:tracePt t="45962" x="3994150" y="1714500"/>
          <p14:tracePt t="45979" x="4032250" y="1752600"/>
          <p14:tracePt t="45996" x="4076700" y="1778000"/>
          <p14:tracePt t="46012" x="4140200" y="1809750"/>
          <p14:tracePt t="46029" x="4222750" y="1828800"/>
          <p14:tracePt t="46046" x="4267200" y="1835150"/>
          <p14:tracePt t="46062" x="4330700" y="1835150"/>
          <p14:tracePt t="46079" x="4343400" y="1828800"/>
          <p14:tracePt t="46095" x="4349750" y="1828800"/>
          <p14:tracePt t="46112" x="4356100" y="1828800"/>
          <p14:tracePt t="46166" x="4362450" y="18224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2667000"/>
            <a:ext cx="3962400" cy="3505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83" name="Rectangle 3"/>
          <p:cNvSpPr>
            <a:spLocks noGrp="1" noChangeArrowheads="1"/>
          </p:cNvSpPr>
          <p:nvPr>
            <p:ph type="title"/>
          </p:nvPr>
        </p:nvSpPr>
        <p:spPr/>
        <p:txBody>
          <a:bodyPr/>
          <a:lstStyle/>
          <a:p>
            <a:pPr eaLnBrk="1" hangingPunct="1"/>
            <a:r>
              <a:rPr lang="en-US" altLang="en-US" sz="4000" smtClean="0">
                <a:solidFill>
                  <a:srgbClr val="FFCC00"/>
                </a:solidFill>
              </a:rPr>
              <a:t>Control for confounding</a:t>
            </a:r>
            <a:br>
              <a:rPr lang="en-US" altLang="en-US" sz="4000" smtClean="0">
                <a:solidFill>
                  <a:srgbClr val="FFCC00"/>
                </a:solidFill>
              </a:rPr>
            </a:br>
            <a:r>
              <a:rPr lang="en-US" altLang="en-US" sz="4000" smtClean="0">
                <a:solidFill>
                  <a:srgbClr val="FFCC00"/>
                </a:solidFill>
              </a:rPr>
              <a:t>(stratification</a:t>
            </a:r>
            <a:r>
              <a:rPr lang="nb-NO" altLang="en-US" sz="4000" smtClean="0">
                <a:solidFill>
                  <a:srgbClr val="FFCC00"/>
                </a:solidFill>
              </a:rPr>
              <a:t>)</a:t>
            </a:r>
            <a:endParaRPr lang="en-US" altLang="en-US" sz="4000" smtClean="0">
              <a:solidFill>
                <a:srgbClr val="FFCC00"/>
              </a:solidFill>
            </a:endParaRPr>
          </a:p>
        </p:txBody>
      </p:sp>
      <p:sp>
        <p:nvSpPr>
          <p:cNvPr id="20484" name="Text Box 4"/>
          <p:cNvSpPr txBox="1">
            <a:spLocks noChangeArrowheads="1"/>
          </p:cNvSpPr>
          <p:nvPr/>
        </p:nvSpPr>
        <p:spPr bwMode="auto">
          <a:xfrm>
            <a:off x="381000" y="2971800"/>
            <a:ext cx="2971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Easy and easily understood.</a:t>
            </a:r>
          </a:p>
          <a:p>
            <a:pPr eaLnBrk="1" hangingPunct="1">
              <a:spcBef>
                <a:spcPct val="50000"/>
              </a:spcBef>
              <a:buFontTx/>
              <a:buNone/>
            </a:pPr>
            <a:r>
              <a:rPr lang="nb-NO" altLang="en-US">
                <a:solidFill>
                  <a:schemeClr val="bg1"/>
                </a:solidFill>
              </a:rPr>
              <a:t>Flexible and reversible </a:t>
            </a:r>
            <a:endParaRPr lang="en-US" altLang="en-US">
              <a:solidFill>
                <a:schemeClr val="bg1"/>
              </a:solidFill>
            </a:endParaRPr>
          </a:p>
        </p:txBody>
      </p:sp>
      <p:sp>
        <p:nvSpPr>
          <p:cNvPr id="20485" name="Text Box 5"/>
          <p:cNvSpPr txBox="1">
            <a:spLocks noChangeArrowheads="1"/>
          </p:cNvSpPr>
          <p:nvPr/>
        </p:nvSpPr>
        <p:spPr bwMode="auto">
          <a:xfrm>
            <a:off x="914400" y="19050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a:solidFill>
                  <a:schemeClr val="bg1"/>
                </a:solidFill>
              </a:rPr>
              <a:t>+</a:t>
            </a:r>
            <a:endParaRPr lang="en-US" altLang="en-US" sz="4000" b="1">
              <a:solidFill>
                <a:schemeClr val="bg1"/>
              </a:solidFill>
            </a:endParaRPr>
          </a:p>
        </p:txBody>
      </p:sp>
      <p:sp>
        <p:nvSpPr>
          <p:cNvPr id="20486" name="Text Box 6"/>
          <p:cNvSpPr txBox="1">
            <a:spLocks noChangeArrowheads="1"/>
          </p:cNvSpPr>
          <p:nvPr/>
        </p:nvSpPr>
        <p:spPr bwMode="auto">
          <a:xfrm>
            <a:off x="5334000" y="3200400"/>
            <a:ext cx="3429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Inability to control simultaneously for a moderate number of confounders.</a:t>
            </a:r>
            <a:endParaRPr lang="en-US" altLang="en-US">
              <a:solidFill>
                <a:schemeClr val="bg1"/>
              </a:solidFill>
            </a:endParaRPr>
          </a:p>
        </p:txBody>
      </p:sp>
      <p:sp>
        <p:nvSpPr>
          <p:cNvPr id="20487" name="Rectangle 7"/>
          <p:cNvSpPr>
            <a:spLocks noChangeArrowheads="1"/>
          </p:cNvSpPr>
          <p:nvPr/>
        </p:nvSpPr>
        <p:spPr bwMode="auto">
          <a:xfrm>
            <a:off x="5105400" y="2590800"/>
            <a:ext cx="4038600" cy="3657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20488" name="Text Box 8"/>
          <p:cNvSpPr txBox="1">
            <a:spLocks noChangeArrowheads="1"/>
          </p:cNvSpPr>
          <p:nvPr/>
        </p:nvSpPr>
        <p:spPr bwMode="auto">
          <a:xfrm>
            <a:off x="6934200" y="1782763"/>
            <a:ext cx="354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4000" b="1">
                <a:solidFill>
                  <a:schemeClr val="bg1"/>
                </a:solidFill>
              </a:rPr>
              <a:t>-</a:t>
            </a:r>
            <a:endParaRPr lang="en-US" altLang="en-US" sz="4000" b="1">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37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87" x="4368800" y="1822450"/>
          <p14:tracePt t="3394" x="4387850" y="1822450"/>
          <p14:tracePt t="3400" x="4413250" y="1816100"/>
          <p14:tracePt t="3409" x="4438650" y="1809750"/>
          <p14:tracePt t="3426" x="4476750" y="1809750"/>
          <p14:tracePt t="3443" x="4572000" y="1790700"/>
          <p14:tracePt t="3459" x="4641850" y="1771650"/>
          <p14:tracePt t="3493" x="4857750" y="1708150"/>
          <p14:tracePt t="3526" x="4991100" y="1638300"/>
          <p14:tracePt t="3559" x="5054600" y="1574800"/>
          <p14:tracePt t="3576" x="5105400" y="1511300"/>
          <p14:tracePt t="3593" x="5124450" y="1473200"/>
          <p14:tracePt t="3609" x="5137150" y="1403350"/>
          <p14:tracePt t="3626" x="5143500" y="1352550"/>
          <p14:tracePt t="3643" x="5143500" y="1308100"/>
          <p14:tracePt t="3644" x="5143500" y="1289050"/>
          <p14:tracePt t="3659" x="5137150" y="1238250"/>
          <p14:tracePt t="3676" x="5124450" y="1187450"/>
          <p14:tracePt t="3693" x="5080000" y="1079500"/>
          <p14:tracePt t="3709" x="5054600" y="996950"/>
          <p14:tracePt t="3726" x="5041900" y="952500"/>
          <p14:tracePt t="3743" x="5029200" y="889000"/>
          <p14:tracePt t="3759" x="5022850" y="869950"/>
          <p14:tracePt t="3776" x="5022850" y="863600"/>
          <p14:tracePt t="3793" x="5022850" y="857250"/>
          <p14:tracePt t="3826" x="5022850" y="863600"/>
          <p14:tracePt t="3843" x="5022850" y="882650"/>
          <p14:tracePt t="3859" x="5029200" y="927100"/>
          <p14:tracePt t="3876" x="5041900" y="971550"/>
          <p14:tracePt t="3893" x="5054600" y="1041400"/>
          <p14:tracePt t="3909" x="5073650" y="1168400"/>
          <p14:tracePt t="3926" x="5099050" y="1225550"/>
          <p14:tracePt t="3943" x="5143500" y="1314450"/>
          <p14:tracePt t="3959" x="5181600" y="1371600"/>
          <p14:tracePt t="3976" x="5226050" y="1416050"/>
          <p14:tracePt t="3993" x="5289550" y="1485900"/>
          <p14:tracePt t="4009" x="5334000" y="1517650"/>
          <p14:tracePt t="4026" x="5416550" y="1568450"/>
          <p14:tracePt t="4043" x="5467350" y="1581150"/>
          <p14:tracePt t="4059" x="5511800" y="1593850"/>
          <p14:tracePt t="4076" x="5568950" y="1593850"/>
          <p14:tracePt t="4093" x="5581650" y="1568450"/>
          <p14:tracePt t="4109" x="5600700" y="1524000"/>
          <p14:tracePt t="4126" x="5600700" y="1479550"/>
          <p14:tracePt t="4143" x="5600700" y="1441450"/>
          <p14:tracePt t="4145" x="5588000" y="1416050"/>
          <p14:tracePt t="4159" x="5562600" y="1371600"/>
          <p14:tracePt t="4176" x="5518150" y="1295400"/>
          <p14:tracePt t="4193" x="5410200" y="1162050"/>
          <p14:tracePt t="4209" x="5308600" y="1060450"/>
          <p14:tracePt t="4226" x="5162550" y="977900"/>
          <p14:tracePt t="4243" x="4921250" y="908050"/>
          <p14:tracePt t="4259" x="4749800" y="882650"/>
          <p14:tracePt t="4276" x="4476750" y="876300"/>
          <p14:tracePt t="4293" x="4286250" y="876300"/>
          <p14:tracePt t="4309" x="4108450" y="895350"/>
          <p14:tracePt t="4326" x="3848100" y="952500"/>
          <p14:tracePt t="4343" x="3727450" y="996950"/>
          <p14:tracePt t="4359" x="3600450" y="1047750"/>
          <p14:tracePt t="4376" x="3556000" y="1066800"/>
          <p14:tracePt t="4393" x="3536950" y="1085850"/>
          <p14:tracePt t="4409" x="3530600" y="1111250"/>
          <p14:tracePt t="4426" x="3530600" y="1130300"/>
          <p14:tracePt t="4443" x="3581400" y="1162050"/>
          <p14:tracePt t="4459" x="3632200" y="1181100"/>
          <p14:tracePt t="4476" x="3752850" y="1206500"/>
          <p14:tracePt t="4493" x="4013200" y="1276350"/>
          <p14:tracePt t="4509" x="4184650" y="1339850"/>
          <p14:tracePt t="4526" x="4514850" y="1447800"/>
          <p14:tracePt t="4543" x="4724400" y="1517650"/>
          <p14:tracePt t="4559" x="4908550" y="1581150"/>
          <p14:tracePt t="4576" x="5149850" y="1600200"/>
          <p14:tracePt t="4593" x="5289550" y="1581150"/>
          <p14:tracePt t="4609" x="5441950" y="1511300"/>
          <p14:tracePt t="4626" x="5518150" y="1447800"/>
          <p14:tracePt t="4643" x="5588000" y="1371600"/>
          <p14:tracePt t="4644" x="5619750" y="1333500"/>
          <p14:tracePt t="4659" x="5651500" y="1257300"/>
          <p14:tracePt t="4676" x="5683250" y="1187450"/>
          <p14:tracePt t="4693" x="5689600" y="1098550"/>
          <p14:tracePt t="4709" x="5676900" y="1016000"/>
          <p14:tracePt t="4726" x="5632450" y="946150"/>
          <p14:tracePt t="4743" x="5530850" y="838200"/>
          <p14:tracePt t="4759" x="5435600" y="768350"/>
          <p14:tracePt t="4776" x="5245100" y="692150"/>
          <p14:tracePt t="4793" x="5080000" y="654050"/>
          <p14:tracePt t="4809" x="4933950" y="641350"/>
          <p14:tracePt t="4826" x="4730750" y="647700"/>
          <p14:tracePt t="4843" x="4591050" y="673100"/>
          <p14:tracePt t="4859" x="4406900" y="730250"/>
          <p14:tracePt t="4876" x="4318000" y="781050"/>
          <p14:tracePt t="4893" x="4273550" y="812800"/>
          <p14:tracePt t="4909" x="4216400" y="869950"/>
          <p14:tracePt t="4926" x="4184650" y="895350"/>
          <p14:tracePt t="4943" x="4152900" y="952500"/>
          <p14:tracePt t="4959" x="4152900" y="971550"/>
          <p14:tracePt t="4976" x="4152900" y="990600"/>
          <p14:tracePt t="4993" x="4152900" y="1003300"/>
          <p14:tracePt t="5009" x="4178300" y="1003300"/>
          <p14:tracePt t="5026" x="4203700" y="996950"/>
          <p14:tracePt t="5517" x="4152900" y="1009650"/>
          <p14:tracePt t="5524" x="4089400" y="1028700"/>
          <p14:tracePt t="5532" x="4032250" y="1041400"/>
          <p14:tracePt t="5543" x="3968750" y="1060450"/>
          <p14:tracePt t="5560" x="3790950" y="1117600"/>
          <p14:tracePt t="5576" x="3708400" y="1155700"/>
          <p14:tracePt t="5593" x="3644900" y="1181100"/>
          <p14:tracePt t="5626" x="3511550" y="1225550"/>
          <p14:tracePt t="5660" x="3409950" y="1257300"/>
          <p14:tracePt t="5693" x="3346450" y="1295400"/>
          <p14:tracePt t="5709" x="3333750" y="1301750"/>
          <p14:tracePt t="5726" x="3308350" y="1320800"/>
          <p14:tracePt t="5743" x="3289300" y="1327150"/>
          <p14:tracePt t="5759" x="3276600" y="1339850"/>
          <p14:tracePt t="5776" x="3244850" y="1352550"/>
          <p14:tracePt t="5793" x="3213100" y="1371600"/>
          <p14:tracePt t="5809" x="3130550" y="1390650"/>
          <p14:tracePt t="5826" x="3041650" y="1422400"/>
          <p14:tracePt t="5843" x="2940050" y="1454150"/>
          <p14:tracePt t="5859" x="2768600" y="1536700"/>
          <p14:tracePt t="5876" x="2635250" y="1600200"/>
          <p14:tracePt t="5893" x="2400300" y="1714500"/>
          <p14:tracePt t="5909" x="2286000" y="1778000"/>
          <p14:tracePt t="5926" x="2146300" y="1866900"/>
          <p14:tracePt t="5943" x="1974850" y="1955800"/>
          <p14:tracePt t="5959" x="1892300" y="2019300"/>
          <p14:tracePt t="5976" x="1797050" y="2095500"/>
          <p14:tracePt t="5993" x="1746250" y="2146300"/>
          <p14:tracePt t="6010" x="1720850" y="2171700"/>
          <p14:tracePt t="6026" x="1682750" y="2228850"/>
          <p14:tracePt t="6043" x="1670050" y="2254250"/>
          <p14:tracePt t="6059" x="1663700" y="2273300"/>
          <p14:tracePt t="6076" x="1670050" y="2286000"/>
          <p14:tracePt t="6416" x="1663700" y="2305050"/>
          <p14:tracePt t="6423" x="1638300" y="2336800"/>
          <p14:tracePt t="6430" x="1606550" y="2374900"/>
          <p14:tracePt t="6443" x="1587500" y="2406650"/>
          <p14:tracePt t="6460" x="1498600" y="2533650"/>
          <p14:tracePt t="6476" x="1454150" y="2628900"/>
          <p14:tracePt t="6493" x="1390650" y="2768600"/>
          <p14:tracePt t="6510" x="1365250" y="2870200"/>
          <p14:tracePt t="6543" x="1339850" y="3098800"/>
          <p14:tracePt t="6576" x="1339850" y="3276600"/>
          <p14:tracePt t="6609" x="1358900" y="3403600"/>
          <p14:tracePt t="6626" x="1403350" y="3492500"/>
          <p14:tracePt t="6643" x="1422400" y="3543300"/>
          <p14:tracePt t="6659" x="1441450" y="3613150"/>
          <p14:tracePt t="6676" x="1447800" y="3644900"/>
          <p14:tracePt t="6693" x="1454150" y="3663950"/>
          <p14:tracePt t="6710" x="1466850" y="3689350"/>
          <p14:tracePt t="6726" x="1473200" y="3695700"/>
          <p14:tracePt t="6743" x="1473200" y="3702050"/>
          <p14:tracePt t="6760" x="1479550" y="3708400"/>
          <p14:tracePt t="6776" x="1485900" y="3708400"/>
          <p14:tracePt t="6793" x="1511300" y="3708400"/>
          <p14:tracePt t="6809" x="1549400" y="3708400"/>
          <p14:tracePt t="6826" x="1612900" y="3683000"/>
          <p14:tracePt t="6843" x="1689100" y="3651250"/>
          <p14:tracePt t="6859" x="1765300" y="3594100"/>
          <p14:tracePt t="6876" x="1898650" y="3498850"/>
          <p14:tracePt t="6893" x="2006600" y="3409950"/>
          <p14:tracePt t="6910" x="2171700" y="3270250"/>
          <p14:tracePt t="6926" x="2279650" y="3194050"/>
          <p14:tracePt t="6943" x="2393950" y="3136900"/>
          <p14:tracePt t="6959" x="2559050" y="3079750"/>
          <p14:tracePt t="6976" x="2628900" y="3054350"/>
          <p14:tracePt t="6993" x="2705100" y="3041650"/>
          <p14:tracePt t="7009" x="2736850" y="3035300"/>
          <p14:tracePt t="7026" x="2768600" y="3035300"/>
          <p14:tracePt t="7043" x="2794000" y="3041650"/>
          <p14:tracePt t="7059" x="2800350" y="3054350"/>
          <p14:tracePt t="7076" x="2806700" y="3060700"/>
          <p14:tracePt t="7139" x="2806700" y="3067050"/>
          <p14:tracePt t="7146" x="2794000" y="3079750"/>
          <p14:tracePt t="7159" x="2781300" y="3092450"/>
          <p14:tracePt t="7166" x="2768600" y="3105150"/>
          <p14:tracePt t="7176" x="2762250" y="3117850"/>
          <p14:tracePt t="7193" x="2736850" y="3143250"/>
          <p14:tracePt t="7209" x="2686050" y="3194050"/>
          <p14:tracePt t="7226" x="2654300" y="3225800"/>
          <p14:tracePt t="7243" x="2590800" y="3289300"/>
          <p14:tracePt t="7259" x="2552700" y="3321050"/>
          <p14:tracePt t="7276" x="2508250" y="3352800"/>
          <p14:tracePt t="7293" x="2451100" y="3378200"/>
          <p14:tracePt t="7309" x="2419350" y="3403600"/>
          <p14:tracePt t="7326" x="2381250" y="3416300"/>
          <p14:tracePt t="7343" x="2368550" y="3429000"/>
          <p14:tracePt t="7360" x="2355850" y="3435350"/>
          <p14:tracePt t="7376" x="2343150" y="3441700"/>
          <p14:tracePt t="7393" x="2336800" y="3441700"/>
          <p14:tracePt t="7409" x="2330450" y="3441700"/>
          <p14:tracePt t="7836" x="2317750" y="3448050"/>
          <p14:tracePt t="7843" x="2292350" y="3454400"/>
          <p14:tracePt t="7850" x="2266950" y="3467100"/>
          <p14:tracePt t="7859" x="2247900" y="3479800"/>
          <p14:tracePt t="7876" x="2203450" y="3505200"/>
          <p14:tracePt t="7893" x="2152650" y="3543300"/>
          <p14:tracePt t="7910" x="2108200" y="3562350"/>
          <p14:tracePt t="7926" x="2051050" y="3587750"/>
          <p14:tracePt t="7943" x="2000250" y="3613150"/>
          <p14:tracePt t="7960" x="1955800" y="3638550"/>
          <p14:tracePt t="7976" x="1892300" y="3676650"/>
          <p14:tracePt t="7993" x="1854200" y="3695700"/>
          <p14:tracePt t="8010" x="1803400" y="3740150"/>
          <p14:tracePt t="8026" x="1771650" y="3771900"/>
          <p14:tracePt t="8043" x="1746250" y="3803650"/>
          <p14:tracePt t="8059" x="1695450" y="3848100"/>
          <p14:tracePt t="8076" x="1670050" y="3873500"/>
          <p14:tracePt t="8093" x="1625600" y="3917950"/>
          <p14:tracePt t="8110" x="1593850" y="3956050"/>
          <p14:tracePt t="8126" x="1568450" y="4006850"/>
          <p14:tracePt t="8143" x="1530350" y="4102100"/>
          <p14:tracePt t="8160" x="1504950" y="4178300"/>
          <p14:tracePt t="8176" x="1479550" y="4273550"/>
          <p14:tracePt t="8193" x="1466850" y="4311650"/>
          <p14:tracePt t="8210" x="1454150" y="4349750"/>
          <p14:tracePt t="8226" x="1441450" y="4387850"/>
          <p14:tracePt t="8243" x="1441450" y="4394200"/>
          <p14:tracePt t="8260" x="1441450" y="4406900"/>
          <p14:tracePt t="8337" x="1435100" y="4406900"/>
          <p14:tracePt t="8774" x="1416050" y="4438650"/>
          <p14:tracePt t="8781" x="1403350" y="4476750"/>
          <p14:tracePt t="8793" x="1390650" y="4502150"/>
          <p14:tracePt t="8810" x="1308100" y="4641850"/>
          <p14:tracePt t="8826" x="1263650" y="4749800"/>
          <p14:tracePt t="8844" x="1206500" y="4845050"/>
          <p14:tracePt t="8860" x="1123950" y="5003800"/>
          <p14:tracePt t="8893" x="1016000" y="5238750"/>
          <p14:tracePt t="8926" x="958850" y="5353050"/>
          <p14:tracePt t="8960" x="908050" y="5454650"/>
          <p14:tracePt t="8976" x="876300" y="5492750"/>
          <p14:tracePt t="8993" x="863600" y="5511800"/>
          <p14:tracePt t="9010" x="844550" y="5518150"/>
          <p14:tracePt t="9026" x="819150" y="5524500"/>
          <p14:tracePt t="9043" x="793750" y="5524500"/>
          <p14:tracePt t="9060" x="742950" y="5511800"/>
          <p14:tracePt t="9076" x="704850" y="5486400"/>
          <p14:tracePt t="9093" x="679450" y="5467350"/>
          <p14:tracePt t="9110" x="628650" y="5403850"/>
          <p14:tracePt t="9126" x="603250" y="5340350"/>
          <p14:tracePt t="9143" x="571500" y="5213350"/>
          <p14:tracePt t="9160" x="571500" y="5086350"/>
          <p14:tracePt t="9176" x="615950" y="4927600"/>
          <p14:tracePt t="9193" x="704850" y="4660900"/>
          <p14:tracePt t="9210" x="800100" y="4489450"/>
          <p14:tracePt t="9226" x="952500" y="4241800"/>
          <p14:tracePt t="9243" x="1041400" y="4114800"/>
          <p14:tracePt t="9260" x="1143000" y="4006850"/>
          <p14:tracePt t="9276" x="1295400" y="3911600"/>
          <p14:tracePt t="9293" x="1409700" y="3867150"/>
          <p14:tracePt t="9310" x="1543050" y="3860800"/>
          <p14:tracePt t="9326" x="1651000" y="3886200"/>
          <p14:tracePt t="9343" x="1765300" y="3943350"/>
          <p14:tracePt t="9360" x="1962150" y="4076700"/>
          <p14:tracePt t="9376" x="2082800" y="4191000"/>
          <p14:tracePt t="9393" x="2247900" y="4438650"/>
          <p14:tracePt t="9410" x="2330450" y="4584700"/>
          <p14:tracePt t="9426" x="2406650" y="4743450"/>
          <p14:tracePt t="9443" x="2482850" y="4953000"/>
          <p14:tracePt t="9460" x="2520950" y="5060950"/>
          <p14:tracePt t="9476" x="2540000" y="5175250"/>
          <p14:tracePt t="9493" x="2540000" y="5219700"/>
          <p14:tracePt t="9510" x="2540000" y="5238750"/>
          <p14:tracePt t="9526" x="2540000" y="5251450"/>
          <p14:tracePt t="9608" x="2533650" y="5251450"/>
          <p14:tracePt t="9810" x="2520950" y="5245100"/>
          <p14:tracePt t="9817" x="2501900" y="5238750"/>
          <p14:tracePt t="9826" x="2489200" y="5232400"/>
          <p14:tracePt t="9843" x="2432050" y="5207000"/>
          <p14:tracePt t="9860" x="2349500" y="5175250"/>
          <p14:tracePt t="9876" x="2298700" y="5156200"/>
          <p14:tracePt t="9893" x="2254250" y="5143500"/>
          <p14:tracePt t="9910" x="2228850" y="5130800"/>
          <p14:tracePt t="9926" x="2209800" y="5124450"/>
          <p14:tracePt t="9943" x="2184400" y="5124450"/>
          <p14:tracePt t="9960" x="2165350" y="5124450"/>
          <p14:tracePt t="9976" x="2139950" y="5124450"/>
          <p14:tracePt t="9993" x="2133600" y="5124450"/>
          <p14:tracePt t="10010" x="2127250" y="5124450"/>
          <p14:tracePt t="10043" x="2120900" y="5124450"/>
          <p14:tracePt t="10108" x="2120900" y="5118100"/>
          <p14:tracePt t="10115" x="2114550" y="5118100"/>
          <p14:tracePt t="10185" x="2108200" y="5118100"/>
          <p14:tracePt t="10192" x="2095500" y="5105400"/>
          <p14:tracePt t="10199" x="2082800" y="5105400"/>
          <p14:tracePt t="10210" x="2063750" y="5092700"/>
          <p14:tracePt t="10226" x="1981200" y="5067300"/>
          <p14:tracePt t="10243" x="1885950" y="5048250"/>
          <p14:tracePt t="10260" x="1790700" y="5029200"/>
          <p14:tracePt t="10276" x="1657350" y="5029200"/>
          <p14:tracePt t="10293" x="1555750" y="5073650"/>
          <p14:tracePt t="10310" x="1409700" y="5175250"/>
          <p14:tracePt t="10327" x="1333500" y="5251450"/>
          <p14:tracePt t="10343" x="1263650" y="5327650"/>
          <p14:tracePt t="10360" x="1168400" y="5461000"/>
          <p14:tracePt t="10377" x="1130300" y="5543550"/>
          <p14:tracePt t="10393" x="1092200" y="5645150"/>
          <p14:tracePt t="10410" x="1079500" y="5676900"/>
          <p14:tracePt t="10426" x="1073150" y="5708650"/>
          <p14:tracePt t="10443" x="1066800" y="5727700"/>
          <p14:tracePt t="10460" x="1066800" y="5734050"/>
          <p14:tracePt t="10476" x="1066800" y="5740400"/>
          <p14:tracePt t="10692" x="1060450" y="5740400"/>
          <p14:tracePt t="10762" x="1060450" y="5734050"/>
          <p14:tracePt t="10790" x="1060450" y="5727700"/>
          <p14:tracePt t="10803" x="1060450" y="5721350"/>
          <p14:tracePt t="10811" x="1060450" y="5715000"/>
          <p14:tracePt t="10826" x="1060450" y="5702300"/>
          <p14:tracePt t="10860" x="1079500" y="5638800"/>
          <p14:tracePt t="10876" x="1098550" y="5594350"/>
          <p14:tracePt t="10893" x="1123950" y="5480050"/>
          <p14:tracePt t="10910" x="1174750" y="5384800"/>
          <p14:tracePt t="10926" x="1212850" y="5283200"/>
          <p14:tracePt t="10943" x="1301750" y="5080000"/>
          <p14:tracePt t="10960" x="1371600" y="4940300"/>
          <p14:tracePt t="10977" x="1511300" y="4730750"/>
          <p14:tracePt t="10993" x="1651000" y="4584700"/>
          <p14:tracePt t="11010" x="1809750" y="4438650"/>
          <p14:tracePt t="11026" x="2038350" y="4286250"/>
          <p14:tracePt t="11043" x="2203450" y="4222750"/>
          <p14:tracePt t="11060" x="2425700" y="4210050"/>
          <p14:tracePt t="11076" x="2546350" y="4235450"/>
          <p14:tracePt t="11093" x="2660650" y="4298950"/>
          <p14:tracePt t="11110" x="2825750" y="4438650"/>
          <p14:tracePt t="11126" x="2914650" y="4527550"/>
          <p14:tracePt t="11144" x="2959100" y="4648200"/>
          <p14:tracePt t="11160" x="2959100" y="4743450"/>
          <p14:tracePt t="11176" x="2901950" y="4838700"/>
          <p14:tracePt t="11193" x="2787650" y="5003800"/>
          <p14:tracePt t="11210" x="2698750" y="5099050"/>
          <p14:tracePt t="11227" x="2622550" y="5168900"/>
          <p14:tracePt t="11243" x="2482850" y="5238750"/>
          <p14:tracePt t="11260" x="2362200" y="5270500"/>
          <p14:tracePt t="11276" x="2197100" y="5270500"/>
          <p14:tracePt t="11293" x="2114550" y="5232400"/>
          <p14:tracePt t="11310" x="2038350" y="5181600"/>
          <p14:tracePt t="11326" x="1974850" y="5060950"/>
          <p14:tracePt t="11343" x="1949450" y="4953000"/>
          <p14:tracePt t="11360" x="1943100" y="4749800"/>
          <p14:tracePt t="11376" x="1943100" y="4629150"/>
          <p14:tracePt t="11393" x="1955800" y="4508500"/>
          <p14:tracePt t="11410" x="2032000" y="4292600"/>
          <p14:tracePt t="11426" x="2101850" y="4165600"/>
          <p14:tracePt t="11443" x="2247900" y="3981450"/>
          <p14:tracePt t="11460" x="2362200" y="3879850"/>
          <p14:tracePt t="11477" x="2470150" y="3803650"/>
          <p14:tracePt t="11493" x="2597150" y="3746500"/>
          <p14:tracePt t="11510" x="2679700" y="3721100"/>
          <p14:tracePt t="11526" x="2787650" y="3721100"/>
          <p14:tracePt t="11543" x="2844800" y="3727450"/>
          <p14:tracePt t="11560" x="2901950" y="3759200"/>
          <p14:tracePt t="11576" x="2959100" y="3841750"/>
          <p14:tracePt t="11593" x="2978150" y="3892550"/>
          <p14:tracePt t="11610" x="2978150" y="3949700"/>
          <p14:tracePt t="11627" x="2965450" y="3987800"/>
          <p14:tracePt t="11643" x="2940050" y="4019550"/>
          <p14:tracePt t="11660" x="2863850" y="4064000"/>
          <p14:tracePt t="11676" x="2787650" y="4089400"/>
          <p14:tracePt t="16985" x="2794000" y="4089400"/>
          <p14:tracePt t="16992" x="2794000" y="4083050"/>
          <p14:tracePt t="16998" x="2800350" y="4083050"/>
          <p14:tracePt t="17011" x="2800350" y="4070350"/>
          <p14:tracePt t="17027" x="2819400" y="4057650"/>
          <p14:tracePt t="17044" x="2832100" y="4051300"/>
          <p14:tracePt t="17061" x="2851150" y="4025900"/>
          <p14:tracePt t="17094" x="2889250" y="3962400"/>
          <p14:tracePt t="17127" x="3009900" y="3829050"/>
          <p14:tracePt t="17160" x="3130550" y="3708400"/>
          <p14:tracePt t="17177" x="3155950" y="3670300"/>
          <p14:tracePt t="17179" x="3175000" y="3651250"/>
          <p14:tracePt t="17193" x="3187700" y="3625850"/>
          <p14:tracePt t="17210" x="3213100" y="3587750"/>
          <p14:tracePt t="17227" x="3232150" y="3562350"/>
          <p14:tracePt t="17244" x="3257550" y="3511550"/>
          <p14:tracePt t="17260" x="3276600" y="3473450"/>
          <p14:tracePt t="17277" x="3308350" y="3416300"/>
          <p14:tracePt t="17293" x="3321050" y="3378200"/>
          <p14:tracePt t="17311" x="3340100" y="3327400"/>
          <p14:tracePt t="17327" x="3346450" y="3302000"/>
          <p14:tracePt t="17344" x="3359150" y="3270250"/>
          <p14:tracePt t="17360" x="3384550" y="3219450"/>
          <p14:tracePt t="17377" x="3403600" y="3181350"/>
          <p14:tracePt t="17394" x="3429000" y="3136900"/>
          <p14:tracePt t="17410" x="3454400" y="3105150"/>
          <p14:tracePt t="17427" x="3479800" y="3073400"/>
          <p14:tracePt t="17443" x="3556000" y="2997200"/>
          <p14:tracePt t="17460" x="3619500" y="2952750"/>
          <p14:tracePt t="17477" x="3727450" y="2895600"/>
          <p14:tracePt t="17493" x="3841750" y="2863850"/>
          <p14:tracePt t="17510" x="3994150" y="2832100"/>
          <p14:tracePt t="17527" x="4254500" y="2813050"/>
          <p14:tracePt t="17543" x="4457700" y="2838450"/>
          <p14:tracePt t="17560" x="4648200" y="2876550"/>
          <p14:tracePt t="17577" x="4864100" y="2952750"/>
          <p14:tracePt t="17593" x="4953000" y="2990850"/>
          <p14:tracePt t="17610" x="5022850" y="3016250"/>
          <p14:tracePt t="17627" x="5041900" y="3028950"/>
          <p14:tracePt t="17660" x="5048250" y="3035300"/>
          <p14:tracePt t="17694" x="5029200" y="3035300"/>
          <p14:tracePt t="17710" x="4984750" y="2978150"/>
          <p14:tracePt t="17727" x="4870450" y="2794000"/>
          <p14:tracePt t="17744" x="4775200" y="2584450"/>
          <p14:tracePt t="17761" x="4718050" y="2400300"/>
          <p14:tracePt t="17777" x="4635500" y="2089150"/>
          <p14:tracePt t="17794" x="4610100" y="1911350"/>
          <p14:tracePt t="17810" x="4597400" y="1714500"/>
          <p14:tracePt t="17827" x="4584700" y="1625600"/>
          <p14:tracePt t="17843" x="4578350" y="1581150"/>
          <p14:tracePt t="17860" x="4572000" y="1536700"/>
          <p14:tracePt t="17877" x="4572000" y="1511300"/>
          <p14:tracePt t="17894" x="4565650" y="1498600"/>
          <p14:tracePt t="17951" x="4559300" y="1498600"/>
          <p14:tracePt t="17957" x="4559300" y="1504950"/>
          <p14:tracePt t="17964" x="4546600" y="1511300"/>
          <p14:tracePt t="17977" x="4521200" y="1530350"/>
          <p14:tracePt t="17994" x="4362450" y="1670050"/>
          <p14:tracePt t="18010" x="4159250" y="1860550"/>
          <p14:tracePt t="18027" x="3822700" y="2139950"/>
          <p14:tracePt t="18044" x="3524250" y="2393950"/>
          <p14:tracePt t="18060" x="3251200" y="2603500"/>
          <p14:tracePt t="18077" x="3028950" y="2781300"/>
          <p14:tracePt t="18094" x="2933700" y="2838450"/>
          <p14:tracePt t="18110" x="2870200" y="2870200"/>
          <p14:tracePt t="18127" x="2857500" y="2870200"/>
          <p14:tracePt t="18144" x="2851150" y="2838450"/>
          <p14:tracePt t="18160" x="2857500" y="2800350"/>
          <p14:tracePt t="18177" x="2882900" y="2736850"/>
          <p14:tracePt t="18193" x="2933700" y="2628900"/>
          <p14:tracePt t="18210" x="2978150" y="2552700"/>
          <p14:tracePt t="18227" x="3035300" y="2476500"/>
          <p14:tracePt t="18243" x="3130550" y="2336800"/>
          <p14:tracePt t="18260" x="3187700" y="2266950"/>
          <p14:tracePt t="18277" x="3270250" y="2171700"/>
          <p14:tracePt t="18294" x="3308350" y="2133600"/>
          <p14:tracePt t="18310" x="3333750" y="2108200"/>
          <p14:tracePt t="18327" x="3352800" y="2082800"/>
          <p14:tracePt t="18344" x="3359150" y="2082800"/>
          <p14:tracePt t="18360" x="3359150" y="2076450"/>
          <p14:tracePt t="19108" x="3384550" y="2057400"/>
          <p14:tracePt t="19114" x="3416300" y="2025650"/>
          <p14:tracePt t="19127" x="3454400" y="1987550"/>
          <p14:tracePt t="19144" x="3568700" y="1905000"/>
          <p14:tracePt t="19161" x="3657600" y="1860550"/>
          <p14:tracePt t="19177" x="3746500" y="1841500"/>
          <p14:tracePt t="19194" x="3892550" y="1854200"/>
          <p14:tracePt t="19210" x="3987800" y="1892300"/>
          <p14:tracePt t="19212" x="4044950" y="1930400"/>
          <p14:tracePt t="19244" x="4337050" y="2203450"/>
          <p14:tracePt t="19277" x="4806950" y="2717800"/>
          <p14:tracePt t="19310" x="5251450" y="3136900"/>
          <p14:tracePt t="19327" x="5384800" y="3244850"/>
          <p14:tracePt t="19344" x="5575300" y="3384550"/>
          <p14:tracePt t="19361" x="5695950" y="3460750"/>
          <p14:tracePt t="19377" x="5784850" y="3505200"/>
          <p14:tracePt t="19394" x="5854700" y="3536950"/>
          <p14:tracePt t="19411" x="5867400" y="3543300"/>
          <p14:tracePt t="19427" x="5873750" y="3549650"/>
          <p14:tracePt t="19664" x="5873750" y="3543300"/>
          <p14:tracePt t="19671" x="5861050" y="3517900"/>
          <p14:tracePt t="19679" x="5842000" y="3505200"/>
          <p14:tracePt t="19694" x="5803900" y="3429000"/>
          <p14:tracePt t="19711" x="5759450" y="3346450"/>
          <p14:tracePt t="19713" x="5727700" y="3308350"/>
          <p14:tracePt t="19744" x="5626100" y="3175000"/>
          <p14:tracePt t="19778" x="5505450" y="3035300"/>
          <p14:tracePt t="19810" x="5410200" y="2882900"/>
          <p14:tracePt t="19827" x="5365750" y="2825750"/>
          <p14:tracePt t="19844" x="5283200" y="2755900"/>
          <p14:tracePt t="19861" x="5207000" y="2705100"/>
          <p14:tracePt t="19877" x="5111750" y="2654300"/>
          <p14:tracePt t="19894" x="4997450" y="2603500"/>
          <p14:tracePt t="19911" x="4927600" y="2584450"/>
          <p14:tracePt t="19927" x="4813300" y="2552700"/>
          <p14:tracePt t="19944" x="4724400" y="2540000"/>
          <p14:tracePt t="19961" x="4635500" y="2540000"/>
          <p14:tracePt t="19977" x="4521200" y="2552700"/>
          <p14:tracePt t="19994" x="4445000" y="2578100"/>
          <p14:tracePt t="20011" x="4311650" y="2628900"/>
          <p14:tracePt t="20027" x="4210050" y="2673350"/>
          <p14:tracePt t="20044" x="4108450" y="2730500"/>
          <p14:tracePt t="20060" x="3994150" y="2794000"/>
          <p14:tracePt t="20077" x="3949700" y="2819400"/>
          <p14:tracePt t="20095" x="3905250" y="2851150"/>
          <p14:tracePt t="20111" x="3879850" y="2870200"/>
          <p14:tracePt t="20127" x="3867150" y="2870200"/>
          <p14:tracePt t="20144" x="3860800" y="2876550"/>
          <p14:tracePt t="20227" x="3860800" y="2863850"/>
          <p14:tracePt t="20233" x="3867150" y="2857500"/>
          <p14:tracePt t="20244" x="3873500" y="2851150"/>
          <p14:tracePt t="20260" x="3924300" y="2781300"/>
          <p14:tracePt t="20277" x="3981450" y="2705100"/>
          <p14:tracePt t="20294" x="4051300" y="2628900"/>
          <p14:tracePt t="20310" x="4178300" y="2489200"/>
          <p14:tracePt t="20327" x="4267200" y="2425700"/>
          <p14:tracePt t="20344" x="4387850" y="2349500"/>
          <p14:tracePt t="20361" x="4489450" y="2305050"/>
          <p14:tracePt t="20377" x="4610100" y="2279650"/>
          <p14:tracePt t="20394" x="4838700" y="2247900"/>
          <p14:tracePt t="20411" x="4984750" y="2247900"/>
          <p14:tracePt t="20427" x="5143500" y="2247900"/>
          <p14:tracePt t="20444" x="5372100" y="2292350"/>
          <p14:tracePt t="20461" x="5492750" y="2336800"/>
          <p14:tracePt t="20477" x="5645150" y="2425700"/>
          <p14:tracePt t="20494" x="5740400" y="2489200"/>
          <p14:tracePt t="20510" x="5829300" y="2552700"/>
          <p14:tracePt t="20527" x="5962650" y="2667000"/>
          <p14:tracePt t="20544" x="6019800" y="2711450"/>
          <p14:tracePt t="20560" x="6076950" y="2781300"/>
          <p14:tracePt t="20577" x="6102350" y="2800350"/>
          <p14:tracePt t="20594" x="6108700" y="2813050"/>
          <p14:tracePt t="20611" x="6115050" y="2825750"/>
          <p14:tracePt t="21116" x="6127750" y="2825750"/>
          <p14:tracePt t="21123" x="6159500" y="2825750"/>
          <p14:tracePt t="21131" x="6184900" y="2825750"/>
          <p14:tracePt t="21144" x="6235700" y="2825750"/>
          <p14:tracePt t="21161" x="6286500" y="2825750"/>
          <p14:tracePt t="21177" x="6350000" y="2838450"/>
          <p14:tracePt t="21194" x="6483350" y="2870200"/>
          <p14:tracePt t="21211" x="6604000" y="2908300"/>
          <p14:tracePt t="21213" x="6661150" y="2933700"/>
          <p14:tracePt t="21244" x="6902450" y="3073400"/>
          <p14:tracePt t="21277" x="7200900" y="3263900"/>
          <p14:tracePt t="21310" x="7410450" y="3397250"/>
          <p14:tracePt t="21327" x="7473950" y="3435350"/>
          <p14:tracePt t="21344" x="7537450" y="3479800"/>
          <p14:tracePt t="21360" x="7581900" y="3505200"/>
          <p14:tracePt t="21377" x="7588250" y="3511550"/>
          <p14:tracePt t="21394" x="7594600" y="3511550"/>
          <p14:tracePt t="21427" x="7600950" y="3505200"/>
          <p14:tracePt t="21444" x="7600950" y="3492500"/>
          <p14:tracePt t="21461" x="7613650" y="3467100"/>
          <p14:tracePt t="21477" x="7620000" y="3409950"/>
          <p14:tracePt t="21494" x="7600950" y="3359150"/>
          <p14:tracePt t="21511" x="7575550" y="3308350"/>
          <p14:tracePt t="21527" x="7518400" y="3206750"/>
          <p14:tracePt t="21544" x="7473950" y="3136900"/>
          <p14:tracePt t="21561" x="7397750" y="3054350"/>
          <p14:tracePt t="21577" x="7340600" y="3003550"/>
          <p14:tracePt t="21594" x="7264400" y="2971800"/>
          <p14:tracePt t="21611" x="7112000" y="2933700"/>
          <p14:tracePt t="21627" x="7010400" y="2921000"/>
          <p14:tracePt t="21644" x="6889750" y="2914650"/>
          <p14:tracePt t="21661" x="6813550" y="2914650"/>
          <p14:tracePt t="21677" x="6756400" y="2921000"/>
          <p14:tracePt t="21694" x="6673850" y="2952750"/>
          <p14:tracePt t="21711" x="6629400" y="2971800"/>
          <p14:tracePt t="21728" x="6572250" y="3003550"/>
          <p14:tracePt t="21744" x="6546850" y="3028950"/>
          <p14:tracePt t="21761" x="6521450" y="3073400"/>
          <p14:tracePt t="21777" x="6502400" y="3136900"/>
          <p14:tracePt t="21794" x="6489700" y="3194050"/>
          <p14:tracePt t="21811" x="6477000" y="3276600"/>
          <p14:tracePt t="21827" x="6470650" y="3314700"/>
          <p14:tracePt t="21844" x="6470650" y="3365500"/>
          <p14:tracePt t="21861" x="6477000" y="3467100"/>
          <p14:tracePt t="21877" x="6502400" y="3543300"/>
          <p14:tracePt t="21894" x="6521450" y="3657600"/>
          <p14:tracePt t="21911" x="6540500" y="3721100"/>
          <p14:tracePt t="21927" x="6559550" y="3771900"/>
          <p14:tracePt t="21944" x="6604000" y="3848100"/>
          <p14:tracePt t="21961" x="6635750" y="3886200"/>
          <p14:tracePt t="21978" x="6680200" y="3949700"/>
          <p14:tracePt t="21994" x="6731000" y="4013200"/>
          <p14:tracePt t="22011" x="6769100" y="4057650"/>
          <p14:tracePt t="22027" x="6819900" y="4114800"/>
          <p14:tracePt t="22044" x="6845300" y="4133850"/>
          <p14:tracePt t="22061" x="6870700" y="4165600"/>
          <p14:tracePt t="22077" x="6883400" y="4178300"/>
          <p14:tracePt t="22094" x="6908800" y="4191000"/>
          <p14:tracePt t="22110" x="6953250" y="4197350"/>
          <p14:tracePt t="22127" x="6997700" y="4197350"/>
          <p14:tracePt t="22144" x="7080250" y="4178300"/>
          <p14:tracePt t="22161" x="7124700" y="4159250"/>
          <p14:tracePt t="22178" x="7156450" y="4133850"/>
          <p14:tracePt t="22194" x="7188200" y="4095750"/>
          <p14:tracePt t="22210" x="7200900" y="4070350"/>
          <p14:tracePt t="22227" x="7213600" y="4032250"/>
          <p14:tracePt t="22244" x="7232650" y="3968750"/>
          <p14:tracePt t="22261" x="7232650" y="3930650"/>
          <p14:tracePt t="22277" x="7232650" y="3879850"/>
          <p14:tracePt t="22294" x="7232650" y="3835400"/>
          <p14:tracePt t="22311" x="7232650" y="3790950"/>
          <p14:tracePt t="22327" x="7232650" y="3740150"/>
          <p14:tracePt t="22344" x="7219950" y="3714750"/>
          <p14:tracePt t="22360" x="7207250" y="3676650"/>
          <p14:tracePt t="22377" x="7200900" y="3651250"/>
          <p14:tracePt t="22395" x="7194550" y="3632200"/>
          <p14:tracePt t="22410" x="7181850" y="3619500"/>
          <p14:tracePt t="22427" x="7175500" y="3613150"/>
          <p14:tracePt t="22444" x="7162800" y="3594100"/>
          <p14:tracePt t="22461" x="7150100" y="3587750"/>
          <p14:tracePt t="22589" x="7150100" y="3581400"/>
          <p14:tracePt t="22596" x="7150100" y="3568700"/>
          <p14:tracePt t="22603" x="7150100" y="3556000"/>
          <p14:tracePt t="22611" x="7150100" y="3543300"/>
          <p14:tracePt t="22627" x="7156450" y="3511550"/>
          <p14:tracePt t="22644" x="7156450" y="3454400"/>
          <p14:tracePt t="22661" x="7156450" y="3416300"/>
          <p14:tracePt t="22677" x="7143750" y="3371850"/>
          <p14:tracePt t="22694" x="7118350" y="3302000"/>
          <p14:tracePt t="22711" x="7105650" y="3270250"/>
          <p14:tracePt t="22727" x="7067550" y="3225800"/>
          <p14:tracePt t="22744" x="7029450" y="3187700"/>
          <p14:tracePt t="22761" x="6997700" y="3149600"/>
          <p14:tracePt t="22777" x="6953250" y="3098800"/>
          <p14:tracePt t="22794" x="6921500" y="3086100"/>
          <p14:tracePt t="22811" x="6902450" y="3067050"/>
          <p14:tracePt t="22827" x="6870700" y="3054350"/>
          <p14:tracePt t="22844" x="6851650" y="3054350"/>
          <p14:tracePt t="22861" x="6819900" y="3048000"/>
          <p14:tracePt t="22877" x="6800850" y="3048000"/>
          <p14:tracePt t="22894" x="6775450" y="3041650"/>
          <p14:tracePt t="22911" x="6731000" y="3041650"/>
          <p14:tracePt t="22927" x="6699250" y="3041650"/>
          <p14:tracePt t="22944" x="6661150" y="3035300"/>
          <p14:tracePt t="22961" x="6642100" y="3035300"/>
          <p14:tracePt t="22977" x="6623050" y="3035300"/>
          <p14:tracePt t="22994" x="6584950" y="3048000"/>
          <p14:tracePt t="23011" x="6553200" y="3054350"/>
          <p14:tracePt t="23027" x="6521450" y="3060700"/>
          <p14:tracePt t="23044" x="6496050" y="3067050"/>
          <p14:tracePt t="23060" x="6470650" y="3079750"/>
          <p14:tracePt t="23077" x="6419850" y="3105150"/>
          <p14:tracePt t="23094" x="6381750" y="3130550"/>
          <p14:tracePt t="23110" x="6292850" y="3206750"/>
          <p14:tracePt t="23127" x="6229350" y="3270250"/>
          <p14:tracePt t="23144" x="6178550" y="3327400"/>
          <p14:tracePt t="23161" x="6089650" y="3460750"/>
          <p14:tracePt t="23177" x="6051550" y="3524250"/>
          <p14:tracePt t="23194" x="6007100" y="3625850"/>
          <p14:tracePt t="23211" x="5962650" y="3702050"/>
          <p14:tracePt t="23227" x="5943600" y="3771900"/>
          <p14:tracePt t="23244" x="5918200" y="3892550"/>
          <p14:tracePt t="23260" x="5911850" y="3962400"/>
          <p14:tracePt t="23277" x="5905500" y="4038600"/>
          <p14:tracePt t="23294" x="5905500" y="4095750"/>
          <p14:tracePt t="23311" x="5905500" y="4159250"/>
          <p14:tracePt t="23327" x="5924550" y="4235450"/>
          <p14:tracePt t="23344" x="5949950" y="4279900"/>
          <p14:tracePt t="23360" x="5988050" y="4349750"/>
          <p14:tracePt t="23377" x="6019800" y="4387850"/>
          <p14:tracePt t="23394" x="6051550" y="4413250"/>
          <p14:tracePt t="23410" x="6102350" y="4457700"/>
          <p14:tracePt t="23428" x="6140450" y="4489450"/>
          <p14:tracePt t="23444" x="6203950" y="4521200"/>
          <p14:tracePt t="23460" x="6235700" y="4546600"/>
          <p14:tracePt t="23477" x="6280150" y="4552950"/>
          <p14:tracePt t="23494" x="6356350" y="4552950"/>
          <p14:tracePt t="23511" x="6413500" y="4552950"/>
          <p14:tracePt t="23527" x="6508750" y="4540250"/>
          <p14:tracePt t="23544" x="6565900" y="4533900"/>
          <p14:tracePt t="23561" x="6629400" y="4521200"/>
          <p14:tracePt t="23577" x="6743700" y="4470400"/>
          <p14:tracePt t="23594" x="6794500" y="4425950"/>
          <p14:tracePt t="23610" x="6864350" y="4362450"/>
          <p14:tracePt t="23628" x="6896100" y="4318000"/>
          <p14:tracePt t="23644" x="6915150" y="4235450"/>
          <p14:tracePt t="23660" x="6940550" y="4102100"/>
          <p14:tracePt t="23677" x="6946900" y="4025900"/>
          <p14:tracePt t="23694" x="6946900" y="3943350"/>
          <p14:tracePt t="23711" x="6940550" y="3886200"/>
          <p14:tracePt t="23727" x="6934200" y="3822700"/>
          <p14:tracePt t="23730" x="6921500" y="3778250"/>
          <p14:tracePt t="23744" x="6902450" y="3708400"/>
          <p14:tracePt t="23760" x="6877050" y="3644900"/>
          <p14:tracePt t="23777" x="6851650" y="3575050"/>
          <p14:tracePt t="23794" x="6819900" y="3536950"/>
          <p14:tracePt t="23811" x="6781800" y="3498850"/>
          <p14:tracePt t="23827" x="6731000" y="3467100"/>
          <p14:tracePt t="23844" x="6692900" y="3441700"/>
          <p14:tracePt t="23860" x="6642100" y="3416300"/>
          <p14:tracePt t="23878" x="6604000" y="3397250"/>
          <p14:tracePt t="23894" x="6572250" y="3384550"/>
          <p14:tracePt t="23911" x="6521450" y="3371850"/>
          <p14:tracePt t="23928" x="6489700" y="3359150"/>
          <p14:tracePt t="23944" x="6451600" y="3359150"/>
          <p14:tracePt t="23960" x="6426200" y="3359150"/>
          <p14:tracePt t="23977" x="6400800" y="3359150"/>
          <p14:tracePt t="23994" x="6375400" y="3359150"/>
          <p14:tracePt t="24011" x="6369050" y="3359150"/>
          <p14:tracePt t="24027" x="6356350" y="3359150"/>
          <p14:tracePt t="24118" x="6362700" y="3359150"/>
          <p14:tracePt t="24125" x="6362700" y="3346450"/>
          <p14:tracePt t="24132" x="6375400" y="3346450"/>
          <p14:tracePt t="24144" x="6388100" y="3327400"/>
          <p14:tracePt t="24160" x="6470650" y="3251200"/>
          <p14:tracePt t="24177" x="6553200" y="3162300"/>
          <p14:tracePt t="24194" x="6731000" y="3028950"/>
          <p14:tracePt t="24211" x="6883400" y="2933700"/>
          <p14:tracePt t="24228" x="7054850" y="2832100"/>
          <p14:tracePt t="24230" x="7131050" y="2794000"/>
          <p14:tracePt t="24244" x="7296150" y="2730500"/>
          <p14:tracePt t="24261" x="7435850" y="2686050"/>
          <p14:tracePt t="24278" x="7639050" y="2679700"/>
          <p14:tracePt t="24294" x="7759700" y="2711450"/>
          <p14:tracePt t="24311" x="7854950" y="2768600"/>
          <p14:tracePt t="24327" x="7981950" y="2863850"/>
          <p14:tracePt t="24344" x="8070850" y="2940050"/>
          <p14:tracePt t="24361" x="8115300" y="2997200"/>
          <p14:tracePt t="24377" x="8121650" y="3028950"/>
          <p14:tracePt t="24394" x="8121650" y="3048000"/>
          <p14:tracePt t="24410" x="8096250" y="3092450"/>
          <p14:tracePt t="24427" x="8039100" y="3117850"/>
          <p14:tracePt t="24444" x="7893050" y="3155950"/>
          <p14:tracePt t="24461" x="7766050" y="3155950"/>
          <p14:tracePt t="24477" x="7588250" y="3143250"/>
          <p14:tracePt t="24494" x="7264400" y="3073400"/>
          <p14:tracePt t="24511" x="7023100" y="3022600"/>
          <p14:tracePt t="24528" x="6699250" y="2997200"/>
          <p14:tracePt t="24544" x="6508750" y="2997200"/>
          <p14:tracePt t="24561" x="6318250" y="3016250"/>
          <p14:tracePt t="24577" x="6140450" y="3086100"/>
          <p14:tracePt t="24594" x="6064250" y="3143250"/>
          <p14:tracePt t="24611" x="5981700" y="3276600"/>
          <p14:tracePt t="24627" x="5962650" y="3378200"/>
          <p14:tracePt t="24644" x="5962650" y="3486150"/>
          <p14:tracePt t="24661" x="5981700" y="3708400"/>
          <p14:tracePt t="24678" x="6013450" y="3860800"/>
          <p14:tracePt t="24694" x="6096000" y="4083050"/>
          <p14:tracePt t="24711" x="6197600" y="4260850"/>
          <p14:tracePt t="24728" x="6311900" y="4406900"/>
          <p14:tracePt t="24730" x="6381750" y="4470400"/>
          <p14:tracePt t="24744" x="6527800" y="4559300"/>
          <p14:tracePt t="24761" x="6667500" y="4622800"/>
          <p14:tracePt t="24778" x="6864350" y="4635500"/>
          <p14:tracePt t="24794" x="6965950" y="4603750"/>
          <p14:tracePt t="24811" x="7061200" y="4540250"/>
          <p14:tracePt t="24827" x="7213600" y="4375150"/>
          <p14:tracePt t="24844" x="7296150" y="4248150"/>
          <p14:tracePt t="24862" x="7366000" y="4019550"/>
          <p14:tracePt t="24877" x="7378700" y="3854450"/>
          <p14:tracePt t="24894" x="7378700" y="3695700"/>
          <p14:tracePt t="24911" x="7340600" y="3530600"/>
          <p14:tracePt t="24928" x="7296150" y="3435350"/>
          <p14:tracePt t="24945" x="7200900" y="3333750"/>
          <p14:tracePt t="24961" x="7131050" y="3263900"/>
          <p14:tracePt t="24978" x="7048500" y="3206750"/>
          <p14:tracePt t="24994" x="6915150" y="3168650"/>
          <p14:tracePt t="25011" x="6813550" y="3155950"/>
          <p14:tracePt t="25027" x="6724650" y="3149600"/>
          <p14:tracePt t="25044" x="6635750" y="3149600"/>
          <p14:tracePt t="25061" x="6591300" y="3155950"/>
          <p14:tracePt t="25077" x="6521450" y="3187700"/>
          <p14:tracePt t="25094" x="6470650" y="3219450"/>
          <p14:tracePt t="25111" x="6432550" y="3251200"/>
          <p14:tracePt t="25128" x="6375400" y="3302000"/>
          <p14:tracePt t="25144" x="6343650" y="3321050"/>
          <p14:tracePt t="25161" x="6330950" y="3352800"/>
          <p14:tracePt t="25178" x="6318250" y="3371850"/>
          <p14:tracePt t="25195" x="6311900" y="3390900"/>
          <p14:tracePt t="25211" x="6311900" y="3397250"/>
          <p14:tracePt t="25228" x="6311900" y="3403600"/>
          <p14:tracePt t="25230" x="6311900" y="3409950"/>
          <p14:tracePt t="25244" x="6311900" y="3416300"/>
          <p14:tracePt t="25261" x="6318250" y="3416300"/>
          <p14:tracePt t="25277" x="6324600" y="3416300"/>
          <p14:tracePt t="25294" x="6337300" y="3416300"/>
          <p14:tracePt t="25311" x="6350000" y="3416300"/>
          <p14:tracePt t="25327" x="6375400" y="3416300"/>
          <p14:tracePt t="25344" x="6388100" y="3409950"/>
          <p14:tracePt t="25361" x="6394450" y="3403600"/>
          <p14:tracePt t="25377" x="6400800" y="3403600"/>
          <p14:tracePt t="25418" x="6400800" y="3397250"/>
          <p14:tracePt t="25822" x="6394450" y="3403600"/>
          <p14:tracePt t="25828" x="6381750" y="3409950"/>
          <p14:tracePt t="25836" x="6362700" y="3429000"/>
          <p14:tracePt t="25844" x="6343650" y="3448050"/>
          <p14:tracePt t="25861" x="6292850" y="3505200"/>
          <p14:tracePt t="25877" x="6223000" y="3587750"/>
          <p14:tracePt t="25894" x="6172200" y="3663950"/>
          <p14:tracePt t="25911" x="6108700" y="3765550"/>
          <p14:tracePt t="25944" x="6045200" y="3892550"/>
          <p14:tracePt t="25978" x="6013450" y="4051300"/>
          <p14:tracePt t="26011" x="6013450" y="4248150"/>
          <p14:tracePt t="26027" x="6026150" y="4330700"/>
          <p14:tracePt t="26044" x="6083300" y="4489450"/>
          <p14:tracePt t="26061" x="6121400" y="4578350"/>
          <p14:tracePt t="26077" x="6172200" y="4673600"/>
          <p14:tracePt t="26094" x="6254750" y="4768850"/>
          <p14:tracePt t="26111" x="6292850" y="4806950"/>
          <p14:tracePt t="26127" x="6369050" y="4851400"/>
          <p14:tracePt t="26144" x="6419850" y="4864100"/>
          <p14:tracePt t="26161" x="6483350" y="4864100"/>
          <p14:tracePt t="26177" x="6623050" y="4832350"/>
          <p14:tracePt t="26194" x="6705600" y="4787900"/>
          <p14:tracePt t="26211" x="6800850" y="4699000"/>
          <p14:tracePt t="26227" x="6870700" y="4610100"/>
          <p14:tracePt t="26244" x="6934200" y="4508500"/>
          <p14:tracePt t="26261" x="7023100" y="4356100"/>
          <p14:tracePt t="26278" x="7067550" y="4260850"/>
          <p14:tracePt t="26294" x="7118350" y="4083050"/>
          <p14:tracePt t="26311" x="7137400" y="3975100"/>
          <p14:tracePt t="26327" x="7143750" y="3886200"/>
          <p14:tracePt t="26344" x="7118350" y="3759200"/>
          <p14:tracePt t="26361" x="7073900" y="3670300"/>
          <p14:tracePt t="26377" x="6985000" y="3543300"/>
          <p14:tracePt t="26394" x="6921500" y="3486150"/>
          <p14:tracePt t="26411" x="6851650" y="3422650"/>
          <p14:tracePt t="26427" x="6724650" y="3371850"/>
          <p14:tracePt t="26444" x="6635750" y="3359150"/>
          <p14:tracePt t="26461" x="6483350" y="3365500"/>
          <p14:tracePt t="26477" x="6400800" y="3397250"/>
          <p14:tracePt t="26494" x="6305550" y="3441700"/>
          <p14:tracePt t="26511" x="6172200" y="3536950"/>
          <p14:tracePt t="26527" x="6096000" y="3606800"/>
          <p14:tracePt t="26544" x="6026150" y="3683000"/>
          <p14:tracePt t="26561" x="5988050" y="3740150"/>
          <p14:tracePt t="26578" x="5969000" y="3771900"/>
          <p14:tracePt t="26594" x="5949950" y="3841750"/>
          <p14:tracePt t="26611" x="5949950" y="3879850"/>
          <p14:tracePt t="26628" x="5949950" y="3956050"/>
          <p14:tracePt t="26644" x="5962650" y="3994150"/>
          <p14:tracePt t="26661" x="5988050" y="4038600"/>
          <p14:tracePt t="26678" x="6032500" y="4083050"/>
          <p14:tracePt t="26694" x="6096000" y="4102100"/>
          <p14:tracePt t="26712" x="6197600" y="4114800"/>
          <p14:tracePt t="26727" x="6261100" y="4114800"/>
          <p14:tracePt t="26744" x="6350000" y="4114800"/>
          <p14:tracePt t="26761" x="6489700" y="4095750"/>
          <p14:tracePt t="26778" x="6610350" y="4089400"/>
          <p14:tracePt t="26794" x="6743700" y="4076700"/>
          <p14:tracePt t="26811" x="6813550" y="4044950"/>
          <p14:tracePt t="26827" x="6896100" y="4013200"/>
          <p14:tracePt t="26844" x="7010400" y="3949700"/>
          <p14:tracePt t="26861" x="7054850" y="3917950"/>
          <p14:tracePt t="26878" x="7099300" y="3873500"/>
          <p14:tracePt t="26894" x="7124700" y="3841750"/>
          <p14:tracePt t="26911" x="7131050" y="3816350"/>
          <p14:tracePt t="26927" x="7137400" y="3778250"/>
          <p14:tracePt t="26944" x="7137400" y="3746500"/>
          <p14:tracePt t="26961" x="7099300" y="3683000"/>
          <p14:tracePt t="26978" x="7048500" y="3638550"/>
          <p14:tracePt t="26994" x="6972300" y="3587750"/>
          <p14:tracePt t="27011" x="6851650" y="3492500"/>
          <p14:tracePt t="27028" x="6756400" y="3441700"/>
          <p14:tracePt t="27045" x="6572250" y="3352800"/>
          <p14:tracePt t="27061" x="6438900" y="3314700"/>
          <p14:tracePt t="27078" x="6324600" y="3295650"/>
          <p14:tracePt t="27094" x="6178550" y="3282950"/>
          <p14:tracePt t="27111" x="6089650" y="3282950"/>
          <p14:tracePt t="27129" x="5937250" y="3308350"/>
          <p14:tracePt t="27144" x="5854700" y="3340100"/>
          <p14:tracePt t="27161" x="5791200" y="3403600"/>
          <p14:tracePt t="27177" x="5708650" y="3517900"/>
          <p14:tracePt t="27194" x="5651500" y="3613150"/>
          <p14:tracePt t="27211" x="5619750" y="3702050"/>
          <p14:tracePt t="27212" x="5607050" y="3746500"/>
          <p14:tracePt t="27228" x="5588000" y="3867150"/>
          <p14:tracePt t="27244" x="5588000" y="4013200"/>
          <p14:tracePt t="27261" x="5594350" y="4235450"/>
          <p14:tracePt t="27278" x="5613400" y="4387850"/>
          <p14:tracePt t="27295" x="5670550" y="4648200"/>
          <p14:tracePt t="27311" x="5715000" y="4781550"/>
          <p14:tracePt t="27328" x="5765800" y="4895850"/>
          <p14:tracePt t="27344" x="5867400" y="5035550"/>
          <p14:tracePt t="27361" x="5949950" y="5118100"/>
          <p14:tracePt t="27378" x="6102350" y="5207000"/>
          <p14:tracePt t="27394" x="6210300" y="5238750"/>
          <p14:tracePt t="27411" x="6324600" y="5251450"/>
          <p14:tracePt t="27427" x="6496050" y="5219700"/>
          <p14:tracePt t="27444" x="6610350" y="5162550"/>
          <p14:tracePt t="27461" x="6737350" y="5041900"/>
          <p14:tracePt t="27478" x="6800850" y="4959350"/>
          <p14:tracePt t="27494" x="6845300" y="4864100"/>
          <p14:tracePt t="27511" x="6896100" y="4705350"/>
          <p14:tracePt t="27527" x="6908800" y="4584700"/>
          <p14:tracePt t="27544" x="6915150" y="4432300"/>
          <p14:tracePt t="27561" x="6902450" y="4343400"/>
          <p14:tracePt t="27577" x="6889750" y="4267200"/>
          <p14:tracePt t="27594" x="6858000" y="4171950"/>
          <p14:tracePt t="27611" x="6832600" y="4121150"/>
          <p14:tracePt t="27629" x="6800850" y="4070350"/>
          <p14:tracePt t="27644" x="6775450" y="4051300"/>
          <p14:tracePt t="27661" x="6756400" y="4038600"/>
          <p14:tracePt t="27677" x="6724650" y="4032250"/>
          <p14:tracePt t="27694" x="6711950" y="4032250"/>
          <p14:tracePt t="27711" x="6705600" y="4032250"/>
          <p14:tracePt t="27728" x="6699250" y="4032250"/>
          <p14:tracePt t="27844" x="6699250" y="4025900"/>
          <p14:tracePt t="27879" x="6705600" y="4019550"/>
          <p14:tracePt t="27893" x="6705600" y="4013200"/>
          <p14:tracePt t="27899" x="6718300" y="4006850"/>
          <p14:tracePt t="27911" x="6731000" y="4000500"/>
          <p14:tracePt t="27927" x="6775450" y="3962400"/>
          <p14:tracePt t="27944" x="6826250" y="3943350"/>
          <p14:tracePt t="27961" x="6877050" y="3917950"/>
          <p14:tracePt t="27978" x="6985000" y="3886200"/>
          <p14:tracePt t="27994" x="7067550" y="3854450"/>
          <p14:tracePt t="28011" x="7181850" y="3816350"/>
          <p14:tracePt t="28028" x="7245350" y="3790950"/>
          <p14:tracePt t="28044" x="7315200" y="3746500"/>
          <p14:tracePt t="28061" x="7340600" y="3721100"/>
          <p14:tracePt t="28078" x="7366000" y="3695700"/>
          <p14:tracePt t="28094" x="7385050" y="3638550"/>
          <p14:tracePt t="28111" x="7391400" y="3613150"/>
          <p14:tracePt t="28127" x="7397750" y="3587750"/>
          <p14:tracePt t="28144" x="7385050" y="3543300"/>
          <p14:tracePt t="28161" x="7372350" y="3517900"/>
          <p14:tracePt t="28177" x="7334250" y="3473450"/>
          <p14:tracePt t="28194" x="7289800" y="3441700"/>
          <p14:tracePt t="28211" x="7226300" y="3409950"/>
          <p14:tracePt t="28228" x="7092950" y="3371850"/>
          <p14:tracePt t="28244" x="6991350" y="3359150"/>
          <p14:tracePt t="28261" x="6851650" y="3352800"/>
          <p14:tracePt t="28278" x="6756400" y="3352800"/>
          <p14:tracePt t="28294" x="6654800" y="3378200"/>
          <p14:tracePt t="28311" x="6515100" y="3422650"/>
          <p14:tracePt t="28328" x="6445250" y="3448050"/>
          <p14:tracePt t="28344" x="6375400" y="3473450"/>
          <p14:tracePt t="28361" x="6343650" y="3492500"/>
          <p14:tracePt t="28377" x="6318250" y="3517900"/>
          <p14:tracePt t="28394" x="6286500" y="3530600"/>
          <p14:tracePt t="28411" x="6261100" y="3549650"/>
          <p14:tracePt t="28427" x="6235700" y="3581400"/>
          <p14:tracePt t="28444" x="6210300" y="3613150"/>
          <p14:tracePt t="28461" x="6184900" y="3644900"/>
          <p14:tracePt t="28478" x="6153150" y="3714750"/>
          <p14:tracePt t="28494" x="6134100" y="3765550"/>
          <p14:tracePt t="28511" x="6096000" y="3841750"/>
          <p14:tracePt t="28528" x="6083300" y="3905250"/>
          <p14:tracePt t="28544" x="6076950" y="3949700"/>
          <p14:tracePt t="28561" x="6064250" y="4064000"/>
          <p14:tracePt t="28577" x="6064250" y="4146550"/>
          <p14:tracePt t="28594" x="6076950" y="4279900"/>
          <p14:tracePt t="28611" x="6089650" y="4356100"/>
          <p14:tracePt t="28628" x="6121400" y="4457700"/>
          <p14:tracePt t="28644" x="6178550" y="4629150"/>
          <p14:tracePt t="28661" x="6223000" y="4730750"/>
          <p14:tracePt t="28678" x="6299200" y="4870450"/>
          <p14:tracePt t="28694" x="6356350" y="4959350"/>
          <p14:tracePt t="28711" x="6400800" y="5029200"/>
          <p14:tracePt t="28728" x="6483350" y="5137150"/>
          <p14:tracePt t="28744" x="6521450" y="5187950"/>
          <p14:tracePt t="28761" x="6572250" y="5238750"/>
          <p14:tracePt t="28778" x="6661150" y="5295900"/>
          <p14:tracePt t="28794" x="6711950" y="5321300"/>
          <p14:tracePt t="28811" x="6781800" y="5340350"/>
          <p14:tracePt t="28828" x="6819900" y="5340350"/>
          <p14:tracePt t="28844" x="6889750" y="5340350"/>
          <p14:tracePt t="28861" x="6965950" y="5308600"/>
          <p14:tracePt t="28878" x="7042150" y="5257800"/>
          <p14:tracePt t="28894" x="7156450" y="5149850"/>
          <p14:tracePt t="28911" x="7232650" y="5041900"/>
          <p14:tracePt t="28928" x="7321550" y="4851400"/>
          <p14:tracePt t="28944" x="7372350" y="4705350"/>
          <p14:tracePt t="28961" x="7397750" y="4552950"/>
          <p14:tracePt t="28978" x="7423150" y="4381500"/>
          <p14:tracePt t="28994" x="7429500" y="4305300"/>
          <p14:tracePt t="29011" x="7429500" y="4165600"/>
          <p14:tracePt t="29028" x="7404100" y="4064000"/>
          <p14:tracePt t="29044" x="7378700" y="3975100"/>
          <p14:tracePt t="29061" x="7321550" y="3854450"/>
          <p14:tracePt t="29078" x="7264400" y="3765550"/>
          <p14:tracePt t="29094" x="7200900" y="3689350"/>
          <p14:tracePt t="29111" x="7073900" y="3587750"/>
          <p14:tracePt t="29128" x="6997700" y="3543300"/>
          <p14:tracePt t="29144" x="6858000" y="3473450"/>
          <p14:tracePt t="29161" x="6775450" y="3454400"/>
          <p14:tracePt t="29178" x="6623050" y="3429000"/>
          <p14:tracePt t="29194" x="6527800" y="3429000"/>
          <p14:tracePt t="29211" x="6451600" y="3429000"/>
          <p14:tracePt t="29228" x="6343650" y="3454400"/>
          <p14:tracePt t="29244" x="6280150" y="3498850"/>
          <p14:tracePt t="29261" x="6197600" y="3543300"/>
          <p14:tracePt t="29277" x="6070600" y="3638550"/>
          <p14:tracePt t="29295" x="5994400" y="3702050"/>
          <p14:tracePt t="29311" x="5924550" y="3784600"/>
          <p14:tracePt t="29328" x="5892800" y="3835400"/>
          <p14:tracePt t="29345" x="5842000" y="3956050"/>
          <p14:tracePt t="29361" x="5803900" y="4089400"/>
          <p14:tracePt t="29378" x="5784850" y="4216400"/>
          <p14:tracePt t="29394" x="5753100" y="4406900"/>
          <p14:tracePt t="29411" x="5746750" y="4565650"/>
          <p14:tracePt t="29428" x="5753100" y="4768850"/>
          <p14:tracePt t="29444" x="5778500" y="4889500"/>
          <p14:tracePt t="29461" x="5803900" y="5010150"/>
          <p14:tracePt t="29477" x="5861050" y="5194300"/>
          <p14:tracePt t="29494" x="5918200" y="5302250"/>
          <p14:tracePt t="29512" x="6019800" y="5441950"/>
          <p14:tracePt t="29528" x="6096000" y="5524500"/>
          <p14:tracePt t="29545" x="6184900" y="5594350"/>
          <p14:tracePt t="29561" x="6311900" y="5664200"/>
          <p14:tracePt t="29577" x="6426200" y="5695950"/>
          <p14:tracePt t="29594" x="6597650" y="5695950"/>
          <p14:tracePt t="29611" x="6731000" y="5657850"/>
          <p14:tracePt t="29627" x="6851650" y="5613400"/>
          <p14:tracePt t="29644" x="7023100" y="5505450"/>
          <p14:tracePt t="29661" x="7124700" y="5429250"/>
          <p14:tracePt t="29677" x="7213600" y="5321300"/>
          <p14:tracePt t="29694" x="7315200" y="5124450"/>
          <p14:tracePt t="29711" x="7366000" y="4978400"/>
          <p14:tracePt t="29728" x="7404100" y="4781550"/>
          <p14:tracePt t="29744" x="7404100" y="4622800"/>
          <p14:tracePt t="29761" x="7397750" y="4502150"/>
          <p14:tracePt t="29778" x="7359650" y="4349750"/>
          <p14:tracePt t="29794" x="7302500" y="4254500"/>
          <p14:tracePt t="29811" x="7207250" y="4102100"/>
          <p14:tracePt t="29828" x="7131050" y="4006850"/>
          <p14:tracePt t="29844" x="7054850" y="3917950"/>
          <p14:tracePt t="29861" x="6946900" y="3829050"/>
          <p14:tracePt t="29878" x="6864350" y="3778250"/>
          <p14:tracePt t="29894" x="6724650" y="3727450"/>
          <p14:tracePt t="29911" x="6635750" y="3714750"/>
          <p14:tracePt t="29928" x="6521450" y="3689350"/>
          <p14:tracePt t="29944" x="6464300" y="3689350"/>
          <p14:tracePt t="29961" x="6413500" y="3689350"/>
          <p14:tracePt t="29977" x="6337300" y="3721100"/>
          <p14:tracePt t="29994" x="6280150" y="3765550"/>
          <p14:tracePt t="30011" x="6223000" y="3816350"/>
          <p14:tracePt t="30028" x="6134100" y="3917950"/>
          <p14:tracePt t="30044" x="6096000" y="4013200"/>
          <p14:tracePt t="30061" x="6038850" y="4140200"/>
          <p14:tracePt t="30078" x="6019800" y="4241800"/>
          <p14:tracePt t="30094" x="6013450" y="4330700"/>
          <p14:tracePt t="30111" x="6013450" y="4489450"/>
          <p14:tracePt t="30127" x="6026150" y="4616450"/>
          <p14:tracePt t="30144" x="6070600" y="4775200"/>
          <p14:tracePt t="30161" x="6108700" y="4876800"/>
          <p14:tracePt t="30177" x="6172200" y="4972050"/>
          <p14:tracePt t="30194" x="6254750" y="5105400"/>
          <p14:tracePt t="30211" x="6318250" y="5162550"/>
          <p14:tracePt t="30228" x="6394450" y="5232400"/>
          <p14:tracePt t="30244" x="6451600" y="5257800"/>
          <p14:tracePt t="30261" x="6521450" y="5283200"/>
          <p14:tracePt t="30277" x="6686550" y="5283200"/>
          <p14:tracePt t="30295" x="6794500" y="5264150"/>
          <p14:tracePt t="30311" x="6934200" y="5200650"/>
          <p14:tracePt t="30328" x="7010400" y="5149850"/>
          <p14:tracePt t="30344" x="7099300" y="5060950"/>
          <p14:tracePt t="30361" x="7213600" y="4914900"/>
          <p14:tracePt t="30378" x="7264400" y="4819650"/>
          <p14:tracePt t="30394" x="7321550" y="4635500"/>
          <p14:tracePt t="30411" x="7321550" y="4508500"/>
          <p14:tracePt t="30428" x="7321550" y="4406900"/>
          <p14:tracePt t="30444" x="7277100" y="4279900"/>
          <p14:tracePt t="30461" x="7232650" y="4184650"/>
          <p14:tracePt t="30477" x="7143750" y="4051300"/>
          <p14:tracePt t="30495" x="7086600" y="3975100"/>
          <p14:tracePt t="30511" x="7016750" y="3917950"/>
          <p14:tracePt t="30528" x="6908800" y="3854450"/>
          <p14:tracePt t="30545" x="6813550" y="3829050"/>
          <p14:tracePt t="30561" x="6661150" y="3810000"/>
          <p14:tracePt t="30577" x="6597650" y="3810000"/>
          <p14:tracePt t="30595" x="6521450" y="3841750"/>
          <p14:tracePt t="30611" x="6432550" y="3898900"/>
          <p14:tracePt t="30627" x="6388100" y="3943350"/>
          <p14:tracePt t="30644" x="6324600" y="4025900"/>
          <p14:tracePt t="30661" x="6299200" y="4083050"/>
          <p14:tracePt t="30677" x="6280150" y="4127500"/>
          <p14:tracePt t="30694" x="6267450" y="4171950"/>
          <p14:tracePt t="30711" x="6267450" y="4191000"/>
          <p14:tracePt t="30728" x="6267450" y="4216400"/>
          <p14:tracePt t="30744" x="6267450" y="4222750"/>
          <p14:tracePt t="30761" x="6267450" y="4229100"/>
          <p14:tracePt t="31096" x="6261100" y="4229100"/>
          <p14:tracePt t="31173" x="6248400" y="4222750"/>
          <p14:tracePt t="31179" x="6242050" y="4222750"/>
          <p14:tracePt t="31187" x="6235700" y="4210050"/>
          <p14:tracePt t="31194" x="6216650" y="4191000"/>
          <p14:tracePt t="31227" x="6121400" y="4057650"/>
          <p14:tracePt t="31261" x="6051550" y="3917950"/>
          <p14:tracePt t="31294" x="5994400" y="3803650"/>
          <p14:tracePt t="31311" x="5962650" y="3752850"/>
          <p14:tracePt t="31328" x="5943600" y="3708400"/>
          <p14:tracePt t="31345" x="5911850" y="3657600"/>
          <p14:tracePt t="31361" x="5867400" y="3568700"/>
          <p14:tracePt t="31378" x="5835650" y="3524250"/>
          <p14:tracePt t="31395" x="5803900" y="3486150"/>
          <p14:tracePt t="31411" x="5784850" y="3473450"/>
          <p14:tracePt t="31428" x="5759450" y="3460750"/>
          <p14:tracePt t="31444" x="5715000" y="3448050"/>
          <p14:tracePt t="31461" x="5683250" y="3441700"/>
          <p14:tracePt t="31478" x="5632450" y="3435350"/>
          <p14:tracePt t="31494" x="5588000" y="3435350"/>
          <p14:tracePt t="31511" x="5549900" y="3435350"/>
          <p14:tracePt t="31528" x="5492750" y="3422650"/>
          <p14:tracePt t="31545" x="5461000" y="3416300"/>
          <p14:tracePt t="31561" x="5435600" y="3403600"/>
          <p14:tracePt t="31578" x="5397500" y="3384550"/>
          <p14:tracePt t="31595" x="5378450" y="3352800"/>
          <p14:tracePt t="31611" x="5359400" y="3314700"/>
          <p14:tracePt t="31628" x="5365750" y="3270250"/>
          <p14:tracePt t="31645" x="5397500" y="3200400"/>
          <p14:tracePt t="31661" x="5480050" y="3067050"/>
          <p14:tracePt t="31678" x="5562600" y="2990850"/>
          <p14:tracePt t="31694" x="5689600" y="2844800"/>
          <p14:tracePt t="31711" x="5797550" y="2724150"/>
          <p14:tracePt t="31728" x="6007100" y="2578100"/>
          <p14:tracePt t="31745" x="6172200" y="2463800"/>
          <p14:tracePt t="31761" x="6311900" y="2393950"/>
          <p14:tracePt t="31778" x="6521450" y="2305050"/>
          <p14:tracePt t="31795" x="6642100" y="2260600"/>
          <p14:tracePt t="31811" x="6737350" y="2235200"/>
          <p14:tracePt t="31828" x="6813550" y="2216150"/>
          <p14:tracePt t="31845" x="6838950" y="2203450"/>
          <p14:tracePt t="31861" x="6858000" y="2203450"/>
          <p14:tracePt t="31878" x="6864350" y="2203450"/>
          <p14:tracePt t="31917" x="6858000" y="2216150"/>
          <p14:tracePt t="31928" x="6832600" y="2228850"/>
          <p14:tracePt t="31944" x="6680200" y="2330450"/>
          <p14:tracePt t="31961" x="6515100" y="2451100"/>
          <p14:tracePt t="31978" x="6388100" y="2552700"/>
          <p14:tracePt t="31994" x="6191250" y="2724150"/>
          <p14:tracePt t="32011" x="6096000" y="2787650"/>
          <p14:tracePt t="32028" x="6007100" y="2857500"/>
          <p14:tracePt t="32045" x="5981700" y="2882900"/>
          <p14:tracePt t="32061" x="5956300" y="2895600"/>
          <p14:tracePt t="32078" x="5956300" y="2908300"/>
          <p14:tracePt t="32118" x="5969000" y="2908300"/>
          <p14:tracePt t="32128" x="5975350" y="2908300"/>
          <p14:tracePt t="32144" x="6026150" y="2895600"/>
          <p14:tracePt t="32161" x="6127750" y="2876550"/>
          <p14:tracePt t="32178" x="6223000" y="2844800"/>
          <p14:tracePt t="32194" x="6356350" y="2806700"/>
          <p14:tracePt t="32211" x="6457950" y="2774950"/>
          <p14:tracePt t="32228" x="6546850" y="2768600"/>
          <p14:tracePt t="32244" x="6661150" y="2749550"/>
          <p14:tracePt t="32261" x="6705600" y="2749550"/>
          <p14:tracePt t="32278" x="6743700" y="2762250"/>
          <p14:tracePt t="32295" x="6756400" y="2762250"/>
          <p14:tracePt t="32311" x="6756400" y="2774950"/>
          <p14:tracePt t="32345" x="6750050" y="2781300"/>
          <p14:tracePt t="32361" x="6686550" y="2825750"/>
          <p14:tracePt t="32378" x="6591300" y="2895600"/>
          <p14:tracePt t="32395" x="6477000" y="2990850"/>
          <p14:tracePt t="32411" x="6286500" y="3143250"/>
          <p14:tracePt t="32428" x="6197600" y="3232150"/>
          <p14:tracePt t="32444" x="6083300" y="3340100"/>
          <p14:tracePt t="32461" x="6032500" y="3403600"/>
          <p14:tracePt t="32478" x="5994400" y="3479800"/>
          <p14:tracePt t="32494" x="5981700" y="3530600"/>
          <p14:tracePt t="32511" x="5988050" y="3562350"/>
          <p14:tracePt t="32528" x="6032500" y="3606800"/>
          <p14:tracePt t="32545" x="6096000" y="3651250"/>
          <p14:tracePt t="32561" x="6172200" y="3689350"/>
          <p14:tracePt t="32578" x="6337300" y="3740150"/>
          <p14:tracePt t="32595" x="6483350" y="3765550"/>
          <p14:tracePt t="32612" x="6661150" y="3784600"/>
          <p14:tracePt t="32628" x="6762750" y="3771900"/>
          <p14:tracePt t="32645" x="6845300" y="3759200"/>
          <p14:tracePt t="32661" x="6934200" y="3733800"/>
          <p14:tracePt t="32678" x="6985000" y="3727450"/>
          <p14:tracePt t="32694" x="7010400" y="3714750"/>
          <p14:tracePt t="32711" x="7016750" y="3714750"/>
          <p14:tracePt t="32744" x="6985000" y="3727450"/>
          <p14:tracePt t="32761" x="6908800" y="3733800"/>
          <p14:tracePt t="32778" x="6724650" y="3771900"/>
          <p14:tracePt t="32795" x="6553200" y="3803650"/>
          <p14:tracePt t="32811" x="6375400" y="3860800"/>
          <p14:tracePt t="32828" x="6191250" y="3917950"/>
          <p14:tracePt t="32845" x="6096000" y="3956050"/>
          <p14:tracePt t="32861" x="6057900" y="3975100"/>
          <p14:tracePt t="32878" x="6051550" y="3975100"/>
          <p14:tracePt t="32911" x="6089650" y="3968750"/>
          <p14:tracePt t="32928" x="6134100" y="3956050"/>
          <p14:tracePt t="32945" x="6330950" y="3937000"/>
          <p14:tracePt t="32961" x="6483350" y="3911600"/>
          <p14:tracePt t="32978" x="6610350" y="3898900"/>
          <p14:tracePt t="32994" x="6756400" y="3873500"/>
          <p14:tracePt t="33011" x="6813550" y="3867150"/>
          <p14:tracePt t="33028" x="6845300" y="3854450"/>
          <p14:tracePt t="33045" x="6851650" y="3854450"/>
          <p14:tracePt t="33091" x="6832600" y="3848100"/>
          <p14:tracePt t="33098" x="6807200" y="3841750"/>
          <p14:tracePt t="33112" x="6718300" y="3810000"/>
          <p14:tracePt t="33128" x="6565900" y="3759200"/>
          <p14:tracePt t="33145" x="6381750" y="3702050"/>
          <p14:tracePt t="33161" x="6178550" y="3619500"/>
          <p14:tracePt t="33178" x="6089650" y="3556000"/>
          <p14:tracePt t="33195" x="6013450" y="3409950"/>
          <p14:tracePt t="33211" x="5981700" y="3308350"/>
          <p14:tracePt t="33228" x="5981700" y="3225800"/>
          <p14:tracePt t="33231" x="5981700" y="3181350"/>
          <p14:tracePt t="33244" x="6026150" y="3060700"/>
          <p14:tracePt t="33261" x="6064250" y="2965450"/>
          <p14:tracePt t="33278" x="6153150" y="2851150"/>
          <p14:tracePt t="33295" x="6223000" y="2800350"/>
          <p14:tracePt t="33311" x="6286500" y="2755900"/>
          <p14:tracePt t="33328" x="6343650" y="2717800"/>
          <p14:tracePt t="33345" x="6356350" y="2705100"/>
          <p14:tracePt t="33361" x="6362700" y="2705100"/>
          <p14:tracePt t="33395" x="6362700" y="2698750"/>
          <p14:tracePt t="33411" x="6343650" y="2692400"/>
          <p14:tracePt t="33428" x="6324600" y="2692400"/>
          <p14:tracePt t="33445" x="6286500" y="2660650"/>
          <p14:tracePt t="33461" x="6267450" y="2628900"/>
          <p14:tracePt t="33478" x="6267450" y="2597150"/>
          <p14:tracePt t="33494" x="6286500" y="2501900"/>
          <p14:tracePt t="33511" x="6350000" y="2419350"/>
          <p14:tracePt t="33528" x="6432550" y="2324100"/>
          <p14:tracePt t="33545" x="6559550" y="2184400"/>
          <p14:tracePt t="33561" x="6648450" y="2101850"/>
          <p14:tracePt t="33578" x="6775450" y="2006600"/>
          <p14:tracePt t="33595" x="6845300" y="1962150"/>
          <p14:tracePt t="33611" x="6908800" y="1924050"/>
          <p14:tracePt t="33628" x="6965950" y="1892300"/>
          <p14:tracePt t="33645" x="6991350" y="1885950"/>
          <p14:tracePt t="33661" x="7004050" y="1879600"/>
          <p14:tracePt t="33751" x="6991350" y="1885950"/>
          <p14:tracePt t="33757" x="6965950" y="1924050"/>
          <p14:tracePt t="33764" x="6927850" y="1962150"/>
          <p14:tracePt t="33778" x="6826250" y="2076450"/>
          <p14:tracePt t="33794" x="6673850" y="2279650"/>
          <p14:tracePt t="33811" x="6508750" y="2559050"/>
          <p14:tracePt t="33828" x="6229350" y="3060700"/>
          <p14:tracePt t="33845" x="6096000" y="3378200"/>
          <p14:tracePt t="33861" x="6019800" y="3638550"/>
          <p14:tracePt t="33878" x="5994400" y="3886200"/>
          <p14:tracePt t="33895" x="6013450" y="4013200"/>
          <p14:tracePt t="33911" x="6057900" y="4121150"/>
          <p14:tracePt t="33928" x="6089650" y="4152900"/>
          <p14:tracePt t="33944" x="6102350" y="4159250"/>
          <p14:tracePt t="33961" x="6134100" y="4159250"/>
          <p14:tracePt t="33978" x="6146800" y="4159250"/>
          <p14:tracePt t="33994" x="6165850" y="4159250"/>
          <p14:tracePt t="34028" x="6172200" y="41592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667000"/>
            <a:ext cx="3962400" cy="3505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507" name="Rectangle 3"/>
          <p:cNvSpPr>
            <a:spLocks noGrp="1" noChangeArrowheads="1"/>
          </p:cNvSpPr>
          <p:nvPr>
            <p:ph type="title"/>
          </p:nvPr>
        </p:nvSpPr>
        <p:spPr/>
        <p:txBody>
          <a:bodyPr/>
          <a:lstStyle/>
          <a:p>
            <a:pPr eaLnBrk="1" hangingPunct="1"/>
            <a:r>
              <a:rPr lang="en-US" altLang="en-US" sz="4000" smtClean="0">
                <a:solidFill>
                  <a:srgbClr val="FFCC00"/>
                </a:solidFill>
              </a:rPr>
              <a:t>Control for confounding</a:t>
            </a:r>
            <a:br>
              <a:rPr lang="en-US" altLang="en-US" sz="4000" smtClean="0">
                <a:solidFill>
                  <a:srgbClr val="FFCC00"/>
                </a:solidFill>
              </a:rPr>
            </a:br>
            <a:r>
              <a:rPr lang="en-US" altLang="en-US" sz="4000" smtClean="0">
                <a:solidFill>
                  <a:srgbClr val="FFCC00"/>
                </a:solidFill>
              </a:rPr>
              <a:t>(multivariate analysis</a:t>
            </a:r>
            <a:r>
              <a:rPr lang="nb-NO" altLang="en-US" sz="4000" smtClean="0">
                <a:solidFill>
                  <a:srgbClr val="FFCC00"/>
                </a:solidFill>
              </a:rPr>
              <a:t>)</a:t>
            </a:r>
            <a:endParaRPr lang="en-US" altLang="en-US" sz="4000" smtClean="0">
              <a:solidFill>
                <a:srgbClr val="FFCC00"/>
              </a:solidFill>
            </a:endParaRPr>
          </a:p>
        </p:txBody>
      </p:sp>
      <p:sp>
        <p:nvSpPr>
          <p:cNvPr id="21508" name="Text Box 4"/>
          <p:cNvSpPr txBox="1">
            <a:spLocks noChangeArrowheads="1"/>
          </p:cNvSpPr>
          <p:nvPr/>
        </p:nvSpPr>
        <p:spPr bwMode="auto">
          <a:xfrm>
            <a:off x="381000" y="2971800"/>
            <a:ext cx="2971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Allows controlling for a number of confounding factors simultaneously</a:t>
            </a:r>
            <a:endParaRPr lang="en-US" altLang="en-US">
              <a:solidFill>
                <a:schemeClr val="bg1"/>
              </a:solidFill>
            </a:endParaRPr>
          </a:p>
        </p:txBody>
      </p:sp>
      <p:sp>
        <p:nvSpPr>
          <p:cNvPr id="21509" name="Text Box 5"/>
          <p:cNvSpPr txBox="1">
            <a:spLocks noChangeArrowheads="1"/>
          </p:cNvSpPr>
          <p:nvPr/>
        </p:nvSpPr>
        <p:spPr bwMode="auto">
          <a:xfrm>
            <a:off x="914400" y="19050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a:solidFill>
                  <a:schemeClr val="bg1"/>
                </a:solidFill>
              </a:rPr>
              <a:t>+</a:t>
            </a:r>
            <a:endParaRPr lang="en-US" altLang="en-US" sz="4000" b="1">
              <a:solidFill>
                <a:schemeClr val="bg1"/>
              </a:solidFill>
            </a:endParaRPr>
          </a:p>
        </p:txBody>
      </p:sp>
      <p:sp>
        <p:nvSpPr>
          <p:cNvPr id="21510" name="Text Box 6"/>
          <p:cNvSpPr txBox="1">
            <a:spLocks noChangeArrowheads="1"/>
          </p:cNvSpPr>
          <p:nvPr/>
        </p:nvSpPr>
        <p:spPr bwMode="auto">
          <a:xfrm>
            <a:off x="5334000" y="3200400"/>
            <a:ext cx="3429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a:solidFill>
                  <a:schemeClr val="bg1"/>
                </a:solidFill>
              </a:rPr>
              <a:t>”black box” strategy, its difficult to understand intuitively.</a:t>
            </a:r>
            <a:endParaRPr lang="en-US" altLang="en-US">
              <a:solidFill>
                <a:schemeClr val="bg1"/>
              </a:solidFill>
            </a:endParaRPr>
          </a:p>
        </p:txBody>
      </p:sp>
      <p:sp>
        <p:nvSpPr>
          <p:cNvPr id="21511" name="Rectangle 7"/>
          <p:cNvSpPr>
            <a:spLocks noChangeArrowheads="1"/>
          </p:cNvSpPr>
          <p:nvPr/>
        </p:nvSpPr>
        <p:spPr bwMode="auto">
          <a:xfrm>
            <a:off x="5105400" y="2590800"/>
            <a:ext cx="4038600" cy="3657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21512" name="Text Box 8"/>
          <p:cNvSpPr txBox="1">
            <a:spLocks noChangeArrowheads="1"/>
          </p:cNvSpPr>
          <p:nvPr/>
        </p:nvSpPr>
        <p:spPr bwMode="auto">
          <a:xfrm>
            <a:off x="6934200" y="1782763"/>
            <a:ext cx="354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4000" b="1">
                <a:solidFill>
                  <a:schemeClr val="bg1"/>
                </a:solidFill>
              </a:rPr>
              <a:t>-</a:t>
            </a:r>
            <a:endParaRPr lang="en-US" altLang="en-US" sz="4000" b="1">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38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80" x="6159500" y="4159250"/>
          <p14:tracePt t="3988" x="6140450" y="4140200"/>
          <p14:tracePt t="3997" x="6102350" y="4108450"/>
          <p14:tracePt t="4014" x="6038850" y="4051300"/>
          <p14:tracePt t="4031" x="5918200" y="3924300"/>
          <p14:tracePt t="4047" x="5848350" y="3848100"/>
          <p14:tracePt t="4064" x="5765800" y="3702050"/>
          <p14:tracePt t="4080" x="5695950" y="3587750"/>
          <p14:tracePt t="4114" x="5588000" y="3276600"/>
          <p14:tracePt t="4147" x="5543550" y="3016250"/>
          <p14:tracePt t="4148" x="5543550" y="2959100"/>
          <p14:tracePt t="4180" x="5524500" y="2774950"/>
          <p14:tracePt t="4197" x="5518150" y="2686050"/>
          <p14:tracePt t="4214" x="5524500" y="2616200"/>
          <p14:tracePt t="4231" x="5530850" y="2533650"/>
          <p14:tracePt t="4247" x="5537200" y="2508250"/>
          <p14:tracePt t="4264" x="5537200" y="2489200"/>
          <p14:tracePt t="4280" x="5537200" y="2476500"/>
          <p14:tracePt t="4297" x="5543550" y="2470150"/>
          <p14:tracePt t="4315" x="5562600" y="2457450"/>
          <p14:tracePt t="4654" x="5556250" y="2425700"/>
          <p14:tracePt t="4661" x="5530850" y="2381250"/>
          <p14:tracePt t="4668" x="5518150" y="2330450"/>
          <p14:tracePt t="4680" x="5492750" y="2279650"/>
          <p14:tracePt t="4697" x="5429250" y="2108200"/>
          <p14:tracePt t="4714" x="5397500" y="1987550"/>
          <p14:tracePt t="4747" x="5340350" y="1657350"/>
          <p14:tracePt t="4781" x="5353050" y="1409700"/>
          <p14:tracePt t="4813" x="5416550" y="1212850"/>
          <p14:tracePt t="4830" x="5435600" y="1155700"/>
          <p14:tracePt t="4847" x="5454650" y="1123950"/>
          <p14:tracePt t="4864" x="5473700" y="1098550"/>
          <p14:tracePt t="4881" x="5480050" y="1085850"/>
          <p14:tracePt t="4897" x="5492750" y="1079500"/>
          <p14:tracePt t="4953" x="5486400" y="1073150"/>
          <p14:tracePt t="4960" x="5486400" y="1066800"/>
          <p14:tracePt t="4966" x="5480050" y="1066800"/>
          <p14:tracePt t="4980" x="5448300" y="1047750"/>
          <p14:tracePt t="4997" x="5384800" y="1009650"/>
          <p14:tracePt t="5014" x="5289550" y="952500"/>
          <p14:tracePt t="5030" x="5092700" y="844550"/>
          <p14:tracePt t="5047" x="4940300" y="781050"/>
          <p14:tracePt t="5063" x="4743450" y="698500"/>
          <p14:tracePt t="5080" x="4616450" y="647700"/>
          <p14:tracePt t="5097" x="4483100" y="615950"/>
          <p14:tracePt t="5114" x="4318000" y="584200"/>
          <p14:tracePt t="5131" x="4241800" y="577850"/>
          <p14:tracePt t="5133" x="4210050" y="577850"/>
          <p14:tracePt t="5147" x="4140200" y="571500"/>
          <p14:tracePt t="5164" x="4083050" y="584200"/>
          <p14:tracePt t="5180" x="4019550" y="603250"/>
          <p14:tracePt t="5197" x="3924300" y="647700"/>
          <p14:tracePt t="5214" x="3886200" y="679450"/>
          <p14:tracePt t="5230" x="3848100" y="717550"/>
          <p14:tracePt t="5247" x="3829050" y="749300"/>
          <p14:tracePt t="5264" x="3816350" y="774700"/>
          <p14:tracePt t="5280" x="3810000" y="806450"/>
          <p14:tracePt t="5297" x="3810000" y="825500"/>
          <p14:tracePt t="5313" x="3810000" y="869950"/>
          <p14:tracePt t="5331" x="3822700" y="901700"/>
          <p14:tracePt t="5347" x="3841750" y="933450"/>
          <p14:tracePt t="5364" x="3886200" y="1009650"/>
          <p14:tracePt t="5381" x="3949700" y="1073150"/>
          <p14:tracePt t="5397" x="4064000" y="1200150"/>
          <p14:tracePt t="5414" x="4152900" y="1282700"/>
          <p14:tracePt t="5430" x="4241800" y="1352550"/>
          <p14:tracePt t="5447" x="4394200" y="1441450"/>
          <p14:tracePt t="5463" x="4527550" y="1479550"/>
          <p14:tracePt t="5480" x="4730750" y="1530350"/>
          <p14:tracePt t="5497" x="4870450" y="1549400"/>
          <p14:tracePt t="5514" x="5010150" y="1555750"/>
          <p14:tracePt t="5530" x="5232400" y="1555750"/>
          <p14:tracePt t="5547" x="5353050" y="1530350"/>
          <p14:tracePt t="5563" x="5505450" y="1479550"/>
          <p14:tracePt t="5580" x="5575300" y="1447800"/>
          <p14:tracePt t="5597" x="5619750" y="1416050"/>
          <p14:tracePt t="5614" x="5676900" y="1358900"/>
          <p14:tracePt t="5631" x="5702300" y="1314450"/>
          <p14:tracePt t="5633" x="5702300" y="1282700"/>
          <p14:tracePt t="5647" x="5708650" y="1225550"/>
          <p14:tracePt t="5664" x="5695950" y="1155700"/>
          <p14:tracePt t="5680" x="5638800" y="1060450"/>
          <p14:tracePt t="5697" x="5537200" y="946150"/>
          <p14:tracePt t="5714" x="5441950" y="869950"/>
          <p14:tracePt t="5730" x="5270500" y="781050"/>
          <p14:tracePt t="5747" x="5118100" y="730250"/>
          <p14:tracePt t="5764" x="4965700" y="698500"/>
          <p14:tracePt t="5780" x="4775200" y="692150"/>
          <p14:tracePt t="5797" x="4635500" y="698500"/>
          <p14:tracePt t="5814" x="4425950" y="774700"/>
          <p14:tracePt t="5830" x="4311650" y="831850"/>
          <p14:tracePt t="5847" x="4203700" y="895350"/>
          <p14:tracePt t="5864" x="4089400" y="977900"/>
          <p14:tracePt t="5881" x="4013200" y="1047750"/>
          <p14:tracePt t="5897" x="3930650" y="1155700"/>
          <p14:tracePt t="5914" x="3886200" y="1238250"/>
          <p14:tracePt t="5931" x="3867150" y="1295400"/>
          <p14:tracePt t="5947" x="3867150" y="1358900"/>
          <p14:tracePt t="5964" x="3873500" y="1390650"/>
          <p14:tracePt t="5981" x="3924300" y="1441450"/>
          <p14:tracePt t="5997" x="3987800" y="1479550"/>
          <p14:tracePt t="6014" x="4083050" y="1536700"/>
          <p14:tracePt t="6030" x="4254500" y="1612900"/>
          <p14:tracePt t="6047" x="4425950" y="1644650"/>
          <p14:tracePt t="6064" x="4686300" y="1714500"/>
          <p14:tracePt t="6081" x="4838700" y="1758950"/>
          <p14:tracePt t="6097" x="4965700" y="1771650"/>
          <p14:tracePt t="6114" x="5149850" y="1778000"/>
          <p14:tracePt t="6131" x="5238750" y="1778000"/>
          <p14:tracePt t="6147" x="5308600" y="1752600"/>
          <p14:tracePt t="6164" x="5378450" y="1689100"/>
          <p14:tracePt t="6181" x="5416550" y="1638300"/>
          <p14:tracePt t="6197" x="5429250" y="1568450"/>
          <p14:tracePt t="6214" x="5429250" y="1524000"/>
          <p14:tracePt t="6230" x="5429250" y="1473200"/>
          <p14:tracePt t="6247" x="5429250" y="1447800"/>
          <p14:tracePt t="6264" x="5416550" y="1435100"/>
          <p14:tracePt t="6280" x="5397500" y="1409700"/>
          <p14:tracePt t="6297" x="5384800" y="1403350"/>
          <p14:tracePt t="6314" x="5372100" y="1397000"/>
          <p14:tracePt t="6347" x="5365750" y="1397000"/>
          <p14:tracePt t="6364" x="5359400" y="1397000"/>
          <p14:tracePt t="6468" x="5359400" y="1403350"/>
          <p14:tracePt t="7135" x="5340350" y="1409700"/>
          <p14:tracePt t="7142" x="5295900" y="1416050"/>
          <p14:tracePt t="7150" x="5245100" y="1435100"/>
          <p14:tracePt t="7164" x="5105400" y="1454150"/>
          <p14:tracePt t="7181" x="4940300" y="1492250"/>
          <p14:tracePt t="7197" x="4787900" y="1536700"/>
          <p14:tracePt t="7214" x="4540250" y="1587500"/>
          <p14:tracePt t="7231" x="4356100" y="1619250"/>
          <p14:tracePt t="7264" x="4006850" y="1714500"/>
          <p14:tracePt t="7297" x="3778250" y="1778000"/>
          <p14:tracePt t="7332" x="3619500" y="1866900"/>
          <p14:tracePt t="7347" x="3581400" y="1892300"/>
          <p14:tracePt t="7365" x="3543300" y="1936750"/>
          <p14:tracePt t="7381" x="3530600" y="1955800"/>
          <p14:tracePt t="7397" x="3530600" y="1962150"/>
          <p14:tracePt t="7781" x="3479800" y="1974850"/>
          <p14:tracePt t="7788" x="3390900" y="2012950"/>
          <p14:tracePt t="7797" x="3302000" y="2044700"/>
          <p14:tracePt t="7814" x="3117850" y="2127250"/>
          <p14:tracePt t="7831" x="2844800" y="2247900"/>
          <p14:tracePt t="7847" x="2667000" y="2330450"/>
          <p14:tracePt t="7864" x="2457450" y="2438400"/>
          <p14:tracePt t="7881" x="2311400" y="2527300"/>
          <p14:tracePt t="7914" x="1962150" y="2781300"/>
          <p14:tracePt t="7947" x="1739900" y="2971800"/>
          <p14:tracePt t="7980" x="1606550" y="3111500"/>
          <p14:tracePt t="7997" x="1549400" y="3175000"/>
          <p14:tracePt t="8014" x="1517650" y="3206750"/>
          <p14:tracePt t="8031" x="1485900" y="3232150"/>
          <p14:tracePt t="8047" x="1479550" y="3244850"/>
          <p14:tracePt t="8064" x="1473200" y="3263900"/>
          <p14:tracePt t="8080" x="1473200" y="3270250"/>
          <p14:tracePt t="8097" x="1473200" y="3276600"/>
          <p14:tracePt t="8114" x="1473200" y="3289300"/>
          <p14:tracePt t="8131" x="1473200" y="3308350"/>
          <p14:tracePt t="8147" x="1479550" y="3327400"/>
          <p14:tracePt t="8149" x="1485900" y="3346450"/>
          <p14:tracePt t="8164" x="1498600" y="3390900"/>
          <p14:tracePt t="8181" x="1511300" y="3441700"/>
          <p14:tracePt t="8197" x="1524000" y="3568700"/>
          <p14:tracePt t="8214" x="1530350" y="3702050"/>
          <p14:tracePt t="8231" x="1530350" y="3860800"/>
          <p14:tracePt t="8247" x="1511300" y="4133850"/>
          <p14:tracePt t="8264" x="1485900" y="4318000"/>
          <p14:tracePt t="8281" x="1447800" y="4521200"/>
          <p14:tracePt t="8297" x="1416050" y="4635500"/>
          <p14:tracePt t="8314" x="1390650" y="4711700"/>
          <p14:tracePt t="8331" x="1371600" y="4768850"/>
          <p14:tracePt t="8347" x="1371600" y="4781550"/>
          <p14:tracePt t="8364" x="1365250" y="4781550"/>
          <p14:tracePt t="8802" x="1352550" y="4781550"/>
          <p14:tracePt t="8809" x="1339850" y="4762500"/>
          <p14:tracePt t="8817" x="1320800" y="4737100"/>
          <p14:tracePt t="8831" x="1289050" y="4686300"/>
          <p14:tracePt t="8847" x="1276350" y="4610100"/>
          <p14:tracePt t="8864" x="1276350" y="4489450"/>
          <p14:tracePt t="8881" x="1314450" y="4260850"/>
          <p14:tracePt t="8897" x="1358900" y="4083050"/>
          <p14:tracePt t="8931" x="1517650" y="3613150"/>
          <p14:tracePt t="8964" x="1752600" y="3200400"/>
          <p14:tracePt t="8997" x="1993900" y="2927350"/>
          <p14:tracePt t="9014" x="2070100" y="2857500"/>
          <p14:tracePt t="9031" x="2171700" y="2794000"/>
          <p14:tracePt t="9047" x="2241550" y="2768600"/>
          <p14:tracePt t="9064" x="2298700" y="2755900"/>
          <p14:tracePt t="9080" x="2374900" y="2755900"/>
          <p14:tracePt t="9097" x="2413000" y="2768600"/>
          <p14:tracePt t="9114" x="2444750" y="2800350"/>
          <p14:tracePt t="9131" x="2451100" y="2832100"/>
          <p14:tracePt t="9147" x="2457450" y="2882900"/>
          <p14:tracePt t="9149" x="2457450" y="2921000"/>
          <p14:tracePt t="9164" x="2438400" y="3022600"/>
          <p14:tracePt t="9181" x="2393950" y="3162300"/>
          <p14:tracePt t="9198" x="2330450" y="3308350"/>
          <p14:tracePt t="9214" x="2184400" y="3575050"/>
          <p14:tracePt t="9231" x="2089150" y="3746500"/>
          <p14:tracePt t="9247" x="1949450" y="3981450"/>
          <p14:tracePt t="9264" x="1828800" y="4152900"/>
          <p14:tracePt t="9281" x="1657350" y="4343400"/>
          <p14:tracePt t="9297" x="1543050" y="4413250"/>
          <p14:tracePt t="9314" x="1454150" y="4464050"/>
          <p14:tracePt t="9330" x="1320800" y="4489450"/>
          <p14:tracePt t="9347" x="1244600" y="4489450"/>
          <p14:tracePt t="9365" x="1098550" y="4457700"/>
          <p14:tracePt t="9381" x="1016000" y="4432300"/>
          <p14:tracePt t="9397" x="952500" y="4387850"/>
          <p14:tracePt t="9414" x="857250" y="4260850"/>
          <p14:tracePt t="9431" x="800100" y="4127500"/>
          <p14:tracePt t="9447" x="774700" y="4000500"/>
          <p14:tracePt t="9464" x="768350" y="3733800"/>
          <p14:tracePt t="9481" x="787400" y="3543300"/>
          <p14:tracePt t="9497" x="850900" y="3270250"/>
          <p14:tracePt t="9514" x="908050" y="3111500"/>
          <p14:tracePt t="9530" x="965200" y="2984500"/>
          <p14:tracePt t="9547" x="1111250" y="2806700"/>
          <p14:tracePt t="9564" x="1219200" y="2717800"/>
          <p14:tracePt t="9580" x="1365250" y="2609850"/>
          <p14:tracePt t="9597" x="1422400" y="2584450"/>
          <p14:tracePt t="9614" x="1524000" y="2578100"/>
          <p14:tracePt t="9630" x="1600200" y="2603500"/>
          <p14:tracePt t="9647" x="1682750" y="2667000"/>
          <p14:tracePt t="9664" x="1803400" y="2825750"/>
          <p14:tracePt t="9680" x="1866900" y="2990850"/>
          <p14:tracePt t="9697" x="1911350" y="3333750"/>
          <p14:tracePt t="9714" x="1911350" y="3638550"/>
          <p14:tracePt t="9731" x="1879600" y="4019550"/>
          <p14:tracePt t="9747" x="1778000" y="4565650"/>
          <p14:tracePt t="9764" x="1670050" y="4933950"/>
          <p14:tracePt t="9781" x="1498600" y="5365750"/>
          <p14:tracePt t="9797" x="1397000" y="5549900"/>
          <p14:tracePt t="9814" x="1320800" y="5676900"/>
          <p14:tracePt t="9830" x="1200150" y="5810250"/>
          <p14:tracePt t="9847" x="1117600" y="5854700"/>
          <p14:tracePt t="9864" x="1016000" y="5880100"/>
          <p14:tracePt t="9881" x="863600" y="5880100"/>
          <p14:tracePt t="9897" x="793750" y="5842000"/>
          <p14:tracePt t="9914" x="660400" y="5765800"/>
          <p14:tracePt t="9930" x="584200" y="5721350"/>
          <p14:tracePt t="9947" x="514350" y="5651500"/>
          <p14:tracePt t="9964" x="457200" y="5492750"/>
          <p14:tracePt t="9981" x="457200" y="5340350"/>
          <p14:tracePt t="9997" x="488950" y="5035550"/>
          <p14:tracePt t="10014" x="571500" y="4775200"/>
          <p14:tracePt t="10030" x="666750" y="4508500"/>
          <p14:tracePt t="10047" x="800100" y="4222750"/>
          <p14:tracePt t="10064" x="876300" y="4070350"/>
          <p14:tracePt t="10080" x="1047750" y="3879850"/>
          <p14:tracePt t="10097" x="1174750" y="3797300"/>
          <p14:tracePt t="10114" x="1301750" y="3727450"/>
          <p14:tracePt t="10131" x="1422400" y="3708400"/>
          <p14:tracePt t="10147" x="1498600" y="3708400"/>
          <p14:tracePt t="10164" x="1581150" y="3746500"/>
          <p14:tracePt t="10181" x="1689100" y="3835400"/>
          <p14:tracePt t="10197" x="1746250" y="3949700"/>
          <p14:tracePt t="10214" x="1797050" y="4178300"/>
          <p14:tracePt t="10231" x="1803400" y="4337050"/>
          <p14:tracePt t="10247" x="1778000" y="4616450"/>
          <p14:tracePt t="10264" x="1739900" y="4775200"/>
          <p14:tracePt t="10281" x="1695450" y="4902200"/>
          <p14:tracePt t="10297" x="1612900" y="5048250"/>
          <p14:tracePt t="10314" x="1581150" y="5111750"/>
          <p14:tracePt t="10330" x="1504950" y="5175250"/>
          <p14:tracePt t="10347" x="1473200" y="5187950"/>
          <p14:tracePt t="10364" x="1428750" y="5194300"/>
          <p14:tracePt t="10381" x="1365250" y="5194300"/>
          <p14:tracePt t="10397" x="1327150" y="5175250"/>
          <p14:tracePt t="10414" x="1276350" y="5130800"/>
          <p14:tracePt t="10431" x="1238250" y="5099050"/>
          <p14:tracePt t="10447" x="1200150" y="5060950"/>
          <p14:tracePt t="10464" x="1155700" y="4991100"/>
          <p14:tracePt t="10481" x="1136650" y="4927600"/>
          <p14:tracePt t="10497" x="1117600" y="4813300"/>
          <p14:tracePt t="10514" x="1104900" y="4705350"/>
          <p14:tracePt t="10531" x="1104900" y="4622800"/>
          <p14:tracePt t="10547" x="1117600" y="4489450"/>
          <p14:tracePt t="10564" x="1123950" y="4400550"/>
          <p14:tracePt t="10580" x="1162050" y="4254500"/>
          <p14:tracePt t="10597" x="1187450" y="4165600"/>
          <p14:tracePt t="10614" x="1225550" y="4070350"/>
          <p14:tracePt t="10631" x="1289050" y="3949700"/>
          <p14:tracePt t="10647" x="1346200" y="3854450"/>
          <p14:tracePt t="10664" x="1435100" y="3714750"/>
          <p14:tracePt t="10680" x="1473200" y="3632200"/>
          <p14:tracePt t="10697" x="1511300" y="3575050"/>
          <p14:tracePt t="10714" x="1574800" y="3505200"/>
          <p14:tracePt t="10730" x="1619250" y="3454400"/>
          <p14:tracePt t="10747" x="1746250" y="3359150"/>
          <p14:tracePt t="10764" x="1828800" y="3308350"/>
          <p14:tracePt t="10781" x="1892300" y="3270250"/>
          <p14:tracePt t="10797" x="1955800" y="3238500"/>
          <p14:tracePt t="10814" x="1974850" y="3238500"/>
          <p14:tracePt t="10831" x="1987550" y="3238500"/>
          <p14:tracePt t="10847" x="1987550" y="3244850"/>
          <p14:tracePt t="10864" x="1974850" y="3302000"/>
          <p14:tracePt t="10880" x="1905000" y="3429000"/>
          <p14:tracePt t="10897" x="1809750" y="3568700"/>
          <p14:tracePt t="10915" x="1625600" y="3816350"/>
          <p14:tracePt t="10931" x="1492250" y="3981450"/>
          <p14:tracePt t="10947" x="1384300" y="4133850"/>
          <p14:tracePt t="10964" x="1250950" y="4337050"/>
          <p14:tracePt t="10981" x="1168400" y="4445000"/>
          <p14:tracePt t="10998" x="1066800" y="4559300"/>
          <p14:tracePt t="11014" x="1028700" y="4603750"/>
          <p14:tracePt t="11031" x="996950" y="4629150"/>
          <p14:tracePt t="11047" x="965200" y="4648200"/>
          <p14:tracePt t="11064" x="952500" y="4648200"/>
          <p14:tracePt t="11081" x="939800" y="4648200"/>
          <p14:tracePt t="11097" x="933450" y="4641850"/>
          <p14:tracePt t="11114" x="933450" y="4610100"/>
          <p14:tracePt t="11131" x="946150" y="4502150"/>
          <p14:tracePt t="11147" x="977900" y="4375150"/>
          <p14:tracePt t="11164" x="1047750" y="4235450"/>
          <p14:tracePt t="11180" x="1193800" y="4019550"/>
          <p14:tracePt t="11197" x="1301750" y="3879850"/>
          <p14:tracePt t="11214" x="1435100" y="3702050"/>
          <p14:tracePt t="11231" x="1511300" y="3625850"/>
          <p14:tracePt t="11248" x="1619250" y="3575050"/>
          <p14:tracePt t="11264" x="1695450" y="3556000"/>
          <p14:tracePt t="11281" x="1778000" y="3575050"/>
          <p14:tracePt t="11297" x="1879600" y="3651250"/>
          <p14:tracePt t="11314" x="1930400" y="3752850"/>
          <p14:tracePt t="11331" x="1968500" y="3956050"/>
          <p14:tracePt t="11347" x="1968500" y="4108450"/>
          <p14:tracePt t="11364" x="1968500" y="4273550"/>
          <p14:tracePt t="11380" x="1924050" y="4521200"/>
          <p14:tracePt t="11397" x="1873250" y="4673600"/>
          <p14:tracePt t="11415" x="1771650" y="4870450"/>
          <p14:tracePt t="11431" x="1708150" y="4965700"/>
          <p14:tracePt t="11447" x="1657350" y="5029200"/>
          <p14:tracePt t="11464" x="1593850" y="5086350"/>
          <p14:tracePt t="11480" x="1568450" y="5105400"/>
          <p14:tracePt t="11498" x="1536700" y="5111750"/>
          <p14:tracePt t="11514" x="1504950" y="5118100"/>
          <p14:tracePt t="11530" x="1485900" y="5118100"/>
          <p14:tracePt t="11547" x="1460500" y="5111750"/>
          <p14:tracePt t="11564" x="1447800" y="5099050"/>
          <p14:tracePt t="11580" x="1435100" y="5092700"/>
          <p14:tracePt t="11597" x="1422400" y="5080000"/>
          <p14:tracePt t="11614" x="1416050" y="5067300"/>
          <p14:tracePt t="11631" x="1403350" y="5054600"/>
          <p14:tracePt t="11647" x="1390650" y="5029200"/>
          <p14:tracePt t="11664" x="1371600" y="5010150"/>
          <p14:tracePt t="11681" x="1346200" y="4965700"/>
          <p14:tracePt t="11697" x="1333500" y="4933950"/>
          <p14:tracePt t="11714" x="1301750" y="4857750"/>
          <p14:tracePt t="11730" x="1276350" y="4794250"/>
          <p14:tracePt t="11748" x="1231900" y="4660900"/>
          <p14:tracePt t="11764" x="1219200" y="4540250"/>
          <p14:tracePt t="11780" x="1200150" y="4413250"/>
          <p14:tracePt t="11797" x="1206500" y="4184650"/>
          <p14:tracePt t="11814" x="1231900" y="4013200"/>
          <p14:tracePt t="11830" x="1263650" y="3835400"/>
          <p14:tracePt t="11847" x="1346200" y="3575050"/>
          <p14:tracePt t="11864" x="1416050" y="3397250"/>
          <p14:tracePt t="11881" x="1504950" y="3187700"/>
          <p14:tracePt t="11897" x="1581150" y="3060700"/>
          <p14:tracePt t="11914" x="1657350" y="2946400"/>
          <p14:tracePt t="11931" x="1758950" y="2813050"/>
          <p14:tracePt t="11947" x="1828800" y="2749550"/>
          <p14:tracePt t="11964" x="1911350" y="2724150"/>
          <p14:tracePt t="11981" x="1981200" y="2724150"/>
          <p14:tracePt t="11998" x="2057400" y="2768600"/>
          <p14:tracePt t="12014" x="2127250" y="2851150"/>
          <p14:tracePt t="12031" x="2178050" y="2927350"/>
          <p14:tracePt t="12047" x="2279650" y="3105150"/>
          <p14:tracePt t="12064" x="2330450" y="3270250"/>
          <p14:tracePt t="12082" x="2381250" y="3562350"/>
          <p14:tracePt t="12097" x="2400300" y="3771900"/>
          <p14:tracePt t="12114" x="2400300" y="3994150"/>
          <p14:tracePt t="12131" x="2362200" y="4400550"/>
          <p14:tracePt t="12147" x="2311400" y="4692650"/>
          <p14:tracePt t="12164" x="2241550" y="5022850"/>
          <p14:tracePt t="12181" x="2127250" y="5372100"/>
          <p14:tracePt t="12197" x="2070100" y="5518150"/>
          <p14:tracePt t="12214" x="1955800" y="5683250"/>
          <p14:tracePt t="12231" x="1873250" y="5765800"/>
          <p14:tracePt t="12247" x="1771650" y="5822950"/>
          <p14:tracePt t="12264" x="1625600" y="5848350"/>
          <p14:tracePt t="12280" x="1517650" y="5835650"/>
          <p14:tracePt t="12297" x="1346200" y="5765800"/>
          <p14:tracePt t="12314" x="1231900" y="5702300"/>
          <p14:tracePt t="12331" x="1149350" y="5645150"/>
          <p14:tracePt t="12347" x="1041400" y="5549900"/>
          <p14:tracePt t="12364" x="977900" y="5473700"/>
          <p14:tracePt t="12381" x="920750" y="5340350"/>
          <p14:tracePt t="12397" x="895350" y="5213350"/>
          <p14:tracePt t="12414" x="882650" y="5041900"/>
          <p14:tracePt t="12431" x="914400" y="4762500"/>
          <p14:tracePt t="12447" x="965200" y="4552950"/>
          <p14:tracePt t="12464" x="1054100" y="4254500"/>
          <p14:tracePt t="12481" x="1123950" y="4102100"/>
          <p14:tracePt t="12497" x="1212850" y="3975100"/>
          <p14:tracePt t="12514" x="1339850" y="3829050"/>
          <p14:tracePt t="12531" x="1416050" y="3759200"/>
          <p14:tracePt t="12548" x="1517650" y="3708400"/>
          <p14:tracePt t="12565" x="1593850" y="3702050"/>
          <p14:tracePt t="12581" x="1663700" y="3721100"/>
          <p14:tracePt t="12597" x="1828800" y="3829050"/>
          <p14:tracePt t="12614" x="1917700" y="3937000"/>
          <p14:tracePt t="12631" x="2032000" y="4159250"/>
          <p14:tracePt t="12647" x="2076450" y="4343400"/>
          <p14:tracePt t="12664" x="2082800" y="4514850"/>
          <p14:tracePt t="12681" x="2082800" y="4775200"/>
          <p14:tracePt t="12697" x="2057400" y="4921250"/>
          <p14:tracePt t="12714" x="2012950" y="5054600"/>
          <p14:tracePt t="12731" x="1981200" y="5118100"/>
          <p14:tracePt t="12747" x="1955800" y="5162550"/>
          <p14:tracePt t="12764" x="1911350" y="5187950"/>
          <p14:tracePt t="12781" x="1892300" y="5194300"/>
          <p14:tracePt t="12797" x="1866900" y="5200650"/>
          <p14:tracePt t="12814" x="1860550" y="5200650"/>
          <p14:tracePt t="12831" x="1847850" y="5200650"/>
          <p14:tracePt t="12847" x="1841500" y="5200650"/>
          <p14:tracePt t="12864" x="1835150" y="5200650"/>
          <p14:tracePt t="12881" x="1828800" y="5194300"/>
          <p14:tracePt t="13236" x="1828800" y="5187950"/>
          <p14:tracePt t="13348" x="1822450" y="5187950"/>
          <p14:tracePt t="13403" x="1816100" y="5181600"/>
          <p14:tracePt t="13465" x="1809750" y="5168900"/>
          <p14:tracePt t="13472" x="1809750" y="5162550"/>
          <p14:tracePt t="13481" x="1809750" y="5149850"/>
          <p14:tracePt t="13497" x="1797050" y="5118100"/>
          <p14:tracePt t="13514" x="1790700" y="5016500"/>
          <p14:tracePt t="13531" x="1790700" y="4921250"/>
          <p14:tracePt t="13548" x="1822450" y="4730750"/>
          <p14:tracePt t="13564" x="1879600" y="4597400"/>
          <p14:tracePt t="13581" x="1962150" y="4432300"/>
          <p14:tracePt t="13597" x="2108200" y="4165600"/>
          <p14:tracePt t="13614" x="2247900" y="3956050"/>
          <p14:tracePt t="13631" x="2438400" y="3676650"/>
          <p14:tracePt t="13633" x="2520950" y="3562350"/>
          <p14:tracePt t="13647" x="2705100" y="3333750"/>
          <p14:tracePt t="13664" x="2908300" y="3098800"/>
          <p14:tracePt t="13681" x="3238500" y="2781300"/>
          <p14:tracePt t="13697" x="3384550" y="2667000"/>
          <p14:tracePt t="13714" x="3524250" y="2590800"/>
          <p14:tracePt t="13731" x="3670300" y="2546350"/>
          <p14:tracePt t="13747" x="3752850" y="2546350"/>
          <p14:tracePt t="13764" x="3898900" y="2552700"/>
          <p14:tracePt t="13781" x="3987800" y="2584450"/>
          <p14:tracePt t="13798" x="4095750" y="2628900"/>
          <p14:tracePt t="13814" x="4114800" y="2635250"/>
          <p14:tracePt t="13831" x="4210050" y="2692400"/>
          <p14:tracePt t="13847" x="4495800" y="2889250"/>
          <p14:tracePt t="13864" x="4584700" y="2959100"/>
          <p14:tracePt t="13881" x="4654550" y="3035300"/>
          <p14:tracePt t="13897" x="4756150" y="3130550"/>
          <p14:tracePt t="13914" x="4819650" y="3194050"/>
          <p14:tracePt t="13931" x="4908550" y="3289300"/>
          <p14:tracePt t="13947" x="4933950" y="3327400"/>
          <p14:tracePt t="13964" x="4940300" y="3333750"/>
          <p14:tracePt t="13981" x="4933950" y="3333750"/>
          <p14:tracePt t="14280" x="4965700" y="3282950"/>
          <p14:tracePt t="14288" x="5010150" y="3206750"/>
          <p14:tracePt t="14297" x="5073650" y="3136900"/>
          <p14:tracePt t="14315" x="5289550" y="2832100"/>
          <p14:tracePt t="14331" x="5461000" y="2622550"/>
          <p14:tracePt t="14348" x="5651500" y="2419350"/>
          <p14:tracePt t="14364" x="5892800" y="2190750"/>
          <p14:tracePt t="14381" x="6045200" y="2082800"/>
          <p14:tracePt t="14398" x="6261100" y="1981200"/>
          <p14:tracePt t="14414" x="6369050" y="1968500"/>
          <p14:tracePt t="14431" x="6457950" y="1974850"/>
          <p14:tracePt t="14447" x="6578600" y="2038350"/>
          <p14:tracePt t="14464" x="6673850" y="2114550"/>
          <p14:tracePt t="14481" x="6775450" y="2241550"/>
          <p14:tracePt t="14497" x="6832600" y="2336800"/>
          <p14:tracePt t="14514" x="6877050" y="2451100"/>
          <p14:tracePt t="14531" x="6946900" y="2667000"/>
          <p14:tracePt t="14547" x="6978650" y="2787650"/>
          <p14:tracePt t="14565" x="7016750" y="2959100"/>
          <p14:tracePt t="14581" x="7048500" y="3060700"/>
          <p14:tracePt t="14597" x="7067550" y="3149600"/>
          <p14:tracePt t="14614" x="7080250" y="3225800"/>
          <p14:tracePt t="14631" x="7080250" y="3263900"/>
          <p14:tracePt t="14649" x="7080250" y="3289300"/>
          <p14:tracePt t="14664" x="7080250" y="3295650"/>
          <p14:tracePt t="14753" x="7073900" y="3295650"/>
          <p14:tracePt t="14766" x="7061200" y="3295650"/>
          <p14:tracePt t="14774" x="7048500" y="3276600"/>
          <p14:tracePt t="14781" x="7035800" y="3257550"/>
          <p14:tracePt t="14797" x="6997700" y="3187700"/>
          <p14:tracePt t="14815" x="6927850" y="3054350"/>
          <p14:tracePt t="14831" x="6877050" y="2971800"/>
          <p14:tracePt t="14847" x="6807200" y="2895600"/>
          <p14:tracePt t="14864" x="6661150" y="2762250"/>
          <p14:tracePt t="14881" x="6553200" y="2679700"/>
          <p14:tracePt t="14897" x="6400800" y="2578100"/>
          <p14:tracePt t="14914" x="6280150" y="2508250"/>
          <p14:tracePt t="14931" x="6191250" y="2470150"/>
          <p14:tracePt t="14947" x="6083300" y="2425700"/>
          <p14:tracePt t="14964" x="6045200" y="2419350"/>
          <p14:tracePt t="14981" x="6019800" y="2413000"/>
          <p14:tracePt t="14997" x="5975350" y="2413000"/>
          <p14:tracePt t="15014" x="5949950" y="2419350"/>
          <p14:tracePt t="15031" x="5918200" y="2425700"/>
          <p14:tracePt t="15047" x="5911850" y="2432050"/>
          <p14:tracePt t="15064" x="5905500" y="2432050"/>
          <p14:tracePt t="15081" x="5905500" y="2438400"/>
          <p14:tracePt t="15115" x="5911850" y="2438400"/>
          <p14:tracePt t="15131" x="5937250" y="2438400"/>
          <p14:tracePt t="15147" x="5981700" y="2457450"/>
          <p14:tracePt t="15149" x="6026150" y="2470150"/>
          <p14:tracePt t="15164" x="6121400" y="2514600"/>
          <p14:tracePt t="15181" x="6242050" y="2584450"/>
          <p14:tracePt t="15197" x="6381750" y="2705100"/>
          <p14:tracePt t="15214" x="6457950" y="2794000"/>
          <p14:tracePt t="15231" x="6534150" y="2889250"/>
          <p14:tracePt t="15247" x="6610350" y="3086100"/>
          <p14:tracePt t="15264" x="6642100" y="3238500"/>
          <p14:tracePt t="15281" x="6654800" y="3435350"/>
          <p14:tracePt t="15297" x="6648450" y="3556000"/>
          <p14:tracePt t="15314" x="6616700" y="3663950"/>
          <p14:tracePt t="15331" x="6553200" y="3803650"/>
          <p14:tracePt t="15348" x="6515100" y="3860800"/>
          <p14:tracePt t="15364" x="6438900" y="3917950"/>
          <p14:tracePt t="15381" x="6394450" y="3943350"/>
          <p14:tracePt t="15397" x="6324600" y="3968750"/>
          <p14:tracePt t="15414" x="6216650" y="3962400"/>
          <p14:tracePt t="15431" x="6134100" y="3943350"/>
          <p14:tracePt t="15447" x="6045200" y="3886200"/>
          <p14:tracePt t="15464" x="5994400" y="3829050"/>
          <p14:tracePt t="15481" x="5943600" y="3771900"/>
          <p14:tracePt t="15497" x="5899150" y="3638550"/>
          <p14:tracePt t="15514" x="5892800" y="3549650"/>
          <p14:tracePt t="15531" x="5905500" y="3416300"/>
          <p14:tracePt t="15547" x="5918200" y="3327400"/>
          <p14:tracePt t="15564" x="5937250" y="3238500"/>
          <p14:tracePt t="15581" x="6000750" y="3098800"/>
          <p14:tracePt t="15597" x="6038850" y="3016250"/>
          <p14:tracePt t="15614" x="6108700" y="2933700"/>
          <p14:tracePt t="15631" x="6146800" y="2901950"/>
          <p14:tracePt t="15647" x="6210300" y="2863850"/>
          <p14:tracePt t="15664" x="6280150" y="2851150"/>
          <p14:tracePt t="15681" x="6337300" y="2851150"/>
          <p14:tracePt t="15698" x="6407150" y="2876550"/>
          <p14:tracePt t="15714" x="6445250" y="2927350"/>
          <p14:tracePt t="15731" x="6483350" y="2990850"/>
          <p14:tracePt t="15748" x="6515100" y="3136900"/>
          <p14:tracePt t="15765" x="6521450" y="3244850"/>
          <p14:tracePt t="15781" x="6515100" y="3416300"/>
          <p14:tracePt t="15797" x="6508750" y="3524250"/>
          <p14:tracePt t="15814" x="6483350" y="3625850"/>
          <p14:tracePt t="15831" x="6445250" y="3759200"/>
          <p14:tracePt t="15848" x="6413500" y="3803650"/>
          <p14:tracePt t="15865" x="6369050" y="3841750"/>
          <p14:tracePt t="15881" x="6324600" y="3854450"/>
          <p14:tracePt t="15897" x="6261100" y="3860800"/>
          <p14:tracePt t="15914" x="6159500" y="3860800"/>
          <p14:tracePt t="15931" x="6089650" y="3835400"/>
          <p14:tracePt t="15948" x="5969000" y="3797300"/>
          <p14:tracePt t="15964" x="5905500" y="3740150"/>
          <p14:tracePt t="15981" x="5848350" y="3702050"/>
          <p14:tracePt t="15998" x="5784850" y="3638550"/>
          <p14:tracePt t="16014" x="5759450" y="3594100"/>
          <p14:tracePt t="16032" x="5740400" y="3536950"/>
          <p14:tracePt t="16048" x="5740400" y="3498850"/>
          <p14:tracePt t="16065" x="5753100" y="3448050"/>
          <p14:tracePt t="16081" x="5778500" y="3371850"/>
          <p14:tracePt t="16097" x="5803900" y="3321050"/>
          <p14:tracePt t="16115" x="5867400" y="3238500"/>
          <p14:tracePt t="16131" x="5924550" y="3200400"/>
          <p14:tracePt t="16148" x="5975350" y="3162300"/>
          <p14:tracePt t="16164" x="6051550" y="3130550"/>
          <p14:tracePt t="16181" x="6134100" y="3117850"/>
          <p14:tracePt t="16198" x="6261100" y="3117850"/>
          <p14:tracePt t="16214" x="6343650" y="3130550"/>
          <p14:tracePt t="16232" x="6413500" y="3168650"/>
          <p14:tracePt t="16247" x="6521450" y="3270250"/>
          <p14:tracePt t="16265" x="6578600" y="3327400"/>
          <p14:tracePt t="16281" x="6635750" y="3416300"/>
          <p14:tracePt t="16297" x="6654800" y="3467100"/>
          <p14:tracePt t="16315" x="6673850" y="3511550"/>
          <p14:tracePt t="16331" x="6673850" y="3562350"/>
          <p14:tracePt t="16348" x="6673850" y="3581400"/>
          <p14:tracePt t="16365" x="6661150" y="3600450"/>
          <p14:tracePt t="16381" x="6654800" y="3613150"/>
          <p14:tracePt t="16397" x="6642100" y="3613150"/>
          <p14:tracePt t="16414" x="6623050" y="3625850"/>
          <p14:tracePt t="16431" x="6591300" y="3632200"/>
          <p14:tracePt t="16448" x="6546850" y="3632200"/>
          <p14:tracePt t="16465" x="6515100" y="3632200"/>
          <p14:tracePt t="16481" x="6464300" y="3632200"/>
          <p14:tracePt t="16497" x="6381750" y="3632200"/>
          <p14:tracePt t="16514" x="6337300" y="3632200"/>
          <p14:tracePt t="16532" x="6273800" y="3625850"/>
          <p14:tracePt t="16548" x="6229350" y="3619500"/>
          <p14:tracePt t="16565" x="6184900" y="3619500"/>
          <p14:tracePt t="16581" x="6140450" y="3625850"/>
          <p14:tracePt t="16597" x="6108700" y="3638550"/>
          <p14:tracePt t="16615" x="6076950" y="3670300"/>
          <p14:tracePt t="16631" x="6038850" y="3708400"/>
          <p14:tracePt t="16647" x="5994400" y="3759200"/>
          <p14:tracePt t="16649" x="5962650" y="3784600"/>
          <p14:tracePt t="16664" x="5899150" y="3841750"/>
          <p14:tracePt t="16681" x="5842000" y="3930650"/>
          <p14:tracePt t="16698" x="5784850" y="4051300"/>
          <p14:tracePt t="16714" x="5753100" y="4152900"/>
          <p14:tracePt t="16731" x="5727700" y="4222750"/>
          <p14:tracePt t="16747" x="5708650" y="4305300"/>
          <p14:tracePt t="16765" x="5702300" y="4343400"/>
          <p14:tracePt t="16781" x="5702300" y="4368800"/>
          <p14:tracePt t="16798" x="5695950" y="4387850"/>
          <p14:tracePt t="16815" x="5695950" y="4394200"/>
          <p14:tracePt t="16831" x="5695950" y="4400550"/>
          <p14:tracePt t="16900" x="5702300" y="4400550"/>
          <p14:tracePt t="16906" x="5708650" y="4394200"/>
          <p14:tracePt t="16914" x="5721350" y="4387850"/>
          <p14:tracePt t="16931" x="5753100" y="4381500"/>
          <p14:tracePt t="16948" x="5842000" y="4362450"/>
          <p14:tracePt t="16964" x="5899150" y="4356100"/>
          <p14:tracePt t="16981" x="5956300" y="4349750"/>
          <p14:tracePt t="16998" x="6013450" y="4349750"/>
          <p14:tracePt t="17015" x="6038850" y="4356100"/>
          <p14:tracePt t="17031" x="6076950" y="4368800"/>
          <p14:tracePt t="17048" x="6102350" y="4375150"/>
          <p14:tracePt t="17064" x="6108700" y="4375150"/>
          <p14:tracePt t="17081" x="6108700" y="4381500"/>
          <p14:tracePt t="17422" x="6108700" y="4375150"/>
          <p14:tracePt t="17435" x="6108700" y="4368800"/>
          <p14:tracePt t="17442" x="6108700" y="4362450"/>
          <p14:tracePt t="17470" x="6108700" y="4356100"/>
          <p14:tracePt t="17512" x="6102350" y="4349750"/>
          <p14:tracePt t="17532" x="6096000" y="4349750"/>
          <p14:tracePt t="17539" x="6083300" y="4343400"/>
          <p14:tracePt t="17548" x="6070600" y="4343400"/>
          <p14:tracePt t="17581" x="5962650" y="4292600"/>
          <p14:tracePt t="17614" x="5842000" y="4260850"/>
          <p14:tracePt t="17648" x="5715000" y="4229100"/>
          <p14:tracePt t="17650" x="5695950" y="4222750"/>
          <p14:tracePt t="17664" x="5632450" y="4203700"/>
          <p14:tracePt t="17681" x="5575300" y="4197350"/>
          <p14:tracePt t="17698" x="5505450" y="4184650"/>
          <p14:tracePt t="17714" x="5416550" y="4165600"/>
          <p14:tracePt t="17731" x="5365750" y="4152900"/>
          <p14:tracePt t="17748" x="5295900" y="4127500"/>
          <p14:tracePt t="17765" x="5257800" y="4114800"/>
          <p14:tracePt t="17781" x="5232400" y="4102100"/>
          <p14:tracePt t="17798" x="5200650" y="4095750"/>
          <p14:tracePt t="17815" x="5187950" y="4083050"/>
          <p14:tracePt t="17831" x="5175250" y="4076700"/>
          <p14:tracePt t="17928" x="5175250" y="4070350"/>
          <p14:tracePt t="17943" x="5175250" y="4064000"/>
          <p14:tracePt t="17949" x="5181600" y="4057650"/>
          <p14:tracePt t="17964" x="5187950" y="4044950"/>
          <p14:tracePt t="17981" x="5213350" y="4019550"/>
          <p14:tracePt t="17997" x="5251450" y="3987800"/>
          <p14:tracePt t="18014" x="5276850" y="3962400"/>
          <p14:tracePt t="18031" x="5302250" y="3943350"/>
          <p14:tracePt t="18048" x="5359400" y="3911600"/>
          <p14:tracePt t="18065" x="5410200" y="3886200"/>
          <p14:tracePt t="18081" x="5480050" y="3848100"/>
          <p14:tracePt t="18098" x="5530850" y="3822700"/>
          <p14:tracePt t="18114" x="5575300" y="3803650"/>
          <p14:tracePt t="18131" x="5626100" y="3778250"/>
          <p14:tracePt t="18147" x="5651500" y="3765550"/>
          <p14:tracePt t="18165" x="5708650" y="3752850"/>
          <p14:tracePt t="18181" x="5746750" y="3746500"/>
          <p14:tracePt t="18198" x="5797550" y="3746500"/>
          <p14:tracePt t="18214" x="5886450" y="3746500"/>
          <p14:tracePt t="18231" x="5930900" y="3746500"/>
          <p14:tracePt t="18248" x="6026150" y="3771900"/>
          <p14:tracePt t="18265" x="6076950" y="3797300"/>
          <p14:tracePt t="18281" x="6121400" y="3829050"/>
          <p14:tracePt t="18298" x="6191250" y="3873500"/>
          <p14:tracePt t="18314" x="6248400" y="3911600"/>
          <p14:tracePt t="18331" x="6337300" y="3968750"/>
          <p14:tracePt t="18348" x="6375400" y="4000500"/>
          <p14:tracePt t="18365" x="6400800" y="4013200"/>
          <p14:tracePt t="18381" x="6419850" y="4038600"/>
          <p14:tracePt t="18398" x="6426200" y="4038600"/>
          <p14:tracePt t="18414" x="6426200" y="4044950"/>
          <p14:tracePt t="18448" x="6426200" y="4051300"/>
          <p14:tracePt t="18484" x="6419850" y="4051300"/>
          <p14:tracePt t="18492" x="6413500" y="4051300"/>
          <p14:tracePt t="18499" x="6400800" y="4051300"/>
          <p14:tracePt t="18515" x="6362700" y="4044950"/>
          <p14:tracePt t="18531" x="6292850" y="4032250"/>
          <p14:tracePt t="18548" x="6197600" y="4000500"/>
          <p14:tracePt t="18565" x="6146800" y="3962400"/>
          <p14:tracePt t="18581" x="6089650" y="3924300"/>
          <p14:tracePt t="18598" x="6057900" y="3886200"/>
          <p14:tracePt t="18614" x="6019800" y="3841750"/>
          <p14:tracePt t="18631" x="5975350" y="3771900"/>
          <p14:tracePt t="18648" x="5949950" y="3714750"/>
          <p14:tracePt t="18666" x="5911850" y="3657600"/>
          <p14:tracePt t="18681" x="5899150" y="3625850"/>
          <p14:tracePt t="18698" x="5886450" y="3600450"/>
          <p14:tracePt t="18714" x="5867400" y="3549650"/>
          <p14:tracePt t="18731" x="5867400" y="3498850"/>
          <p14:tracePt t="18748" x="5867400" y="3435350"/>
          <p14:tracePt t="18765" x="5886450" y="3384550"/>
          <p14:tracePt t="18781" x="5911850" y="3340100"/>
          <p14:tracePt t="18798" x="5943600" y="3289300"/>
          <p14:tracePt t="18814" x="5969000" y="3257550"/>
          <p14:tracePt t="18831" x="6007100" y="3232150"/>
          <p14:tracePt t="18848" x="6038850" y="3213100"/>
          <p14:tracePt t="18865" x="6070600" y="3206750"/>
          <p14:tracePt t="18881" x="6121400" y="3206750"/>
          <p14:tracePt t="18898" x="6159500" y="3219450"/>
          <p14:tracePt t="18915" x="6235700" y="3251200"/>
          <p14:tracePt t="18931" x="6280150" y="3295650"/>
          <p14:tracePt t="18948" x="6311900" y="3359150"/>
          <p14:tracePt t="18964" x="6337300" y="3448050"/>
          <p14:tracePt t="18981" x="6337300" y="3486150"/>
          <p14:tracePt t="18998" x="6337300" y="3530600"/>
          <p14:tracePt t="19014" x="6337300" y="3536950"/>
          <p14:tracePt t="19031" x="6330950" y="3543300"/>
          <p14:tracePt t="19047" x="6330950" y="3549650"/>
          <p14:tracePt t="19081" x="6318250" y="3543300"/>
          <p14:tracePt t="19098" x="6273800" y="3429000"/>
          <p14:tracePt t="19114" x="6261100" y="3308350"/>
          <p14:tracePt t="19131" x="6280150" y="3092450"/>
          <p14:tracePt t="19148" x="6318250" y="2940050"/>
          <p14:tracePt t="19164" x="6381750" y="2787650"/>
          <p14:tracePt t="19181" x="6451600" y="2647950"/>
          <p14:tracePt t="19198" x="6477000" y="2597150"/>
          <p14:tracePt t="19214" x="6502400" y="2552700"/>
          <p14:tracePt t="19231" x="6508750" y="2552700"/>
          <p14:tracePt t="19248" x="6508750" y="2546350"/>
          <p14:tracePt t="19291" x="6502400" y="2552700"/>
          <p14:tracePt t="19298" x="6496050" y="2559050"/>
          <p14:tracePt t="19315" x="6457950" y="2603500"/>
          <p14:tracePt t="19331" x="6343650" y="2730500"/>
          <p14:tracePt t="19348" x="6159500" y="2990850"/>
          <p14:tracePt t="19365" x="6038850" y="3168650"/>
          <p14:tracePt t="19381" x="5899150" y="3454400"/>
          <p14:tracePt t="19398" x="5810250" y="3619500"/>
          <p14:tracePt t="19414" x="5746750" y="3740150"/>
          <p14:tracePt t="19431" x="5670550" y="3860800"/>
          <p14:tracePt t="19448" x="5651500" y="3911600"/>
          <p14:tracePt t="19464" x="5632450" y="3930650"/>
          <p14:tracePt t="19481" x="5632450" y="3937000"/>
          <p14:tracePt t="19515" x="5651500" y="3911600"/>
          <p14:tracePt t="19531" x="5683250" y="3867150"/>
          <p14:tracePt t="19548" x="5772150" y="3752850"/>
          <p14:tracePt t="19565" x="5848350" y="3644900"/>
          <p14:tracePt t="19581" x="5924550" y="3530600"/>
          <p14:tracePt t="19598" x="6026150" y="3378200"/>
          <p14:tracePt t="19615" x="6089650" y="3302000"/>
          <p14:tracePt t="19631" x="6159500" y="3232150"/>
          <p14:tracePt t="19648" x="6203950" y="3206750"/>
          <p14:tracePt t="19664" x="6235700" y="3194050"/>
          <p14:tracePt t="19681" x="6280150" y="3187700"/>
          <p14:tracePt t="19698" x="6292850" y="3194050"/>
          <p14:tracePt t="19714" x="6311900" y="3206750"/>
          <p14:tracePt t="19731" x="6324600" y="3225800"/>
          <p14:tracePt t="19748" x="6330950" y="3257550"/>
          <p14:tracePt t="19765" x="6343650" y="3397250"/>
          <p14:tracePt t="19781" x="6350000" y="3536950"/>
          <p14:tracePt t="19798" x="6362700" y="3727450"/>
          <p14:tracePt t="19815" x="6356350" y="3848100"/>
          <p14:tracePt t="19831" x="6343650" y="3975100"/>
          <p14:tracePt t="19848" x="6318250" y="4108450"/>
          <p14:tracePt t="19864" x="6299200" y="4171950"/>
          <p14:tracePt t="19881" x="6273800" y="4210050"/>
          <p14:tracePt t="19898" x="6248400" y="4235450"/>
          <p14:tracePt t="19915" x="6223000" y="4254500"/>
          <p14:tracePt t="19931" x="6159500" y="4267200"/>
          <p14:tracePt t="19948" x="6121400" y="4267200"/>
          <p14:tracePt t="19964" x="6057900" y="4267200"/>
          <p14:tracePt t="19981" x="6019800" y="4267200"/>
          <p14:tracePt t="19998" x="5994400" y="4260850"/>
          <p14:tracePt t="20015" x="5956300" y="4254500"/>
          <p14:tracePt t="20031" x="5943600" y="4254500"/>
          <p14:tracePt t="20048" x="5930900" y="4254500"/>
          <p14:tracePt t="20668" x="5930900" y="4235450"/>
          <p14:tracePt t="20676" x="5930900" y="4222750"/>
          <p14:tracePt t="20682" x="5937250" y="4197350"/>
          <p14:tracePt t="20698" x="5949950" y="4133850"/>
          <p14:tracePt t="20715" x="5962650" y="4057650"/>
          <p14:tracePt t="20731" x="5994400" y="3924300"/>
          <p14:tracePt t="20748" x="6032500" y="3822700"/>
          <p14:tracePt t="20781" x="6102350" y="3575050"/>
          <p14:tracePt t="20814" x="6172200" y="3352800"/>
          <p14:tracePt t="20848" x="6210300" y="3282950"/>
          <p14:tracePt t="20865" x="6216650" y="3270250"/>
          <p14:tracePt t="20881" x="6223000" y="3263900"/>
          <p14:tracePt t="20918" x="6223000" y="3270250"/>
          <p14:tracePt t="20931" x="6216650" y="3282950"/>
          <p14:tracePt t="20948" x="6197600" y="3340100"/>
          <p14:tracePt t="20965" x="6165850" y="3435350"/>
          <p14:tracePt t="20981" x="6108700" y="3619500"/>
          <p14:tracePt t="20998" x="6057900" y="3746500"/>
          <p14:tracePt t="21014" x="6013450" y="3867150"/>
          <p14:tracePt t="21031" x="5949950" y="4019550"/>
          <p14:tracePt t="22933" x="5975350" y="3968750"/>
          <p14:tracePt t="22940" x="6007100" y="3898900"/>
          <p14:tracePt t="22948" x="6051550" y="3841750"/>
          <p14:tracePt t="22965" x="6134100" y="3702050"/>
          <p14:tracePt t="22981" x="6248400" y="3575050"/>
          <p14:tracePt t="22998" x="6445250" y="3365500"/>
          <p14:tracePt t="23015" x="6584950" y="3251200"/>
          <p14:tracePt t="23048" x="6921500" y="3098800"/>
          <p14:tracePt t="23082" x="7175500" y="3098800"/>
          <p14:tracePt t="23115" x="7327900" y="3200400"/>
          <p14:tracePt t="23131" x="7378700" y="3257550"/>
          <p14:tracePt t="23148" x="7410450" y="3333750"/>
          <p14:tracePt t="23164" x="7416800" y="3371850"/>
          <p14:tracePt t="23181" x="7416800" y="3390900"/>
          <p14:tracePt t="23198" x="7410450" y="3422650"/>
          <p14:tracePt t="23214" x="7391400" y="3448050"/>
          <p14:tracePt t="23231" x="7359650" y="3479800"/>
          <p14:tracePt t="23248" x="7327900" y="3511550"/>
          <p14:tracePt t="23265" x="7289800" y="3543300"/>
          <p14:tracePt t="23281" x="7232650" y="3575050"/>
          <p14:tracePt t="23298" x="7181850" y="3587750"/>
          <p14:tracePt t="23315" x="7124700" y="3587750"/>
          <p14:tracePt t="23332" x="7099300" y="3587750"/>
          <p14:tracePt t="23348" x="7073900" y="3587750"/>
          <p14:tracePt t="23365" x="7048500" y="3581400"/>
          <p14:tracePt t="23382" x="7035800" y="3575050"/>
          <p14:tracePt t="23399" x="7023100" y="3568700"/>
          <p14:tracePt t="23415" x="7016750" y="3562350"/>
          <p14:tracePt t="23432" x="7004050" y="3556000"/>
          <p14:tracePt t="24762" x="6997700" y="3556000"/>
          <p14:tracePt t="24769" x="6978650" y="3556000"/>
          <p14:tracePt t="24781" x="6959600" y="3556000"/>
          <p14:tracePt t="24798" x="6883400" y="3549650"/>
          <p14:tracePt t="24815" x="6800850" y="3530600"/>
          <p14:tracePt t="24831" x="6648450" y="3511550"/>
          <p14:tracePt t="24848" x="6527800" y="3486150"/>
          <p14:tracePt t="24865" x="6419850" y="3454400"/>
          <p14:tracePt t="24898" x="6127750" y="3359150"/>
          <p14:tracePt t="24931" x="5899150" y="3232150"/>
          <p14:tracePt t="24965" x="5791200" y="3111500"/>
          <p14:tracePt t="24981" x="5759450" y="3054350"/>
          <p14:tracePt t="24998" x="5734050" y="2990850"/>
          <p14:tracePt t="25015" x="5734050" y="2940050"/>
          <p14:tracePt t="25031" x="5740400" y="2882900"/>
          <p14:tracePt t="25048" x="5784850" y="2774950"/>
          <p14:tracePt t="25065" x="5835650" y="2692400"/>
          <p14:tracePt t="25081" x="5937250" y="2578100"/>
          <p14:tracePt t="25098" x="6032500" y="2514600"/>
          <p14:tracePt t="25115" x="6146800" y="2463800"/>
          <p14:tracePt t="25131" x="6292850" y="2425700"/>
          <p14:tracePt t="25148" x="6369050" y="2425700"/>
          <p14:tracePt t="25165" x="6502400" y="2463800"/>
          <p14:tracePt t="25181" x="6597650" y="2508250"/>
          <p14:tracePt t="25198" x="6686550" y="2590800"/>
          <p14:tracePt t="25214" x="6794500" y="2762250"/>
          <p14:tracePt t="25231" x="6845300" y="2914650"/>
          <p14:tracePt t="25248" x="6877050" y="3175000"/>
          <p14:tracePt t="25265" x="6889750" y="3371850"/>
          <p14:tracePt t="25281" x="6877050" y="3562350"/>
          <p14:tracePt t="25298" x="6813550" y="3867150"/>
          <p14:tracePt t="25315" x="6756400" y="4032250"/>
          <p14:tracePt t="25331" x="6584950" y="4279900"/>
          <p14:tracePt t="25348" x="6464300" y="4406900"/>
          <p14:tracePt t="25365" x="6375400" y="4508500"/>
          <p14:tracePt t="25381" x="6210300" y="4597400"/>
          <p14:tracePt t="25398" x="6108700" y="4629150"/>
          <p14:tracePt t="25415" x="5969000" y="4635500"/>
          <p14:tracePt t="25431" x="5880100" y="4635500"/>
          <p14:tracePt t="25448" x="5803900" y="4622800"/>
          <p14:tracePt t="25465" x="5683250" y="4565650"/>
          <p14:tracePt t="25481" x="5619750" y="4514850"/>
          <p14:tracePt t="25498" x="5524500" y="4425950"/>
          <p14:tracePt t="25515" x="5467350" y="4343400"/>
          <p14:tracePt t="25531" x="5441950" y="4248150"/>
          <p14:tracePt t="25548" x="5422900" y="4044950"/>
          <p14:tracePt t="25565" x="5422900" y="3867150"/>
          <p14:tracePt t="25581" x="5486400" y="3606800"/>
          <p14:tracePt t="25598" x="5556250" y="3422650"/>
          <p14:tracePt t="25615" x="5638800" y="3251200"/>
          <p14:tracePt t="25631" x="5772150" y="3009900"/>
          <p14:tracePt t="25648" x="5867400" y="2876550"/>
          <p14:tracePt t="25665" x="6045200" y="2705100"/>
          <p14:tracePt t="25681" x="6172200" y="2628900"/>
          <p14:tracePt t="25698" x="6286500" y="2584450"/>
          <p14:tracePt t="25714" x="6432550" y="2559050"/>
          <p14:tracePt t="25731" x="6521450" y="2565400"/>
          <p14:tracePt t="25748" x="6610350" y="2597150"/>
          <p14:tracePt t="25765" x="6743700" y="2673350"/>
          <p14:tracePt t="25781" x="6800850" y="2749550"/>
          <p14:tracePt t="25798" x="6858000" y="2882900"/>
          <p14:tracePt t="25815" x="6864350" y="2940050"/>
          <p14:tracePt t="25831" x="6864350" y="2984500"/>
          <p14:tracePt t="25848" x="6851650" y="3003550"/>
          <p14:tracePt t="25865" x="6845300" y="3022600"/>
          <p14:tracePt t="25881" x="6826250" y="3028950"/>
          <p14:tracePt t="25915" x="6813550" y="3035300"/>
          <p14:tracePt t="25931" x="6781800" y="3035300"/>
          <p14:tracePt t="25948" x="6743700" y="3028950"/>
          <p14:tracePt t="25965" x="6667500" y="3016250"/>
          <p14:tracePt t="25981" x="6629400" y="3003550"/>
          <p14:tracePt t="25998" x="6565900" y="2984500"/>
          <p14:tracePt t="26015" x="6527800" y="2971800"/>
          <p14:tracePt t="26031" x="6477000" y="2959100"/>
          <p14:tracePt t="26048" x="6407150" y="2933700"/>
          <p14:tracePt t="26065" x="6356350" y="2908300"/>
          <p14:tracePt t="26082" x="6267450" y="2870200"/>
          <p14:tracePt t="26098" x="6210300" y="2851150"/>
          <p14:tracePt t="26115" x="6159500" y="2838450"/>
          <p14:tracePt t="26131" x="6108700" y="2825750"/>
          <p14:tracePt t="26148" x="6070600" y="2813050"/>
          <p14:tracePt t="26165" x="6038850" y="2800350"/>
          <p14:tracePt t="26181" x="6013450" y="2794000"/>
          <p14:tracePt t="26198" x="5994400" y="2787650"/>
          <p14:tracePt t="26215" x="5962650" y="2774950"/>
          <p14:tracePt t="26231" x="5943600" y="2768600"/>
          <p14:tracePt t="26248" x="5924550" y="2762250"/>
          <p14:tracePt t="26265" x="5918200" y="2762250"/>
          <p14:tracePt t="26281" x="5892800" y="2768600"/>
          <p14:tracePt t="26298" x="5829300" y="2819400"/>
          <p14:tracePt t="26315" x="5759450" y="2889250"/>
          <p14:tracePt t="26332" x="5657850" y="3028950"/>
          <p14:tracePt t="26348" x="5575300" y="3155950"/>
          <p14:tracePt t="26365" x="5480050" y="3302000"/>
          <p14:tracePt t="26381" x="5365750" y="3505200"/>
          <p14:tracePt t="26398" x="5321300" y="3632200"/>
          <p14:tracePt t="26415" x="5283200" y="3765550"/>
          <p14:tracePt t="26431" x="5264150" y="3835400"/>
          <p14:tracePt t="26448" x="5264150" y="3886200"/>
          <p14:tracePt t="26465" x="5264150" y="3905250"/>
          <p14:tracePt t="26526" x="5264150" y="3892550"/>
          <p14:tracePt t="26534" x="5270500" y="3879850"/>
          <p14:tracePt t="26541" x="5283200" y="3867150"/>
          <p14:tracePt t="26548" x="5302250" y="3841750"/>
          <p14:tracePt t="26565" x="5353050" y="3778250"/>
          <p14:tracePt t="26582" x="5403850" y="3714750"/>
          <p14:tracePt t="26598" x="5486400" y="3619500"/>
          <p14:tracePt t="26615" x="5530850" y="3562350"/>
          <p14:tracePt t="26631" x="5588000" y="3505200"/>
          <p14:tracePt t="26648" x="5638800" y="3479800"/>
          <p14:tracePt t="26665" x="5689600" y="3473450"/>
          <p14:tracePt t="26667" x="5721350" y="3473450"/>
          <p14:tracePt t="26681" x="5791200" y="3505200"/>
          <p14:tracePt t="26698" x="5867400" y="3556000"/>
          <p14:tracePt t="26715" x="5956300" y="3651250"/>
          <p14:tracePt t="26731" x="5994400" y="3727450"/>
          <p14:tracePt t="26748" x="6013450" y="3784600"/>
          <p14:tracePt t="26765" x="6026150" y="3867150"/>
          <p14:tracePt t="26781" x="6032500" y="3905250"/>
          <p14:tracePt t="26798" x="6038850" y="3917950"/>
          <p14:tracePt t="26831" x="6045200" y="3924300"/>
          <p14:tracePt t="26848" x="6045200" y="3917950"/>
          <p14:tracePt t="26865" x="6045200" y="3886200"/>
          <p14:tracePt t="26881" x="6057900" y="3797300"/>
          <p14:tracePt t="26898" x="6076950" y="3733800"/>
          <p14:tracePt t="26915" x="6108700" y="3670300"/>
          <p14:tracePt t="26931" x="6191250" y="3587750"/>
          <p14:tracePt t="26948" x="6261100" y="3543300"/>
          <p14:tracePt t="26965" x="6394450" y="3486150"/>
          <p14:tracePt t="26981" x="6457950" y="3479800"/>
          <p14:tracePt t="26998" x="6515100" y="3479800"/>
          <p14:tracePt t="27015" x="6597650" y="3498850"/>
          <p14:tracePt t="27031" x="6661150" y="3517900"/>
          <p14:tracePt t="27048" x="6769100" y="3562350"/>
          <p14:tracePt t="27065" x="6845300" y="3606800"/>
          <p14:tracePt t="27081" x="6902450" y="3644900"/>
          <p14:tracePt t="27098" x="6978650" y="3683000"/>
          <p14:tracePt t="27115" x="6997700" y="3702050"/>
          <p14:tracePt t="27131" x="7010400" y="3708400"/>
          <p14:tracePt t="27148" x="7016750" y="3714750"/>
          <p14:tracePt t="27181" x="7016750" y="3721100"/>
          <p14:tracePt t="27198" x="7004050" y="3721100"/>
          <p14:tracePt t="27215" x="6921500" y="3714750"/>
          <p14:tracePt t="27231" x="6769100" y="3689350"/>
          <p14:tracePt t="27248" x="6597650" y="3670300"/>
          <p14:tracePt t="27265" x="6343650" y="3638550"/>
          <p14:tracePt t="27281" x="6165850" y="3619500"/>
          <p14:tracePt t="27298" x="5949950" y="3613150"/>
          <p14:tracePt t="27315" x="5822950" y="3613150"/>
          <p14:tracePt t="27331" x="5715000" y="3613150"/>
          <p14:tracePt t="27348" x="5562600" y="3632200"/>
          <p14:tracePt t="27365" x="5518150" y="3651250"/>
          <p14:tracePt t="27381" x="5480050" y="3676650"/>
          <p14:tracePt t="27398" x="5467350" y="3702050"/>
          <p14:tracePt t="27415" x="5461000" y="3746500"/>
          <p14:tracePt t="27431" x="5461000" y="3810000"/>
          <p14:tracePt t="27448" x="5467350" y="3860800"/>
          <p14:tracePt t="27465" x="5486400" y="3917950"/>
          <p14:tracePt t="27481" x="5505450" y="3943350"/>
          <p14:tracePt t="27498" x="5511800" y="3956050"/>
          <p14:tracePt t="27515" x="5524500" y="3956050"/>
          <p14:tracePt t="27531" x="5549900" y="3943350"/>
          <p14:tracePt t="27548" x="5626100" y="3841750"/>
          <p14:tracePt t="27565" x="5689600" y="3759200"/>
          <p14:tracePt t="27581" x="5765800" y="3651250"/>
          <p14:tracePt t="27598" x="5867400" y="3517900"/>
          <p14:tracePt t="27615" x="5924550" y="3441700"/>
          <p14:tracePt t="27631" x="6019800" y="3352800"/>
          <p14:tracePt t="27648" x="6076950" y="3321050"/>
          <p14:tracePt t="27665" x="6127750" y="3289300"/>
          <p14:tracePt t="27667" x="6146800" y="3276600"/>
          <p14:tracePt t="27681" x="6191250" y="3263900"/>
          <p14:tracePt t="27698" x="6229350" y="3257550"/>
          <p14:tracePt t="27715" x="6273800" y="3251200"/>
          <p14:tracePt t="27731" x="6292850" y="3251200"/>
          <p14:tracePt t="27748" x="6318250" y="3251200"/>
          <p14:tracePt t="27765" x="6343650" y="3251200"/>
          <p14:tracePt t="27781" x="6375400" y="3257550"/>
          <p14:tracePt t="27798" x="6445250" y="3295650"/>
          <p14:tracePt t="27815" x="6534150" y="3321050"/>
          <p14:tracePt t="27831" x="6616700" y="3371850"/>
          <p14:tracePt t="27848" x="6737350" y="3448050"/>
          <p14:tracePt t="27865" x="6813550" y="3492500"/>
          <p14:tracePt t="27881" x="6908800" y="3549650"/>
          <p14:tracePt t="27898" x="6953250" y="3594100"/>
          <p14:tracePt t="27915" x="7029450" y="3638550"/>
          <p14:tracePt t="27931" x="7105650" y="3683000"/>
          <p14:tracePt t="27948" x="7143750" y="3702050"/>
          <p14:tracePt t="27965" x="7181850" y="3721100"/>
          <p14:tracePt t="27981" x="7188200" y="3733800"/>
          <p14:tracePt t="28015" x="7188200" y="3740150"/>
          <p14:tracePt t="28034" x="7194550" y="3740150"/>
          <p14:tracePt t="28083" x="7200900" y="3733800"/>
          <p14:tracePt t="28090" x="7200900" y="3727450"/>
          <p14:tracePt t="28098" x="7207250" y="3727450"/>
          <p14:tracePt t="28115" x="7213600" y="3702050"/>
          <p14:tracePt t="28131" x="7264400" y="3683000"/>
          <p14:tracePt t="28148" x="7302500" y="3683000"/>
          <p14:tracePt t="28165" x="7346950" y="3708400"/>
          <p14:tracePt t="28166" x="7366000" y="3721100"/>
          <p14:tracePt t="28181" x="7391400" y="3752850"/>
          <p14:tracePt t="28198" x="7410450" y="3771900"/>
          <p14:tracePt t="28215" x="7416800" y="3784600"/>
          <p14:tracePt t="28231" x="7397750" y="3784600"/>
          <p14:tracePt t="28248" x="7340600" y="3784600"/>
          <p14:tracePt t="28265" x="7175500" y="3740150"/>
          <p14:tracePt t="28281" x="6997700" y="3676650"/>
          <p14:tracePt t="28298" x="6705600" y="3556000"/>
          <p14:tracePt t="28315" x="6470650" y="3435350"/>
          <p14:tracePt t="28331" x="6216650" y="3289300"/>
          <p14:tracePt t="28348" x="5918200" y="3054350"/>
          <p14:tracePt t="28365" x="5727700" y="2901950"/>
          <p14:tracePt t="28381" x="5499100" y="2717800"/>
          <p14:tracePt t="28398" x="5397500" y="2603500"/>
          <p14:tracePt t="28415" x="5308600" y="2463800"/>
          <p14:tracePt t="28431" x="5251450" y="2266950"/>
          <p14:tracePt t="28448" x="5238750" y="2159000"/>
          <p14:tracePt t="28465" x="5238750" y="2019300"/>
          <p14:tracePt t="28481" x="5238750" y="1943100"/>
          <p14:tracePt t="28498" x="5251450" y="1892300"/>
          <p14:tracePt t="28515" x="5257800" y="1847850"/>
          <p14:tracePt t="28531" x="5257800" y="1841500"/>
          <p14:tracePt t="28548" x="5276850" y="1828800"/>
          <p14:tracePt t="28565" x="5289550" y="1828800"/>
          <p14:tracePt t="28581" x="5302250" y="1835150"/>
          <p14:tracePt t="28598" x="5321300" y="1866900"/>
          <p14:tracePt t="28615" x="5334000" y="1905000"/>
          <p14:tracePt t="28631" x="5346700" y="2019300"/>
          <p14:tracePt t="28648" x="5353050" y="2127250"/>
          <p14:tracePt t="28665" x="5353050" y="2241550"/>
          <p14:tracePt t="28667" x="5353050" y="2317750"/>
          <p14:tracePt t="28681" x="5353050" y="2470150"/>
          <p14:tracePt t="28698" x="5353050" y="2616200"/>
          <p14:tracePt t="28715" x="5353050" y="2787650"/>
          <p14:tracePt t="28731" x="5353050" y="2882900"/>
          <p14:tracePt t="28748" x="5353050" y="2927350"/>
          <p14:tracePt t="28765" x="5353050" y="2959100"/>
          <p14:tracePt t="28781" x="5353050" y="2971800"/>
          <p14:tracePt t="28798" x="5378450" y="2971800"/>
          <p14:tracePt t="28815" x="5410200" y="2965450"/>
          <p14:tracePt t="28831" x="5448300" y="2946400"/>
          <p14:tracePt t="28848" x="5511800" y="2908300"/>
          <p14:tracePt t="28865" x="5562600" y="2882900"/>
          <p14:tracePt t="28882" x="5651500" y="2838450"/>
          <p14:tracePt t="28898" x="5702300" y="2813050"/>
          <p14:tracePt t="28915" x="5746750" y="2794000"/>
          <p14:tracePt t="28931" x="5784850" y="2774950"/>
          <p14:tracePt t="28948" x="5797550" y="2768600"/>
          <p14:tracePt t="29021" x="5803900" y="2768600"/>
          <p14:tracePt t="29035" x="5816600" y="2768600"/>
          <p14:tracePt t="29049" x="5829300" y="2768600"/>
          <p14:tracePt t="29056" x="5848350" y="2774950"/>
          <p14:tracePt t="29065" x="5867400" y="2781300"/>
          <p14:tracePt t="29081" x="5924550" y="2806700"/>
          <p14:tracePt t="29098" x="6013450" y="2870200"/>
          <p14:tracePt t="29115" x="6070600" y="2927350"/>
          <p14:tracePt t="29131" x="6134100" y="2997200"/>
          <p14:tracePt t="29148" x="6191250" y="3060700"/>
          <p14:tracePt t="29165" x="6203950" y="3079750"/>
          <p14:tracePt t="29181" x="6216650" y="3086100"/>
          <p14:tracePt t="29198" x="6223000" y="3073400"/>
          <p14:tracePt t="29215" x="6242050" y="3048000"/>
          <p14:tracePt t="29231" x="6292850" y="2940050"/>
          <p14:tracePt t="29248" x="6343650" y="2882900"/>
          <p14:tracePt t="29265" x="6419850" y="2800350"/>
          <p14:tracePt t="29281" x="6464300" y="2781300"/>
          <p14:tracePt t="29298" x="6515100" y="2768600"/>
          <p14:tracePt t="29315" x="6584950" y="2768600"/>
          <p14:tracePt t="29331" x="6616700" y="2768600"/>
          <p14:tracePt t="29348" x="6705600" y="2813050"/>
          <p14:tracePt t="29365" x="6769100" y="2844800"/>
          <p14:tracePt t="29381" x="6838950" y="2908300"/>
          <p14:tracePt t="29398" x="6908800" y="2997200"/>
          <p14:tracePt t="29415" x="6946900" y="3073400"/>
          <p14:tracePt t="29431" x="6985000" y="3136900"/>
          <p14:tracePt t="29448" x="6985000" y="3155950"/>
          <p14:tracePt t="29465" x="6991350" y="3168650"/>
          <p14:tracePt t="29481" x="6997700" y="3175000"/>
          <p14:tracePt t="29681" x="6997700" y="3168650"/>
          <p14:tracePt t="29688" x="7004050" y="3162300"/>
          <p14:tracePt t="29698" x="7004050" y="3155950"/>
          <p14:tracePt t="29715" x="7004050" y="3143250"/>
          <p14:tracePt t="29731" x="7004050" y="3111500"/>
          <p14:tracePt t="29748" x="6991350" y="3092450"/>
          <p14:tracePt t="29781" x="6896100" y="3003550"/>
          <p14:tracePt t="29815" x="6584950" y="2889250"/>
          <p14:tracePt t="29848" x="6115050" y="2787650"/>
          <p14:tracePt t="29865" x="5962650" y="2762250"/>
          <p14:tracePt t="29881" x="5816600" y="2749550"/>
          <p14:tracePt t="29898" x="5613400" y="2730500"/>
          <p14:tracePt t="29915" x="5505450" y="2730500"/>
          <p14:tracePt t="29931" x="5359400" y="2749550"/>
          <p14:tracePt t="29948" x="5270500" y="2768600"/>
          <p14:tracePt t="29965" x="5200650" y="2794000"/>
          <p14:tracePt t="29981" x="5092700" y="2832100"/>
          <p14:tracePt t="29998" x="5041900" y="2857500"/>
          <p14:tracePt t="30015" x="4972050" y="2908300"/>
          <p14:tracePt t="30031" x="4921250" y="2952750"/>
          <p14:tracePt t="30048" x="4889500" y="2997200"/>
          <p14:tracePt t="30065" x="4857750" y="3054350"/>
          <p14:tracePt t="30081" x="4845050" y="3073400"/>
          <p14:tracePt t="30098" x="4832350" y="3092450"/>
          <p14:tracePt t="30115" x="4832350" y="3098800"/>
          <p14:tracePt t="30131" x="4832350" y="3105150"/>
          <p14:tracePt t="30237" x="4832350" y="3098800"/>
          <p14:tracePt t="31022" x="4832350" y="3092450"/>
          <p14:tracePt t="31036" x="4838700" y="3092450"/>
          <p14:tracePt t="31043" x="4845050" y="3092450"/>
          <p14:tracePt t="31051" x="4851400" y="3086100"/>
          <p14:tracePt t="31065" x="4870450" y="3079750"/>
          <p14:tracePt t="31082" x="4908550" y="3079750"/>
          <p14:tracePt t="31098" x="4965700" y="3073400"/>
          <p14:tracePt t="31132" x="5238750" y="3162300"/>
          <p14:tracePt t="31165" x="5556250" y="3378200"/>
          <p14:tracePt t="31198" x="5873750" y="3657600"/>
          <p14:tracePt t="31215" x="5956300" y="3746500"/>
          <p14:tracePt t="31232" x="6045200" y="3854450"/>
          <p14:tracePt t="31248" x="6076950" y="3898900"/>
          <p14:tracePt t="31265" x="6108700" y="3930650"/>
          <p14:tracePt t="31282" x="6115050" y="3937000"/>
          <p14:tracePt t="31298" x="6121400" y="3943350"/>
          <p14:tracePt t="31696" x="6121400" y="3937000"/>
          <p14:tracePt t="31718" x="6115050" y="3937000"/>
          <p14:tracePt t="31745" x="6108700" y="3930650"/>
          <p14:tracePt t="31752" x="6096000" y="3924300"/>
          <p14:tracePt t="31759" x="6089650" y="3917950"/>
          <p14:tracePt t="31782" x="6026150" y="3886200"/>
          <p14:tracePt t="31815" x="5911850" y="3822700"/>
          <p14:tracePt t="31832" x="5899150" y="3816350"/>
          <p14:tracePt t="31848" x="5892800" y="3816350"/>
          <p14:tracePt t="31865" x="5886450" y="3810000"/>
          <p14:tracePt t="31898" x="5886450" y="3790950"/>
          <p14:tracePt t="31915" x="5892800" y="3765550"/>
          <p14:tracePt t="31932" x="5911850" y="3714750"/>
          <p14:tracePt t="31948" x="5956300" y="3594100"/>
          <p14:tracePt t="31965" x="6000750" y="3517900"/>
          <p14:tracePt t="31982" x="6070600" y="3359150"/>
          <p14:tracePt t="31998" x="6121400" y="3225800"/>
          <p14:tracePt t="32015" x="6178550" y="3086100"/>
          <p14:tracePt t="32032" x="6267450" y="2921000"/>
          <p14:tracePt t="32048" x="6343650" y="2825750"/>
          <p14:tracePt t="32065" x="6445250" y="2692400"/>
          <p14:tracePt t="32082" x="6483350" y="2635250"/>
          <p14:tracePt t="32098" x="6527800" y="2578100"/>
          <p14:tracePt t="32115" x="6559550" y="2540000"/>
          <p14:tracePt t="32132" x="6578600" y="2520950"/>
          <p14:tracePt t="32148" x="6584950" y="2514600"/>
          <p14:tracePt t="32165" x="6591300" y="2514600"/>
          <p14:tracePt t="32183" x="6584950" y="2514600"/>
          <p14:tracePt t="32198" x="6553200" y="2533650"/>
          <p14:tracePt t="32215" x="6426200" y="2603500"/>
          <p14:tracePt t="32232" x="6007100" y="2749550"/>
          <p14:tracePt t="32248" x="5473700" y="2889250"/>
          <p14:tracePt t="32265" x="4838700" y="3016250"/>
          <p14:tracePt t="32282" x="3784600" y="3206750"/>
          <p14:tracePt t="32298" x="3200400" y="3289300"/>
          <p14:tracePt t="32315" x="2514600" y="3409950"/>
          <p14:tracePt t="32332" x="2139950" y="3467100"/>
          <p14:tracePt t="32348" x="1949450" y="3492500"/>
          <p14:tracePt t="32365" x="1746250" y="3511550"/>
          <p14:tracePt t="32382" x="1670050" y="3517900"/>
          <p14:tracePt t="32398" x="1612900" y="3536950"/>
          <p14:tracePt t="32415" x="1581150" y="3549650"/>
          <p14:tracePt t="32432" x="1555750" y="3581400"/>
          <p14:tracePt t="32448" x="1524000" y="3657600"/>
          <p14:tracePt t="32465" x="1498600" y="3740150"/>
          <p14:tracePt t="32482" x="1473200" y="3879850"/>
          <p14:tracePt t="32498" x="1466850" y="3981450"/>
          <p14:tracePt t="32515" x="1466850" y="4076700"/>
          <p14:tracePt t="32532" x="1479550" y="4197350"/>
          <p14:tracePt t="32548" x="1504950" y="4267200"/>
          <p14:tracePt t="32565" x="1555750" y="4381500"/>
          <p14:tracePt t="32582" x="1593850" y="4432300"/>
          <p14:tracePt t="32598" x="1651000" y="4489450"/>
          <p14:tracePt t="32615" x="1784350" y="4572000"/>
          <p14:tracePt t="32632" x="1866900" y="4603750"/>
          <p14:tracePt t="32648" x="2006600" y="4616450"/>
          <p14:tracePt t="32665" x="2095500" y="4603750"/>
          <p14:tracePt t="32682" x="2241550" y="4565650"/>
          <p14:tracePt t="32698" x="2451100" y="4464050"/>
          <p14:tracePt t="32715" x="2559050" y="4381500"/>
          <p14:tracePt t="32732" x="2711450" y="4203700"/>
          <p14:tracePt t="32748" x="2851150" y="4006850"/>
          <p14:tracePt t="32765" x="3067050" y="3683000"/>
          <p14:tracePt t="32782" x="3441700" y="3105150"/>
          <p14:tracePt t="32798" x="3695700" y="2717800"/>
          <p14:tracePt t="32815" x="4127500" y="2139950"/>
          <p14:tracePt t="32832" x="4394200" y="1790700"/>
          <p14:tracePt t="32848" x="4711700" y="1390650"/>
          <p14:tracePt t="32865" x="5035550" y="1028700"/>
          <p14:tracePt t="32882" x="5213350" y="831850"/>
          <p14:tracePt t="32898" x="5454650" y="615950"/>
          <p14:tracePt t="32915" x="5568950" y="546100"/>
          <p14:tracePt t="32932" x="5657850" y="488950"/>
          <p14:tracePt t="32948" x="5715000" y="450850"/>
          <p14:tracePt t="32965" x="5727700" y="444500"/>
          <p14:tracePt t="32982" x="5734050" y="444500"/>
          <p14:tracePt t="33015" x="5727700" y="444500"/>
          <p14:tracePt t="33032" x="5626100" y="431800"/>
          <p14:tracePt t="33048" x="5499100" y="412750"/>
          <p14:tracePt t="33065" x="5251450" y="393700"/>
          <p14:tracePt t="33082" x="5060950" y="387350"/>
          <p14:tracePt t="33098" x="4845050" y="387350"/>
          <p14:tracePt t="33115" x="4546600" y="361950"/>
          <p14:tracePt t="33132" x="4368800" y="349250"/>
          <p14:tracePt t="33148" x="4121150" y="323850"/>
          <p14:tracePt t="33165" x="3994150" y="323850"/>
          <p14:tracePt t="33182" x="3873500" y="336550"/>
          <p14:tracePt t="33198" x="3676650" y="374650"/>
          <p14:tracePt t="33215" x="3581400" y="425450"/>
          <p14:tracePt t="33232" x="3479800" y="520700"/>
          <p14:tracePt t="33248" x="3416300" y="596900"/>
          <p14:tracePt t="33265" x="3359150" y="704850"/>
          <p14:tracePt t="33282" x="3321050" y="838200"/>
          <p14:tracePt t="33298" x="3314700" y="946150"/>
          <p14:tracePt t="33315" x="3333750" y="1111250"/>
          <p14:tracePt t="33332" x="3390900" y="1244600"/>
          <p14:tracePt t="33348" x="3454400" y="1339850"/>
          <p14:tracePt t="33365" x="3663950" y="1492250"/>
          <p14:tracePt t="33382" x="3886200" y="1612900"/>
          <p14:tracePt t="33398" x="4260850" y="1771650"/>
          <p14:tracePt t="33415" x="4502150" y="1854200"/>
          <p14:tracePt t="33432" x="4699000" y="1898650"/>
          <p14:tracePt t="33448" x="5010150" y="1911350"/>
          <p14:tracePt t="33465" x="5213350" y="1911350"/>
          <p14:tracePt t="33482" x="5454650" y="1841500"/>
          <p14:tracePt t="33498" x="5588000" y="1778000"/>
          <p14:tracePt t="33515" x="5715000" y="1676400"/>
          <p14:tracePt t="33532" x="5829300" y="1536700"/>
          <p14:tracePt t="33548" x="5867400" y="1428750"/>
          <p14:tracePt t="33565" x="5886450" y="1200150"/>
          <p14:tracePt t="33582" x="5873750" y="1054100"/>
          <p14:tracePt t="33598" x="5829300" y="908050"/>
          <p14:tracePt t="33615" x="5683250" y="673100"/>
          <p14:tracePt t="33632" x="5549900" y="546100"/>
          <p14:tracePt t="33648" x="5314950" y="412750"/>
          <p14:tracePt t="33665" x="5137150" y="361950"/>
          <p14:tracePt t="33682" x="4940300" y="342900"/>
          <p14:tracePt t="33698" x="4648200" y="355600"/>
          <p14:tracePt t="33715" x="4451350" y="400050"/>
          <p14:tracePt t="33732" x="4210050" y="495300"/>
          <p14:tracePt t="33748" x="4064000" y="571500"/>
          <p14:tracePt t="33765" x="3949700" y="654050"/>
          <p14:tracePt t="33782" x="3771900" y="806450"/>
          <p14:tracePt t="33798" x="3702050" y="895350"/>
          <p14:tracePt t="33815" x="3625850" y="1028700"/>
          <p14:tracePt t="33832" x="3613150" y="1085850"/>
          <p14:tracePt t="33848" x="3606800" y="1174750"/>
          <p14:tracePt t="33865" x="3625850" y="1270000"/>
          <p14:tracePt t="33882" x="3657600" y="1333500"/>
          <p14:tracePt t="33899" x="3803650" y="1454150"/>
          <p14:tracePt t="33915" x="3975100" y="1536700"/>
          <p14:tracePt t="33932" x="4159250" y="1619250"/>
          <p14:tracePt t="33948" x="4584700" y="1778000"/>
          <p14:tracePt t="33965" x="4838700" y="1847850"/>
          <p14:tracePt t="33982" x="5156200" y="1892300"/>
          <p14:tracePt t="33998" x="5327650" y="1892300"/>
          <p14:tracePt t="34015" x="5454650" y="1828800"/>
          <p14:tracePt t="34032" x="5619750" y="1714500"/>
          <p14:tracePt t="34048" x="5695950" y="1631950"/>
          <p14:tracePt t="34065" x="5810250" y="1473200"/>
          <p14:tracePt t="34082" x="5861050" y="1371600"/>
          <p14:tracePt t="34098" x="5880100" y="1238250"/>
          <p14:tracePt t="34115" x="5873750" y="1054100"/>
          <p14:tracePt t="34132" x="5842000" y="958850"/>
          <p14:tracePt t="34149" x="5727700" y="793750"/>
          <p14:tracePt t="34165" x="5638800" y="704850"/>
          <p14:tracePt t="34182" x="5524500" y="628650"/>
          <p14:tracePt t="34198" x="5264150" y="565150"/>
          <p14:tracePt t="34215" x="5054600" y="565150"/>
          <p14:tracePt t="34232" x="4857750" y="596900"/>
          <p14:tracePt t="34249" x="4552950" y="704850"/>
          <p14:tracePt t="34265" x="4400550" y="774700"/>
          <p14:tracePt t="34282" x="4248150" y="869950"/>
          <p14:tracePt t="34299" x="4159250" y="933450"/>
          <p14:tracePt t="34315" x="4095750" y="996950"/>
          <p14:tracePt t="34332" x="4025900" y="1098550"/>
          <p14:tracePt t="34348" x="4000500" y="1162050"/>
          <p14:tracePt t="34365" x="3987800" y="1225550"/>
          <p14:tracePt t="34382" x="3994150" y="1270000"/>
          <p14:tracePt t="34399" x="4038600" y="1333500"/>
          <p14:tracePt t="34415" x="4083050" y="1371600"/>
          <p14:tracePt t="34432" x="4165600" y="1409700"/>
          <p14:tracePt t="34448" x="4368800" y="1473200"/>
          <p14:tracePt t="34465" x="4559300" y="1511300"/>
          <p14:tracePt t="34482" x="4914900" y="1574800"/>
          <p14:tracePt t="34498" x="5124450" y="1600200"/>
          <p14:tracePt t="34515" x="5308600" y="1619250"/>
          <p14:tracePt t="34532" x="5499100" y="1625600"/>
          <p14:tracePt t="34548" x="5607050" y="1612900"/>
          <p14:tracePt t="34565" x="5715000" y="1587500"/>
          <p14:tracePt t="34582" x="5778500" y="1555750"/>
          <p14:tracePt t="34598" x="5810250" y="1530350"/>
          <p14:tracePt t="34616" x="5848350" y="1492250"/>
          <p14:tracePt t="34632" x="5861050" y="1460500"/>
          <p14:tracePt t="34650" x="5873750" y="1416050"/>
          <p14:tracePt t="34665" x="5873750" y="1390650"/>
          <p14:tracePt t="34682" x="5867400" y="1346200"/>
          <p14:tracePt t="34698" x="5810250" y="1276350"/>
          <p14:tracePt t="34715" x="5753100" y="1219200"/>
          <p14:tracePt t="34732" x="5683250" y="1174750"/>
          <p14:tracePt t="34748" x="5543550" y="1111250"/>
          <p14:tracePt t="34765" x="5441950" y="1092200"/>
          <p14:tracePt t="34782" x="5276850" y="1066800"/>
          <p14:tracePt t="34798" x="5156200" y="1060450"/>
          <p14:tracePt t="34815" x="5060950" y="1060450"/>
          <p14:tracePt t="34832" x="4940300" y="1066800"/>
          <p14:tracePt t="34848" x="4870450" y="1098550"/>
          <p14:tracePt t="34865" x="4768850" y="1143000"/>
          <p14:tracePt t="34882" x="4705350" y="1193800"/>
          <p14:tracePt t="34898" x="4660900" y="1250950"/>
          <p14:tracePt t="34915" x="4610100" y="1333500"/>
          <p14:tracePt t="34932" x="4572000" y="1390650"/>
          <p14:tracePt t="34948" x="4546600" y="1460500"/>
          <p14:tracePt t="34965" x="4527550" y="1504950"/>
          <p14:tracePt t="34982" x="4521200" y="1555750"/>
          <p14:tracePt t="34998" x="4514850" y="1606550"/>
          <p14:tracePt t="35015" x="4514850" y="1638300"/>
          <p14:tracePt t="35032" x="4514850" y="1682750"/>
          <p14:tracePt t="35048" x="4521200" y="1714500"/>
          <p14:tracePt t="35065" x="4527550" y="1733550"/>
          <p14:tracePt t="35082" x="4546600" y="1758950"/>
          <p14:tracePt t="35098" x="4552950" y="1771650"/>
          <p14:tracePt t="35115" x="4565650" y="1784350"/>
          <p14:tracePt t="35148" x="4572000" y="1784350"/>
          <p14:tracePt t="35165" x="4578350" y="1784350"/>
          <p14:tracePt t="35182" x="4597400" y="1784350"/>
          <p14:tracePt t="35198" x="4616450" y="1784350"/>
          <p14:tracePt t="35215" x="4635500" y="1778000"/>
          <p14:tracePt t="35232" x="4648200" y="1778000"/>
          <p14:tracePt t="35248" x="4654550" y="1778000"/>
          <p14:tracePt t="35393" x="4654550" y="17716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447800"/>
            <a:ext cx="7924800" cy="533400"/>
            <a:chOff x="144" y="2112"/>
            <a:chExt cx="4992" cy="336"/>
          </a:xfrm>
        </p:grpSpPr>
        <p:sp>
          <p:nvSpPr>
            <p:cNvPr id="4103" name="Text Box 3"/>
            <p:cNvSpPr txBox="1">
              <a:spLocks noChangeArrowheads="1"/>
            </p:cNvSpPr>
            <p:nvPr/>
          </p:nvSpPr>
          <p:spPr bwMode="auto">
            <a:xfrm>
              <a:off x="144" y="2160"/>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RISK FACTOR</a:t>
              </a:r>
              <a:endParaRPr lang="en-US" altLang="en-US" sz="2400" b="1">
                <a:solidFill>
                  <a:srgbClr val="FFCC00"/>
                </a:solidFill>
              </a:endParaRPr>
            </a:p>
          </p:txBody>
        </p:sp>
        <p:sp>
          <p:nvSpPr>
            <p:cNvPr id="4104" name="Line 4"/>
            <p:cNvSpPr>
              <a:spLocks noChangeShapeType="1"/>
            </p:cNvSpPr>
            <p:nvPr/>
          </p:nvSpPr>
          <p:spPr bwMode="auto">
            <a:xfrm>
              <a:off x="1968" y="2304"/>
              <a:ext cx="1248"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5" name="Text Box 5"/>
            <p:cNvSpPr txBox="1">
              <a:spLocks noChangeArrowheads="1"/>
            </p:cNvSpPr>
            <p:nvPr/>
          </p:nvSpPr>
          <p:spPr bwMode="auto">
            <a:xfrm>
              <a:off x="3648" y="2112"/>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DISEASE</a:t>
              </a:r>
              <a:endParaRPr lang="en-US" altLang="en-US" sz="2400" b="1">
                <a:solidFill>
                  <a:srgbClr val="FFCC00"/>
                </a:solidFill>
              </a:endParaRPr>
            </a:p>
          </p:txBody>
        </p:sp>
      </p:grpSp>
      <p:sp>
        <p:nvSpPr>
          <p:cNvPr id="3078" name="Text Box 6"/>
          <p:cNvSpPr txBox="1">
            <a:spLocks noChangeArrowheads="1"/>
          </p:cNvSpPr>
          <p:nvPr/>
        </p:nvSpPr>
        <p:spPr bwMode="auto">
          <a:xfrm>
            <a:off x="533400" y="1905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a:solidFill>
                  <a:schemeClr val="bg1"/>
                </a:solidFill>
              </a:rPr>
              <a:t>Observational study</a:t>
            </a:r>
            <a:endParaRPr lang="en-US" altLang="en-US" sz="2400" b="1">
              <a:solidFill>
                <a:schemeClr val="bg1"/>
              </a:solidFill>
            </a:endParaRPr>
          </a:p>
        </p:txBody>
      </p:sp>
      <p:sp>
        <p:nvSpPr>
          <p:cNvPr id="4100" name="Text Box 7"/>
          <p:cNvSpPr txBox="1">
            <a:spLocks noChangeArrowheads="1"/>
          </p:cNvSpPr>
          <p:nvPr/>
        </p:nvSpPr>
        <p:spPr bwMode="auto">
          <a:xfrm>
            <a:off x="1828800" y="304800"/>
            <a:ext cx="563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400" b="1" i="1">
                <a:solidFill>
                  <a:srgbClr val="FFCC00"/>
                </a:solidFill>
              </a:rPr>
              <a:t>Causation</a:t>
            </a:r>
            <a:endParaRPr lang="en-US" altLang="en-US" sz="4400" b="1" i="1">
              <a:solidFill>
                <a:srgbClr val="FFCC00"/>
              </a:solidFill>
            </a:endParaRPr>
          </a:p>
        </p:txBody>
      </p:sp>
      <p:sp>
        <p:nvSpPr>
          <p:cNvPr id="3080" name="Text Box 8"/>
          <p:cNvSpPr txBox="1">
            <a:spLocks noChangeArrowheads="1"/>
          </p:cNvSpPr>
          <p:nvPr/>
        </p:nvSpPr>
        <p:spPr bwMode="auto">
          <a:xfrm>
            <a:off x="228600" y="2895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400" b="1">
                <a:solidFill>
                  <a:schemeClr val="bg1"/>
                </a:solidFill>
              </a:rPr>
              <a:t>Results that show an association</a:t>
            </a:r>
            <a:endParaRPr lang="en-US" altLang="en-US" sz="2400" b="1">
              <a:solidFill>
                <a:schemeClr val="bg1"/>
              </a:solidFill>
            </a:endParaRPr>
          </a:p>
        </p:txBody>
      </p:sp>
      <p:sp>
        <p:nvSpPr>
          <p:cNvPr id="3081" name="Text Box 9"/>
          <p:cNvSpPr txBox="1">
            <a:spLocks noChangeArrowheads="1"/>
          </p:cNvSpPr>
          <p:nvPr/>
        </p:nvSpPr>
        <p:spPr bwMode="auto">
          <a:xfrm>
            <a:off x="228600" y="3581400"/>
            <a:ext cx="8305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rabicPeriod"/>
            </a:pPr>
            <a:r>
              <a:rPr lang="nb-NO" altLang="en-US" sz="2400">
                <a:solidFill>
                  <a:srgbClr val="FFCC00"/>
                </a:solidFill>
              </a:rPr>
              <a:t>Is the association due to chance?</a:t>
            </a:r>
          </a:p>
          <a:p>
            <a:pPr eaLnBrk="1" hangingPunct="1">
              <a:spcBef>
                <a:spcPct val="50000"/>
              </a:spcBef>
              <a:buFontTx/>
              <a:buAutoNum type="arabicPeriod"/>
            </a:pPr>
            <a:r>
              <a:rPr lang="nb-NO" altLang="en-US" sz="2400">
                <a:solidFill>
                  <a:srgbClr val="FFCC00"/>
                </a:solidFill>
              </a:rPr>
              <a:t>Is the association due to Bias?</a:t>
            </a:r>
          </a:p>
          <a:p>
            <a:pPr eaLnBrk="1" hangingPunct="1">
              <a:spcBef>
                <a:spcPct val="50000"/>
              </a:spcBef>
              <a:buFontTx/>
              <a:buAutoNum type="arabicPeriod"/>
            </a:pPr>
            <a:r>
              <a:rPr lang="nb-NO" altLang="en-US" sz="2400">
                <a:solidFill>
                  <a:srgbClr val="FFCC00"/>
                </a:solidFill>
              </a:rPr>
              <a:t>Is the association due to confounding?</a:t>
            </a:r>
          </a:p>
          <a:p>
            <a:pPr eaLnBrk="1" hangingPunct="1">
              <a:spcBef>
                <a:spcPct val="50000"/>
              </a:spcBef>
              <a:buFontTx/>
              <a:buAutoNum type="arabicPeriod"/>
            </a:pPr>
            <a:r>
              <a:rPr lang="nb-NO" altLang="en-US" sz="2400">
                <a:solidFill>
                  <a:srgbClr val="FFCC00"/>
                </a:solidFill>
              </a:rPr>
              <a:t>Is the association a cause-effect relationship?</a:t>
            </a:r>
            <a:endParaRPr lang="en-US" altLang="en-US" sz="2400">
              <a:solidFill>
                <a:srgbClr val="FFCC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2506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1">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1">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1">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3078" grpId="0"/>
      <p:bldP spid="3080" grpId="0"/>
    </p:bldLst>
  </p:timing>
  <p:extLst>
    <p:ext uri="{3A86A75C-4F4B-4683-9AE1-C65F6400EC91}">
      <p14:laserTraceLst xmlns:p14="http://schemas.microsoft.com/office/powerpoint/2010/main">
        <p14:tracePtLst>
          <p14:tracePt t="9500" x="1092200" y="5276850"/>
          <p14:tracePt t="9507" x="1085850" y="5264150"/>
          <p14:tracePt t="9514" x="1073150" y="5251450"/>
          <p14:tracePt t="9528" x="1054100" y="5226050"/>
          <p14:tracePt t="9545" x="1022350" y="5181600"/>
          <p14:tracePt t="9561" x="990600" y="5130800"/>
          <p14:tracePt t="9578" x="939800" y="5016500"/>
          <p14:tracePt t="9595" x="901700" y="4927600"/>
          <p14:tracePt t="9628" x="844550" y="4648200"/>
          <p14:tracePt t="9662" x="857250" y="4318000"/>
          <p14:tracePt t="9695" x="952500" y="3949700"/>
          <p14:tracePt t="9711" x="1003300" y="3803650"/>
          <p14:tracePt t="9728" x="1092200" y="3625850"/>
          <p14:tracePt t="9745" x="1155700" y="3498850"/>
          <p14:tracePt t="9762" x="1257300" y="3384550"/>
          <p14:tracePt t="9778" x="1454150" y="3244850"/>
          <p14:tracePt t="9795" x="1587500" y="3168650"/>
          <p14:tracePt t="9811" x="1758950" y="3111500"/>
          <p14:tracePt t="9828" x="1866900" y="3079750"/>
          <p14:tracePt t="9845" x="1955800" y="3067050"/>
          <p14:tracePt t="9861" x="2063750" y="3035300"/>
          <p14:tracePt t="9878" x="2114550" y="3009900"/>
          <p14:tracePt t="9894" x="2165350" y="2984500"/>
          <p14:tracePt t="9912" x="2228850" y="2921000"/>
          <p14:tracePt t="10353" x="2216150" y="2901950"/>
          <p14:tracePt t="10359" x="2184400" y="2863850"/>
          <p14:tracePt t="10366" x="2152650" y="2825750"/>
          <p14:tracePt t="10378" x="2114550" y="2794000"/>
          <p14:tracePt t="10395" x="2025650" y="2698750"/>
          <p14:tracePt t="10412" x="1987550" y="2635250"/>
          <p14:tracePt t="10429" x="1930400" y="2546350"/>
          <p14:tracePt t="10462" x="1873250" y="2400300"/>
          <p14:tracePt t="10495" x="1835150" y="2254250"/>
          <p14:tracePt t="10528" x="1828800" y="2146300"/>
          <p14:tracePt t="10545" x="1847850" y="2108200"/>
          <p14:tracePt t="10561" x="1898650" y="2051050"/>
          <p14:tracePt t="10578" x="1943100" y="2012950"/>
          <p14:tracePt t="10595" x="2000250" y="1981200"/>
          <p14:tracePt t="10611" x="2082800" y="1949450"/>
          <p14:tracePt t="10628" x="2133600" y="1949450"/>
          <p14:tracePt t="10645" x="2190750" y="1949450"/>
          <p14:tracePt t="10662" x="2222500" y="1943100"/>
          <p14:tracePt t="10678" x="2254250" y="1936750"/>
          <p14:tracePt t="10695" x="2292350" y="1930400"/>
          <p14:tracePt t="10712" x="2305050" y="1917700"/>
          <p14:tracePt t="10728" x="2324100" y="1917700"/>
          <p14:tracePt t="10745" x="2336800" y="1898650"/>
          <p14:tracePt t="10761" x="2336800" y="1892300"/>
          <p14:tracePt t="10778" x="2343150" y="1879600"/>
          <p14:tracePt t="10795" x="2343150" y="1866900"/>
          <p14:tracePt t="10811" x="2343150" y="1841500"/>
          <p14:tracePt t="10828" x="2330450" y="1816100"/>
          <p14:tracePt t="10845" x="2311400" y="1797050"/>
          <p14:tracePt t="10861" x="2266950" y="1733550"/>
          <p14:tracePt t="10878" x="2222500" y="1695450"/>
          <p14:tracePt t="10895" x="2152650" y="1625600"/>
          <p14:tracePt t="10911" x="2101850" y="1593850"/>
          <p14:tracePt t="10928" x="2044700" y="1562100"/>
          <p14:tracePt t="10945" x="1962150" y="1498600"/>
          <p14:tracePt t="10962" x="1911350" y="1466850"/>
          <p14:tracePt t="10978" x="1816100" y="1428750"/>
          <p14:tracePt t="10995" x="1746250" y="1409700"/>
          <p14:tracePt t="11012" x="1682750" y="1384300"/>
          <p14:tracePt t="11028" x="1593850" y="1346200"/>
          <p14:tracePt t="11045" x="1549400" y="1327150"/>
          <p14:tracePt t="11062" x="1498600" y="1308100"/>
          <p14:tracePt t="11078" x="1473200" y="1295400"/>
          <p14:tracePt t="11095" x="1454150" y="1295400"/>
          <p14:tracePt t="11111" x="1441450" y="1289050"/>
          <p14:tracePt t="11128" x="1435100" y="1289050"/>
          <p14:tracePt t="11173" x="1428750" y="1289050"/>
          <p14:tracePt t="11180" x="1416050" y="1301750"/>
          <p14:tracePt t="11195" x="1397000" y="1314450"/>
          <p14:tracePt t="11211" x="1358900" y="1339850"/>
          <p14:tracePt t="11228" x="1282700" y="1384300"/>
          <p14:tracePt t="11245" x="1231900" y="1397000"/>
          <p14:tracePt t="11261" x="1200150" y="1409700"/>
          <p14:tracePt t="11278" x="1149350" y="1422400"/>
          <p14:tracePt t="11295" x="1123950" y="1428750"/>
          <p14:tracePt t="11311" x="1073150" y="1441450"/>
          <p14:tracePt t="11328" x="1035050" y="1454150"/>
          <p14:tracePt t="11345" x="1009650" y="1473200"/>
          <p14:tracePt t="11361" x="958850" y="1492250"/>
          <p14:tracePt t="11378" x="920750" y="1504950"/>
          <p14:tracePt t="11396" x="876300" y="1536700"/>
          <p14:tracePt t="11412" x="844550" y="1568450"/>
          <p14:tracePt t="11428" x="812800" y="1606550"/>
          <p14:tracePt t="11445" x="768350" y="1682750"/>
          <p14:tracePt t="11461" x="742950" y="1739900"/>
          <p14:tracePt t="11479" x="704850" y="1828800"/>
          <p14:tracePt t="11495" x="692150" y="1879600"/>
          <p14:tracePt t="11512" x="679450" y="1930400"/>
          <p14:tracePt t="11528" x="679450" y="2006600"/>
          <p14:tracePt t="11545" x="692150" y="2051050"/>
          <p14:tracePt t="11561" x="717550" y="2095500"/>
          <p14:tracePt t="11578" x="774700" y="2152650"/>
          <p14:tracePt t="11595" x="857250" y="2190750"/>
          <p14:tracePt t="11611" x="1003300" y="2247900"/>
          <p14:tracePt t="11628" x="1092200" y="2266950"/>
          <p14:tracePt t="11645" x="1187450" y="2298700"/>
          <p14:tracePt t="11662" x="1358900" y="2324100"/>
          <p14:tracePt t="11678" x="1492250" y="2330450"/>
          <p14:tracePt t="11695" x="1663700" y="2317750"/>
          <p14:tracePt t="11712" x="1771650" y="2305050"/>
          <p14:tracePt t="11728" x="1911350" y="2273300"/>
          <p14:tracePt t="11745" x="2095500" y="2197100"/>
          <p14:tracePt t="11762" x="2178050" y="2152650"/>
          <p14:tracePt t="11778" x="2279650" y="2070100"/>
          <p14:tracePt t="11795" x="2343150" y="2006600"/>
          <p14:tracePt t="11811" x="2374900" y="1943100"/>
          <p14:tracePt t="11828" x="2413000" y="1860550"/>
          <p14:tracePt t="11845" x="2419350" y="1803400"/>
          <p14:tracePt t="11861" x="2419350" y="1714500"/>
          <p14:tracePt t="11878" x="2406650" y="1657350"/>
          <p14:tracePt t="11895" x="2374900" y="1549400"/>
          <p14:tracePt t="11911" x="2330450" y="1485900"/>
          <p14:tracePt t="11928" x="2279650" y="1428750"/>
          <p14:tracePt t="11945" x="2171700" y="1377950"/>
          <p14:tracePt t="11962" x="2057400" y="1346200"/>
          <p14:tracePt t="11978" x="1936750" y="1333500"/>
          <p14:tracePt t="11995" x="1778000" y="1314450"/>
          <p14:tracePt t="12011" x="1701800" y="1314450"/>
          <p14:tracePt t="12028" x="1600200" y="1320800"/>
          <p14:tracePt t="12045" x="1530350" y="1327150"/>
          <p14:tracePt t="12061" x="1460500" y="1346200"/>
          <p14:tracePt t="12078" x="1384300" y="1365250"/>
          <p14:tracePt t="12095" x="1352550" y="1371600"/>
          <p14:tracePt t="12111" x="1314450" y="1390650"/>
          <p14:tracePt t="12128" x="1289050" y="1403350"/>
          <p14:tracePt t="12145" x="1276350" y="1416050"/>
          <p14:tracePt t="12161" x="1250950" y="1447800"/>
          <p14:tracePt t="12178" x="1238250" y="1479550"/>
          <p14:tracePt t="12195" x="1206500" y="1524000"/>
          <p14:tracePt t="12211" x="1187450" y="1549400"/>
          <p14:tracePt t="12228" x="1174750" y="1574800"/>
          <p14:tracePt t="12245" x="1143000" y="1619250"/>
          <p14:tracePt t="12262" x="1130300" y="1644650"/>
          <p14:tracePt t="12278" x="1117600" y="1670050"/>
          <p14:tracePt t="12295" x="1111250" y="1682750"/>
          <p14:tracePt t="12312" x="1104900" y="1695450"/>
          <p14:tracePt t="12328" x="1104900" y="1714500"/>
          <p14:tracePt t="12345" x="1104900" y="1720850"/>
          <p14:tracePt t="12361" x="1104900" y="1739900"/>
          <p14:tracePt t="12378" x="1117600" y="1752600"/>
          <p14:tracePt t="12395" x="1136650" y="1771650"/>
          <p14:tracePt t="12411" x="1181100" y="1828800"/>
          <p14:tracePt t="12428" x="1238250" y="1885950"/>
          <p14:tracePt t="12446" x="1346200" y="1974850"/>
          <p14:tracePt t="12461" x="1460500" y="2032000"/>
          <p14:tracePt t="12478" x="1581150" y="2082800"/>
          <p14:tracePt t="12495" x="1771650" y="2159000"/>
          <p14:tracePt t="12511" x="1885950" y="2209800"/>
          <p14:tracePt t="12528" x="2089150" y="2273300"/>
          <p14:tracePt t="12545" x="2216150" y="2298700"/>
          <p14:tracePt t="12562" x="2343150" y="2305050"/>
          <p14:tracePt t="12578" x="2527300" y="2311400"/>
          <p14:tracePt t="12595" x="2628900" y="2298700"/>
          <p14:tracePt t="12612" x="2679700" y="2273300"/>
          <p14:tracePt t="12628" x="2749550" y="2197100"/>
          <p14:tracePt t="12645" x="2787650" y="2152650"/>
          <p14:tracePt t="12661" x="2806700" y="2076450"/>
          <p14:tracePt t="12678" x="2806700" y="2019300"/>
          <p14:tracePt t="12695" x="2768600" y="1873250"/>
          <p14:tracePt t="12711" x="2698750" y="1746250"/>
          <p14:tracePt t="12728" x="2628900" y="1644650"/>
          <p14:tracePt t="12745" x="2476500" y="1492250"/>
          <p14:tracePt t="12761" x="2387600" y="1422400"/>
          <p14:tracePt t="12778" x="2184400" y="1371600"/>
          <p14:tracePt t="12795" x="2057400" y="1371600"/>
          <p14:tracePt t="12811" x="1917700" y="1384300"/>
          <p14:tracePt t="12828" x="1739900" y="1441450"/>
          <p14:tracePt t="12845" x="1625600" y="1473200"/>
          <p14:tracePt t="12861" x="1524000" y="1511300"/>
          <p14:tracePt t="12878" x="1428750" y="1555750"/>
          <p14:tracePt t="12895" x="1384300" y="1574800"/>
          <p14:tracePt t="12911" x="1339850" y="1600200"/>
          <p14:tracePt t="12928" x="1327150" y="1612900"/>
          <p14:tracePt t="12945" x="1314450" y="1619250"/>
          <p14:tracePt t="12961" x="1295400" y="1631950"/>
          <p14:tracePt t="12978" x="1289050" y="1638300"/>
          <p14:tracePt t="12995" x="1282700" y="1644650"/>
          <p14:tracePt t="13099" x="1276350" y="1644650"/>
          <p14:tracePt t="13653" x="1314450" y="1644650"/>
          <p14:tracePt t="13660" x="1384300" y="1638300"/>
          <p14:tracePt t="13668" x="1479550" y="1625600"/>
          <p14:tracePt t="13678" x="1587500" y="1612900"/>
          <p14:tracePt t="13695" x="2019300" y="1568450"/>
          <p14:tracePt t="13728" x="2959100" y="1530350"/>
          <p14:tracePt t="13762" x="3981450" y="1524000"/>
          <p14:tracePt t="13795" x="4889500" y="1485900"/>
          <p14:tracePt t="13812" x="5232400" y="1485900"/>
          <p14:tracePt t="13828" x="5670550" y="1485900"/>
          <p14:tracePt t="13845" x="5937250" y="1492250"/>
          <p14:tracePt t="13861" x="6216650" y="1517650"/>
          <p14:tracePt t="13879" x="6388100" y="1530350"/>
          <p14:tracePt t="13895" x="6546850" y="1549400"/>
          <p14:tracePt t="13912" x="6750050" y="1568450"/>
          <p14:tracePt t="13928" x="6832600" y="1568450"/>
          <p14:tracePt t="13945" x="6902450" y="1581150"/>
          <p14:tracePt t="13961" x="6959600" y="1593850"/>
          <p14:tracePt t="13978" x="6972300" y="1593850"/>
          <p14:tracePt t="13995" x="6978650" y="1593850"/>
          <p14:tracePt t="14133" x="6972300" y="1593850"/>
          <p14:tracePt t="14140" x="6959600" y="1593850"/>
          <p14:tracePt t="14147" x="6946900" y="1587500"/>
          <p14:tracePt t="14161" x="6877050" y="1574800"/>
          <p14:tracePt t="14178" x="6756400" y="1543050"/>
          <p14:tracePt t="14196" x="6502400" y="1473200"/>
          <p14:tracePt t="14211" x="6362700" y="1422400"/>
          <p14:tracePt t="14229" x="6248400" y="1390650"/>
          <p14:tracePt t="14245" x="6153150" y="1358900"/>
          <p14:tracePt t="14262" x="6102350" y="1333500"/>
          <p14:tracePt t="14278" x="6057900" y="1333500"/>
          <p14:tracePt t="14295" x="5994400" y="1352550"/>
          <p14:tracePt t="14312" x="5956300" y="1371600"/>
          <p14:tracePt t="14328" x="5930900" y="1390650"/>
          <p14:tracePt t="14345" x="5918200" y="1409700"/>
          <p14:tracePt t="14362" x="5899150" y="1435100"/>
          <p14:tracePt t="14379" x="5892800" y="1454150"/>
          <p14:tracePt t="14395" x="5886450" y="1473200"/>
          <p14:tracePt t="14411" x="5873750" y="1504950"/>
          <p14:tracePt t="14428" x="5867400" y="1517650"/>
          <p14:tracePt t="14445" x="5854700" y="1562100"/>
          <p14:tracePt t="14461" x="5848350" y="1587500"/>
          <p14:tracePt t="14478" x="5848350" y="1625600"/>
          <p14:tracePt t="14495" x="5861050" y="1695450"/>
          <p14:tracePt t="14511" x="5873750" y="1733550"/>
          <p14:tracePt t="14529" x="5905500" y="1803400"/>
          <p14:tracePt t="14545" x="5956300" y="1847850"/>
          <p14:tracePt t="14562" x="6051550" y="1911350"/>
          <p14:tracePt t="14578" x="6242050" y="1987550"/>
          <p14:tracePt t="14595" x="6381750" y="2019300"/>
          <p14:tracePt t="14611" x="6534150" y="2044700"/>
          <p14:tracePt t="14628" x="6756400" y="2057400"/>
          <p14:tracePt t="14645" x="6883400" y="2044700"/>
          <p14:tracePt t="14661" x="7061200" y="2006600"/>
          <p14:tracePt t="14678" x="7162800" y="1968500"/>
          <p14:tracePt t="14695" x="7258050" y="1917700"/>
          <p14:tracePt t="14711" x="7378700" y="1854200"/>
          <p14:tracePt t="14728" x="7435850" y="1809750"/>
          <p14:tracePt t="14745" x="7486650" y="1765300"/>
          <p14:tracePt t="14761" x="7499350" y="1714500"/>
          <p14:tracePt t="14778" x="7518400" y="1670050"/>
          <p14:tracePt t="14795" x="7524750" y="1612900"/>
          <p14:tracePt t="14812" x="7524750" y="1574800"/>
          <p14:tracePt t="14828" x="7499350" y="1543050"/>
          <p14:tracePt t="14845" x="7454900" y="1524000"/>
          <p14:tracePt t="14861" x="7404100" y="1504950"/>
          <p14:tracePt t="14878" x="7277100" y="1466850"/>
          <p14:tracePt t="14895" x="7181850" y="1447800"/>
          <p14:tracePt t="14911" x="7054850" y="1416050"/>
          <p14:tracePt t="14928" x="6953250" y="1403350"/>
          <p14:tracePt t="14945" x="6851650" y="1403350"/>
          <p14:tracePt t="14961" x="6635750" y="1397000"/>
          <p14:tracePt t="14979" x="6502400" y="1409700"/>
          <p14:tracePt t="14995" x="6337300" y="1409700"/>
          <p14:tracePt t="15011" x="6216650" y="1428750"/>
          <p14:tracePt t="15028" x="6127750" y="1435100"/>
          <p14:tracePt t="15045" x="6032500" y="1447800"/>
          <p14:tracePt t="15062" x="5988050" y="1460500"/>
          <p14:tracePt t="15078" x="5930900" y="1479550"/>
          <p14:tracePt t="15095" x="5899150" y="1504950"/>
          <p14:tracePt t="15111" x="5880100" y="1511300"/>
          <p14:tracePt t="15128" x="5854700" y="1549400"/>
          <p14:tracePt t="15145" x="5842000" y="1581150"/>
          <p14:tracePt t="15162" x="5835650" y="1638300"/>
          <p14:tracePt t="15178" x="5835650" y="1682750"/>
          <p14:tracePt t="15195" x="5848350" y="1720850"/>
          <p14:tracePt t="15212" x="5880100" y="1784350"/>
          <p14:tracePt t="15228" x="5911850" y="1822450"/>
          <p14:tracePt t="15246" x="5975350" y="1873250"/>
          <p14:tracePt t="15261" x="6032500" y="1911350"/>
          <p14:tracePt t="15278" x="6127750" y="1955800"/>
          <p14:tracePt t="15295" x="6261100" y="2012950"/>
          <p14:tracePt t="15312" x="6356350" y="2044700"/>
          <p14:tracePt t="15329" x="6489700" y="2082800"/>
          <p14:tracePt t="15345" x="6559550" y="2082800"/>
          <p14:tracePt t="15361" x="6604000" y="2082800"/>
          <p14:tracePt t="15378" x="6673850" y="2076450"/>
          <p14:tracePt t="15395" x="6718300" y="2051050"/>
          <p14:tracePt t="15412" x="6769100" y="2025650"/>
          <p14:tracePt t="15429" x="6794500" y="2000250"/>
          <p14:tracePt t="15445" x="6832600" y="1968500"/>
          <p14:tracePt t="15461" x="6864350" y="1930400"/>
          <p14:tracePt t="15478" x="6883400" y="1917700"/>
          <p14:tracePt t="15495" x="6896100" y="1892300"/>
          <p14:tracePt t="15512" x="6902450" y="1885950"/>
          <p14:tracePt t="15529" x="6908800" y="1879600"/>
          <p14:tracePt t="16622" x="6908800" y="1873250"/>
          <p14:tracePt t="16719" x="6902450" y="1873250"/>
          <p14:tracePt t="16733" x="6896100" y="1873250"/>
          <p14:tracePt t="16740" x="6889750" y="1879600"/>
          <p14:tracePt t="16748" x="6883400" y="1879600"/>
          <p14:tracePt t="16762" x="6870700" y="1879600"/>
          <p14:tracePt t="16779" x="6864350" y="1892300"/>
          <p14:tracePt t="16795" x="6845300" y="1898650"/>
          <p14:tracePt t="16812" x="6832600" y="1911350"/>
          <p14:tracePt t="16845" x="6807200" y="1930400"/>
          <p14:tracePt t="16878" x="6794500" y="1936750"/>
          <p14:tracePt t="16912" x="6756400" y="1943100"/>
          <p14:tracePt t="16928" x="6737350" y="1943100"/>
          <p14:tracePt t="16945" x="6724650" y="1943100"/>
          <p14:tracePt t="16962" x="6718300" y="1943100"/>
          <p14:tracePt t="16978" x="6705600" y="1943100"/>
          <p14:tracePt t="17345" x="6692900" y="1943100"/>
          <p14:tracePt t="17352" x="6686550" y="1936750"/>
          <p14:tracePt t="17362" x="6680200" y="1936750"/>
          <p14:tracePt t="17379" x="6667500" y="1930400"/>
          <p14:tracePt t="17395" x="6661150" y="1930400"/>
          <p14:tracePt t="17412" x="6654800" y="1930400"/>
          <p14:tracePt t="17445" x="6635750" y="1930400"/>
          <p14:tracePt t="17479" x="6584950" y="1917700"/>
          <p14:tracePt t="17512" x="6432550" y="1879600"/>
          <p14:tracePt t="17545" x="6203950" y="1809750"/>
          <p14:tracePt t="17562" x="6102350" y="1778000"/>
          <p14:tracePt t="17578" x="6000750" y="1739900"/>
          <p14:tracePt t="17595" x="5822950" y="1689100"/>
          <p14:tracePt t="17612" x="5721350" y="1657350"/>
          <p14:tracePt t="17628" x="5626100" y="1644650"/>
          <p14:tracePt t="17645" x="5499100" y="1619250"/>
          <p14:tracePt t="17662" x="5422900" y="1612900"/>
          <p14:tracePt t="17678" x="5302250" y="1600200"/>
          <p14:tracePt t="17695" x="5232400" y="1587500"/>
          <p14:tracePt t="17712" x="5162550" y="1574800"/>
          <p14:tracePt t="17729" x="5048250" y="1543050"/>
          <p14:tracePt t="17745" x="4978400" y="1530350"/>
          <p14:tracePt t="17762" x="4845050" y="1492250"/>
          <p14:tracePt t="17779" x="4743450" y="1479550"/>
          <p14:tracePt t="17795" x="4641850" y="1454150"/>
          <p14:tracePt t="17812" x="4470400" y="1422400"/>
          <p14:tracePt t="17829" x="4330700" y="1397000"/>
          <p14:tracePt t="17845" x="4140200" y="1358900"/>
          <p14:tracePt t="17862" x="4032250" y="1333500"/>
          <p14:tracePt t="17879" x="3911600" y="1308100"/>
          <p14:tracePt t="17895" x="3695700" y="1257300"/>
          <p14:tracePt t="17912" x="3549650" y="1225550"/>
          <p14:tracePt t="17929" x="3321050" y="1174750"/>
          <p14:tracePt t="17945" x="3181350" y="1149350"/>
          <p14:tracePt t="17962" x="3054350" y="1143000"/>
          <p14:tracePt t="17978" x="2895600" y="1136650"/>
          <p14:tracePt t="17995" x="2762250" y="1136650"/>
          <p14:tracePt t="18012" x="2597150" y="1136650"/>
          <p14:tracePt t="18029" x="2489200" y="1143000"/>
          <p14:tracePt t="18045" x="2406650" y="1149350"/>
          <p14:tracePt t="18062" x="2279650" y="1155700"/>
          <p14:tracePt t="18079" x="2209800" y="1168400"/>
          <p14:tracePt t="18096" x="2120900" y="1168400"/>
          <p14:tracePt t="18112" x="2051050" y="1187450"/>
          <p14:tracePt t="18129" x="1993900" y="1200150"/>
          <p14:tracePt t="18145" x="1905000" y="1231900"/>
          <p14:tracePt t="18162" x="1854200" y="1257300"/>
          <p14:tracePt t="18178" x="1746250" y="1301750"/>
          <p14:tracePt t="18195" x="1682750" y="1327150"/>
          <p14:tracePt t="18212" x="1631950" y="1365250"/>
          <p14:tracePt t="18228" x="1574800" y="1397000"/>
          <p14:tracePt t="18245" x="1562100" y="1409700"/>
          <p14:tracePt t="18262" x="1536700" y="1435100"/>
          <p14:tracePt t="18279" x="1536700" y="1454150"/>
          <p14:tracePt t="18295" x="1524000" y="1485900"/>
          <p14:tracePt t="18312" x="1517650" y="1524000"/>
          <p14:tracePt t="18329" x="1517650" y="1555750"/>
          <p14:tracePt t="18346" x="1517650" y="1593850"/>
          <p14:tracePt t="18362" x="1517650" y="1619250"/>
          <p14:tracePt t="18379" x="1517650" y="1644650"/>
          <p14:tracePt t="18395" x="1530350" y="1682750"/>
          <p14:tracePt t="18412" x="1536700" y="1708150"/>
          <p14:tracePt t="18429" x="1562100" y="1739900"/>
          <p14:tracePt t="18445" x="1574800" y="1752600"/>
          <p14:tracePt t="18462" x="1600200" y="1771650"/>
          <p14:tracePt t="18478" x="1631950" y="1803400"/>
          <p14:tracePt t="18495" x="1657350" y="1822450"/>
          <p14:tracePt t="18512" x="1701800" y="1841500"/>
          <p14:tracePt t="18529" x="1720850" y="1860550"/>
          <p14:tracePt t="18546" x="1746250" y="1879600"/>
          <p14:tracePt t="18562" x="1778000" y="1885950"/>
          <p14:tracePt t="18578" x="1797050" y="1885950"/>
          <p14:tracePt t="18595" x="1816100" y="1892300"/>
          <p14:tracePt t="18612" x="1828800" y="1892300"/>
          <p14:tracePt t="18629" x="1847850" y="1892300"/>
          <p14:tracePt t="18645" x="1879600" y="1873250"/>
          <p14:tracePt t="18662" x="1898650" y="1860550"/>
          <p14:tracePt t="18678" x="1924050" y="1841500"/>
          <p14:tracePt t="18695" x="1949450" y="1828800"/>
          <p14:tracePt t="18712" x="1968500" y="1816100"/>
          <p14:tracePt t="18728" x="1987550" y="1803400"/>
          <p14:tracePt t="18745" x="2006600" y="1784350"/>
          <p14:tracePt t="18762" x="2019300" y="1784350"/>
          <p14:tracePt t="18779" x="2025650" y="1778000"/>
          <p14:tracePt t="18812" x="2032000" y="1778000"/>
          <p14:tracePt t="18828" x="2051050" y="1765300"/>
          <p14:tracePt t="18845" x="2082800" y="1739900"/>
          <p14:tracePt t="18862" x="2146300" y="1708150"/>
          <p14:tracePt t="18879" x="2197100" y="1689100"/>
          <p14:tracePt t="18895" x="2305050" y="1670050"/>
          <p14:tracePt t="18912" x="2400300" y="1663700"/>
          <p14:tracePt t="18929" x="2565400" y="1644650"/>
          <p14:tracePt t="18945" x="2686050" y="1631950"/>
          <p14:tracePt t="18962" x="2800350" y="1612900"/>
          <p14:tracePt t="18978" x="3016250" y="1581150"/>
          <p14:tracePt t="18995" x="3181350" y="1555750"/>
          <p14:tracePt t="19013" x="3409950" y="1504950"/>
          <p14:tracePt t="19028" x="3562350" y="1460500"/>
          <p14:tracePt t="19045" x="3721100" y="1409700"/>
          <p14:tracePt t="19062" x="3943350" y="1333500"/>
          <p14:tracePt t="19078" x="4095750" y="1289050"/>
          <p14:tracePt t="19095" x="4229100" y="1257300"/>
          <p14:tracePt t="19112" x="4387850" y="1193800"/>
          <p14:tracePt t="19128" x="4457700" y="1174750"/>
          <p14:tracePt t="19145" x="4546600" y="1123950"/>
          <p14:tracePt t="19162" x="4610100" y="1079500"/>
          <p14:tracePt t="19178" x="4660900" y="1054100"/>
          <p14:tracePt t="19195" x="4724400" y="1009650"/>
          <p14:tracePt t="19212" x="4762500" y="990600"/>
          <p14:tracePt t="19228" x="4787900" y="958850"/>
          <p14:tracePt t="19245" x="4806950" y="952500"/>
          <p14:tracePt t="19262" x="4806950" y="939800"/>
          <p14:tracePt t="19279" x="4819650" y="939800"/>
          <p14:tracePt t="19295" x="4819650" y="933450"/>
          <p14:tracePt t="19353" x="4819650" y="939800"/>
          <p14:tracePt t="19361" x="4813300" y="939800"/>
          <p14:tracePt t="19368" x="4806950" y="958850"/>
          <p14:tracePt t="19378" x="4794250" y="977900"/>
          <p14:tracePt t="19395" x="4686300" y="1060450"/>
          <p14:tracePt t="19412" x="4610100" y="1123950"/>
          <p14:tracePt t="19429" x="4514850" y="1187450"/>
          <p14:tracePt t="19445" x="4387850" y="1263650"/>
          <p14:tracePt t="19462" x="4311650" y="1301750"/>
          <p14:tracePt t="19478" x="4152900" y="1346200"/>
          <p14:tracePt t="19495" x="4057650" y="1365250"/>
          <p14:tracePt t="19512" x="3968750" y="1377950"/>
          <p14:tracePt t="19529" x="3784600" y="1403350"/>
          <p14:tracePt t="19545" x="3632200" y="1428750"/>
          <p14:tracePt t="19562" x="3384550" y="1447800"/>
          <p14:tracePt t="19579" x="3238500" y="1454150"/>
          <p14:tracePt t="19596" x="3098800" y="1460500"/>
          <p14:tracePt t="19612" x="2940050" y="1460500"/>
          <p14:tracePt t="19628" x="2857500" y="1454150"/>
          <p14:tracePt t="19645" x="2768600" y="1447800"/>
          <p14:tracePt t="19662" x="2705100" y="1447800"/>
          <p14:tracePt t="19678" x="2622550" y="1447800"/>
          <p14:tracePt t="19695" x="2476500" y="1460500"/>
          <p14:tracePt t="19712" x="2400300" y="1473200"/>
          <p14:tracePt t="19729" x="2305050" y="1492250"/>
          <p14:tracePt t="19745" x="2273300" y="1504950"/>
          <p14:tracePt t="19762" x="2228850" y="1511300"/>
          <p14:tracePt t="19779" x="2178050" y="1517650"/>
          <p14:tracePt t="19795" x="2146300" y="1524000"/>
          <p14:tracePt t="19812" x="2108200" y="1543050"/>
          <p14:tracePt t="19829" x="2082800" y="1562100"/>
          <p14:tracePt t="19845" x="2063750" y="1574800"/>
          <p14:tracePt t="19862" x="2038350" y="1612900"/>
          <p14:tracePt t="19879" x="2012950" y="1619250"/>
          <p14:tracePt t="19896" x="1981200" y="1651000"/>
          <p14:tracePt t="19912" x="1968500" y="1670050"/>
          <p14:tracePt t="19929" x="1949450" y="1682750"/>
          <p14:tracePt t="19945" x="1924050" y="1727200"/>
          <p14:tracePt t="19962" x="1917700" y="1752600"/>
          <p14:tracePt t="19980" x="1898650" y="1790700"/>
          <p14:tracePt t="19995" x="1898650" y="1809750"/>
          <p14:tracePt t="20012" x="1898650" y="1828800"/>
          <p14:tracePt t="20029" x="1898650" y="1866900"/>
          <p14:tracePt t="20045" x="1898650" y="1892300"/>
          <p14:tracePt t="20063" x="1911350" y="1924050"/>
          <p14:tracePt t="20079" x="1924050" y="1943100"/>
          <p14:tracePt t="20095" x="1955800" y="1962150"/>
          <p14:tracePt t="20112" x="2000250" y="1968500"/>
          <p14:tracePt t="20129" x="2044700" y="1981200"/>
          <p14:tracePt t="20145" x="2089150" y="1981200"/>
          <p14:tracePt t="20162" x="2184400" y="1974850"/>
          <p14:tracePt t="20179" x="2235200" y="1955800"/>
          <p14:tracePt t="20195" x="2298700" y="1917700"/>
          <p14:tracePt t="20212" x="2336800" y="1885950"/>
          <p14:tracePt t="20229" x="2374900" y="1828800"/>
          <p14:tracePt t="20245" x="2374900" y="1797050"/>
          <p14:tracePt t="20262" x="2374900" y="1765300"/>
          <p14:tracePt t="20279" x="2355850" y="1714500"/>
          <p14:tracePt t="20295" x="2330450" y="1689100"/>
          <p14:tracePt t="20312" x="2279650" y="1644650"/>
          <p14:tracePt t="20329" x="2216150" y="1619250"/>
          <p14:tracePt t="20345" x="2139950" y="1606550"/>
          <p14:tracePt t="20362" x="2032000" y="1581150"/>
          <p14:tracePt t="20378" x="1987550" y="1581150"/>
          <p14:tracePt t="20395" x="1943100" y="1581150"/>
          <p14:tracePt t="20412" x="1905000" y="1593850"/>
          <p14:tracePt t="20429" x="1892300" y="1600200"/>
          <p14:tracePt t="20445" x="1873250" y="1619250"/>
          <p14:tracePt t="20462" x="1866900" y="1619250"/>
          <p14:tracePt t="20478" x="1866900" y="1638300"/>
          <p14:tracePt t="20495" x="1860550" y="1657350"/>
          <p14:tracePt t="20512" x="1860550" y="1663700"/>
          <p14:tracePt t="20528" x="1860550" y="1676400"/>
          <p14:tracePt t="20546" x="1885950" y="1708150"/>
          <p14:tracePt t="20563" x="1968500" y="1733550"/>
          <p14:tracePt t="20578" x="2063750" y="1746250"/>
          <p14:tracePt t="20595" x="2216150" y="1765300"/>
          <p14:tracePt t="20612" x="2457450" y="1758950"/>
          <p14:tracePt t="20629" x="2667000" y="1765300"/>
          <p14:tracePt t="20646" x="2914650" y="1765300"/>
          <p14:tracePt t="20662" x="3403600" y="1771650"/>
          <p14:tracePt t="20678" x="3771900" y="1771650"/>
          <p14:tracePt t="20695" x="4394200" y="1720850"/>
          <p14:tracePt t="20712" x="4692650" y="1689100"/>
          <p14:tracePt t="20729" x="4984750" y="1638300"/>
          <p14:tracePt t="20745" x="5295900" y="1568450"/>
          <p14:tracePt t="20762" x="5473700" y="1530350"/>
          <p14:tracePt t="20778" x="5695950" y="1492250"/>
          <p14:tracePt t="20796" x="5784850" y="1473200"/>
          <p14:tracePt t="20812" x="5873750" y="1460500"/>
          <p14:tracePt t="20829" x="5943600" y="1447800"/>
          <p14:tracePt t="20845" x="5975350" y="1441450"/>
          <p14:tracePt t="20862" x="6013450" y="1428750"/>
          <p14:tracePt t="20878" x="6019800" y="1428750"/>
          <p14:tracePt t="20896" x="6026150" y="1428750"/>
          <p14:tracePt t="21029" x="6013450" y="1435100"/>
          <p14:tracePt t="21050" x="6000750" y="1447800"/>
          <p14:tracePt t="21057" x="5988050" y="1460500"/>
          <p14:tracePt t="21064" x="5981700" y="1473200"/>
          <p14:tracePt t="21078" x="5949950" y="1492250"/>
          <p14:tracePt t="21095" x="5918200" y="1511300"/>
          <p14:tracePt t="21113" x="5880100" y="1536700"/>
          <p14:tracePt t="21129" x="5861050" y="1549400"/>
          <p14:tracePt t="21146" x="5829300" y="1562100"/>
          <p14:tracePt t="21162" x="5803900" y="1574800"/>
          <p14:tracePt t="21179" x="5791200" y="1581150"/>
          <p14:tracePt t="21195" x="5791200" y="1587500"/>
          <p14:tracePt t="25529" x="5778500" y="1587500"/>
          <p14:tracePt t="25536" x="5772150" y="1587500"/>
          <p14:tracePt t="25546" x="5759450" y="1587500"/>
          <p14:tracePt t="25562" x="5734050" y="1587500"/>
          <p14:tracePt t="25579" x="5683250" y="1593850"/>
          <p14:tracePt t="25596" x="5632450" y="1593850"/>
          <p14:tracePt t="25612" x="5492750" y="1593850"/>
          <p14:tracePt t="25629" x="5346700" y="1600200"/>
          <p14:tracePt t="25662" x="4870450" y="1625600"/>
          <p14:tracePt t="25696" x="4445000" y="1625600"/>
          <p14:tracePt t="25729" x="3886200" y="1625600"/>
          <p14:tracePt t="25746" x="3587750" y="1593850"/>
          <p14:tracePt t="25762" x="3435350" y="1568450"/>
          <p14:tracePt t="25780" x="3257550" y="1524000"/>
          <p14:tracePt t="25795" x="3149600" y="1504950"/>
          <p14:tracePt t="25812" x="3028950" y="1485900"/>
          <p14:tracePt t="25829" x="2895600" y="1485900"/>
          <p14:tracePt t="25846" x="2819400" y="1492250"/>
          <p14:tracePt t="25862" x="2705100" y="1524000"/>
          <p14:tracePt t="25879" x="2622550" y="1543050"/>
          <p14:tracePt t="25895" x="2533650" y="1574800"/>
          <p14:tracePt t="25912" x="2425700" y="1612900"/>
          <p14:tracePt t="25929" x="2374900" y="1631950"/>
          <p14:tracePt t="25946" x="2311400" y="1657350"/>
          <p14:tracePt t="25962" x="2292350" y="1663700"/>
          <p14:tracePt t="25979" x="2273300" y="1676400"/>
          <p14:tracePt t="25995" x="2241550" y="1695450"/>
          <p14:tracePt t="26012" x="2228850" y="1701800"/>
          <p14:tracePt t="26029" x="2222500" y="1701800"/>
          <p14:tracePt t="26072" x="2216150" y="1708150"/>
          <p14:tracePt t="26094" x="2209800" y="1714500"/>
          <p14:tracePt t="26111" x="2203450" y="1720850"/>
          <p14:tracePt t="26118" x="2184400" y="1733550"/>
          <p14:tracePt t="26129" x="2165350" y="1752600"/>
          <p14:tracePt t="26145" x="2120900" y="1809750"/>
          <p14:tracePt t="26162" x="2095500" y="1835150"/>
          <p14:tracePt t="26179" x="2057400" y="1860550"/>
          <p14:tracePt t="26196" x="2012950" y="1885950"/>
          <p14:tracePt t="26212" x="1987550" y="1892300"/>
          <p14:tracePt t="26229" x="1974850" y="1898650"/>
          <p14:tracePt t="26246" x="1968500" y="1898650"/>
          <p14:tracePt t="26320" x="1974850" y="1898650"/>
          <p14:tracePt t="26333" x="1981200" y="1898650"/>
          <p14:tracePt t="26341" x="1993900" y="1898650"/>
          <p14:tracePt t="26348" x="2000250" y="1898650"/>
          <p14:tracePt t="26362" x="2019300" y="1892300"/>
          <p14:tracePt t="26379" x="2044700" y="1892300"/>
          <p14:tracePt t="26396" x="2057400" y="1892300"/>
          <p14:tracePt t="26723" x="2114550" y="1873250"/>
          <p14:tracePt t="26730" x="2190750" y="1847850"/>
          <p14:tracePt t="26737" x="2286000" y="1822450"/>
          <p14:tracePt t="26746" x="2393950" y="1797050"/>
          <p14:tracePt t="26762" x="2660650" y="1746250"/>
          <p14:tracePt t="26779" x="3181350" y="1695450"/>
          <p14:tracePt t="26796" x="3644900" y="1670050"/>
          <p14:tracePt t="26812" x="4076700" y="1670050"/>
          <p14:tracePt t="26829" x="4629150" y="1676400"/>
          <p14:tracePt t="26846" x="5041900" y="1682750"/>
          <p14:tracePt t="26862" x="5619750" y="1720850"/>
          <p14:tracePt t="26879" x="5943600" y="1752600"/>
          <p14:tracePt t="26896" x="6280150" y="1778000"/>
          <p14:tracePt t="26912" x="6457950" y="1778000"/>
          <p14:tracePt t="26929" x="6629400" y="1778000"/>
          <p14:tracePt t="26945" x="6794500" y="1758950"/>
          <p14:tracePt t="26962" x="6870700" y="1758950"/>
          <p14:tracePt t="26979" x="6946900" y="1765300"/>
          <p14:tracePt t="26996" x="7029450" y="1778000"/>
          <p14:tracePt t="27012" x="7061200" y="1784350"/>
          <p14:tracePt t="27029" x="7086600" y="1797050"/>
          <p14:tracePt t="27046" x="7092950" y="1803400"/>
          <p14:tracePt t="27079" x="7099300" y="1809750"/>
          <p14:tracePt t="29552" x="7092950" y="1809750"/>
          <p14:tracePt t="29572" x="7086600" y="1809750"/>
          <p14:tracePt t="29586" x="7073900" y="1809750"/>
          <p14:tracePt t="29600" x="7067550" y="1816100"/>
          <p14:tracePt t="29607" x="7054850" y="1816100"/>
          <p14:tracePt t="29615" x="7048500" y="1822450"/>
          <p14:tracePt t="29629" x="7016750" y="1822450"/>
          <p14:tracePt t="29646" x="6985000" y="1822450"/>
          <p14:tracePt t="29679" x="6915150" y="1828800"/>
          <p14:tracePt t="29712" x="6826250" y="1828800"/>
          <p14:tracePt t="29746" x="6667500" y="1809750"/>
          <p14:tracePt t="29763" x="6559550" y="1797050"/>
          <p14:tracePt t="29779" x="6451600" y="1778000"/>
          <p14:tracePt t="29796" x="6286500" y="1752600"/>
          <p14:tracePt t="29813" x="6165850" y="1739900"/>
          <p14:tracePt t="29829" x="6019800" y="1720850"/>
          <p14:tracePt t="29846" x="5791200" y="1701800"/>
          <p14:tracePt t="29863" x="5664200" y="1676400"/>
          <p14:tracePt t="29879" x="5429250" y="1651000"/>
          <p14:tracePt t="29896" x="5295900" y="1638300"/>
          <p14:tracePt t="29913" x="5156200" y="1625600"/>
          <p14:tracePt t="29929" x="5080000" y="1612900"/>
          <p14:tracePt t="29946" x="4978400" y="1606550"/>
          <p14:tracePt t="29962" x="4832350" y="1606550"/>
          <p14:tracePt t="29979" x="4756150" y="1606550"/>
          <p14:tracePt t="29996" x="4673600" y="1606550"/>
          <p14:tracePt t="30012" x="4584700" y="1631950"/>
          <p14:tracePt t="30029" x="4514850" y="1644650"/>
          <p14:tracePt t="30046" x="4394200" y="1663700"/>
          <p14:tracePt t="30062" x="4330700" y="1689100"/>
          <p14:tracePt t="30079" x="4279900" y="1708150"/>
          <p14:tracePt t="30096" x="4222750" y="1720850"/>
          <p14:tracePt t="30112" x="4184650" y="1739900"/>
          <p14:tracePt t="30129" x="4146550" y="1784350"/>
          <p14:tracePt t="30146" x="4114800" y="1816100"/>
          <p14:tracePt t="30162" x="4089400" y="1873250"/>
          <p14:tracePt t="30179" x="4051300" y="1968500"/>
          <p14:tracePt t="30196" x="4032250" y="2038350"/>
          <p14:tracePt t="30212" x="4013200" y="2101850"/>
          <p14:tracePt t="30229" x="3981450" y="2190750"/>
          <p14:tracePt t="30246" x="3975100" y="2273300"/>
          <p14:tracePt t="30262" x="3975100" y="2362200"/>
          <p14:tracePt t="30279" x="3987800" y="2419350"/>
          <p14:tracePt t="30296" x="4032250" y="2508250"/>
          <p14:tracePt t="30312" x="4070350" y="2565400"/>
          <p14:tracePt t="30329" x="4121150" y="2603500"/>
          <p14:tracePt t="30346" x="4210050" y="2673350"/>
          <p14:tracePt t="30362" x="4292600" y="2717800"/>
          <p14:tracePt t="30379" x="4432300" y="2781300"/>
          <p14:tracePt t="30396" x="4514850" y="2800350"/>
          <p14:tracePt t="30412" x="4597400" y="2825750"/>
          <p14:tracePt t="30429" x="4711700" y="2825750"/>
          <p14:tracePt t="30446" x="4794250" y="2800350"/>
          <p14:tracePt t="30463" x="4914900" y="2755900"/>
          <p14:tracePt t="30479" x="4984750" y="2730500"/>
          <p14:tracePt t="30496" x="5060950" y="2692400"/>
          <p14:tracePt t="30513" x="5149850" y="2628900"/>
          <p14:tracePt t="30529" x="5187950" y="2590800"/>
          <p14:tracePt t="30547" x="5232400" y="2540000"/>
          <p14:tracePt t="30562" x="5257800" y="2501900"/>
          <p14:tracePt t="30579" x="5270500" y="2470150"/>
          <p14:tracePt t="30596" x="5289550" y="2425700"/>
          <p14:tracePt t="30612" x="5302250" y="2393950"/>
          <p14:tracePt t="30629" x="5302250" y="2355850"/>
          <p14:tracePt t="30646" x="5302250" y="2330450"/>
          <p14:tracePt t="30662" x="5302250" y="2298700"/>
          <p14:tracePt t="30679" x="5283200" y="2260600"/>
          <p14:tracePt t="30696" x="5264150" y="2241550"/>
          <p14:tracePt t="30713" x="5238750" y="2203450"/>
          <p14:tracePt t="30729" x="5207000" y="2184400"/>
          <p14:tracePt t="30746" x="5181600" y="2152650"/>
          <p14:tracePt t="30762" x="5130800" y="2120900"/>
          <p14:tracePt t="30779" x="5099050" y="2114550"/>
          <p14:tracePt t="30797" x="5054600" y="2108200"/>
          <p14:tracePt t="30813" x="5022850" y="2101850"/>
          <p14:tracePt t="30829" x="4991100" y="2095500"/>
          <p14:tracePt t="30846" x="4953000" y="2070100"/>
          <p14:tracePt t="31546" x="4940300" y="2070100"/>
          <p14:tracePt t="31552" x="4914900" y="2070100"/>
          <p14:tracePt t="31562" x="4895850" y="2070100"/>
          <p14:tracePt t="31580" x="4813300" y="2070100"/>
          <p14:tracePt t="31596" x="4724400" y="2063750"/>
          <p14:tracePt t="31613" x="4635500" y="2057400"/>
          <p14:tracePt t="31629" x="4495800" y="2044700"/>
          <p14:tracePt t="31663" x="4229100" y="2032000"/>
          <p14:tracePt t="31696" x="3949700" y="2032000"/>
          <p14:tracePt t="31729" x="3619500" y="2051050"/>
          <p14:tracePt t="31746" x="3505200" y="2057400"/>
          <p14:tracePt t="31762" x="3340100" y="2076450"/>
          <p14:tracePt t="31779" x="3251200" y="2082800"/>
          <p14:tracePt t="31796" x="3143250" y="2095500"/>
          <p14:tracePt t="31813" x="3105150" y="2108200"/>
          <p14:tracePt t="31829" x="3086100" y="2108200"/>
          <p14:tracePt t="31846" x="3073400" y="2108200"/>
          <p14:tracePt t="31862" x="3073400" y="2114550"/>
          <p14:tracePt t="31907" x="3073400" y="2120900"/>
          <p14:tracePt t="31956" x="3067050" y="2133600"/>
          <p14:tracePt t="31963" x="3067050" y="2152650"/>
          <p14:tracePt t="31970" x="3067050" y="2171700"/>
          <p14:tracePt t="31979" x="3067050" y="2197100"/>
          <p14:tracePt t="31996" x="3067050" y="2273300"/>
          <p14:tracePt t="32013" x="3073400" y="2413000"/>
          <p14:tracePt t="32029" x="3098800" y="2514600"/>
          <p14:tracePt t="32046" x="3143250" y="2641600"/>
          <p14:tracePt t="32063" x="3168650" y="2705100"/>
          <p14:tracePt t="32079" x="3187700" y="2736850"/>
          <p14:tracePt t="32096" x="3213100" y="2774950"/>
          <p14:tracePt t="32112" x="3238500" y="2787650"/>
          <p14:tracePt t="32129" x="3276600" y="2813050"/>
          <p14:tracePt t="32146" x="3308350" y="2832100"/>
          <p14:tracePt t="32163" x="3333750" y="2832100"/>
          <p14:tracePt t="32179" x="3384550" y="2832100"/>
          <p14:tracePt t="32196" x="3429000" y="2825750"/>
          <p14:tracePt t="32212" x="3511550" y="2787650"/>
          <p14:tracePt t="32229" x="3575050" y="2762250"/>
          <p14:tracePt t="32246" x="3651250" y="2724150"/>
          <p14:tracePt t="32263" x="3746500" y="2667000"/>
          <p14:tracePt t="32279" x="3803650" y="2641600"/>
          <p14:tracePt t="32297" x="3898900" y="2590800"/>
          <p14:tracePt t="32313" x="3962400" y="2565400"/>
          <p14:tracePt t="32329" x="4025900" y="2540000"/>
          <p14:tracePt t="32346" x="4095750" y="2508250"/>
          <p14:tracePt t="32363" x="4127500" y="2495550"/>
          <p14:tracePt t="32380" x="4165600" y="2470150"/>
          <p14:tracePt t="32396" x="4191000" y="2457450"/>
          <p14:tracePt t="32413" x="4210050" y="2438400"/>
          <p14:tracePt t="32429" x="4260850" y="2406650"/>
          <p14:tracePt t="32446" x="4279900" y="2393950"/>
          <p14:tracePt t="32463" x="4305300" y="2368550"/>
          <p14:tracePt t="32479" x="4337050" y="2349500"/>
          <p14:tracePt t="32496" x="4362450" y="2324100"/>
          <p14:tracePt t="32512" x="4419600" y="2305050"/>
          <p14:tracePt t="32529" x="4476750" y="2298700"/>
          <p14:tracePt t="32546" x="4584700" y="2305050"/>
          <p14:tracePt t="32563" x="4686300" y="2330450"/>
          <p14:tracePt t="32580" x="4794250" y="2349500"/>
          <p14:tracePt t="32596" x="4997450" y="2425700"/>
          <p14:tracePt t="32613" x="5111750" y="2476500"/>
          <p14:tracePt t="32630" x="5226050" y="2527300"/>
          <p14:tracePt t="32646" x="5264150" y="2552700"/>
          <p14:tracePt t="32663" x="5283200" y="2559050"/>
          <p14:tracePt t="32679" x="5295900" y="2565400"/>
          <p14:tracePt t="32712" x="5302250" y="2571750"/>
          <p14:tracePt t="32797" x="5302250" y="2565400"/>
          <p14:tracePt t="32804" x="5302250" y="2559050"/>
          <p14:tracePt t="32813" x="5302250" y="2546350"/>
          <p14:tracePt t="32829" x="5302250" y="2520950"/>
          <p14:tracePt t="32846" x="5308600" y="2463800"/>
          <p14:tracePt t="32863" x="5314950" y="2419350"/>
          <p14:tracePt t="32880" x="5314950" y="2374900"/>
          <p14:tracePt t="32896" x="5314950" y="2355850"/>
          <p14:tracePt t="32913" x="5314950" y="2343150"/>
          <p14:tracePt t="32929" x="5289550" y="2305050"/>
          <p14:tracePt t="32946" x="5270500" y="2279650"/>
          <p14:tracePt t="32963" x="5251450" y="2254250"/>
          <p14:tracePt t="32979" x="5238750" y="2241550"/>
          <p14:tracePt t="32996" x="5213350" y="2222500"/>
          <p14:tracePt t="33012" x="5162550" y="2203450"/>
          <p14:tracePt t="33029" x="5111750" y="2184400"/>
          <p14:tracePt t="33046" x="5035550" y="2171700"/>
          <p14:tracePt t="33063" x="4902200" y="2159000"/>
          <p14:tracePt t="33079" x="4806950" y="2152650"/>
          <p14:tracePt t="33096" x="4660900" y="2133600"/>
          <p14:tracePt t="33113" x="4552950" y="2133600"/>
          <p14:tracePt t="33129" x="4419600" y="2146300"/>
          <p14:tracePt t="33146" x="4368800" y="2146300"/>
          <p14:tracePt t="33162" x="4318000" y="2152650"/>
          <p14:tracePt t="33179" x="4260850" y="2165350"/>
          <p14:tracePt t="33196" x="4216400" y="2171700"/>
          <p14:tracePt t="33212" x="4178300" y="2184400"/>
          <p14:tracePt t="33229" x="4108450" y="2209800"/>
          <p14:tracePt t="33246" x="4070350" y="2228850"/>
          <p14:tracePt t="33263" x="4032250" y="2254250"/>
          <p14:tracePt t="33280" x="4019550" y="2260600"/>
          <p14:tracePt t="33296" x="4006850" y="2273300"/>
          <p14:tracePt t="33313" x="3994150" y="2279650"/>
          <p14:tracePt t="33330" x="3994150" y="2286000"/>
          <p14:tracePt t="33347" x="3987800" y="2311400"/>
          <p14:tracePt t="33363" x="3987800" y="2330450"/>
          <p14:tracePt t="33379" x="3987800" y="2349500"/>
          <p14:tracePt t="33396" x="3987800" y="2406650"/>
          <p14:tracePt t="33413" x="3987800" y="2438400"/>
          <p14:tracePt t="33430" x="3987800" y="2489200"/>
          <p14:tracePt t="33446" x="3987800" y="2514600"/>
          <p14:tracePt t="33463" x="3994150" y="2546350"/>
          <p14:tracePt t="33479" x="4038600" y="2578100"/>
          <p14:tracePt t="33496" x="4083050" y="2616200"/>
          <p14:tracePt t="33513" x="4197350" y="2654300"/>
          <p14:tracePt t="33529" x="4279900" y="2686050"/>
          <p14:tracePt t="33546" x="4381500" y="2705100"/>
          <p14:tracePt t="33563" x="4533900" y="2736850"/>
          <p14:tracePt t="33580" x="4648200" y="2755900"/>
          <p14:tracePt t="33597" x="4775200" y="2768600"/>
          <p14:tracePt t="33612" x="4864100" y="2768600"/>
          <p14:tracePt t="33630" x="4914900" y="2749550"/>
          <p14:tracePt t="33646" x="4991100" y="2717800"/>
          <p14:tracePt t="33663" x="5035550" y="2692400"/>
          <p14:tracePt t="33680" x="5111750" y="2622550"/>
          <p14:tracePt t="33696" x="5149850" y="2584450"/>
          <p14:tracePt t="33712" x="5181600" y="2540000"/>
          <p14:tracePt t="33729" x="5207000" y="2495550"/>
          <p14:tracePt t="33746" x="5226050" y="2470150"/>
          <p14:tracePt t="33762" x="5238750" y="2419350"/>
          <p14:tracePt t="33779" x="5238750" y="2393950"/>
          <p14:tracePt t="33796" x="5238750" y="2368550"/>
          <p14:tracePt t="33812" x="5232400" y="2336800"/>
          <p14:tracePt t="33829" x="5213350" y="2317750"/>
          <p14:tracePt t="33846" x="5187950" y="2292350"/>
          <p14:tracePt t="33862" x="5162550" y="2279650"/>
          <p14:tracePt t="33880" x="5118100" y="2266950"/>
          <p14:tracePt t="33896" x="5035550" y="2235200"/>
          <p14:tracePt t="33912" x="4984750" y="2216150"/>
          <p14:tracePt t="33929" x="4876800" y="2190750"/>
          <p14:tracePt t="33946" x="4800600" y="2184400"/>
          <p14:tracePt t="33963" x="4692650" y="2171700"/>
          <p14:tracePt t="33979" x="4527550" y="2152650"/>
          <p14:tracePt t="33996" x="4445000" y="2152650"/>
          <p14:tracePt t="34013" x="4324350" y="2139950"/>
          <p14:tracePt t="34029" x="4248150" y="2133600"/>
          <p14:tracePt t="34046" x="4171950" y="2133600"/>
          <p14:tracePt t="34063" x="4083050" y="2133600"/>
          <p14:tracePt t="34080" x="4038600" y="2133600"/>
          <p14:tracePt t="34096" x="3981450" y="2133600"/>
          <p14:tracePt t="34113" x="3949700" y="2127250"/>
          <p14:tracePt t="34130" x="3917950" y="2127250"/>
          <p14:tracePt t="34146" x="3886200" y="2127250"/>
          <p14:tracePt t="34163" x="3860800" y="2127250"/>
          <p14:tracePt t="34179" x="3835400" y="2133600"/>
          <p14:tracePt t="34196" x="3822700" y="2133600"/>
          <p14:tracePt t="34213" x="3803650" y="2133600"/>
          <p14:tracePt t="34229" x="3765550" y="2133600"/>
          <p14:tracePt t="34246" x="3727450" y="2133600"/>
          <p14:tracePt t="34263" x="3702050" y="2133600"/>
          <p14:tracePt t="34280" x="3695700" y="2139950"/>
          <p14:tracePt t="34296" x="3689350" y="2146300"/>
          <p14:tracePt t="34347" x="3683000" y="2146300"/>
          <p14:tracePt t="34368" x="3683000" y="2139950"/>
          <p14:tracePt t="34396" x="3689350" y="2139950"/>
          <p14:tracePt t="34417" x="3708400" y="2139950"/>
          <p14:tracePt t="34423" x="3714750" y="2139950"/>
          <p14:tracePt t="34431" x="3733800" y="2139950"/>
          <p14:tracePt t="34446" x="3778250" y="2139950"/>
          <p14:tracePt t="34463" x="3822700" y="2139950"/>
          <p14:tracePt t="34479" x="3905250" y="2139950"/>
          <p14:tracePt t="34496" x="3949700" y="2139950"/>
          <p14:tracePt t="34514" x="4000500" y="2139950"/>
          <p14:tracePt t="34529" x="4025900" y="2152650"/>
          <p14:tracePt t="34546" x="4032250" y="2152650"/>
          <p14:tracePt t="34562" x="4044950" y="2165350"/>
          <p14:tracePt t="35091" x="4038600" y="2165350"/>
          <p14:tracePt t="35730" x="4032250" y="2165350"/>
          <p14:tracePt t="35737" x="4025900" y="2165350"/>
          <p14:tracePt t="35746" x="4006850" y="2165350"/>
          <p14:tracePt t="35763" x="3949700" y="2152650"/>
          <p14:tracePt t="35779" x="3790950" y="2101850"/>
          <p14:tracePt t="35796" x="3644900" y="2044700"/>
          <p14:tracePt t="35813" x="3505200" y="1993900"/>
          <p14:tracePt t="35829" x="3238500" y="1898650"/>
          <p14:tracePt t="35863" x="2857500" y="1778000"/>
          <p14:tracePt t="35897" x="2533650" y="1701800"/>
          <p14:tracePt t="35930" x="2343150" y="1676400"/>
          <p14:tracePt t="35946" x="2216150" y="1676400"/>
          <p14:tracePt t="35963" x="2146300" y="1676400"/>
          <p14:tracePt t="35979" x="2044700" y="1689100"/>
          <p14:tracePt t="35996" x="1987550" y="1695450"/>
          <p14:tracePt t="36013" x="1955800" y="1708150"/>
          <p14:tracePt t="36029" x="1911350" y="1720850"/>
          <p14:tracePt t="36046" x="1898650" y="1733550"/>
          <p14:tracePt t="36063" x="1879600" y="1758950"/>
          <p14:tracePt t="36079" x="1873250" y="1765300"/>
          <p14:tracePt t="36096" x="1866900" y="1771650"/>
          <p14:tracePt t="36113" x="1866900" y="1778000"/>
          <p14:tracePt t="36209" x="1866900" y="1771650"/>
          <p14:tracePt t="36251" x="1873250" y="1771650"/>
          <p14:tracePt t="36264" x="1879600" y="1771650"/>
          <p14:tracePt t="36278" x="1885950" y="1771650"/>
          <p14:tracePt t="36292" x="1892300" y="1778000"/>
          <p14:tracePt t="36306" x="1898650" y="1778000"/>
          <p14:tracePt t="36314" x="1905000" y="1778000"/>
          <p14:tracePt t="36329" x="1917700" y="1778000"/>
          <p14:tracePt t="36346" x="1930400" y="1778000"/>
          <p14:tracePt t="36363" x="1955800" y="1784350"/>
          <p14:tracePt t="36379" x="1968500" y="1784350"/>
          <p14:tracePt t="36396" x="1987550" y="1784350"/>
          <p14:tracePt t="36413" x="1993900" y="1784350"/>
          <p14:tracePt t="36446" x="2000250" y="1784350"/>
          <p14:tracePt t="36463" x="2006600" y="1784350"/>
          <p14:tracePt t="36480" x="2025650" y="1784350"/>
          <p14:tracePt t="36496" x="2032000" y="1778000"/>
          <p14:tracePt t="36513" x="2051050" y="1771650"/>
          <p14:tracePt t="36529" x="2095500" y="1752600"/>
          <p14:tracePt t="36546" x="2133600" y="1733550"/>
          <p14:tracePt t="36563" x="2184400" y="1720850"/>
          <p14:tracePt t="36579" x="2286000" y="1695450"/>
          <p14:tracePt t="36596" x="2406650" y="1670050"/>
          <p14:tracePt t="36613" x="2603500" y="1638300"/>
          <p14:tracePt t="36629" x="2743200" y="1625600"/>
          <p14:tracePt t="36646" x="2889250" y="1625600"/>
          <p14:tracePt t="36663" x="3149600" y="1644650"/>
          <p14:tracePt t="36679" x="3308350" y="1670050"/>
          <p14:tracePt t="36696" x="3587750" y="1714500"/>
          <p14:tracePt t="36713" x="3759200" y="1739900"/>
          <p14:tracePt t="36729" x="3917950" y="1784350"/>
          <p14:tracePt t="36746" x="4095750" y="1841500"/>
          <p14:tracePt t="36763" x="4210050" y="1879600"/>
          <p14:tracePt t="36779" x="4337050" y="1924050"/>
          <p14:tracePt t="36796" x="4387850" y="1943100"/>
          <p14:tracePt t="36813" x="4432300" y="1955800"/>
          <p14:tracePt t="36829" x="4476750" y="1974850"/>
          <p14:tracePt t="36846" x="4483100" y="1974850"/>
          <p14:tracePt t="36863" x="4495800" y="1981200"/>
          <p14:tracePt t="36960" x="4495800" y="1987550"/>
          <p14:tracePt t="37057" x="4495800" y="1993900"/>
          <p14:tracePt t="53198" x="4495800" y="1974850"/>
          <p14:tracePt t="53205" x="4502150" y="1936750"/>
          <p14:tracePt t="53214" x="4502150" y="1911350"/>
          <p14:tracePt t="53231" x="4521200" y="1847850"/>
          <p14:tracePt t="53247" x="4565650" y="1758950"/>
          <p14:tracePt t="53264" x="4629150" y="1631950"/>
          <p14:tracePt t="53281" x="4768850" y="1435100"/>
          <p14:tracePt t="53314" x="4984750" y="1187450"/>
          <p14:tracePt t="53347" x="5327650" y="889000"/>
          <p14:tracePt t="53381" x="5657850" y="673100"/>
          <p14:tracePt t="53397" x="5791200" y="615950"/>
          <p14:tracePt t="53414" x="6019800" y="558800"/>
          <p14:tracePt t="53431" x="6146800" y="539750"/>
          <p14:tracePt t="53447" x="6267450" y="539750"/>
          <p14:tracePt t="53464" x="6451600" y="558800"/>
          <p14:tracePt t="53481" x="6540500" y="596900"/>
          <p14:tracePt t="53497" x="6604000" y="641350"/>
          <p14:tracePt t="53514" x="6616700" y="673100"/>
          <p14:tracePt t="53530" x="6616700" y="730250"/>
          <p14:tracePt t="53547" x="6534150" y="914400"/>
          <p14:tracePt t="53564" x="6400800" y="1073150"/>
          <p14:tracePt t="53580" x="6089650" y="1485900"/>
          <p14:tracePt t="53597" x="5905500" y="1695450"/>
          <p14:tracePt t="53614" x="5689600" y="1936750"/>
          <p14:tracePt t="53630" x="5454650" y="2235200"/>
          <p14:tracePt t="53647" x="5346700" y="2368550"/>
          <p14:tracePt t="53664" x="5257800" y="2482850"/>
          <p14:tracePt t="53681" x="5232400" y="2514600"/>
          <p14:tracePt t="53698" x="5213350" y="2533650"/>
          <p14:tracePt t="53714" x="5207000" y="2540000"/>
          <p14:tracePt t="53747" x="5168900" y="2552700"/>
          <p14:tracePt t="53764" x="5130800" y="2584450"/>
          <p14:tracePt t="53780" x="5073650" y="2609850"/>
          <p14:tracePt t="53797" x="5022850" y="2667000"/>
          <p14:tracePt t="53814" x="4991100" y="2698750"/>
          <p14:tracePt t="53830" x="4959350" y="2730500"/>
          <p14:tracePt t="53847" x="4946650" y="2749550"/>
          <p14:tracePt t="53864" x="4933950" y="2768600"/>
          <p14:tracePt t="53880" x="4914900" y="2806700"/>
          <p14:tracePt t="53897" x="4895850" y="2838450"/>
          <p14:tracePt t="53914" x="4870450" y="2882900"/>
          <p14:tracePt t="53931" x="4851400" y="2933700"/>
          <p14:tracePt t="53947" x="4819650" y="2978150"/>
          <p14:tracePt t="53964" x="4762500" y="3067050"/>
          <p14:tracePt t="53980" x="4737100" y="3111500"/>
          <p14:tracePt t="53997" x="4711700" y="3143250"/>
          <p14:tracePt t="54014" x="4711700" y="3149600"/>
          <p14:tracePt t="54030" x="4705350" y="3155950"/>
          <p14:tracePt t="54047" x="4699000" y="3155950"/>
          <p14:tracePt t="54409" x="4692650" y="3168650"/>
          <p14:tracePt t="54415" x="4679950" y="3194050"/>
          <p14:tracePt t="54423" x="4667250" y="3219450"/>
          <p14:tracePt t="54430" x="4654550" y="3257550"/>
          <p14:tracePt t="54447" x="4635500" y="3327400"/>
          <p14:tracePt t="54464" x="4597400" y="3422650"/>
          <p14:tracePt t="54481" x="4533900" y="3600450"/>
          <p14:tracePt t="54497" x="4489450" y="3740150"/>
          <p14:tracePt t="54514" x="4413250" y="3930650"/>
          <p14:tracePt t="54531" x="4356100" y="4076700"/>
          <p14:tracePt t="54547" x="4260850" y="4298950"/>
          <p14:tracePt t="54564" x="4210050" y="4419600"/>
          <p14:tracePt t="54581" x="4171950" y="4540250"/>
          <p14:tracePt t="54597" x="4121150" y="4730750"/>
          <p14:tracePt t="54614" x="4095750" y="4851400"/>
          <p14:tracePt t="54630" x="4057650" y="5003800"/>
          <p14:tracePt t="54647" x="4051300" y="5086350"/>
          <p14:tracePt t="54664" x="4038600" y="5181600"/>
          <p14:tracePt t="54680" x="4013200" y="5334000"/>
          <p14:tracePt t="54697" x="4006850" y="5416550"/>
          <p14:tracePt t="54715" x="3994150" y="5486400"/>
          <p14:tracePt t="54731" x="3987800" y="5530850"/>
          <p14:tracePt t="54747" x="3981450" y="5575300"/>
          <p14:tracePt t="54764" x="3962400" y="5651500"/>
          <p14:tracePt t="54781" x="3949700" y="5702300"/>
          <p14:tracePt t="54798" x="3937000" y="5784850"/>
          <p14:tracePt t="54814" x="3937000" y="5822950"/>
          <p14:tracePt t="54831" x="3930650" y="5848350"/>
          <p14:tracePt t="54847" x="3930650" y="5892800"/>
          <p14:tracePt t="54864" x="3930650" y="5905500"/>
          <p14:tracePt t="54881" x="3924300" y="5924550"/>
          <p14:tracePt t="54897" x="3924300" y="5930900"/>
          <p14:tracePt t="54914" x="3924300" y="5937250"/>
          <p14:tracePt t="55006" x="3924300" y="5943600"/>
          <p14:tracePt t="55033" x="3924300" y="5937250"/>
          <p14:tracePt t="55040" x="3924300" y="5918200"/>
          <p14:tracePt t="55048" x="3924300" y="5905500"/>
          <p14:tracePt t="55064" x="3930650" y="5842000"/>
          <p14:tracePt t="55081" x="3937000" y="5702300"/>
          <p14:tracePt t="55097" x="3962400" y="5486400"/>
          <p14:tracePt t="55114" x="3981450" y="5327650"/>
          <p14:tracePt t="55130" x="4006850" y="5143500"/>
          <p14:tracePt t="55147" x="4032250" y="4876800"/>
          <p14:tracePt t="55164" x="4057650" y="4699000"/>
          <p14:tracePt t="55180" x="4083050" y="4432300"/>
          <p14:tracePt t="55197" x="4102100" y="4292600"/>
          <p14:tracePt t="55214" x="4121150" y="4108450"/>
          <p14:tracePt t="55231" x="4140200" y="3987800"/>
          <p14:tracePt t="55248" x="4152900" y="3886200"/>
          <p14:tracePt t="55264" x="4165600" y="3784600"/>
          <p14:tracePt t="55281" x="4178300" y="3733800"/>
          <p14:tracePt t="55297" x="4191000" y="3702050"/>
          <p14:tracePt t="55314" x="4203700" y="3670300"/>
          <p14:tracePt t="55331" x="4203700" y="3657600"/>
          <p14:tracePt t="55423" x="4203700" y="3651250"/>
          <p14:tracePt t="55431" x="4210050" y="3638550"/>
          <p14:tracePt t="55438" x="4222750" y="3632200"/>
          <p14:tracePt t="55447" x="4229100" y="3613150"/>
          <p14:tracePt t="55464" x="4254500" y="3543300"/>
          <p14:tracePt t="55481" x="4324350" y="3409950"/>
          <p14:tracePt t="55497" x="4362450" y="3346450"/>
          <p14:tracePt t="55514" x="4381500" y="3295650"/>
          <p14:tracePt t="55531" x="4394200" y="3282950"/>
          <p14:tracePt t="55547" x="4394200" y="3276600"/>
          <p14:tracePt t="55564" x="4400550" y="3276600"/>
          <p14:tracePt t="55855" x="4400550" y="3282950"/>
          <p14:tracePt t="55862" x="4400550" y="3289300"/>
          <p14:tracePt t="55869" x="4394200" y="3289300"/>
          <p14:tracePt t="55896" x="4394200" y="3295650"/>
          <p14:tracePt t="55979" x="4394200" y="3302000"/>
          <p14:tracePt t="55986" x="4394200" y="3308350"/>
          <p14:tracePt t="56000" x="4394200" y="3314700"/>
          <p14:tracePt t="56014" x="4394200" y="3340100"/>
          <p14:tracePt t="56031" x="4387850" y="3384550"/>
          <p14:tracePt t="56047" x="4381500" y="3429000"/>
          <p14:tracePt t="56064" x="4368800" y="3517900"/>
          <p14:tracePt t="56080" x="4362450" y="3587750"/>
          <p14:tracePt t="56098" x="4343400" y="3683000"/>
          <p14:tracePt t="56114" x="4330700" y="3740150"/>
          <p14:tracePt t="56131" x="4324350" y="3790950"/>
          <p14:tracePt t="56147" x="4318000" y="3854450"/>
          <p14:tracePt t="56164" x="4318000" y="3898900"/>
          <p14:tracePt t="56181" x="4318000" y="3943350"/>
          <p14:tracePt t="56197" x="4318000" y="3968750"/>
          <p14:tracePt t="56214" x="4324350" y="3987800"/>
          <p14:tracePt t="56231" x="4330700" y="4006850"/>
          <p14:tracePt t="56248" x="4337050" y="4006850"/>
          <p14:tracePt t="56264" x="4343400" y="4025900"/>
          <p14:tracePt t="56281" x="4349750" y="4032250"/>
          <p14:tracePt t="56298" x="4349750" y="4044950"/>
          <p14:tracePt t="56314" x="4349750" y="4051300"/>
          <p14:tracePt t="56331" x="4349750" y="4064000"/>
          <p14:tracePt t="56348" x="4349750" y="4076700"/>
          <p14:tracePt t="56364" x="4349750" y="4083050"/>
          <p14:tracePt t="56381" x="4349750" y="4102100"/>
          <p14:tracePt t="56397" x="4349750" y="4152900"/>
          <p14:tracePt t="56414" x="4349750" y="4210050"/>
          <p14:tracePt t="56431" x="4375150" y="4324350"/>
          <p14:tracePt t="56447" x="4387850" y="4400550"/>
          <p14:tracePt t="56464" x="4400550" y="4489450"/>
          <p14:tracePt t="56480" x="4457700" y="4711700"/>
          <p14:tracePt t="56498" x="4514850" y="4864100"/>
          <p14:tracePt t="56514" x="4629150" y="5073650"/>
          <p14:tracePt t="56531" x="4730750" y="5232400"/>
          <p14:tracePt t="56548" x="4832350" y="5378450"/>
          <p14:tracePt t="56564" x="4946650" y="5537200"/>
          <p14:tracePt t="56581" x="4991100" y="5600700"/>
          <p14:tracePt t="56598" x="5022850" y="5664200"/>
          <p14:tracePt t="56614" x="5035550" y="5683250"/>
          <p14:tracePt t="56631" x="5048250" y="5695950"/>
          <p14:tracePt t="56647" x="5048250" y="5702300"/>
          <p14:tracePt t="56702" x="5048250" y="5715000"/>
          <p14:tracePt t="56710" x="5048250" y="5727700"/>
          <p14:tracePt t="56716" x="5048250" y="5740400"/>
          <p14:tracePt t="56731" x="5048250" y="5765800"/>
          <p14:tracePt t="56747" x="5048250" y="5797550"/>
          <p14:tracePt t="56764" x="5041900" y="5848350"/>
          <p14:tracePt t="56781" x="5041900" y="5880100"/>
          <p14:tracePt t="56797" x="5041900" y="5911850"/>
          <p14:tracePt t="56814" x="5029200" y="5962650"/>
          <p14:tracePt t="56831" x="5022850" y="5988050"/>
          <p14:tracePt t="56847" x="5016500" y="6013450"/>
          <p14:tracePt t="56864" x="5010150" y="6051550"/>
          <p14:tracePt t="56881" x="5003800" y="6076950"/>
          <p14:tracePt t="56897" x="4997450" y="6096000"/>
          <p14:tracePt t="56914" x="4997450" y="6102350"/>
          <p14:tracePt t="56930" x="4991100" y="6108700"/>
          <p14:tracePt t="56947" x="4991100" y="6115050"/>
          <p14:tracePt t="56964" x="4984750" y="6121400"/>
          <p14:tracePt t="56981" x="4984750" y="6127750"/>
          <p14:tracePt t="56997" x="4978400" y="6127750"/>
          <p14:tracePt t="57014" x="4972050" y="6134100"/>
          <p14:tracePt t="57047" x="4965700" y="6134100"/>
          <p14:tracePt t="57077" x="4959350" y="6140450"/>
          <p14:tracePt t="57528" x="4940300" y="6102350"/>
          <p14:tracePt t="57534" x="4908550" y="6013450"/>
          <p14:tracePt t="57542" x="4870450" y="5937250"/>
          <p14:tracePt t="57549" x="4838700" y="5848350"/>
          <p14:tracePt t="57564" x="4775200" y="5676900"/>
          <p14:tracePt t="57581" x="4699000" y="5435600"/>
          <p14:tracePt t="57597" x="4591050" y="5060950"/>
          <p14:tracePt t="57631" x="4495800" y="4533900"/>
          <p14:tracePt t="57664" x="4470400" y="4235450"/>
          <p14:tracePt t="57698" x="4457700" y="3937000"/>
          <p14:tracePt t="57714" x="4457700" y="3841750"/>
          <p14:tracePt t="57716" x="4470400" y="3803650"/>
          <p14:tracePt t="57730" x="4483100" y="3714750"/>
          <p14:tracePt t="57747" x="4483100" y="3651250"/>
          <p14:tracePt t="57764" x="4489450" y="3562350"/>
          <p14:tracePt t="57781" x="4495800" y="3517900"/>
          <p14:tracePt t="57797" x="4495800" y="3492500"/>
          <p14:tracePt t="57814" x="4495800" y="3460750"/>
          <p14:tracePt t="57831" x="4495800" y="3448050"/>
          <p14:tracePt t="57847" x="4495800" y="3416300"/>
          <p14:tracePt t="57864" x="4495800" y="3390900"/>
          <p14:tracePt t="57881" x="4495800" y="3346450"/>
          <p14:tracePt t="57897" x="4502150" y="3282950"/>
          <p14:tracePt t="57914" x="4508500" y="3219450"/>
          <p14:tracePt t="57930" x="4514850" y="3149600"/>
          <p14:tracePt t="57947" x="4514850" y="3117850"/>
          <p14:tracePt t="57964" x="4514850" y="3098800"/>
          <p14:tracePt t="57981" x="4514850" y="3092450"/>
          <p14:tracePt t="58105" x="4508500" y="3092450"/>
          <p14:tracePt t="58243" x="4502150" y="3098800"/>
          <p14:tracePt t="58258" x="4495800" y="3105150"/>
          <p14:tracePt t="58264" x="4495800" y="3117850"/>
          <p14:tracePt t="58279" x="4489450" y="3130550"/>
          <p14:tracePt t="58298" x="4483100" y="3149600"/>
          <p14:tracePt t="58331" x="4470400" y="3194050"/>
          <p14:tracePt t="58347" x="4464050" y="3213100"/>
          <p14:tracePt t="58364" x="4464050" y="3225800"/>
          <p14:tracePt t="58381" x="4457700" y="3232150"/>
          <p14:tracePt t="58397" x="4451350" y="3244850"/>
          <p14:tracePt t="58414" x="4451350" y="3257550"/>
          <p14:tracePt t="58431" x="4438650" y="3276600"/>
          <p14:tracePt t="58447" x="4432300" y="3289300"/>
          <p14:tracePt t="58464" x="4432300" y="3302000"/>
          <p14:tracePt t="58481" x="4413250" y="3340100"/>
          <p14:tracePt t="58498" x="4400550" y="3365500"/>
          <p14:tracePt t="58514" x="4394200" y="3397250"/>
          <p14:tracePt t="58530" x="4387850" y="3422650"/>
          <p14:tracePt t="58547" x="4375150" y="3448050"/>
          <p14:tracePt t="58564" x="4375150" y="3467100"/>
          <p14:tracePt t="58581" x="4368800" y="3467100"/>
          <p14:tracePt t="59076" x="4368800" y="3473450"/>
          <p14:tracePt t="59083" x="4362450" y="3492500"/>
          <p14:tracePt t="59090" x="4362450" y="3517900"/>
          <p14:tracePt t="59097" x="4356100" y="3543300"/>
          <p14:tracePt t="59114" x="4356100" y="3575050"/>
          <p14:tracePt t="59131" x="4349750" y="3594100"/>
          <p14:tracePt t="59148" x="4337050" y="3632200"/>
          <p14:tracePt t="59181" x="4330700" y="3683000"/>
          <p14:tracePt t="59214" x="4324350" y="3721100"/>
          <p14:tracePt t="59247" x="4318000" y="3765550"/>
          <p14:tracePt t="59249" x="4318000" y="3778250"/>
          <p14:tracePt t="59264" x="4305300" y="3803650"/>
          <p14:tracePt t="59281" x="4298950" y="3841750"/>
          <p14:tracePt t="59297" x="4292600" y="3886200"/>
          <p14:tracePt t="59314" x="4279900" y="3968750"/>
          <p14:tracePt t="59331" x="4267200" y="4013200"/>
          <p14:tracePt t="59347" x="4254500" y="4095750"/>
          <p14:tracePt t="59364" x="4241800" y="4159250"/>
          <p14:tracePt t="59381" x="4235450" y="4279900"/>
          <p14:tracePt t="59397" x="4235450" y="4368800"/>
          <p14:tracePt t="59414" x="4235450" y="4445000"/>
          <p14:tracePt t="59431" x="4235450" y="4546600"/>
          <p14:tracePt t="59448" x="4235450" y="4610100"/>
          <p14:tracePt t="59464" x="4235450" y="4699000"/>
          <p14:tracePt t="59481" x="4235450" y="4775200"/>
          <p14:tracePt t="59497" x="4235450" y="4819650"/>
          <p14:tracePt t="59514" x="4235450" y="4889500"/>
          <p14:tracePt t="59531" x="4235450" y="4921250"/>
          <p14:tracePt t="59547" x="4235450" y="4946650"/>
          <p14:tracePt t="59564" x="4235450" y="4984750"/>
          <p14:tracePt t="59581" x="4235450" y="5003800"/>
          <p14:tracePt t="59597" x="4229100" y="5035550"/>
          <p14:tracePt t="59614" x="4229100" y="5060950"/>
          <p14:tracePt t="59631" x="4229100" y="5086350"/>
          <p14:tracePt t="59648" x="4229100" y="5118100"/>
          <p14:tracePt t="59664" x="4229100" y="5143500"/>
          <p14:tracePt t="59681" x="4229100" y="5181600"/>
          <p14:tracePt t="59698" x="4229100" y="5207000"/>
          <p14:tracePt t="59714" x="4235450" y="5232400"/>
          <p14:tracePt t="59731" x="4235450" y="5276850"/>
          <p14:tracePt t="59747" x="4235450" y="5314950"/>
          <p14:tracePt t="59764" x="4235450" y="5372100"/>
          <p14:tracePt t="59781" x="4235450" y="5422900"/>
          <p14:tracePt t="59797" x="4235450" y="5473700"/>
          <p14:tracePt t="59814" x="4235450" y="5575300"/>
          <p14:tracePt t="59831" x="4235450" y="5632450"/>
          <p14:tracePt t="59847" x="4235450" y="5689600"/>
          <p14:tracePt t="59864" x="4235450" y="5727700"/>
          <p14:tracePt t="59881" x="4241800" y="5765800"/>
          <p14:tracePt t="59898" x="4254500" y="5829300"/>
          <p14:tracePt t="59914" x="4260850" y="5880100"/>
          <p14:tracePt t="59931" x="4273550" y="5943600"/>
          <p14:tracePt t="59948" x="4286250" y="5988050"/>
          <p14:tracePt t="59964" x="4286250" y="6026150"/>
          <p14:tracePt t="59981" x="4292600" y="6051550"/>
          <p14:tracePt t="59998" x="4292600" y="6064250"/>
          <p14:tracePt t="60014" x="4298950" y="6083300"/>
          <p14:tracePt t="60047" x="4298950" y="6089650"/>
          <p14:tracePt t="60064" x="4298950" y="6096000"/>
          <p14:tracePt t="60348" x="4298950" y="6102350"/>
          <p14:tracePt t="60542" x="4298950" y="6096000"/>
          <p14:tracePt t="60578" x="4298950" y="6089650"/>
          <p14:tracePt t="60647" x="4292600" y="6089650"/>
          <p14:tracePt t="60959" x="4292600" y="6064250"/>
          <p14:tracePt t="60967" x="4292600" y="6019800"/>
          <p14:tracePt t="60973" x="4292600" y="5988050"/>
          <p14:tracePt t="60981" x="4292600" y="5943600"/>
          <p14:tracePt t="60998" x="4292600" y="5867400"/>
          <p14:tracePt t="61015" x="4298950" y="5759450"/>
          <p14:tracePt t="61031" x="4305300" y="5664200"/>
          <p14:tracePt t="61048" x="4311650" y="5524500"/>
          <p14:tracePt t="61081" x="4337050" y="5232400"/>
          <p14:tracePt t="61114" x="4362450" y="4876800"/>
          <p14:tracePt t="61147" x="4381500" y="4578350"/>
          <p14:tracePt t="61164" x="4394200" y="4451350"/>
          <p14:tracePt t="61181" x="4394200" y="4318000"/>
          <p14:tracePt t="61198" x="4406900" y="4159250"/>
          <p14:tracePt t="61214" x="4406900" y="4064000"/>
          <p14:tracePt t="61216" x="4413250" y="3994150"/>
          <p14:tracePt t="61231" x="4432300" y="3886200"/>
          <p14:tracePt t="61247" x="4457700" y="3784600"/>
          <p14:tracePt t="61264" x="4464050" y="3721100"/>
          <p14:tracePt t="61281" x="4483100" y="3638550"/>
          <p14:tracePt t="61298" x="4502150" y="3594100"/>
          <p14:tracePt t="61314" x="4527550" y="3530600"/>
          <p14:tracePt t="61331" x="4552950" y="3479800"/>
          <p14:tracePt t="61347" x="4584700" y="3422650"/>
          <p14:tracePt t="61364" x="4635500" y="3327400"/>
          <p14:tracePt t="61381" x="4673600" y="3276600"/>
          <p14:tracePt t="61397" x="4711700" y="3219450"/>
          <p14:tracePt t="61414" x="4718050" y="3200400"/>
          <p14:tracePt t="61431" x="4730750" y="3187700"/>
          <p14:tracePt t="61509" x="4730750" y="3181350"/>
          <p14:tracePt t="61738" x="4737100" y="3168650"/>
          <p14:tracePt t="61745" x="4743450" y="3155950"/>
          <p14:tracePt t="61752" x="4756150" y="3155950"/>
          <p14:tracePt t="61829" x="4756150" y="3162300"/>
          <p14:tracePt t="61836" x="4749800" y="3168650"/>
          <p14:tracePt t="61848" x="4743450" y="3168650"/>
          <p14:tracePt t="61864" x="4705350" y="3194050"/>
          <p14:tracePt t="61881" x="4679950" y="3206750"/>
          <p14:tracePt t="61897" x="4641850" y="3213100"/>
          <p14:tracePt t="61914" x="4622800" y="3213100"/>
          <p14:tracePt t="61931" x="4603750" y="3213100"/>
          <p14:tracePt t="61947" x="4540250" y="3213100"/>
          <p14:tracePt t="61964" x="4502150" y="3213100"/>
          <p14:tracePt t="61981" x="4432300" y="3213100"/>
          <p14:tracePt t="61997" x="4387850" y="3219450"/>
          <p14:tracePt t="62014" x="4356100" y="3219450"/>
          <p14:tracePt t="62031" x="4330700" y="3225800"/>
          <p14:tracePt t="62047" x="4311650" y="3232150"/>
          <p14:tracePt t="62064" x="4286250" y="3244850"/>
          <p14:tracePt t="62081" x="4260850" y="3251200"/>
          <p14:tracePt t="62098" x="4248150" y="3263900"/>
          <p14:tracePt t="62114" x="4235450" y="3276600"/>
          <p14:tracePt t="62131" x="4229100" y="3282950"/>
          <p14:tracePt t="62148" x="4222750" y="3289300"/>
          <p14:tracePt t="62273" x="4210050" y="3295650"/>
          <p14:tracePt t="62280" x="4197350" y="3295650"/>
          <p14:tracePt t="62287" x="4191000" y="3302000"/>
          <p14:tracePt t="62297" x="4171950" y="3308350"/>
          <p14:tracePt t="62314" x="4114800" y="3314700"/>
          <p14:tracePt t="62331" x="4064000" y="3314700"/>
          <p14:tracePt t="62347" x="4025900" y="3321050"/>
          <p14:tracePt t="62364" x="3975100" y="3321050"/>
          <p14:tracePt t="62381" x="3937000" y="3321050"/>
          <p14:tracePt t="62398" x="3886200" y="3308350"/>
          <p14:tracePt t="62414" x="3860800" y="3302000"/>
          <p14:tracePt t="62431" x="3829050" y="3295650"/>
          <p14:tracePt t="62448" x="3803650" y="3282950"/>
          <p14:tracePt t="62464" x="3803650" y="3276600"/>
          <p14:tracePt t="62481" x="3790950" y="3276600"/>
          <p14:tracePt t="62587" x="3790950" y="3270250"/>
          <p14:tracePt t="62739" x="3790950" y="3263900"/>
          <p14:tracePt t="62809" x="3797300" y="3257550"/>
          <p14:tracePt t="62823" x="3803650" y="3251200"/>
          <p14:tracePt t="62830" x="3810000" y="3251200"/>
          <p14:tracePt t="62836" x="3816350" y="3244850"/>
          <p14:tracePt t="62848" x="3829050" y="3232150"/>
          <p14:tracePt t="62881" x="3879850" y="3213100"/>
          <p14:tracePt t="62914" x="3924300" y="3200400"/>
          <p14:tracePt t="62947" x="3949700" y="3194050"/>
          <p14:tracePt t="62964" x="3962400" y="3194050"/>
          <p14:tracePt t="62981" x="3987800" y="3194050"/>
          <p14:tracePt t="62997" x="4025900" y="3194050"/>
          <p14:tracePt t="63014" x="4070350" y="3194050"/>
          <p14:tracePt t="63031" x="4159250" y="3206750"/>
          <p14:tracePt t="63048" x="4229100" y="3213100"/>
          <p14:tracePt t="63064" x="4305300" y="3225800"/>
          <p14:tracePt t="63081" x="4419600" y="3251200"/>
          <p14:tracePt t="63097" x="4521200" y="3263900"/>
          <p14:tracePt t="63114" x="4654550" y="3289300"/>
          <p14:tracePt t="63131" x="4724400" y="3289300"/>
          <p14:tracePt t="63148" x="4800600" y="3308350"/>
          <p14:tracePt t="63164" x="4902200" y="3327400"/>
          <p14:tracePt t="63181" x="4953000" y="3340100"/>
          <p14:tracePt t="63198" x="5010150" y="3359150"/>
          <p14:tracePt t="63214" x="5029200" y="3371850"/>
          <p14:tracePt t="63231" x="5035550" y="3371850"/>
          <p14:tracePt t="63265" x="5041900" y="3371850"/>
          <p14:tracePt t="63622" x="5041900" y="3397250"/>
          <p14:tracePt t="63628" x="5048250" y="3422650"/>
          <p14:tracePt t="63636" x="5067300" y="3448050"/>
          <p14:tracePt t="63648" x="5067300" y="3473450"/>
          <p14:tracePt t="63664" x="5086350" y="3549650"/>
          <p14:tracePt t="63681" x="5105400" y="3600450"/>
          <p14:tracePt t="63698" x="5124450" y="3651250"/>
          <p14:tracePt t="63731" x="5187950" y="3790950"/>
          <p14:tracePt t="63765" x="5245100" y="3956050"/>
          <p14:tracePt t="63798" x="5276850" y="4076700"/>
          <p14:tracePt t="63815" x="5283200" y="4114800"/>
          <p14:tracePt t="63831" x="5283200" y="4152900"/>
          <p14:tracePt t="63848" x="5270500" y="4171950"/>
          <p14:tracePt t="63865" x="5264150" y="4184650"/>
          <p14:tracePt t="63881" x="5264150" y="4191000"/>
          <p14:tracePt t="63898" x="5257800" y="4191000"/>
          <p14:tracePt t="63914" x="5194300" y="4146550"/>
          <p14:tracePt t="63931" x="5111750" y="4076700"/>
          <p14:tracePt t="63948" x="5010150" y="4006850"/>
          <p14:tracePt t="63964" x="4895850" y="3879850"/>
          <p14:tracePt t="63981" x="4832350" y="3790950"/>
          <p14:tracePt t="63998" x="4781550" y="3683000"/>
          <p14:tracePt t="64015" x="4749800" y="3625850"/>
          <p14:tracePt t="64032" x="4730750" y="3587750"/>
          <p14:tracePt t="64048" x="4705350" y="3543300"/>
          <p14:tracePt t="64065" x="4686300" y="3517900"/>
          <p14:tracePt t="64081" x="4673600" y="3486150"/>
          <p14:tracePt t="64098" x="4660900" y="3473450"/>
          <p14:tracePt t="64114" x="4648200" y="3467100"/>
          <p14:tracePt t="64131" x="4635500" y="3460750"/>
          <p14:tracePt t="64164" x="4635500" y="3454400"/>
          <p14:tracePt t="64227" x="4641850" y="3454400"/>
          <p14:tracePt t="64233" x="4648200" y="3454400"/>
          <p14:tracePt t="64241" x="4654550" y="3454400"/>
          <p14:tracePt t="64248" x="4667250" y="3454400"/>
          <p14:tracePt t="64265" x="4724400" y="3473450"/>
          <p14:tracePt t="64281" x="4813300" y="3517900"/>
          <p14:tracePt t="64298" x="4972050" y="3632200"/>
          <p14:tracePt t="64315" x="5054600" y="3727450"/>
          <p14:tracePt t="64331" x="5156200" y="3975100"/>
          <p14:tracePt t="64348" x="5213350" y="4152900"/>
          <p14:tracePt t="64364" x="5245100" y="4381500"/>
          <p14:tracePt t="64381" x="5257800" y="4756150"/>
          <p14:tracePt t="64397" x="5251450" y="5067300"/>
          <p14:tracePt t="64414" x="5207000" y="5372100"/>
          <p14:tracePt t="64431" x="5162550" y="5588000"/>
          <p14:tracePt t="64448" x="5118100" y="5791200"/>
          <p14:tracePt t="64465" x="5041900" y="6013450"/>
          <p14:tracePt t="64481" x="4997450" y="6134100"/>
          <p14:tracePt t="64497" x="4933950" y="6286500"/>
          <p14:tracePt t="64515" x="4889500" y="6356350"/>
          <p14:tracePt t="64531" x="4857750" y="6419850"/>
          <p14:tracePt t="64548" x="4832350" y="6470650"/>
          <p14:tracePt t="64565" x="4813300" y="6489700"/>
          <p14:tracePt t="64581" x="4806950" y="6502400"/>
          <p14:tracePt t="64598" x="4800600" y="6508750"/>
          <p14:tracePt t="64614" x="4800600" y="6515100"/>
          <p14:tracePt t="65179" x="4800600" y="6508750"/>
          <p14:tracePt t="65192" x="4800600" y="6502400"/>
          <p14:tracePt t="65201" x="4806950" y="6483350"/>
          <p14:tracePt t="65214" x="4826000" y="6451600"/>
          <p14:tracePt t="65231" x="4864100" y="6381750"/>
          <p14:tracePt t="65248" x="4914900" y="6286500"/>
          <p14:tracePt t="65250" x="4946650" y="6242050"/>
          <p14:tracePt t="65265" x="5016500" y="6115050"/>
          <p14:tracePt t="65281" x="5092700" y="5981700"/>
          <p14:tracePt t="65315" x="5270500" y="5594350"/>
          <p14:tracePt t="65348" x="5448300" y="5143500"/>
          <p14:tracePt t="65381" x="5556250" y="4781550"/>
          <p14:tracePt t="65398" x="5581650" y="4679950"/>
          <p14:tracePt t="65414" x="5594350" y="4572000"/>
          <p14:tracePt t="65431" x="5594350" y="4521200"/>
          <p14:tracePt t="65447" x="5594350" y="4489450"/>
          <p14:tracePt t="65464" x="5594350" y="4432300"/>
          <p14:tracePt t="65481" x="5600700" y="4400550"/>
          <p14:tracePt t="65498" x="5594350" y="4337050"/>
          <p14:tracePt t="74829" x="5581650" y="4337050"/>
          <p14:tracePt t="74836" x="5562600" y="4343400"/>
          <p14:tracePt t="74848" x="5549900" y="4349750"/>
          <p14:tracePt t="74865" x="5492750" y="4381500"/>
          <p14:tracePt t="74881" x="5454650" y="4406900"/>
          <p14:tracePt t="74898" x="5391150" y="4438650"/>
          <p14:tracePt t="74915" x="5289550" y="4489450"/>
          <p14:tracePt t="74932" x="5200650" y="4521200"/>
          <p14:tracePt t="74965" x="4959350" y="4597400"/>
          <p14:tracePt t="74999" x="4775200" y="4667250"/>
          <p14:tracePt t="75031" x="4603750" y="4730750"/>
          <p14:tracePt t="75048" x="4559300" y="4749800"/>
          <p14:tracePt t="75065" x="4508500" y="4768850"/>
          <p14:tracePt t="75081" x="4489450" y="4775200"/>
          <p14:tracePt t="75098" x="4470400" y="4781550"/>
          <p14:tracePt t="75115" x="4457700" y="4781550"/>
          <p14:tracePt t="75148" x="4451350" y="4781550"/>
          <p14:tracePt t="75218" x="4445000" y="4781550"/>
          <p14:tracePt t="75556" x="4394200" y="4762500"/>
          <p14:tracePt t="75563" x="4305300" y="4718050"/>
          <p14:tracePt t="75570" x="4229100" y="4679950"/>
          <p14:tracePt t="75582" x="4127500" y="4629150"/>
          <p14:tracePt t="75598" x="3873500" y="4457700"/>
          <p14:tracePt t="75615" x="3632200" y="4343400"/>
          <p14:tracePt t="75632" x="3200400" y="4108450"/>
          <p14:tracePt t="75665" x="2546350" y="3790950"/>
          <p14:tracePt t="75699" x="1917700" y="3530600"/>
          <p14:tracePt t="75732" x="1657350" y="3403600"/>
          <p14:tracePt t="75749" x="1606550" y="3365500"/>
          <p14:tracePt t="75765" x="1581150" y="3321050"/>
          <p14:tracePt t="75781" x="1581150" y="3282950"/>
          <p14:tracePt t="75799" x="1600200" y="3232150"/>
          <p14:tracePt t="75815" x="1625600" y="3200400"/>
          <p14:tracePt t="75831" x="1657350" y="3175000"/>
          <p14:tracePt t="75848" x="1708150" y="3149600"/>
          <p14:tracePt t="75865" x="1739900" y="3143250"/>
          <p14:tracePt t="75881" x="1765300" y="3143250"/>
          <p14:tracePt t="75898" x="1797050" y="3143250"/>
          <p14:tracePt t="75915" x="1816100" y="3155950"/>
          <p14:tracePt t="75932" x="1854200" y="3181350"/>
          <p14:tracePt t="75948" x="1866900" y="3200400"/>
          <p14:tracePt t="75965" x="1885950" y="3225800"/>
          <p14:tracePt t="75982" x="1905000" y="3257550"/>
          <p14:tracePt t="75998" x="1911350" y="3270250"/>
          <p14:tracePt t="76015" x="1911350" y="3276600"/>
          <p14:tracePt t="76031" x="1911350" y="3282950"/>
          <p14:tracePt t="76065" x="1917700" y="3282950"/>
          <p14:tracePt t="76084" x="1930400" y="3289300"/>
          <p14:tracePt t="76098" x="1930400" y="3295650"/>
          <p14:tracePt t="76115" x="1949450" y="3308350"/>
          <p14:tracePt t="76131" x="1974850" y="3340100"/>
          <p14:tracePt t="76148" x="2032000" y="3378200"/>
          <p14:tracePt t="76165" x="2089150" y="3416300"/>
          <p14:tracePt t="76181" x="2171700" y="3479800"/>
          <p14:tracePt t="76199" x="2247900" y="3530600"/>
          <p14:tracePt t="76215" x="2330450" y="3575050"/>
          <p14:tracePt t="76232" x="2501900" y="3663950"/>
          <p14:tracePt t="76248" x="2635250" y="3740150"/>
          <p14:tracePt t="76265" x="2889250" y="3848100"/>
          <p14:tracePt t="76281" x="3060700" y="3898900"/>
          <p14:tracePt t="76298" x="3244850" y="3943350"/>
          <p14:tracePt t="76315" x="3568700" y="4006850"/>
          <p14:tracePt t="76332" x="3752850" y="4025900"/>
          <p14:tracePt t="76348" x="3943350" y="4044950"/>
          <p14:tracePt t="76365" x="4064000" y="4044950"/>
          <p14:tracePt t="76382" x="4171950" y="4044950"/>
          <p14:tracePt t="76398" x="4279900" y="4032250"/>
          <p14:tracePt t="76415" x="4324350" y="4032250"/>
          <p14:tracePt t="76431" x="4375150" y="4025900"/>
          <p14:tracePt t="76448" x="4400550" y="4019550"/>
          <p14:tracePt t="76465" x="4425950" y="4019550"/>
          <p14:tracePt t="76482" x="4445000" y="4019550"/>
          <p14:tracePt t="76499" x="4451350" y="4025900"/>
          <p14:tracePt t="76515" x="4457700" y="4025900"/>
          <p14:tracePt t="76532" x="4464050" y="4025900"/>
          <p14:tracePt t="76565" x="4470400" y="4025900"/>
          <p14:tracePt t="76582" x="4476750" y="4025900"/>
          <p14:tracePt t="76598" x="4514850" y="4025900"/>
          <p14:tracePt t="76615" x="4546600" y="4025900"/>
          <p14:tracePt t="76632" x="4578350" y="4025900"/>
          <p14:tracePt t="76648" x="4610100" y="4025900"/>
          <p14:tracePt t="76665" x="4622800" y="4025900"/>
          <p14:tracePt t="76682" x="4648200" y="4025900"/>
          <p14:tracePt t="76699" x="4673600" y="4025900"/>
          <p14:tracePt t="76715" x="4705350" y="4032250"/>
          <p14:tracePt t="76732" x="4730750" y="4032250"/>
          <p14:tracePt t="76748" x="4749800" y="4038600"/>
          <p14:tracePt t="76766" x="4756150" y="4044950"/>
          <p14:tracePt t="76782" x="4756150" y="4051300"/>
          <p14:tracePt t="76890" x="4749800" y="4051300"/>
          <p14:tracePt t="77996" x="4743450" y="4044950"/>
          <p14:tracePt t="78003" x="4737100" y="4038600"/>
          <p14:tracePt t="78015" x="4724400" y="4038600"/>
          <p14:tracePt t="78032" x="4705350" y="4013200"/>
          <p14:tracePt t="78049" x="4686300" y="4006850"/>
          <p14:tracePt t="78065" x="4667250" y="3987800"/>
          <p14:tracePt t="78082" x="4622800" y="3956050"/>
          <p14:tracePt t="78099" x="4584700" y="3917950"/>
          <p14:tracePt t="78132" x="4457700" y="3829050"/>
          <p14:tracePt t="78165" x="4286250" y="3752850"/>
          <p14:tracePt t="78198" x="4121150" y="3683000"/>
          <p14:tracePt t="78215" x="4051300" y="3663950"/>
          <p14:tracePt t="78232" x="3911600" y="3625850"/>
          <p14:tracePt t="78249" x="3822700" y="3613150"/>
          <p14:tracePt t="78265" x="3746500" y="3606800"/>
          <p14:tracePt t="78282" x="3644900" y="3600450"/>
          <p14:tracePt t="78299" x="3581400" y="3600450"/>
          <p14:tracePt t="78316" x="3492500" y="3594100"/>
          <p14:tracePt t="78332" x="3416300" y="3594100"/>
          <p14:tracePt t="78349" x="3359150" y="3600450"/>
          <p14:tracePt t="78365" x="3276600" y="3625850"/>
          <p14:tracePt t="78382" x="3232150" y="3651250"/>
          <p14:tracePt t="78399" x="3162300" y="3689350"/>
          <p14:tracePt t="78415" x="3117850" y="3721100"/>
          <p14:tracePt t="78432" x="3086100" y="3746500"/>
          <p14:tracePt t="78448" x="3048000" y="3778250"/>
          <p14:tracePt t="78465" x="3041650" y="3790950"/>
          <p14:tracePt t="78482" x="3035300" y="3810000"/>
          <p14:tracePt t="78498" x="3035300" y="3829050"/>
          <p14:tracePt t="78515" x="3041650" y="3841750"/>
          <p14:tracePt t="78532" x="3098800" y="3892550"/>
          <p14:tracePt t="78549" x="3181350" y="3930650"/>
          <p14:tracePt t="78565" x="3308350" y="3962400"/>
          <p14:tracePt t="78582" x="3562350" y="4019550"/>
          <p14:tracePt t="78599" x="3727450" y="4051300"/>
          <p14:tracePt t="78615" x="3962400" y="4089400"/>
          <p14:tracePt t="78632" x="4114800" y="4108450"/>
          <p14:tracePt t="78648" x="4229100" y="4114800"/>
          <p14:tracePt t="78665" x="4394200" y="4114800"/>
          <p14:tracePt t="78682" x="4489450" y="4108450"/>
          <p14:tracePt t="78698" x="4622800" y="4083050"/>
          <p14:tracePt t="78715" x="4686300" y="4064000"/>
          <p14:tracePt t="78732" x="4724400" y="4044950"/>
          <p14:tracePt t="78749" x="4781550" y="4013200"/>
          <p14:tracePt t="78765" x="4813300" y="3975100"/>
          <p14:tracePt t="78782" x="4845050" y="3911600"/>
          <p14:tracePt t="78799" x="4864100" y="3879850"/>
          <p14:tracePt t="78815" x="4876800" y="3841750"/>
          <p14:tracePt t="78832" x="4876800" y="3797300"/>
          <p14:tracePt t="78849" x="4876800" y="3778250"/>
          <p14:tracePt t="78865" x="4864100" y="3746500"/>
          <p14:tracePt t="78882" x="4845050" y="3721100"/>
          <p14:tracePt t="78898" x="4813300" y="3695700"/>
          <p14:tracePt t="78915" x="4743450" y="3651250"/>
          <p14:tracePt t="78932" x="4673600" y="3619500"/>
          <p14:tracePt t="78948" x="4552950" y="3568700"/>
          <p14:tracePt t="78965" x="4464050" y="3556000"/>
          <p14:tracePt t="78982" x="4394200" y="3530600"/>
          <p14:tracePt t="78999" x="4260850" y="3517900"/>
          <p14:tracePt t="79016" x="4165600" y="3511550"/>
          <p14:tracePt t="79032" x="4032250" y="3505200"/>
          <p14:tracePt t="79049" x="3956050" y="3511550"/>
          <p14:tracePt t="79065" x="3886200" y="3524250"/>
          <p14:tracePt t="79082" x="3822700" y="3543300"/>
          <p14:tracePt t="79099" x="3784600" y="3562350"/>
          <p14:tracePt t="79115" x="3733800" y="3575050"/>
          <p14:tracePt t="79132" x="3708400" y="3600450"/>
          <p14:tracePt t="79149" x="3683000" y="3632200"/>
          <p14:tracePt t="79165" x="3657600" y="3676650"/>
          <p14:tracePt t="79182" x="3644900" y="3708400"/>
          <p14:tracePt t="79199" x="3651250" y="3778250"/>
          <p14:tracePt t="79215" x="3695700" y="3841750"/>
          <p14:tracePt t="79232" x="3746500" y="3905250"/>
          <p14:tracePt t="79248" x="3873500" y="4025900"/>
          <p14:tracePt t="79265" x="3956050" y="4089400"/>
          <p14:tracePt t="79282" x="4083050" y="4127500"/>
          <p14:tracePt t="79283" x="4146550" y="4140200"/>
          <p14:tracePt t="79299" x="4273550" y="4159250"/>
          <p14:tracePt t="79315" x="4406900" y="4178300"/>
          <p14:tracePt t="79332" x="4559300" y="4191000"/>
          <p14:tracePt t="79349" x="4648200" y="4203700"/>
          <p14:tracePt t="79365" x="4787900" y="4184650"/>
          <p14:tracePt t="79382" x="4864100" y="4159250"/>
          <p14:tracePt t="79399" x="4921250" y="4127500"/>
          <p14:tracePt t="79415" x="4984750" y="4083050"/>
          <p14:tracePt t="79432" x="5016500" y="4038600"/>
          <p14:tracePt t="79448" x="5060950" y="3962400"/>
          <p14:tracePt t="79465" x="5086350" y="3911600"/>
          <p14:tracePt t="79482" x="5099050" y="3867150"/>
          <p14:tracePt t="79499" x="5105400" y="3816350"/>
          <p14:tracePt t="79515" x="5105400" y="3778250"/>
          <p14:tracePt t="79532" x="5105400" y="3733800"/>
          <p14:tracePt t="79548" x="5092700" y="3708400"/>
          <p14:tracePt t="79565" x="5073650" y="3689350"/>
          <p14:tracePt t="79582" x="5041900" y="3644900"/>
          <p14:tracePt t="79599" x="5010150" y="3619500"/>
          <p14:tracePt t="79616" x="4921250" y="3556000"/>
          <p14:tracePt t="79632" x="4845050" y="3511550"/>
          <p14:tracePt t="79649" x="4743450" y="3479800"/>
          <p14:tracePt t="79665" x="4565650" y="3448050"/>
          <p14:tracePt t="79682" x="4451350" y="3429000"/>
          <p14:tracePt t="79699" x="4235450" y="3422650"/>
          <p14:tracePt t="79715" x="4108450" y="3422650"/>
          <p14:tracePt t="79732" x="4000500" y="3422650"/>
          <p14:tracePt t="79748" x="3867150" y="3435350"/>
          <p14:tracePt t="79765" x="3778250" y="3460750"/>
          <p14:tracePt t="79782" x="3657600" y="3511550"/>
          <p14:tracePt t="79799" x="3587750" y="3556000"/>
          <p14:tracePt t="79815" x="3517900" y="3613150"/>
          <p14:tracePt t="79832" x="3454400" y="3695700"/>
          <p14:tracePt t="79849" x="3422650" y="3752850"/>
          <p14:tracePt t="79866" x="3416300" y="3810000"/>
          <p14:tracePt t="79882" x="3416300" y="3860800"/>
          <p14:tracePt t="79899" x="3454400" y="3917950"/>
          <p14:tracePt t="79915" x="3530600" y="4044950"/>
          <p14:tracePt t="79932" x="3625850" y="4121150"/>
          <p14:tracePt t="79949" x="3790950" y="4229100"/>
          <p14:tracePt t="79965" x="3911600" y="4298950"/>
          <p14:tracePt t="79982" x="4025900" y="4356100"/>
          <p14:tracePt t="79998" x="4203700" y="4400550"/>
          <p14:tracePt t="80015" x="4337050" y="4419600"/>
          <p14:tracePt t="80032" x="4432300" y="4419600"/>
          <p14:tracePt t="80048" x="4559300" y="4394200"/>
          <p14:tracePt t="80065" x="4648200" y="4375150"/>
          <p14:tracePt t="80082" x="4768850" y="4318000"/>
          <p14:tracePt t="80099" x="4819650" y="4279900"/>
          <p14:tracePt t="80115" x="4857750" y="4248150"/>
          <p14:tracePt t="80132" x="4883150" y="4197350"/>
          <p14:tracePt t="80148" x="4895850" y="4159250"/>
          <p14:tracePt t="80165" x="4902200" y="4102100"/>
          <p14:tracePt t="80182" x="4889500" y="4064000"/>
          <p14:tracePt t="80199" x="4864100" y="4038600"/>
          <p14:tracePt t="81309" x="4864100" y="4025900"/>
          <p14:tracePt t="81316" x="4864100" y="4006850"/>
          <p14:tracePt t="81323" x="4864100" y="3994150"/>
          <p14:tracePt t="81332" x="4864100" y="3981450"/>
          <p14:tracePt t="81349" x="4870450" y="3956050"/>
          <p14:tracePt t="81365" x="4876800" y="3917950"/>
          <p14:tracePt t="81382" x="4883150" y="3886200"/>
          <p14:tracePt t="81416" x="4902200" y="3810000"/>
          <p14:tracePt t="81449" x="4921250" y="3752850"/>
          <p14:tracePt t="81482" x="4927600" y="3721100"/>
          <p14:tracePt t="81499" x="4927600" y="3714750"/>
          <p14:tracePt t="81516" x="4927600" y="3702050"/>
          <p14:tracePt t="81532" x="4902200" y="3663950"/>
          <p14:tracePt t="81549" x="4883150" y="3638550"/>
          <p14:tracePt t="81566" x="4838700" y="3587750"/>
          <p14:tracePt t="81582" x="4806950" y="3568700"/>
          <p14:tracePt t="81598" x="4768850" y="3536950"/>
          <p14:tracePt t="81615" x="4705350" y="3492500"/>
          <p14:tracePt t="81632" x="4654550" y="3467100"/>
          <p14:tracePt t="81650" x="4546600" y="3429000"/>
          <p14:tracePt t="81665" x="4464050" y="3422650"/>
          <p14:tracePt t="81682" x="4362450" y="3416300"/>
          <p14:tracePt t="81699" x="4222750" y="3416300"/>
          <p14:tracePt t="81716" x="4146550" y="3416300"/>
          <p14:tracePt t="81733" x="4044950" y="3429000"/>
          <p14:tracePt t="81749" x="3975100" y="3441700"/>
          <p14:tracePt t="81766" x="3930650" y="3448050"/>
          <p14:tracePt t="81782" x="3867150" y="3486150"/>
          <p14:tracePt t="81799" x="3835400" y="3517900"/>
          <p14:tracePt t="81816" x="3784600" y="3568700"/>
          <p14:tracePt t="81832" x="3759200" y="3600450"/>
          <p14:tracePt t="81849" x="3746500" y="3625850"/>
          <p14:tracePt t="81865" x="3714750" y="3657600"/>
          <p14:tracePt t="81882" x="3708400" y="3670300"/>
          <p14:tracePt t="81899" x="3708400" y="3695700"/>
          <p14:tracePt t="81915" x="3708400" y="3708400"/>
          <p14:tracePt t="81932" x="3708400" y="3727450"/>
          <p14:tracePt t="81949" x="3708400" y="3771900"/>
          <p14:tracePt t="81965" x="3714750" y="3822700"/>
          <p14:tracePt t="81982" x="3727450" y="3873500"/>
          <p14:tracePt t="81999" x="3740150" y="3930650"/>
          <p14:tracePt t="82016" x="3752850" y="3956050"/>
          <p14:tracePt t="82032" x="3778250" y="3994150"/>
          <p14:tracePt t="82048" x="3810000" y="4013200"/>
          <p14:tracePt t="82065" x="3924300" y="4044950"/>
          <p14:tracePt t="82082" x="4013200" y="4064000"/>
          <p14:tracePt t="82099" x="4095750" y="4089400"/>
          <p14:tracePt t="82115" x="4203700" y="4121150"/>
          <p14:tracePt t="82132" x="4273550" y="4146550"/>
          <p14:tracePt t="82148" x="4349750" y="4152900"/>
          <p14:tracePt t="82165" x="4464050" y="4159250"/>
          <p14:tracePt t="82182" x="4508500" y="4159250"/>
          <p14:tracePt t="82198" x="4565650" y="4140200"/>
          <p14:tracePt t="82215" x="4610100" y="4121150"/>
          <p14:tracePt t="82232" x="4648200" y="4108450"/>
          <p14:tracePt t="82249" x="4699000" y="4070350"/>
          <p14:tracePt t="82266" x="4730750" y="4051300"/>
          <p14:tracePt t="82282" x="4762500" y="4025900"/>
          <p14:tracePt t="82298" x="4775200" y="4013200"/>
          <p14:tracePt t="82315" x="4787900" y="4000500"/>
          <p14:tracePt t="82332" x="4794250" y="3981450"/>
          <p14:tracePt t="82349" x="4806950" y="3968750"/>
          <p14:tracePt t="82365" x="4806950" y="3937000"/>
          <p14:tracePt t="82382" x="4806950" y="3924300"/>
          <p14:tracePt t="82399" x="4806950" y="3905250"/>
          <p14:tracePt t="82415" x="4800600" y="3886200"/>
          <p14:tracePt t="82432" x="4787900" y="3867150"/>
          <p14:tracePt t="82448" x="4762500" y="3841750"/>
          <p14:tracePt t="82466" x="4737100" y="3816350"/>
          <p14:tracePt t="82482" x="4705350" y="3797300"/>
          <p14:tracePt t="82499" x="4660900" y="3771900"/>
          <p14:tracePt t="82516" x="4622800" y="3752850"/>
          <p14:tracePt t="82532" x="4578350" y="3746500"/>
          <p14:tracePt t="82549" x="4552950" y="3740150"/>
          <p14:tracePt t="82565" x="4521200" y="3733800"/>
          <p14:tracePt t="82582" x="4464050" y="3727450"/>
          <p14:tracePt t="82599" x="4425950" y="3714750"/>
          <p14:tracePt t="82615" x="4375150" y="3714750"/>
          <p14:tracePt t="82632" x="4349750" y="3714750"/>
          <p14:tracePt t="82648" x="4330700" y="3714750"/>
          <p14:tracePt t="82665" x="4318000" y="3714750"/>
          <p14:tracePt t="82682" x="4311650" y="3714750"/>
          <p14:tracePt t="82699" x="4305300" y="3714750"/>
          <p14:tracePt t="82716" x="4292600" y="3727450"/>
          <p14:tracePt t="82732" x="4273550" y="3740150"/>
          <p14:tracePt t="82749" x="4248150" y="3752850"/>
          <p14:tracePt t="88130" x="4254500" y="3752850"/>
          <p14:tracePt t="88151" x="4260850" y="3752850"/>
          <p14:tracePt t="88158" x="4267200" y="3752850"/>
          <p14:tracePt t="88179" x="4279900" y="3752850"/>
          <p14:tracePt t="88186" x="4292600" y="3752850"/>
          <p14:tracePt t="88200" x="4311650" y="3752850"/>
          <p14:tracePt t="88216" x="4343400" y="3752850"/>
          <p14:tracePt t="88232" x="4419600" y="3746500"/>
          <p14:tracePt t="88266" x="4667250" y="3746500"/>
          <p14:tracePt t="88299" x="4889500" y="3784600"/>
          <p14:tracePt t="88332" x="5092700" y="3835400"/>
          <p14:tracePt t="88349" x="5143500" y="3841750"/>
          <p14:tracePt t="88366" x="5187950" y="3848100"/>
          <p14:tracePt t="88382" x="5207000" y="3848100"/>
          <p14:tracePt t="88399" x="5219700" y="3848100"/>
          <p14:tracePt t="88416" x="5232400" y="3848100"/>
          <p14:tracePt t="88432" x="5232400" y="3841750"/>
          <p14:tracePt t="88449" x="5251450" y="3822700"/>
          <p14:tracePt t="88466" x="5257800" y="3810000"/>
          <p14:tracePt t="88482" x="5264150" y="3803650"/>
          <p14:tracePt t="88499" x="5270500" y="3790950"/>
          <p14:tracePt t="88516" x="5276850" y="3784600"/>
          <p14:tracePt t="88596" x="5270500" y="3784600"/>
          <p14:tracePt t="88610" x="5257800" y="3771900"/>
          <p14:tracePt t="88617" x="5245100" y="3752850"/>
          <p14:tracePt t="88623" x="5213350" y="3740150"/>
          <p14:tracePt t="88632" x="5168900" y="3714750"/>
          <p14:tracePt t="88649" x="5054600" y="3657600"/>
          <p14:tracePt t="88665" x="4826000" y="3581400"/>
          <p14:tracePt t="88682" x="4673600" y="3536950"/>
          <p14:tracePt t="88699" x="4432300" y="3498850"/>
          <p14:tracePt t="88716" x="4292600" y="3479800"/>
          <p14:tracePt t="88732" x="4178300" y="3473450"/>
          <p14:tracePt t="88749" x="4038600" y="3473450"/>
          <p14:tracePt t="88766" x="3956050" y="3486150"/>
          <p14:tracePt t="88783" x="3829050" y="3517900"/>
          <p14:tracePt t="88799" x="3759200" y="3536950"/>
          <p14:tracePt t="88816" x="3714750" y="3562350"/>
          <p14:tracePt t="88832" x="3683000" y="3587750"/>
          <p14:tracePt t="88849" x="3670300" y="3606800"/>
          <p14:tracePt t="88866" x="3651250" y="3638550"/>
          <p14:tracePt t="88882" x="3638550" y="3670300"/>
          <p14:tracePt t="88899" x="3638550" y="3702050"/>
          <p14:tracePt t="88916" x="3663950" y="3746500"/>
          <p14:tracePt t="88932" x="3702050" y="3803650"/>
          <p14:tracePt t="88949" x="3784600" y="3873500"/>
          <p14:tracePt t="88966" x="3956050" y="3981450"/>
          <p14:tracePt t="88982" x="4083050" y="4057650"/>
          <p14:tracePt t="88999" x="4254500" y="4146550"/>
          <p14:tracePt t="89016" x="4387850" y="4184650"/>
          <p14:tracePt t="89033" x="4552950" y="4216400"/>
          <p14:tracePt t="89049" x="4629150" y="4222750"/>
          <p14:tracePt t="89066" x="4686300" y="4222750"/>
          <p14:tracePt t="89082" x="4749800" y="4222750"/>
          <p14:tracePt t="89099" x="4787900" y="4210050"/>
          <p14:tracePt t="89115" x="4845050" y="4184650"/>
          <p14:tracePt t="89132" x="4914900" y="4146550"/>
          <p14:tracePt t="89149" x="4940300" y="4121150"/>
          <p14:tracePt t="89166" x="4965700" y="4095750"/>
          <p14:tracePt t="89182" x="4984750" y="4076700"/>
          <p14:tracePt t="89199" x="4997450" y="4064000"/>
          <p14:tracePt t="89215" x="5003800" y="4038600"/>
          <p14:tracePt t="89232" x="5016500" y="4000500"/>
          <p14:tracePt t="89249" x="5035550" y="3930650"/>
          <p14:tracePt t="89266" x="5048250" y="3886200"/>
          <p14:tracePt t="89283" x="5048250" y="3854450"/>
          <p14:tracePt t="89299" x="5054600" y="3829050"/>
          <p14:tracePt t="89316" x="5054600" y="3816350"/>
          <p14:tracePt t="89332" x="5054600" y="3803650"/>
          <p14:tracePt t="89349" x="5054600" y="3790950"/>
          <p14:tracePt t="89366" x="5022850" y="3765550"/>
          <p14:tracePt t="89382" x="4978400" y="3733800"/>
          <p14:tracePt t="89399" x="4902200" y="3708400"/>
          <p14:tracePt t="89415" x="4762500" y="3670300"/>
          <p14:tracePt t="89432" x="4648200" y="3651250"/>
          <p14:tracePt t="89449" x="4521200" y="3638550"/>
          <p14:tracePt t="89466" x="4298950" y="3625850"/>
          <p14:tracePt t="89482" x="4178300" y="3632200"/>
          <p14:tracePt t="89499" x="4057650" y="3638550"/>
          <p14:tracePt t="89516" x="3949700" y="3644900"/>
          <p14:tracePt t="89533" x="3867150" y="3657600"/>
          <p14:tracePt t="89549" x="3841750" y="3663950"/>
          <p14:tracePt t="89566" x="3816350" y="3670300"/>
          <p14:tracePt t="89582" x="3790950" y="3689350"/>
          <p14:tracePt t="89599" x="3778250" y="3708400"/>
          <p14:tracePt t="89616" x="3765550" y="3733800"/>
          <p14:tracePt t="89632" x="3752850" y="3765550"/>
          <p14:tracePt t="89649" x="3746500" y="3778250"/>
          <p14:tracePt t="89666" x="3746500" y="3790950"/>
          <p14:tracePt t="89683" x="3746500" y="3810000"/>
          <p14:tracePt t="89699" x="3752850" y="3816350"/>
          <p14:tracePt t="89716" x="3778250" y="3829050"/>
          <p14:tracePt t="89732" x="3810000" y="3841750"/>
          <p14:tracePt t="89749" x="3886200" y="3848100"/>
          <p14:tracePt t="89766" x="3930650" y="3848100"/>
          <p14:tracePt t="89782" x="3975100" y="3848100"/>
          <p14:tracePt t="89799" x="4019550" y="3848100"/>
          <p14:tracePt t="89816" x="4044950" y="3841750"/>
          <p14:tracePt t="89833" x="4076700" y="3841750"/>
          <p14:tracePt t="89849" x="4083050" y="3841750"/>
          <p14:tracePt t="89866" x="4095750" y="3841750"/>
          <p14:tracePt t="89910" x="4102100" y="3841750"/>
          <p14:tracePt t="90473" x="4108450" y="3841750"/>
          <p14:tracePt t="91178" x="4102100" y="3841750"/>
          <p14:tracePt t="91186" x="4089400" y="3835400"/>
          <p14:tracePt t="91193" x="4076700" y="3835400"/>
          <p14:tracePt t="91201" x="4064000" y="3829050"/>
          <p14:tracePt t="91216" x="4044950" y="3829050"/>
          <p14:tracePt t="91233" x="4032250" y="3822700"/>
          <p14:tracePt t="91249" x="4025900" y="3822700"/>
          <p14:tracePt t="91266" x="4019550" y="3822700"/>
          <p14:tracePt t="91694" x="4013200" y="3822700"/>
          <p14:tracePt t="91701" x="4000500" y="3822700"/>
          <p14:tracePt t="91715" x="3994150" y="3822700"/>
          <p14:tracePt t="91722" x="3981450" y="3829050"/>
          <p14:tracePt t="91733" x="3975100" y="3829050"/>
          <p14:tracePt t="91750" x="3956050" y="3829050"/>
          <p14:tracePt t="91766" x="3943350" y="3829050"/>
          <p14:tracePt t="91799" x="3937000" y="3829050"/>
          <p14:tracePt t="91819" x="3924300" y="3829050"/>
          <p14:tracePt t="91833" x="3917950" y="3835400"/>
          <p14:tracePt t="91850" x="3867150" y="3841750"/>
          <p14:tracePt t="91866" x="3822700" y="3854450"/>
          <p14:tracePt t="91883" x="3759200" y="3860800"/>
          <p14:tracePt t="91899" x="3733800" y="3867150"/>
          <p14:tracePt t="91917" x="3708400" y="3873500"/>
          <p14:tracePt t="91932" x="3695700" y="3873500"/>
          <p14:tracePt t="91949" x="3689350" y="3873500"/>
          <p14:tracePt t="92153" x="3670300" y="3873500"/>
          <p14:tracePt t="92160" x="3651250" y="3873500"/>
          <p14:tracePt t="92167" x="3625850" y="3873500"/>
          <p14:tracePt t="92182" x="3594100" y="3879850"/>
          <p14:tracePt t="92200" x="3568700" y="3879850"/>
          <p14:tracePt t="92216" x="3524250" y="3879850"/>
          <p14:tracePt t="92233" x="3498850" y="3879850"/>
          <p14:tracePt t="92266" x="3473450" y="3879850"/>
          <p14:tracePt t="92299" x="3467100" y="3879850"/>
          <p14:tracePt t="92355" x="3467100" y="3867150"/>
          <p14:tracePt t="92368" x="3467100" y="3860800"/>
          <p14:tracePt t="92376" x="3467100" y="3854450"/>
          <p14:tracePt t="92383" x="3467100" y="3841750"/>
          <p14:tracePt t="92399" x="3467100" y="3822700"/>
          <p14:tracePt t="92416" x="3467100" y="3790950"/>
          <p14:tracePt t="92433" x="3479800" y="3759200"/>
          <p14:tracePt t="92449" x="3498850" y="3740150"/>
          <p14:tracePt t="92466" x="3562350" y="3708400"/>
          <p14:tracePt t="92482" x="3651250" y="3702050"/>
          <p14:tracePt t="92499" x="3740150" y="3695700"/>
          <p14:tracePt t="92516" x="3835400" y="3695700"/>
          <p14:tracePt t="92532" x="3879850" y="3714750"/>
          <p14:tracePt t="92549" x="3930650" y="3727450"/>
          <p14:tracePt t="92566" x="3943350" y="3733800"/>
          <p14:tracePt t="92583" x="3943350" y="3740150"/>
          <p14:tracePt t="92633" x="3949700" y="3740150"/>
          <p14:tracePt t="92695" x="3949700" y="3746500"/>
          <p14:tracePt t="92758" x="3949700" y="3752850"/>
          <p14:tracePt t="92765" x="3943350" y="3759200"/>
          <p14:tracePt t="92771" x="3937000" y="3759200"/>
          <p14:tracePt t="92782" x="3930650" y="3759200"/>
          <p14:tracePt t="92799" x="3886200" y="3784600"/>
          <p14:tracePt t="92816" x="3848100" y="3803650"/>
          <p14:tracePt t="92832" x="3810000" y="3829050"/>
          <p14:tracePt t="92849" x="3765550" y="3848100"/>
          <p14:tracePt t="92866" x="3740150" y="3860800"/>
          <p14:tracePt t="92882" x="3702050" y="3879850"/>
          <p14:tracePt t="92899" x="3683000" y="3886200"/>
          <p14:tracePt t="92916" x="3670300" y="3892550"/>
          <p14:tracePt t="92933" x="3657600" y="3898900"/>
          <p14:tracePt t="92966" x="3651250" y="3898900"/>
          <p14:tracePt t="93168" x="3651250" y="3905250"/>
          <p14:tracePt t="93175" x="3651250" y="3911600"/>
          <p14:tracePt t="93183" x="3644900" y="3911600"/>
          <p14:tracePt t="93223" x="3644900" y="3917950"/>
          <p14:tracePt t="93320" x="3651250" y="3924300"/>
          <p14:tracePt t="93328" x="3651250" y="3930650"/>
          <p14:tracePt t="93334" x="3663950" y="3930650"/>
          <p14:tracePt t="93366" x="3733800" y="3949700"/>
          <p14:tracePt t="93400" x="3917950" y="3994150"/>
          <p14:tracePt t="93433" x="4165600" y="4070350"/>
          <p14:tracePt t="93449" x="4273550" y="4095750"/>
          <p14:tracePt t="93467" x="4419600" y="4127500"/>
          <p14:tracePt t="93482" x="4502150" y="4146550"/>
          <p14:tracePt t="93499" x="4603750" y="4171950"/>
          <p14:tracePt t="93516" x="4730750" y="4184650"/>
          <p14:tracePt t="93533" x="4832350" y="4197350"/>
          <p14:tracePt t="93550" x="4933950" y="4203700"/>
          <p14:tracePt t="93566" x="4991100" y="4203700"/>
          <p14:tracePt t="93583" x="5048250" y="4203700"/>
          <p14:tracePt t="93599" x="5105400" y="4184650"/>
          <p14:tracePt t="93616" x="5124450" y="4171950"/>
          <p14:tracePt t="93633" x="5168900" y="4152900"/>
          <p14:tracePt t="93649" x="5181600" y="4146550"/>
          <p14:tracePt t="93666" x="5194300" y="4133850"/>
          <p14:tracePt t="93682" x="5207000" y="4114800"/>
          <p14:tracePt t="93700" x="5213350" y="4114800"/>
          <p14:tracePt t="93717" x="5219700" y="4102100"/>
          <p14:tracePt t="93733" x="5226050" y="4102100"/>
          <p14:tracePt t="93835" x="5213350" y="4102100"/>
          <p14:tracePt t="93842" x="5207000" y="4095750"/>
          <p14:tracePt t="93849" x="5187950" y="4089400"/>
          <p14:tracePt t="93866" x="5124450" y="4057650"/>
          <p14:tracePt t="93883" x="4997450" y="3994150"/>
          <p14:tracePt t="93900" x="4940300" y="3962400"/>
          <p14:tracePt t="93916" x="4914900" y="3937000"/>
          <p14:tracePt t="93933" x="4876800" y="3911600"/>
          <p14:tracePt t="93949" x="4851400" y="3886200"/>
          <p14:tracePt t="93966" x="4819650" y="3867150"/>
          <p14:tracePt t="93983" x="4768850" y="3829050"/>
          <p14:tracePt t="93999" x="4730750" y="3803650"/>
          <p14:tracePt t="94016" x="4686300" y="3778250"/>
          <p14:tracePt t="94033" x="4660900" y="3759200"/>
          <p14:tracePt t="94049" x="4641850" y="3740150"/>
          <p14:tracePt t="94066" x="4622800" y="3721100"/>
          <p14:tracePt t="94082" x="4603750" y="3714750"/>
          <p14:tracePt t="94099" x="4559300" y="3695700"/>
          <p14:tracePt t="94116" x="4533900" y="3676650"/>
          <p14:tracePt t="94133" x="4502150" y="3663950"/>
          <p14:tracePt t="94149" x="4457700" y="3644900"/>
          <p14:tracePt t="94166" x="4413250" y="3625850"/>
          <p14:tracePt t="94182" x="4330700" y="3600450"/>
          <p14:tracePt t="94199" x="4273550" y="3587750"/>
          <p14:tracePt t="94216" x="4210050" y="3575050"/>
          <p14:tracePt t="94233" x="4171950" y="3568700"/>
          <p14:tracePt t="94249" x="4140200" y="3568700"/>
          <p14:tracePt t="94266" x="4083050" y="3562350"/>
          <p14:tracePt t="94283" x="4057650" y="3562350"/>
          <p14:tracePt t="94299" x="4032250" y="3562350"/>
          <p14:tracePt t="94302" x="4013200" y="3562350"/>
          <p14:tracePt t="94316" x="3994150" y="3568700"/>
          <p14:tracePt t="94333" x="3968750" y="3575050"/>
          <p14:tracePt t="94349" x="3943350" y="3581400"/>
          <p14:tracePt t="94366" x="3937000" y="3581400"/>
          <p14:tracePt t="94383" x="3930650" y="3581400"/>
          <p14:tracePt t="94426" x="3924300" y="3594100"/>
          <p14:tracePt t="94433" x="3924300" y="3606800"/>
          <p14:tracePt t="94440" x="3924300" y="3619500"/>
          <p14:tracePt t="94449" x="3924300" y="3644900"/>
          <p14:tracePt t="94466" x="3937000" y="3714750"/>
          <p14:tracePt t="94483" x="3987800" y="3860800"/>
          <p14:tracePt t="94500" x="4025900" y="3956050"/>
          <p14:tracePt t="94516" x="4083050" y="4051300"/>
          <p14:tracePt t="94532" x="4121150" y="4108450"/>
          <p14:tracePt t="94549" x="4152900" y="4140200"/>
          <p14:tracePt t="94566" x="4197350" y="4191000"/>
          <p14:tracePt t="94583" x="4216400" y="4216400"/>
          <p14:tracePt t="94600" x="4241800" y="4248150"/>
          <p14:tracePt t="94616" x="4248150" y="4260850"/>
          <p14:tracePt t="94633" x="4260850" y="4260850"/>
          <p14:tracePt t="94649" x="4267200" y="4273550"/>
          <p14:tracePt t="94666" x="4279900" y="4273550"/>
          <p14:tracePt t="94684" x="4311650" y="4279900"/>
          <p14:tracePt t="94700" x="4337050" y="4286250"/>
          <p14:tracePt t="94716" x="4362450" y="4292600"/>
          <p14:tracePt t="94733" x="4406900" y="4298950"/>
          <p14:tracePt t="94749" x="4432300" y="4298950"/>
          <p14:tracePt t="94766" x="4457700" y="4305300"/>
          <p14:tracePt t="94783" x="4464050" y="4305300"/>
          <p14:tracePt t="94800" x="4476750" y="4305300"/>
          <p14:tracePt t="94816" x="4495800" y="4298950"/>
          <p14:tracePt t="94833" x="4508500" y="4292600"/>
          <p14:tracePt t="94850" x="4533900" y="4273550"/>
          <p14:tracePt t="94866" x="4552950" y="4260850"/>
          <p14:tracePt t="94883" x="4565650" y="4241800"/>
          <p14:tracePt t="94899" x="4584700" y="4222750"/>
          <p14:tracePt t="94916" x="4597400" y="4210050"/>
          <p14:tracePt t="94933" x="4610100" y="4197350"/>
          <p14:tracePt t="94949" x="4622800" y="4178300"/>
          <p14:tracePt t="94966" x="4635500" y="4165600"/>
          <p14:tracePt t="94983" x="4673600" y="4127500"/>
          <p14:tracePt t="95000" x="4711700" y="4114800"/>
          <p14:tracePt t="95016" x="4756150" y="4076700"/>
          <p14:tracePt t="95033" x="4781550" y="4064000"/>
          <p14:tracePt t="95049" x="4800600" y="4051300"/>
          <p14:tracePt t="95066" x="4813300" y="4032250"/>
          <p14:tracePt t="95083" x="4826000" y="4013200"/>
          <p14:tracePt t="95099" x="4832350" y="3994150"/>
          <p14:tracePt t="95116" x="4838700" y="3975100"/>
          <p14:tracePt t="95133" x="4845050" y="3962400"/>
          <p14:tracePt t="95149" x="4857750" y="3930650"/>
          <p14:tracePt t="95166" x="4857750" y="3917950"/>
          <p14:tracePt t="95183" x="4857750" y="3911600"/>
          <p14:tracePt t="95200" x="4857750" y="3905250"/>
          <p14:tracePt t="95337" x="4845050" y="3905250"/>
          <p14:tracePt t="95343" x="4832350" y="3898900"/>
          <p14:tracePt t="95350" x="4806950" y="3892550"/>
          <p14:tracePt t="95366" x="4724400" y="3860800"/>
          <p14:tracePt t="95383" x="4629150" y="3822700"/>
          <p14:tracePt t="95399" x="4521200" y="3771900"/>
          <p14:tracePt t="95416" x="4457700" y="3746500"/>
          <p14:tracePt t="95433" x="4413250" y="3714750"/>
          <p14:tracePt t="95449" x="4324350" y="3663950"/>
          <p14:tracePt t="95466" x="4254500" y="3619500"/>
          <p14:tracePt t="95482" x="4114800" y="3556000"/>
          <p14:tracePt t="95500" x="4032250" y="3517900"/>
          <p14:tracePt t="95516" x="3962400" y="3505200"/>
          <p14:tracePt t="95533" x="3854450" y="3460750"/>
          <p14:tracePt t="95549" x="3784600" y="3454400"/>
          <p14:tracePt t="95566" x="3702050" y="3448050"/>
          <p14:tracePt t="95583" x="3657600" y="3448050"/>
          <p14:tracePt t="95599" x="3613150" y="3448050"/>
          <p14:tracePt t="95616" x="3568700" y="3454400"/>
          <p14:tracePt t="95633" x="3556000" y="3454400"/>
          <p14:tracePt t="95649" x="3543300" y="3467100"/>
          <p14:tracePt t="95666" x="3524250" y="3467100"/>
          <p14:tracePt t="95683" x="3524250" y="3486150"/>
          <p14:tracePt t="95699" x="3505200" y="3498850"/>
          <p14:tracePt t="95716" x="3492500" y="3517900"/>
          <p14:tracePt t="95734" x="3473450" y="3575050"/>
          <p14:tracePt t="95749" x="3460750" y="3613150"/>
          <p14:tracePt t="95766" x="3454400" y="3663950"/>
          <p14:tracePt t="95783" x="3448050" y="3733800"/>
          <p14:tracePt t="95800" x="3448050" y="3771900"/>
          <p14:tracePt t="95802" x="3448050" y="3797300"/>
          <p14:tracePt t="95817" x="3467100" y="3867150"/>
          <p14:tracePt t="95833" x="3492500" y="3937000"/>
          <p14:tracePt t="95849" x="3530600" y="4000500"/>
          <p14:tracePt t="95866" x="3587750" y="4083050"/>
          <p14:tracePt t="95883" x="3638550" y="4127500"/>
          <p14:tracePt t="95900" x="3721100" y="4165600"/>
          <p14:tracePt t="95916" x="3803650" y="4184650"/>
          <p14:tracePt t="95933" x="3867150" y="4191000"/>
          <p14:tracePt t="95949" x="3962400" y="4203700"/>
          <p14:tracePt t="95966" x="4006850" y="4210050"/>
          <p14:tracePt t="95983" x="4076700" y="4216400"/>
          <p14:tracePt t="95999" x="4121150" y="4216400"/>
          <p14:tracePt t="96016" x="4191000" y="4210050"/>
          <p14:tracePt t="96032" x="4260850" y="4203700"/>
          <p14:tracePt t="96049" x="4292600" y="4191000"/>
          <p14:tracePt t="96066" x="4343400" y="4178300"/>
          <p14:tracePt t="96083" x="4362450" y="4178300"/>
          <p14:tracePt t="96099" x="4381500" y="4165600"/>
          <p14:tracePt t="96116" x="4419600" y="4146550"/>
          <p14:tracePt t="96133" x="4451350" y="4140200"/>
          <p14:tracePt t="96149" x="4476750" y="4127500"/>
          <p14:tracePt t="96166" x="4489450" y="4114800"/>
          <p14:tracePt t="96183" x="4502150" y="4114800"/>
          <p14:tracePt t="96199" x="4508500" y="4108450"/>
          <p14:tracePt t="96216" x="4514850" y="4102100"/>
          <p14:tracePt t="96232" x="4521200" y="4102100"/>
          <p14:tracePt t="96288" x="4527550" y="4102100"/>
          <p14:tracePt t="96295" x="4533900" y="4102100"/>
          <p14:tracePt t="96302" x="4540250" y="4095750"/>
          <p14:tracePt t="96316" x="4572000" y="4089400"/>
          <p14:tracePt t="96333" x="4603750" y="4076700"/>
          <p14:tracePt t="96349" x="4629150" y="4070350"/>
          <p14:tracePt t="96366" x="4667250" y="4064000"/>
          <p14:tracePt t="96383" x="4673600" y="4057650"/>
          <p14:tracePt t="96421" x="4673600" y="4051300"/>
          <p14:tracePt t="96448" x="4679950" y="4044950"/>
          <p14:tracePt t="96455" x="4679950" y="4038600"/>
          <p14:tracePt t="96469" x="4686300" y="4032250"/>
          <p14:tracePt t="96483" x="4686300" y="4025900"/>
          <p14:tracePt t="96499" x="4692650" y="4019550"/>
          <p14:tracePt t="96533" x="4699000" y="4013200"/>
          <p14:tracePt t="96580" x="4699000" y="4006850"/>
          <p14:tracePt t="96587" x="4699000" y="4000500"/>
          <p14:tracePt t="96599" x="4705350" y="3994150"/>
          <p14:tracePt t="96616" x="4711700" y="3981450"/>
          <p14:tracePt t="96633" x="4724400" y="3975100"/>
          <p14:tracePt t="96649" x="4730750" y="3962400"/>
          <p14:tracePt t="96705" x="4730750" y="3956050"/>
          <p14:tracePt t="96782" x="4730750" y="3949700"/>
          <p14:tracePt t="98184" x="4724400" y="3943350"/>
          <p14:tracePt t="98191" x="4705350" y="3937000"/>
          <p14:tracePt t="98199" x="4692650" y="3937000"/>
          <p14:tracePt t="98216" x="4660900" y="3924300"/>
          <p14:tracePt t="98233" x="4622800" y="3911600"/>
          <p14:tracePt t="98249" x="4616450" y="3905250"/>
          <p14:tracePt t="98266" x="4603750" y="3905250"/>
          <p14:tracePt t="98299" x="4597400" y="3905250"/>
          <p14:tracePt t="98545" x="4591050" y="3905250"/>
          <p14:tracePt t="98552" x="4584700" y="3905250"/>
          <p14:tracePt t="98566" x="4565650" y="3905250"/>
          <p14:tracePt t="98573" x="4540250" y="3905250"/>
          <p14:tracePt t="98583" x="4521200" y="3905250"/>
          <p14:tracePt t="98599" x="4464050" y="3905250"/>
          <p14:tracePt t="98616" x="4368800" y="3892550"/>
          <p14:tracePt t="98633" x="4330700" y="3886200"/>
          <p14:tracePt t="98649" x="4305300" y="3879850"/>
          <p14:tracePt t="98666" x="4292600" y="3879850"/>
          <p14:tracePt t="98699" x="4286250" y="3879850"/>
          <p14:tracePt t="98733" x="4279900" y="3879850"/>
          <p14:tracePt t="98754" x="4273550" y="3879850"/>
          <p14:tracePt t="98761" x="4260850" y="3879850"/>
          <p14:tracePt t="98768" x="4241800" y="3879850"/>
          <p14:tracePt t="98783" x="4184650" y="3879850"/>
          <p14:tracePt t="98799" x="4121150" y="3879850"/>
          <p14:tracePt t="98816" x="4038600" y="3873500"/>
          <p14:tracePt t="98833" x="4006850" y="3867150"/>
          <p14:tracePt t="98849" x="3987800" y="3860800"/>
          <p14:tracePt t="98866" x="3956050" y="3860800"/>
          <p14:tracePt t="98883" x="3937000" y="3860800"/>
          <p14:tracePt t="98900" x="3905250" y="3860800"/>
          <p14:tracePt t="98916" x="3886200" y="3860800"/>
          <p14:tracePt t="98933" x="3860800" y="3860800"/>
          <p14:tracePt t="98949" x="3822700" y="3867150"/>
          <p14:tracePt t="98966" x="3797300" y="3867150"/>
          <p14:tracePt t="98983" x="3752850" y="3873500"/>
          <p14:tracePt t="98999" x="3727450" y="3879850"/>
          <p14:tracePt t="99016" x="3702050" y="3892550"/>
          <p14:tracePt t="99033" x="3663950" y="3898900"/>
          <p14:tracePt t="99049" x="3651250" y="3905250"/>
          <p14:tracePt t="99066" x="3619500" y="3911600"/>
          <p14:tracePt t="99083" x="3600450" y="3924300"/>
          <p14:tracePt t="99099" x="3575050" y="3924300"/>
          <p14:tracePt t="99116" x="3562350" y="3924300"/>
          <p14:tracePt t="99133" x="3549650" y="3930650"/>
          <p14:tracePt t="99150" x="3543300" y="3930650"/>
          <p14:tracePt t="99706" x="3594100" y="3930650"/>
          <p14:tracePt t="99713" x="3683000" y="3930650"/>
          <p14:tracePt t="99720" x="3778250" y="3930650"/>
          <p14:tracePt t="99733" x="3873500" y="3930650"/>
          <p14:tracePt t="99749" x="4159250" y="3962400"/>
          <p14:tracePt t="99766" x="4318000" y="3987800"/>
          <p14:tracePt t="99783" x="4495800" y="4019550"/>
          <p14:tracePt t="99816" x="4629150" y="4019550"/>
          <p14:tracePt t="99817" x="4648200" y="4019550"/>
          <p14:tracePt t="99849" x="4686300" y="4019550"/>
          <p14:tracePt t="99883" x="4692650" y="4019550"/>
          <p14:tracePt t="99922" x="4692650" y="4006850"/>
          <p14:tracePt t="99933" x="4692650" y="4000500"/>
          <p14:tracePt t="99949" x="4699000" y="3937000"/>
          <p14:tracePt t="99966" x="4699000" y="3911600"/>
          <p14:tracePt t="99983" x="4692650" y="3886200"/>
          <p14:tracePt t="99999" x="4673600" y="3848100"/>
          <p14:tracePt t="100016" x="4635500" y="3829050"/>
          <p14:tracePt t="100033" x="4603750" y="3803650"/>
          <p14:tracePt t="100049" x="4540250" y="3778250"/>
          <p14:tracePt t="100066" x="4476750" y="3765550"/>
          <p14:tracePt t="100083" x="4330700" y="3752850"/>
          <p14:tracePt t="100099" x="4216400" y="3752850"/>
          <p14:tracePt t="100116" x="4076700" y="3752850"/>
          <p14:tracePt t="100133" x="3987800" y="3752850"/>
          <p14:tracePt t="100149" x="3917950" y="3752850"/>
          <p14:tracePt t="100166" x="3841750" y="3759200"/>
          <p14:tracePt t="100183" x="3778250" y="3759200"/>
          <p14:tracePt t="100200" x="3727450" y="3765550"/>
          <p14:tracePt t="100216" x="3676650" y="3771900"/>
          <p14:tracePt t="100233" x="3644900" y="3784600"/>
          <p14:tracePt t="100249" x="3625850" y="3784600"/>
          <p14:tracePt t="100266" x="3613150" y="3790950"/>
          <p14:tracePt t="100283" x="3600450" y="3797300"/>
          <p14:tracePt t="100299" x="3594100" y="3803650"/>
          <p14:tracePt t="100316" x="3587750" y="3816350"/>
          <p14:tracePt t="100333" x="3581400" y="3841750"/>
          <p14:tracePt t="100349" x="3575050" y="3873500"/>
          <p14:tracePt t="100366" x="3575050" y="3930650"/>
          <p14:tracePt t="100383" x="3587750" y="3981450"/>
          <p14:tracePt t="100399" x="3613150" y="4025900"/>
          <p14:tracePt t="100416" x="3676650" y="4095750"/>
          <p14:tracePt t="100433" x="3746500" y="4152900"/>
          <p14:tracePt t="100450" x="3867150" y="4203700"/>
          <p14:tracePt t="100466" x="3949700" y="4222750"/>
          <p14:tracePt t="100483" x="4025900" y="4235450"/>
          <p14:tracePt t="100499" x="4159250" y="4260850"/>
          <p14:tracePt t="100516" x="4260850" y="4267200"/>
          <p14:tracePt t="100533" x="4368800" y="4267200"/>
          <p14:tracePt t="100549" x="4483100" y="4241800"/>
          <p14:tracePt t="100566" x="4540250" y="4216400"/>
          <p14:tracePt t="100583" x="4603750" y="4191000"/>
          <p14:tracePt t="100599" x="4629150" y="4165600"/>
          <p14:tracePt t="100617" x="4654550" y="4146550"/>
          <p14:tracePt t="100633" x="4679950" y="4102100"/>
          <p14:tracePt t="100649" x="4692650" y="4083050"/>
          <p14:tracePt t="100666" x="4705350" y="4057650"/>
          <p14:tracePt t="100683" x="4705350" y="4019550"/>
          <p14:tracePt t="100699" x="4705350" y="4000500"/>
          <p14:tracePt t="100716" x="4699000" y="3962400"/>
          <p14:tracePt t="100733" x="4692650" y="3937000"/>
          <p14:tracePt t="100749" x="4673600" y="3905250"/>
          <p14:tracePt t="100766" x="4654550" y="3886200"/>
          <p14:tracePt t="100783" x="4641850" y="3873500"/>
          <p14:tracePt t="100799" x="4610100" y="3848100"/>
          <p14:tracePt t="100816" x="4578350" y="3829050"/>
          <p14:tracePt t="100833" x="4533900" y="3810000"/>
          <p14:tracePt t="100849" x="4489450" y="3797300"/>
          <p14:tracePt t="100866" x="4451350" y="3784600"/>
          <p14:tracePt t="100883" x="4356100" y="3771900"/>
          <p14:tracePt t="100899" x="4298950" y="3759200"/>
          <p14:tracePt t="100916" x="4235450" y="3752850"/>
          <p14:tracePt t="100933" x="4197350" y="3746500"/>
          <p14:tracePt t="100949" x="4159250" y="3746500"/>
          <p14:tracePt t="100966" x="4108450" y="3740150"/>
          <p14:tracePt t="100983" x="4070350" y="3740150"/>
          <p14:tracePt t="100999" x="4006850" y="3733800"/>
          <p14:tracePt t="101016" x="3968750" y="3733800"/>
          <p14:tracePt t="101033" x="3924300" y="3733800"/>
          <p14:tracePt t="101049" x="3873500" y="3733800"/>
          <p14:tracePt t="101066" x="3841750" y="3733800"/>
          <p14:tracePt t="101083" x="3797300" y="3746500"/>
          <p14:tracePt t="101099" x="3765550" y="3765550"/>
          <p14:tracePt t="101116" x="3746500" y="3771900"/>
          <p14:tracePt t="101133" x="3714750" y="3790950"/>
          <p14:tracePt t="101150" x="3695700" y="3803650"/>
          <p14:tracePt t="101166" x="3663950" y="3829050"/>
          <p14:tracePt t="101183" x="3651250" y="3848100"/>
          <p14:tracePt t="101199" x="3625850" y="3873500"/>
          <p14:tracePt t="101216" x="3606800" y="3911600"/>
          <p14:tracePt t="101233" x="3587750" y="3937000"/>
          <p14:tracePt t="101249" x="3587750" y="3968750"/>
          <p14:tracePt t="101266" x="3587750" y="3987800"/>
          <p14:tracePt t="101283" x="3594100" y="4006850"/>
          <p14:tracePt t="101299" x="3613150" y="4051300"/>
          <p14:tracePt t="101316" x="3638550" y="4076700"/>
          <p14:tracePt t="101333" x="3670300" y="4108450"/>
          <p14:tracePt t="101349" x="3695700" y="4121150"/>
          <p14:tracePt t="101366" x="3721100" y="4133850"/>
          <p14:tracePt t="101383" x="3765550" y="4159250"/>
          <p14:tracePt t="101399" x="3790950" y="4165600"/>
          <p14:tracePt t="101416" x="3829050" y="4178300"/>
          <p14:tracePt t="101433" x="3848100" y="4191000"/>
          <p14:tracePt t="101449" x="3873500" y="4191000"/>
          <p14:tracePt t="101466" x="3905250" y="4191000"/>
          <p14:tracePt t="101483" x="3930650" y="4191000"/>
          <p14:tracePt t="101499" x="3987800" y="4184650"/>
          <p14:tracePt t="101516" x="4025900" y="4178300"/>
          <p14:tracePt t="101533" x="4057650" y="4165600"/>
          <p14:tracePt t="101549" x="4108450" y="4146550"/>
          <p14:tracePt t="101566" x="4140200" y="4133850"/>
          <p14:tracePt t="101583" x="4171950" y="4127500"/>
          <p14:tracePt t="101599" x="4184650" y="4121150"/>
          <p14:tracePt t="101616" x="4203700" y="4108450"/>
          <p14:tracePt t="101633" x="4235450" y="4095750"/>
          <p14:tracePt t="101649" x="4267200" y="4070350"/>
          <p14:tracePt t="101666" x="4311650" y="4051300"/>
          <p14:tracePt t="101683" x="4349750" y="4032250"/>
          <p14:tracePt t="101699" x="4375150" y="4000500"/>
          <p14:tracePt t="101716" x="4432300" y="3962400"/>
          <p14:tracePt t="101733" x="4457700" y="3930650"/>
          <p14:tracePt t="101749" x="4508500" y="3879850"/>
          <p14:tracePt t="101766" x="4540250" y="3867150"/>
          <p14:tracePt t="101783" x="4552950" y="3848100"/>
          <p14:tracePt t="101799" x="4565650" y="3841750"/>
          <p14:tracePt t="104001" x="4559300" y="3841750"/>
          <p14:tracePt t="104008" x="4546600" y="3841750"/>
          <p14:tracePt t="104016" x="4533900" y="3835400"/>
          <p14:tracePt t="104033" x="4495800" y="3822700"/>
          <p14:tracePt t="104050" x="4445000" y="3816350"/>
          <p14:tracePt t="104066" x="4406900" y="3803650"/>
          <p14:tracePt t="104083" x="4375150" y="3790950"/>
          <p14:tracePt t="104116" x="4292600" y="3765550"/>
          <p14:tracePt t="104150" x="4248150" y="3765550"/>
          <p14:tracePt t="104183" x="4165600" y="3746500"/>
          <p14:tracePt t="104200" x="4102100" y="3733800"/>
          <p14:tracePt t="104217" x="4013200" y="3721100"/>
          <p14:tracePt t="104233" x="3937000" y="3714750"/>
          <p14:tracePt t="104250" x="3867150" y="3702050"/>
          <p14:tracePt t="104266" x="3746500" y="3683000"/>
          <p14:tracePt t="104283" x="3625850" y="3676650"/>
          <p14:tracePt t="104300" x="3498850" y="3676650"/>
          <p14:tracePt t="104316" x="3422650" y="3670300"/>
          <p14:tracePt t="104333" x="3352800" y="3670300"/>
          <p14:tracePt t="104350" x="3257550" y="3670300"/>
          <p14:tracePt t="104366" x="3187700" y="3676650"/>
          <p14:tracePt t="104383" x="3117850" y="3689350"/>
          <p14:tracePt t="104400" x="3073400" y="3689350"/>
          <p14:tracePt t="104416" x="3060700" y="3695700"/>
          <p14:tracePt t="104433" x="3028950" y="3714750"/>
          <p14:tracePt t="104450" x="3016250" y="3721100"/>
          <p14:tracePt t="104466" x="2997200" y="3733800"/>
          <p14:tracePt t="104483" x="2978150" y="3746500"/>
          <p14:tracePt t="104500" x="2971800" y="3771900"/>
          <p14:tracePt t="104516" x="2952750" y="3810000"/>
          <p14:tracePt t="104533" x="2946400" y="3841750"/>
          <p14:tracePt t="104550" x="2940050" y="3917950"/>
          <p14:tracePt t="104566" x="2940050" y="3962400"/>
          <p14:tracePt t="104583" x="2940050" y="4000500"/>
          <p14:tracePt t="104600" x="2952750" y="4044950"/>
          <p14:tracePt t="104616" x="2959100" y="4064000"/>
          <p14:tracePt t="104633" x="2984500" y="4089400"/>
          <p14:tracePt t="104650" x="2997200" y="4102100"/>
          <p14:tracePt t="104666" x="3009900" y="4108450"/>
          <p14:tracePt t="104683" x="3041650" y="4114800"/>
          <p14:tracePt t="104700" x="3073400" y="4121150"/>
          <p14:tracePt t="104716" x="3143250" y="4127500"/>
          <p14:tracePt t="104733" x="3213100" y="4127500"/>
          <p14:tracePt t="104750" x="3289300" y="4121150"/>
          <p14:tracePt t="104766" x="3384550" y="4102100"/>
          <p14:tracePt t="104783" x="3435350" y="4095750"/>
          <p14:tracePt t="104800" x="3543300" y="4083050"/>
          <p14:tracePt t="104816" x="3619500" y="4064000"/>
          <p14:tracePt t="104833" x="3695700" y="4051300"/>
          <p14:tracePt t="104850" x="3790950" y="4038600"/>
          <p14:tracePt t="104866" x="3848100" y="4025900"/>
          <p14:tracePt t="104883" x="3937000" y="4000500"/>
          <p14:tracePt t="104900" x="3975100" y="3987800"/>
          <p14:tracePt t="104916" x="4025900" y="3975100"/>
          <p14:tracePt t="104933" x="4089400" y="3956050"/>
          <p14:tracePt t="104950" x="4133850" y="3937000"/>
          <p14:tracePt t="104967" x="4184650" y="3924300"/>
          <p14:tracePt t="104983" x="4216400" y="3911600"/>
          <p14:tracePt t="105000" x="4235450" y="3898900"/>
          <p14:tracePt t="105016" x="4254500" y="3886200"/>
          <p14:tracePt t="105033" x="4273550" y="3879850"/>
          <p14:tracePt t="105050" x="4279900" y="3867150"/>
          <p14:tracePt t="105066" x="4286250" y="3860800"/>
          <p14:tracePt t="105083" x="4292600" y="3854450"/>
          <p14:tracePt t="105120" x="4298950" y="3854450"/>
          <p14:tracePt t="105133" x="4298950" y="3848100"/>
          <p14:tracePt t="105266" x="4286250" y="3841750"/>
          <p14:tracePt t="105273" x="4273550" y="3841750"/>
          <p14:tracePt t="105283" x="4254500" y="3829050"/>
          <p14:tracePt t="105300" x="4203700" y="3810000"/>
          <p14:tracePt t="105301" x="4184650" y="3810000"/>
          <p14:tracePt t="105316" x="4114800" y="3790950"/>
          <p14:tracePt t="105333" x="4057650" y="3778250"/>
          <p14:tracePt t="105350" x="3962400" y="3765550"/>
          <p14:tracePt t="105366" x="3905250" y="3752850"/>
          <p14:tracePt t="105383" x="3835400" y="3733800"/>
          <p14:tracePt t="105400" x="3727450" y="3727450"/>
          <p14:tracePt t="105416" x="3619500" y="3727450"/>
          <p14:tracePt t="105433" x="3498850" y="3727450"/>
          <p14:tracePt t="105450" x="3448050" y="3727450"/>
          <p14:tracePt t="105467" x="3409950" y="3727450"/>
          <p14:tracePt t="105483" x="3371850" y="3727450"/>
          <p14:tracePt t="105500" x="3365500" y="3727450"/>
          <p14:tracePt t="105516" x="3346450" y="3733800"/>
          <p14:tracePt t="105586" x="3340100" y="3740150"/>
          <p14:tracePt t="105753" x="3333750" y="3746500"/>
          <p14:tracePt t="105766" x="3333750" y="3752850"/>
          <p14:tracePt t="105773" x="3333750" y="3759200"/>
          <p14:tracePt t="105783" x="3327400" y="3765550"/>
          <p14:tracePt t="105800" x="3327400" y="3778250"/>
          <p14:tracePt t="105816" x="3327400" y="3803650"/>
          <p14:tracePt t="105833" x="3327400" y="3816350"/>
          <p14:tracePt t="105850" x="3327400" y="3848100"/>
          <p14:tracePt t="105866" x="3327400" y="3873500"/>
          <p14:tracePt t="105884" x="3327400" y="3905250"/>
          <p14:tracePt t="105900" x="3333750" y="3937000"/>
          <p14:tracePt t="105916" x="3346450" y="3968750"/>
          <p14:tracePt t="105933" x="3352800" y="3994150"/>
          <p14:tracePt t="105950" x="3352800" y="4000500"/>
          <p14:tracePt t="105966" x="3359150" y="4013200"/>
          <p14:tracePt t="105983" x="3359150" y="4025900"/>
          <p14:tracePt t="106000" x="3359150" y="4032250"/>
          <p14:tracePt t="106016" x="3365500" y="4044950"/>
          <p14:tracePt t="106050" x="3365500" y="4051300"/>
          <p14:tracePt t="106149" x="3371850" y="4051300"/>
          <p14:tracePt t="106155" x="3378200" y="4044950"/>
          <p14:tracePt t="106169" x="3378200" y="4038600"/>
          <p14:tracePt t="106183" x="3397250" y="4019550"/>
          <p14:tracePt t="106200" x="3409950" y="4000500"/>
          <p14:tracePt t="106216" x="3435350" y="3962400"/>
          <p14:tracePt t="106233" x="3486150" y="3892550"/>
          <p14:tracePt t="106250" x="3530600" y="3835400"/>
          <p14:tracePt t="106266" x="3613150" y="3752850"/>
          <p14:tracePt t="106283" x="3670300" y="3689350"/>
          <p14:tracePt t="106300" x="3740150" y="3625850"/>
          <p14:tracePt t="106302" x="3778250" y="3594100"/>
          <p14:tracePt t="106316" x="3854450" y="3530600"/>
          <p14:tracePt t="106333" x="3930650" y="3479800"/>
          <p14:tracePt t="106350" x="4013200" y="3435350"/>
          <p14:tracePt t="106366" x="4159250" y="3378200"/>
          <p14:tracePt t="106383" x="4248150" y="3365500"/>
          <p14:tracePt t="106400" x="4349750" y="3365500"/>
          <p14:tracePt t="106416" x="4400550" y="3365500"/>
          <p14:tracePt t="106433" x="4457700" y="3371850"/>
          <p14:tracePt t="106450" x="4476750" y="3378200"/>
          <p14:tracePt t="106466" x="4489450" y="3378200"/>
          <p14:tracePt t="106483" x="4495800" y="3378200"/>
          <p14:tracePt t="106500" x="4502150" y="3384550"/>
          <p14:tracePt t="106559" x="4502150" y="3390900"/>
          <p14:tracePt t="106587" x="4502150" y="3397250"/>
          <p14:tracePt t="106684" x="4495800" y="3397250"/>
          <p14:tracePt t="106698" x="4483100" y="3397250"/>
          <p14:tracePt t="106705" x="4470400" y="3397250"/>
          <p14:tracePt t="106716" x="4457700" y="3403600"/>
          <p14:tracePt t="106733" x="4406900" y="3409950"/>
          <p14:tracePt t="106750" x="4362450" y="3416300"/>
          <p14:tracePt t="106767" x="4324350" y="3429000"/>
          <p14:tracePt t="106783" x="4305300" y="3441700"/>
          <p14:tracePt t="106800" x="4279900" y="3441700"/>
          <p14:tracePt t="106816" x="4248150" y="3454400"/>
          <p14:tracePt t="106833" x="4222750" y="3467100"/>
          <p14:tracePt t="106850" x="4191000" y="3486150"/>
          <p14:tracePt t="106866" x="4133850" y="3505200"/>
          <p14:tracePt t="106883" x="4102100" y="3524250"/>
          <p14:tracePt t="106900" x="4070350" y="3543300"/>
          <p14:tracePt t="106916" x="4064000" y="3556000"/>
          <p14:tracePt t="106933" x="4044950" y="3568700"/>
          <p14:tracePt t="106950" x="4038600" y="3581400"/>
          <p14:tracePt t="106966" x="4032250" y="3606800"/>
          <p14:tracePt t="106983" x="4032250" y="3657600"/>
          <p14:tracePt t="107000" x="4038600" y="3702050"/>
          <p14:tracePt t="107016" x="4076700" y="3778250"/>
          <p14:tracePt t="107033" x="4191000" y="3879850"/>
          <p14:tracePt t="107050" x="4279900" y="3930650"/>
          <p14:tracePt t="107066" x="4400550" y="4000500"/>
          <p14:tracePt t="107083" x="4438650" y="4019550"/>
          <p14:tracePt t="107100" x="4483100" y="4032250"/>
          <p14:tracePt t="107117" x="4508500" y="4032250"/>
          <p14:tracePt t="107133" x="4514850" y="4032250"/>
          <p14:tracePt t="107150" x="4527550" y="4032250"/>
          <p14:tracePt t="107184" x="4540250" y="4019550"/>
          <p14:tracePt t="107200" x="4546600" y="4000500"/>
          <p14:tracePt t="107216" x="4546600" y="3981450"/>
          <p14:tracePt t="107233" x="4546600" y="3962400"/>
          <p14:tracePt t="107250" x="4540250" y="3930650"/>
          <p14:tracePt t="107267" x="4527550" y="3905250"/>
          <p14:tracePt t="107283" x="4495800" y="3841750"/>
          <p14:tracePt t="107300" x="4451350" y="3797300"/>
          <p14:tracePt t="107318" x="4343400" y="3727450"/>
          <p14:tracePt t="107333" x="4241800" y="3670300"/>
          <p14:tracePt t="107350" x="4121150" y="3644900"/>
          <p14:tracePt t="107367" x="3956050" y="3619500"/>
          <p14:tracePt t="107384" x="3867150" y="3619500"/>
          <p14:tracePt t="107400" x="3759200" y="3657600"/>
          <p14:tracePt t="107417" x="3689350" y="3689350"/>
          <p14:tracePt t="107433" x="3638550" y="3721100"/>
          <p14:tracePt t="107450" x="3568700" y="3784600"/>
          <p14:tracePt t="107467" x="3543300" y="3822700"/>
          <p14:tracePt t="107484" x="3524250" y="3873500"/>
          <p14:tracePt t="107500" x="3511550" y="3905250"/>
          <p14:tracePt t="107517" x="3511550" y="3930650"/>
          <p14:tracePt t="107533" x="3524250" y="3962400"/>
          <p14:tracePt t="107550" x="3549650" y="3994150"/>
          <p14:tracePt t="107568" x="3613150" y="4038600"/>
          <p14:tracePt t="107584" x="3657600" y="4070350"/>
          <p14:tracePt t="107600" x="3702050" y="4095750"/>
          <p14:tracePt t="107617" x="3752850" y="4108450"/>
          <p14:tracePt t="107633" x="3784600" y="4114800"/>
          <p14:tracePt t="107650" x="3829050" y="4127500"/>
          <p14:tracePt t="107667" x="3848100" y="4127500"/>
          <p14:tracePt t="107683" x="3867150" y="4127500"/>
          <p14:tracePt t="107700" x="3898900" y="4114800"/>
          <p14:tracePt t="107717" x="3924300" y="4102100"/>
          <p14:tracePt t="107734" x="3956050" y="4076700"/>
          <p14:tracePt t="107750" x="3968750" y="4057650"/>
          <p14:tracePt t="107767" x="3975100" y="4044950"/>
          <p14:tracePt t="107783" x="3994150" y="4025900"/>
          <p14:tracePt t="107800" x="4013200" y="4006850"/>
          <p14:tracePt t="107817" x="4038600" y="3981450"/>
          <p14:tracePt t="107833" x="4051300" y="3956050"/>
          <p14:tracePt t="107850" x="4064000" y="3930650"/>
          <p14:tracePt t="107867" x="4070350" y="3905250"/>
          <p14:tracePt t="107883" x="4070350" y="3892550"/>
          <p14:tracePt t="107985" x="4057650" y="3892550"/>
          <p14:tracePt t="107992" x="4044950" y="3892550"/>
          <p14:tracePt t="108000" x="4013200" y="3886200"/>
          <p14:tracePt t="108017" x="3949700" y="3873500"/>
          <p14:tracePt t="108033" x="3848100" y="3867150"/>
          <p14:tracePt t="108050" x="3797300" y="3867150"/>
          <p14:tracePt t="108067" x="3746500" y="3867150"/>
          <p14:tracePt t="108083" x="3733800" y="3867150"/>
          <p14:tracePt t="108100" x="3721100" y="3867150"/>
          <p14:tracePt t="108117" x="3714750" y="3867150"/>
          <p14:tracePt t="108192" x="3708400" y="3867150"/>
          <p14:tracePt t="114913" x="3702050" y="3879850"/>
          <p14:tracePt t="114921" x="3683000" y="3898900"/>
          <p14:tracePt t="114927" x="3663950" y="3911600"/>
          <p14:tracePt t="114934" x="3625850" y="3937000"/>
          <p14:tracePt t="114950" x="3568700" y="4006850"/>
          <p14:tracePt t="114967" x="3498850" y="4083050"/>
          <p14:tracePt t="114984" x="3371850" y="4203700"/>
          <p14:tracePt t="115001" x="3282950" y="4273550"/>
          <p14:tracePt t="115034" x="3048000" y="4413250"/>
          <p14:tracePt t="115067" x="2882900" y="4489450"/>
          <p14:tracePt t="115101" x="2768600" y="4546600"/>
          <p14:tracePt t="115117" x="2724150" y="4578350"/>
          <p14:tracePt t="115134" x="2698750" y="4597400"/>
          <p14:tracePt t="115150" x="2667000" y="4610100"/>
          <p14:tracePt t="115184" x="2660650" y="4610100"/>
          <p14:tracePt t="115200" x="2660650" y="4616450"/>
          <p14:tracePt t="115344" x="2673350" y="4616450"/>
          <p14:tracePt t="115351" x="2679700" y="4616450"/>
          <p14:tracePt t="115357" x="2692400" y="4610100"/>
          <p14:tracePt t="115367" x="2698750" y="4603750"/>
          <p14:tracePt t="115384" x="2736850" y="4597400"/>
          <p14:tracePt t="115400" x="2800350" y="4591050"/>
          <p14:tracePt t="115417" x="2857500" y="4597400"/>
          <p14:tracePt t="115434" x="2927350" y="4610100"/>
          <p14:tracePt t="115451" x="3035300" y="4648200"/>
          <p14:tracePt t="115467" x="3117850" y="4679950"/>
          <p14:tracePt t="115484" x="3225800" y="4724400"/>
          <p14:tracePt t="115501" x="3282950" y="4743450"/>
          <p14:tracePt t="115517" x="3352800" y="4756150"/>
          <p14:tracePt t="115534" x="3473450" y="4768850"/>
          <p14:tracePt t="115551" x="3562350" y="4775200"/>
          <p14:tracePt t="115567" x="3644900" y="4787900"/>
          <p14:tracePt t="115584" x="3695700" y="4787900"/>
          <p14:tracePt t="115600" x="3721100" y="4787900"/>
          <p14:tracePt t="115617" x="3740150" y="4794250"/>
          <p14:tracePt t="115634" x="3746500" y="4794250"/>
          <p14:tracePt t="115880" x="3740150" y="4794250"/>
          <p14:tracePt t="115894" x="3733800" y="4794250"/>
          <p14:tracePt t="115901" x="3721100" y="4794250"/>
          <p14:tracePt t="115908" x="3702050" y="4787900"/>
          <p14:tracePt t="115917" x="3689350" y="4781550"/>
          <p14:tracePt t="115934" x="3632200" y="4756150"/>
          <p14:tracePt t="115951" x="3536950" y="4718050"/>
          <p14:tracePt t="115967" x="3479800" y="4705350"/>
          <p14:tracePt t="115984" x="3384550" y="4679950"/>
          <p14:tracePt t="116000" x="3327400" y="4667250"/>
          <p14:tracePt t="116017" x="3257550" y="4641850"/>
          <p14:tracePt t="116034" x="3143250" y="4629150"/>
          <p14:tracePt t="116051" x="3054350" y="4622800"/>
          <p14:tracePt t="116068" x="2965450" y="4616450"/>
          <p14:tracePt t="116084" x="2927350" y="4616450"/>
          <p14:tracePt t="116100" x="2882900" y="4610100"/>
          <p14:tracePt t="116117" x="2844800" y="4610100"/>
          <p14:tracePt t="116134" x="2819400" y="4610100"/>
          <p14:tracePt t="116151" x="2787650" y="4616450"/>
          <p14:tracePt t="116167" x="2768600" y="4622800"/>
          <p14:tracePt t="116184" x="2762250" y="4622800"/>
          <p14:tracePt t="116201" x="2762250" y="4629150"/>
          <p14:tracePt t="116220" x="2755900" y="4629150"/>
          <p14:tracePt t="116429" x="2755900" y="4622800"/>
          <p14:tracePt t="116436" x="2755900" y="4616450"/>
          <p14:tracePt t="116443" x="2755900" y="4610100"/>
          <p14:tracePt t="117499" x="2736850" y="4603750"/>
          <p14:tracePt t="117506" x="2705100" y="4591050"/>
          <p14:tracePt t="117518" x="2667000" y="4565650"/>
          <p14:tracePt t="117534" x="2546350" y="4508500"/>
          <p14:tracePt t="117551" x="2482850" y="4464050"/>
          <p14:tracePt t="117567" x="2406650" y="4419600"/>
          <p14:tracePt t="117584" x="2317750" y="4362450"/>
          <p14:tracePt t="117601" x="2241550" y="4324350"/>
          <p14:tracePt t="117634" x="2070100" y="4210050"/>
          <p14:tracePt t="117667" x="1879600" y="4000500"/>
          <p14:tracePt t="117701" x="1701800" y="3683000"/>
          <p14:tracePt t="117717" x="1644650" y="3530600"/>
          <p14:tracePt t="117734" x="1606550" y="3295650"/>
          <p14:tracePt t="117751" x="1619250" y="3124200"/>
          <p14:tracePt t="117767" x="1663700" y="2940050"/>
          <p14:tracePt t="117784" x="1752600" y="2692400"/>
          <p14:tracePt t="117801" x="1790700" y="2578100"/>
          <p14:tracePt t="117818" x="1828800" y="2451100"/>
          <p14:tracePt t="117834" x="1854200" y="2387600"/>
          <p14:tracePt t="117851" x="1866900" y="2349500"/>
          <p14:tracePt t="117867" x="1892300" y="2298700"/>
          <p14:tracePt t="117884" x="1898650" y="2273300"/>
          <p14:tracePt t="117900" x="1905000" y="2266950"/>
          <p14:tracePt t="117917" x="1911350" y="2260600"/>
          <p14:tracePt t="117999" x="1917700" y="2260600"/>
          <p14:tracePt t="118020" x="1930400" y="2266950"/>
          <p14:tracePt t="118027" x="1943100" y="2286000"/>
          <p14:tracePt t="118034" x="1949450" y="2305050"/>
          <p14:tracePt t="118051" x="1974850" y="2336800"/>
          <p14:tracePt t="118067" x="2051050" y="2451100"/>
          <p14:tracePt t="118084" x="2139950" y="2533650"/>
          <p14:tracePt t="118101" x="2235200" y="2603500"/>
          <p14:tracePt t="118117" x="2387600" y="2711450"/>
          <p14:tracePt t="118134" x="2514600" y="2768600"/>
          <p14:tracePt t="118150" x="2692400" y="2838450"/>
          <p14:tracePt t="118167" x="2946400" y="2908300"/>
          <p14:tracePt t="118184" x="3130550" y="2940050"/>
          <p14:tracePt t="118201" x="3460750" y="2984500"/>
          <p14:tracePt t="118217" x="3683000" y="2990850"/>
          <p14:tracePt t="118234" x="3949700" y="3009900"/>
          <p14:tracePt t="118251" x="4349750" y="3009900"/>
          <p14:tracePt t="118268" x="4578350" y="2984500"/>
          <p14:tracePt t="118284" x="4851400" y="2959100"/>
          <p14:tracePt t="118301" x="5041900" y="2921000"/>
          <p14:tracePt t="118317" x="5226050" y="2870200"/>
          <p14:tracePt t="118320" x="5314950" y="2844800"/>
          <p14:tracePt t="118334" x="5467350" y="2794000"/>
          <p14:tracePt t="118351" x="5600700" y="2743200"/>
          <p14:tracePt t="118367" x="5702300" y="2692400"/>
          <p14:tracePt t="118384" x="5835650" y="2641600"/>
          <p14:tracePt t="118401" x="5880100" y="2609850"/>
          <p14:tracePt t="118417" x="5905500" y="2584450"/>
          <p14:tracePt t="118434" x="5911850" y="2584450"/>
          <p14:tracePt t="118450" x="5918200" y="2584450"/>
          <p14:tracePt t="118486" x="5924550" y="2578100"/>
          <p14:tracePt t="118534" x="5930900" y="2578100"/>
          <p14:tracePt t="118743" x="5911850" y="2597150"/>
          <p14:tracePt t="118750" x="5880100" y="2635250"/>
          <p14:tracePt t="118756" x="5848350" y="2692400"/>
          <p14:tracePt t="118768" x="5797550" y="2743200"/>
          <p14:tracePt t="118801" x="5499100" y="3149600"/>
          <p14:tracePt t="118834" x="5048250" y="3708400"/>
          <p14:tracePt t="118868" x="4597400" y="4248150"/>
          <p14:tracePt t="118884" x="4470400" y="4368800"/>
          <p14:tracePt t="118901" x="4387850" y="4451350"/>
          <p14:tracePt t="118917" x="4337050" y="4495800"/>
          <p14:tracePt t="118951" x="4330700" y="4502150"/>
          <p14:tracePt t="119278" x="4330700" y="4457700"/>
          <p14:tracePt t="119285" x="4337050" y="4413250"/>
          <p14:tracePt t="119292" x="4349750" y="4381500"/>
          <p14:tracePt t="119301" x="4356100" y="4343400"/>
          <p14:tracePt t="119318" x="4387850" y="4286250"/>
          <p14:tracePt t="119321" x="4394200" y="4267200"/>
          <p14:tracePt t="119334" x="4406900" y="4235450"/>
          <p14:tracePt t="119351" x="4419600" y="4216400"/>
          <p14:tracePt t="119367" x="4419600" y="4210050"/>
          <p14:tracePt t="119401" x="4381500" y="4210050"/>
          <p14:tracePt t="119434" x="4191000" y="4210050"/>
          <p14:tracePt t="119467" x="3911600" y="4210050"/>
          <p14:tracePt t="119484" x="3835400" y="4216400"/>
          <p14:tracePt t="119500" x="3740150" y="4229100"/>
          <p14:tracePt t="119517" x="3683000" y="4241800"/>
          <p14:tracePt t="119534" x="3625850" y="4254500"/>
          <p14:tracePt t="119551" x="3568700" y="4286250"/>
          <p14:tracePt t="119568" x="3543300" y="4318000"/>
          <p14:tracePt t="119584" x="3517900" y="4368800"/>
          <p14:tracePt t="119601" x="3517900" y="4425950"/>
          <p14:tracePt t="119617" x="3517900" y="4502150"/>
          <p14:tracePt t="119634" x="3549650" y="4597400"/>
          <p14:tracePt t="119651" x="3594100" y="4654550"/>
          <p14:tracePt t="119667" x="3695700" y="4730750"/>
          <p14:tracePt t="119684" x="3790950" y="4787900"/>
          <p14:tracePt t="119701" x="3886200" y="4845050"/>
          <p14:tracePt t="119717" x="4044950" y="4902200"/>
          <p14:tracePt t="119734" x="4146550" y="4914900"/>
          <p14:tracePt t="119751" x="4254500" y="4914900"/>
          <p14:tracePt t="119768" x="4330700" y="4876800"/>
          <p14:tracePt t="119784" x="4381500" y="4845050"/>
          <p14:tracePt t="119801" x="4464050" y="4775200"/>
          <p14:tracePt t="119818" x="4514850" y="4724400"/>
          <p14:tracePt t="119820" x="4533900" y="4686300"/>
          <p14:tracePt t="119834" x="4597400" y="4622800"/>
          <p14:tracePt t="119851" x="4641850" y="4533900"/>
          <p14:tracePt t="119868" x="4654550" y="4457700"/>
          <p14:tracePt t="119884" x="4667250" y="4356100"/>
          <p14:tracePt t="119901" x="4667250" y="4286250"/>
          <p14:tracePt t="119917" x="4629150" y="4210050"/>
          <p14:tracePt t="119934" x="4603750" y="4159250"/>
          <p14:tracePt t="119951" x="4572000" y="4114800"/>
          <p14:tracePt t="119967" x="4495800" y="4051300"/>
          <p14:tracePt t="119984" x="4445000" y="4013200"/>
          <p14:tracePt t="120001" x="4311650" y="3968750"/>
          <p14:tracePt t="120018" x="4222750" y="3956050"/>
          <p14:tracePt t="120034" x="4146550" y="3956050"/>
          <p14:tracePt t="120051" x="4038600" y="3962400"/>
          <p14:tracePt t="120068" x="3968750" y="3987800"/>
          <p14:tracePt t="120085" x="3905250" y="4038600"/>
          <p14:tracePt t="120101" x="3860800" y="4076700"/>
          <p14:tracePt t="120118" x="3829050" y="4108450"/>
          <p14:tracePt t="120134" x="3790950" y="4146550"/>
          <p14:tracePt t="120151" x="3771900" y="4184650"/>
          <p14:tracePt t="120167" x="3740150" y="4235450"/>
          <p14:tracePt t="120184" x="3721100" y="4273550"/>
          <p14:tracePt t="120201" x="3714750" y="4305300"/>
          <p14:tracePt t="120217" x="3708400" y="4343400"/>
          <p14:tracePt t="120234" x="3708400" y="4362450"/>
          <p14:tracePt t="120251" x="3708400" y="4381500"/>
          <p14:tracePt t="120267" x="3714750" y="4387850"/>
          <p14:tracePt t="120284" x="3714750" y="4394200"/>
          <p14:tracePt t="120301" x="3714750" y="4400550"/>
          <p14:tracePt t="120439" x="3727450" y="4406900"/>
          <p14:tracePt t="120446" x="3733800" y="4413250"/>
          <p14:tracePt t="120452" x="3740150" y="4413250"/>
          <p14:tracePt t="120467" x="3790950" y="4457700"/>
          <p14:tracePt t="120484" x="3854450" y="4514850"/>
          <p14:tracePt t="120501" x="3968750" y="4622800"/>
          <p14:tracePt t="120517" x="4064000" y="4718050"/>
          <p14:tracePt t="120534" x="4159250" y="4819650"/>
          <p14:tracePt t="120551" x="4279900" y="4953000"/>
          <p14:tracePt t="120568" x="4337050" y="5016500"/>
          <p14:tracePt t="120584" x="4375150" y="5060950"/>
          <p14:tracePt t="120601" x="4413250" y="5086350"/>
          <p14:tracePt t="120617" x="4413250" y="5092700"/>
          <p14:tracePt t="120634" x="4425950" y="5099050"/>
          <p14:tracePt t="120651" x="4438650" y="5099050"/>
          <p14:tracePt t="120668" x="4483100" y="5073650"/>
          <p14:tracePt t="120684" x="4533900" y="5029200"/>
          <p14:tracePt t="120701" x="4578350" y="4991100"/>
          <p14:tracePt t="120717" x="4686300" y="4889500"/>
          <p14:tracePt t="120734" x="4737100" y="4826000"/>
          <p14:tracePt t="120751" x="4775200" y="4768850"/>
          <p14:tracePt t="120767" x="4806950" y="4711700"/>
          <p14:tracePt t="120784" x="4819650" y="4679950"/>
          <p14:tracePt t="120801" x="4826000" y="4641850"/>
          <p14:tracePt t="120818" x="4826000" y="4616450"/>
          <p14:tracePt t="120835" x="4806950" y="4565650"/>
          <p14:tracePt t="120851" x="4794250" y="4527550"/>
          <p14:tracePt t="120868" x="4775200" y="4508500"/>
          <p14:tracePt t="120884" x="4718050" y="4464050"/>
          <p14:tracePt t="120901" x="4679950" y="4432300"/>
          <p14:tracePt t="120918" x="4635500" y="4406900"/>
          <p14:tracePt t="120934" x="4578350" y="4381500"/>
          <p14:tracePt t="120951" x="4552950" y="4362450"/>
          <p14:tracePt t="120967" x="4502150" y="4337050"/>
          <p14:tracePt t="120984" x="4476750" y="4324350"/>
          <p14:tracePt t="121001" x="4451350" y="4324350"/>
          <p14:tracePt t="121018" x="4394200" y="4298950"/>
          <p14:tracePt t="121034" x="4356100" y="4286250"/>
          <p14:tracePt t="121051" x="4286250" y="4254500"/>
          <p14:tracePt t="121068" x="4235450" y="4248150"/>
          <p14:tracePt t="121084" x="4197350" y="4235450"/>
          <p14:tracePt t="121101" x="4152900" y="4229100"/>
          <p14:tracePt t="121118" x="4114800" y="4229100"/>
          <p14:tracePt t="121134" x="4070350" y="4229100"/>
          <p14:tracePt t="121151" x="4038600" y="4248150"/>
          <p14:tracePt t="121168" x="3987800" y="4267200"/>
          <p14:tracePt t="121184" x="3905250" y="4311650"/>
          <p14:tracePt t="121201" x="3860800" y="4343400"/>
          <p14:tracePt t="121217" x="3829050" y="4400550"/>
          <p14:tracePt t="121234" x="3816350" y="4432300"/>
          <p14:tracePt t="121251" x="3803650" y="4483100"/>
          <p14:tracePt t="121267" x="3797300" y="4552950"/>
          <p14:tracePt t="121284" x="3797300" y="4603750"/>
          <p14:tracePt t="121302" x="3841750" y="4660900"/>
          <p14:tracePt t="121318" x="3886200" y="4699000"/>
          <p14:tracePt t="121334" x="3949700" y="4730750"/>
          <p14:tracePt t="121351" x="4038600" y="4762500"/>
          <p14:tracePt t="121368" x="4108450" y="4781550"/>
          <p14:tracePt t="121384" x="4260850" y="4800600"/>
          <p14:tracePt t="121401" x="4387850" y="4813300"/>
          <p14:tracePt t="121418" x="4514850" y="4813300"/>
          <p14:tracePt t="121434" x="4660900" y="4787900"/>
          <p14:tracePt t="121451" x="4749800" y="4762500"/>
          <p14:tracePt t="121468" x="4857750" y="4705350"/>
          <p14:tracePt t="121484" x="4927600" y="4654550"/>
          <p14:tracePt t="121501" x="4978400" y="4584700"/>
          <p14:tracePt t="121517" x="5029200" y="4470400"/>
          <p14:tracePt t="121534" x="5060950" y="4356100"/>
          <p14:tracePt t="121551" x="5073650" y="4235450"/>
          <p14:tracePt t="121567" x="5073650" y="4178300"/>
          <p14:tracePt t="121584" x="5054600" y="4108450"/>
          <p14:tracePt t="121601" x="5029200" y="3994150"/>
          <p14:tracePt t="121618" x="4997450" y="3898900"/>
          <p14:tracePt t="121634" x="4921250" y="3810000"/>
          <p14:tracePt t="121651" x="4889500" y="3771900"/>
          <p14:tracePt t="121667" x="4851400" y="3752850"/>
          <p14:tracePt t="121684" x="4775200" y="3714750"/>
          <p14:tracePt t="121701" x="4730750" y="3708400"/>
          <p14:tracePt t="121718" x="4667250" y="3702050"/>
          <p14:tracePt t="121734" x="4629150" y="3702050"/>
          <p14:tracePt t="121751" x="4578350" y="3714750"/>
          <p14:tracePt t="121767" x="4489450" y="3746500"/>
          <p14:tracePt t="121784" x="4432300" y="3778250"/>
          <p14:tracePt t="121802" x="4356100" y="3829050"/>
          <p14:tracePt t="121818" x="4324350" y="3860800"/>
          <p14:tracePt t="121834" x="4292600" y="3892550"/>
          <p14:tracePt t="121851" x="4260850" y="3924300"/>
          <p14:tracePt t="121867" x="4254500" y="3949700"/>
          <p14:tracePt t="121885" x="4235450" y="3975100"/>
          <p14:tracePt t="121901" x="4229100" y="3981450"/>
          <p14:tracePt t="122032" x="4222750" y="3981450"/>
          <p14:tracePt t="122553" x="4210050" y="3981450"/>
          <p14:tracePt t="122561" x="4191000" y="3987800"/>
          <p14:tracePt t="122568" x="4165600" y="4000500"/>
          <p14:tracePt t="122585" x="4102100" y="4019550"/>
          <p14:tracePt t="122601" x="4044950" y="4038600"/>
          <p14:tracePt t="122617" x="3943350" y="4089400"/>
          <p14:tracePt t="122634" x="3879850" y="4127500"/>
          <p14:tracePt t="122668" x="3778250" y="4222750"/>
          <p14:tracePt t="122701" x="3721100" y="4311650"/>
          <p14:tracePt t="122734" x="3708400" y="4394200"/>
          <p14:tracePt t="122751" x="3708400" y="4432300"/>
          <p14:tracePt t="122767" x="3721100" y="4470400"/>
          <p14:tracePt t="122784" x="3746500" y="4514850"/>
          <p14:tracePt t="122801" x="3765550" y="4540250"/>
          <p14:tracePt t="122817" x="3784600" y="4578350"/>
          <p14:tracePt t="122834" x="3797300" y="4591050"/>
          <p14:tracePt t="122851" x="3822700" y="4603750"/>
          <p14:tracePt t="122868" x="3860800" y="4616450"/>
          <p14:tracePt t="122884" x="3886200" y="4622800"/>
          <p14:tracePt t="122901" x="3943350" y="4622800"/>
          <p14:tracePt t="122918" x="3987800" y="4629150"/>
          <p14:tracePt t="122934" x="4032250" y="4635500"/>
          <p14:tracePt t="122951" x="4095750" y="4641850"/>
          <p14:tracePt t="122968" x="4127500" y="4648200"/>
          <p14:tracePt t="122984" x="4165600" y="4648200"/>
          <p14:tracePt t="123001" x="4191000" y="4648200"/>
          <p14:tracePt t="123018" x="4222750" y="4641850"/>
          <p14:tracePt t="123034" x="4267200" y="4629150"/>
          <p14:tracePt t="123051" x="4298950" y="4603750"/>
          <p14:tracePt t="123067" x="4356100" y="4578350"/>
          <p14:tracePt t="123084" x="4381500" y="4559300"/>
          <p14:tracePt t="123101" x="4413250" y="4533900"/>
          <p14:tracePt t="123118" x="4438650" y="4483100"/>
          <p14:tracePt t="123134" x="4457700" y="4457700"/>
          <p14:tracePt t="123151" x="4476750" y="4413250"/>
          <p14:tracePt t="123168" x="4483100" y="4387850"/>
          <p14:tracePt t="123184" x="4483100" y="4375150"/>
          <p14:tracePt t="123201" x="4483100" y="4349750"/>
          <p14:tracePt t="123218" x="4476750" y="4337050"/>
          <p14:tracePt t="123234" x="4464050" y="4311650"/>
          <p14:tracePt t="123251" x="4445000" y="4298950"/>
          <p14:tracePt t="123267" x="4432300" y="4292600"/>
          <p14:tracePt t="123284" x="4394200" y="4273550"/>
          <p14:tracePt t="123301" x="4349750" y="4260850"/>
          <p14:tracePt t="123318" x="4292600" y="4241800"/>
          <p14:tracePt t="123334" x="4260850" y="4229100"/>
          <p14:tracePt t="123351" x="4229100" y="4229100"/>
          <p14:tracePt t="123368" x="4191000" y="4229100"/>
          <p14:tracePt t="123384" x="4165600" y="4222750"/>
          <p14:tracePt t="123401" x="4127500" y="4222750"/>
          <p14:tracePt t="123418" x="4095750" y="4222750"/>
          <p14:tracePt t="123434" x="4070350" y="4222750"/>
          <p14:tracePt t="123451" x="4051300" y="4222750"/>
          <p14:tracePt t="123484" x="4044950" y="4222750"/>
          <p14:tracePt t="123501" x="4025900" y="4235450"/>
          <p14:tracePt t="123518" x="3994150" y="4248150"/>
          <p14:tracePt t="123534" x="3956050" y="4267200"/>
          <p14:tracePt t="123551" x="3943350" y="4279900"/>
          <p14:tracePt t="123568" x="3924300" y="4298950"/>
          <p14:tracePt t="123584" x="3924300" y="4311650"/>
          <p14:tracePt t="123601" x="3924300" y="4330700"/>
          <p14:tracePt t="123617" x="3917950" y="4368800"/>
          <p14:tracePt t="123634" x="3924300" y="4413250"/>
          <p14:tracePt t="123651" x="3937000" y="4464050"/>
          <p14:tracePt t="123667" x="3956050" y="4502150"/>
          <p14:tracePt t="123684" x="3975100" y="4527550"/>
          <p14:tracePt t="123701" x="4000500" y="4565650"/>
          <p14:tracePt t="123718" x="4019550" y="4584700"/>
          <p14:tracePt t="123735" x="4025900" y="4591050"/>
          <p14:tracePt t="123751" x="4032250" y="4597400"/>
          <p14:tracePt t="123768" x="4051300" y="4597400"/>
          <p14:tracePt t="123784" x="4076700" y="4603750"/>
          <p14:tracePt t="123801" x="4095750" y="4603750"/>
          <p14:tracePt t="123818" x="4127500" y="4591050"/>
          <p14:tracePt t="123834" x="4146550" y="4591050"/>
          <p14:tracePt t="123851" x="4159250" y="4584700"/>
          <p14:tracePt t="123867" x="4165600" y="4584700"/>
          <p14:tracePt t="123884" x="4178300" y="4584700"/>
          <p14:tracePt t="123901" x="4191000" y="4572000"/>
          <p14:tracePt t="123918" x="4203700" y="4565650"/>
          <p14:tracePt t="123934" x="4222750" y="4552950"/>
          <p14:tracePt t="123951" x="4241800" y="4533900"/>
          <p14:tracePt t="123968" x="4260850" y="4527550"/>
          <p14:tracePt t="123984" x="4260850" y="4521200"/>
          <p14:tracePt t="124001" x="4273550" y="4508500"/>
          <p14:tracePt t="124018" x="4279900" y="4508500"/>
          <p14:tracePt t="124034" x="4286250" y="4495800"/>
          <p14:tracePt t="124051" x="4292600" y="4495800"/>
          <p14:tracePt t="124067" x="4292600" y="4489450"/>
          <p14:tracePt t="124084" x="4298950" y="4483100"/>
          <p14:tracePt t="124124" x="4305300" y="4483100"/>
          <p14:tracePt t="124145" x="4305300" y="4476750"/>
          <p14:tracePt t="124152" x="4311650" y="4470400"/>
          <p14:tracePt t="124168" x="4318000" y="4457700"/>
          <p14:tracePt t="124185" x="4337050" y="4432300"/>
          <p14:tracePt t="124201" x="4368800" y="4406900"/>
          <p14:tracePt t="124217" x="4375150" y="4394200"/>
          <p14:tracePt t="124234" x="4387850" y="4387850"/>
          <p14:tracePt t="124251" x="4394200" y="4387850"/>
          <p14:tracePt t="124268" x="4394200" y="4381500"/>
          <p14:tracePt t="124284" x="4406900" y="4375150"/>
          <p14:tracePt t="124301" x="4425950" y="4356100"/>
          <p14:tracePt t="124318" x="4451350" y="4349750"/>
          <p14:tracePt t="124334" x="4464050" y="4343400"/>
          <p14:tracePt t="124351" x="4483100" y="4343400"/>
          <p14:tracePt t="124367" x="4502150" y="4349750"/>
          <p14:tracePt t="124385" x="4521200" y="4362450"/>
          <p14:tracePt t="124401" x="4533900" y="4381500"/>
          <p14:tracePt t="124418" x="4572000" y="4419600"/>
          <p14:tracePt t="124434" x="4591050" y="4438650"/>
          <p14:tracePt t="124451" x="4610100" y="4451350"/>
          <p14:tracePt t="124468" x="4616450" y="4457700"/>
          <p14:tracePt t="124484" x="4622800" y="4464050"/>
          <p14:tracePt t="126406" x="4622800" y="4451350"/>
          <p14:tracePt t="126412" x="4629150" y="4438650"/>
          <p14:tracePt t="126421" x="4629150" y="4432300"/>
          <p14:tracePt t="126434" x="4641850" y="4406900"/>
          <p14:tracePt t="126468" x="4648200" y="4394200"/>
          <p14:tracePt t="126560" x="4648200" y="4387850"/>
          <p14:tracePt t="126566" x="4641850" y="4381500"/>
          <p14:tracePt t="126580" x="4635500" y="4375150"/>
          <p14:tracePt t="126587" x="4635500" y="4368800"/>
          <p14:tracePt t="126601" x="4629150" y="4356100"/>
          <p14:tracePt t="126618" x="4622800" y="4349750"/>
          <p14:tracePt t="126634" x="4616450" y="4349750"/>
          <p14:tracePt t="126651" x="4616450" y="4343400"/>
          <p14:tracePt t="126668" x="4610100" y="4343400"/>
          <p14:tracePt t="126706" x="4603750" y="4343400"/>
          <p14:tracePt t="126788" x="4597400" y="4343400"/>
          <p14:tracePt t="126796" x="4584700" y="4343400"/>
          <p14:tracePt t="126803" x="4578350" y="4343400"/>
          <p14:tracePt t="126818" x="4552950" y="4343400"/>
          <p14:tracePt t="126835" x="4508500" y="4343400"/>
          <p14:tracePt t="126837" x="4489450" y="4343400"/>
          <p14:tracePt t="126851" x="4470400" y="4337050"/>
          <p14:tracePt t="126868" x="4400550" y="4330700"/>
          <p14:tracePt t="126885" x="4368800" y="4324350"/>
          <p14:tracePt t="126901" x="4318000" y="4324350"/>
          <p14:tracePt t="126918" x="4292600" y="4324350"/>
          <p14:tracePt t="126934" x="4254500" y="4324350"/>
          <p14:tracePt t="126951" x="4241800" y="4324350"/>
          <p14:tracePt t="126968" x="4229100" y="4324350"/>
          <p14:tracePt t="126984" x="4222750" y="4324350"/>
          <p14:tracePt t="127012" x="4222750" y="4330700"/>
          <p14:tracePt t="127032" x="4216400" y="4330700"/>
          <p14:tracePt t="127046" x="4210050" y="4337050"/>
          <p14:tracePt t="127053" x="4197350" y="4337050"/>
          <p14:tracePt t="127068" x="4171950" y="4349750"/>
          <p14:tracePt t="127084" x="4152900" y="4362450"/>
          <p14:tracePt t="127101" x="4121150" y="4375150"/>
          <p14:tracePt t="127118" x="4114800" y="4375150"/>
          <p14:tracePt t="127135" x="4114800" y="4381500"/>
          <p14:tracePt t="127151" x="4108450" y="4387850"/>
          <p14:tracePt t="127168" x="4102100" y="4406900"/>
          <p14:tracePt t="127185" x="4089400" y="4451350"/>
          <p14:tracePt t="127201" x="4083050" y="4483100"/>
          <p14:tracePt t="127218" x="4083050" y="4514850"/>
          <p14:tracePt t="127234" x="4095750" y="4552950"/>
          <p14:tracePt t="127251" x="4114800" y="4572000"/>
          <p14:tracePt t="127269" x="4178300" y="4597400"/>
          <p14:tracePt t="127285" x="4235450" y="4610100"/>
          <p14:tracePt t="127301" x="4292600" y="4616450"/>
          <p14:tracePt t="127318" x="4381500" y="4622800"/>
          <p14:tracePt t="127334" x="4425950" y="4622800"/>
          <p14:tracePt t="127351" x="4502150" y="4597400"/>
          <p14:tracePt t="127368" x="4578350" y="4572000"/>
          <p14:tracePt t="127385" x="4641850" y="4527550"/>
          <p14:tracePt t="127401" x="4724400" y="4464050"/>
          <p14:tracePt t="127418" x="4762500" y="4419600"/>
          <p14:tracePt t="127434" x="4794250" y="4343400"/>
          <p14:tracePt t="127451" x="4813300" y="4305300"/>
          <p14:tracePt t="127468" x="4819650" y="4273550"/>
          <p14:tracePt t="127484" x="4819650" y="4235450"/>
          <p14:tracePt t="127501" x="4800600" y="4210050"/>
          <p14:tracePt t="127518" x="4781550" y="4191000"/>
          <p14:tracePt t="127535" x="4718050" y="4159250"/>
          <p14:tracePt t="127551" x="4648200" y="4146550"/>
          <p14:tracePt t="127568" x="4540250" y="4133850"/>
          <p14:tracePt t="127584" x="4457700" y="4127500"/>
          <p14:tracePt t="127601" x="4381500" y="4127500"/>
          <p14:tracePt t="127618" x="4260850" y="4127500"/>
          <p14:tracePt t="127635" x="4184650" y="4133850"/>
          <p14:tracePt t="127651" x="4089400" y="4159250"/>
          <p14:tracePt t="127668" x="4038600" y="4178300"/>
          <p14:tracePt t="127685" x="3994150" y="4203700"/>
          <p14:tracePt t="127701" x="3968750" y="4216400"/>
          <p14:tracePt t="127718" x="3962400" y="4229100"/>
          <p14:tracePt t="127734" x="3949700" y="4241800"/>
          <p14:tracePt t="127751" x="3937000" y="4248150"/>
          <p14:tracePt t="127768" x="3937000" y="4260850"/>
          <p14:tracePt t="127784" x="3930650" y="4273550"/>
          <p14:tracePt t="127801" x="3930650" y="4292600"/>
          <p14:tracePt t="127818" x="3930650" y="4324350"/>
          <p14:tracePt t="127835" x="3930650" y="4362450"/>
          <p14:tracePt t="127851" x="3956050" y="4425950"/>
          <p14:tracePt t="127868" x="4006850" y="4508500"/>
          <p14:tracePt t="127884" x="4044950" y="4552950"/>
          <p14:tracePt t="127901" x="4146550" y="4622800"/>
          <p14:tracePt t="127918" x="4235450" y="4654550"/>
          <p14:tracePt t="127934" x="4337050" y="4679950"/>
          <p14:tracePt t="127951" x="4483100" y="4686300"/>
          <p14:tracePt t="127968" x="4584700" y="4686300"/>
          <p14:tracePt t="127984" x="4749800" y="4654550"/>
          <p14:tracePt t="128001" x="4832350" y="4616450"/>
          <p14:tracePt t="128018" x="4870450" y="4591050"/>
          <p14:tracePt t="128035" x="4902200" y="4565650"/>
          <p14:tracePt t="128051" x="4914900" y="4540250"/>
          <p14:tracePt t="128068" x="4914900" y="4514850"/>
          <p14:tracePt t="128084" x="4908550" y="4451350"/>
          <p14:tracePt t="128101" x="4902200" y="4400550"/>
          <p14:tracePt t="128118" x="4870450" y="4330700"/>
          <p14:tracePt t="128135" x="4845050" y="4305300"/>
          <p14:tracePt t="128151" x="4787900" y="4260850"/>
          <p14:tracePt t="128168" x="4730750" y="4241800"/>
          <p14:tracePt t="128184" x="4667250" y="4222750"/>
          <p14:tracePt t="128201" x="4578350" y="4210050"/>
          <p14:tracePt t="128218" x="4521200" y="4210050"/>
          <p14:tracePt t="128235" x="4406900" y="4222750"/>
          <p14:tracePt t="128251" x="4305300" y="4254500"/>
          <p14:tracePt t="128268" x="4229100" y="4273550"/>
          <p14:tracePt t="128285" x="4159250" y="4298950"/>
          <p14:tracePt t="128301" x="4133850" y="4318000"/>
          <p14:tracePt t="128318" x="4102100" y="4337050"/>
          <p14:tracePt t="128335" x="4095750" y="4356100"/>
          <p14:tracePt t="128351" x="4083050" y="4368800"/>
          <p14:tracePt t="128368" x="4076700" y="4400550"/>
          <p14:tracePt t="128384" x="4070350" y="4419600"/>
          <p14:tracePt t="128401" x="4070350" y="4451350"/>
          <p14:tracePt t="128418" x="4070350" y="4476750"/>
          <p14:tracePt t="128435" x="4076700" y="4502150"/>
          <p14:tracePt t="128451" x="4083050" y="4533900"/>
          <p14:tracePt t="128468" x="4089400" y="4546600"/>
          <p14:tracePt t="128484" x="4095750" y="4552950"/>
          <p14:tracePt t="129076" x="4102100" y="4552950"/>
          <p14:tracePt t="129083" x="4108450" y="4552950"/>
          <p14:tracePt t="129090" x="4114800" y="4552950"/>
          <p14:tracePt t="129555" x="4095750" y="4552950"/>
          <p14:tracePt t="129562" x="4076700" y="4546600"/>
          <p14:tracePt t="129569" x="4064000" y="4540250"/>
          <p14:tracePt t="129585" x="4025900" y="4527550"/>
          <p14:tracePt t="129601" x="3994150" y="4514850"/>
          <p14:tracePt t="129618" x="3937000" y="4502150"/>
          <p14:tracePt t="129635" x="3892550" y="4489450"/>
          <p14:tracePt t="129652" x="3841750" y="4470400"/>
          <p14:tracePt t="129685" x="3644900" y="4419600"/>
          <p14:tracePt t="129718" x="3473450" y="4381500"/>
          <p14:tracePt t="129752" x="3340100" y="4349750"/>
          <p14:tracePt t="129768" x="3282950" y="4349750"/>
          <p14:tracePt t="129785" x="3213100" y="4343400"/>
          <p14:tracePt t="129801" x="3168650" y="4337050"/>
          <p14:tracePt t="129818" x="3136900" y="4330700"/>
          <p14:tracePt t="129835" x="3086100" y="4318000"/>
          <p14:tracePt t="129851" x="3073400" y="4318000"/>
          <p14:tracePt t="129868" x="3060700" y="4311650"/>
          <p14:tracePt t="129884" x="3054350" y="4311650"/>
          <p14:tracePt t="130013" x="3060700" y="4311650"/>
          <p14:tracePt t="130020" x="3060700" y="4305300"/>
          <p14:tracePt t="130035" x="3067050" y="4298950"/>
          <p14:tracePt t="130041" x="3079750" y="4292600"/>
          <p14:tracePt t="130051" x="3098800" y="4292600"/>
          <p14:tracePt t="130068" x="3175000" y="4273550"/>
          <p14:tracePt t="130085" x="3371850" y="4241800"/>
          <p14:tracePt t="130102" x="3517900" y="4235450"/>
          <p14:tracePt t="130118" x="3752850" y="4254500"/>
          <p14:tracePt t="130135" x="3892550" y="4279900"/>
          <p14:tracePt t="130151" x="4006850" y="4298950"/>
          <p14:tracePt t="130168" x="4108450" y="4337050"/>
          <p14:tracePt t="130185" x="4159250" y="4356100"/>
          <p14:tracePt t="130201" x="4203700" y="4368800"/>
          <p14:tracePt t="130235" x="4210050" y="4368800"/>
          <p14:tracePt t="130299" x="4210050" y="4362450"/>
          <p14:tracePt t="130312" x="4203700" y="4343400"/>
          <p14:tracePt t="130320" x="4191000" y="4330700"/>
          <p14:tracePt t="130335" x="4159250" y="4273550"/>
          <p14:tracePt t="130352" x="4121150" y="4222750"/>
          <p14:tracePt t="130368" x="4076700" y="4171950"/>
          <p14:tracePt t="130385" x="4006850" y="4114800"/>
          <p14:tracePt t="130401" x="3924300" y="4083050"/>
          <p14:tracePt t="130418" x="3771900" y="4070350"/>
          <p14:tracePt t="130435" x="3663950" y="4076700"/>
          <p14:tracePt t="130452" x="3486150" y="4127500"/>
          <p14:tracePt t="130468" x="3352800" y="4165600"/>
          <p14:tracePt t="130485" x="3232150" y="4216400"/>
          <p14:tracePt t="130501" x="3111500" y="4267200"/>
          <p14:tracePt t="130518" x="3048000" y="4305300"/>
          <p14:tracePt t="130534" x="2997200" y="4337050"/>
          <p14:tracePt t="130551" x="2971800" y="4349750"/>
          <p14:tracePt t="130568" x="2959100" y="4368800"/>
          <p14:tracePt t="130585" x="2940050" y="4381500"/>
          <p14:tracePt t="130601" x="2940050" y="4394200"/>
          <p14:tracePt t="130618" x="2933700" y="4394200"/>
          <p14:tracePt t="130716" x="2933700" y="4387850"/>
          <p14:tracePt t="130730" x="2933700" y="4381500"/>
          <p14:tracePt t="130737" x="2940050" y="4368800"/>
          <p14:tracePt t="130751" x="2965450" y="4330700"/>
          <p14:tracePt t="130768" x="3003550" y="4286250"/>
          <p14:tracePt t="130786" x="3092450" y="4191000"/>
          <p14:tracePt t="130801" x="3219450" y="4108450"/>
          <p14:tracePt t="130818" x="3365500" y="4051300"/>
          <p14:tracePt t="130835" x="3581400" y="4006850"/>
          <p14:tracePt t="130852" x="3759200" y="4000500"/>
          <p14:tracePt t="130869" x="4019550" y="4089400"/>
          <p14:tracePt t="130885" x="4146550" y="4146550"/>
          <p14:tracePt t="130901" x="4241800" y="4203700"/>
          <p14:tracePt t="130918" x="4330700" y="4273550"/>
          <p14:tracePt t="130934" x="4362450" y="4298950"/>
          <p14:tracePt t="130952" x="4387850" y="4337050"/>
          <p14:tracePt t="130968" x="4394200" y="4349750"/>
          <p14:tracePt t="130985" x="4400550" y="4362450"/>
          <p14:tracePt t="131001" x="4406900" y="4375150"/>
          <p14:tracePt t="131018" x="4406900" y="4381500"/>
          <p14:tracePt t="131063" x="4406900" y="4387850"/>
          <p14:tracePt t="131084" x="4400550" y="4387850"/>
          <p14:tracePt t="131091" x="4394200" y="4387850"/>
          <p14:tracePt t="131101" x="4375150" y="4387850"/>
          <p14:tracePt t="131119" x="4273550" y="4387850"/>
          <p14:tracePt t="131135" x="4178300" y="4387850"/>
          <p14:tracePt t="131152" x="4070350" y="4387850"/>
          <p14:tracePt t="131168" x="3911600" y="4387850"/>
          <p14:tracePt t="131185" x="3841750" y="4387850"/>
          <p14:tracePt t="131201" x="3797300" y="4394200"/>
          <p14:tracePt t="131218" x="3727450" y="4406900"/>
          <p14:tracePt t="131235" x="3695700" y="4413250"/>
          <p14:tracePt t="131251" x="3651250" y="4425950"/>
          <p14:tracePt t="131268" x="3632200" y="4438650"/>
          <p14:tracePt t="131285" x="3632200" y="4445000"/>
          <p14:tracePt t="131301" x="3625850" y="4451350"/>
          <p14:tracePt t="131363" x="3625850" y="4445000"/>
          <p14:tracePt t="131377" x="3638550" y="4438650"/>
          <p14:tracePt t="131382" x="3663950" y="4432300"/>
          <p14:tracePt t="131391" x="3676650" y="4432300"/>
          <p14:tracePt t="131401" x="3702050" y="4432300"/>
          <p14:tracePt t="131418" x="3784600" y="4419600"/>
          <p14:tracePt t="131435" x="3867150" y="4419600"/>
          <p14:tracePt t="131452" x="3987800" y="4419600"/>
          <p14:tracePt t="131468" x="4044950" y="4419600"/>
          <p14:tracePt t="131485" x="4095750" y="4438650"/>
          <p14:tracePt t="131501" x="4140200" y="4464050"/>
          <p14:tracePt t="131518" x="4165600" y="4476750"/>
          <p14:tracePt t="131535" x="4178300" y="4489450"/>
          <p14:tracePt t="131551" x="4197350" y="4502150"/>
          <p14:tracePt t="131568" x="4203700" y="4514850"/>
          <p14:tracePt t="131584" x="4210050" y="4514850"/>
          <p14:tracePt t="131601" x="4210050" y="4521200"/>
          <p14:tracePt t="141274" x="4222750" y="4521200"/>
          <p14:tracePt t="141281" x="4248150" y="4521200"/>
          <p14:tracePt t="141288" x="4273550" y="4514850"/>
          <p14:tracePt t="141302" x="4349750" y="4502150"/>
          <p14:tracePt t="141318" x="4438650" y="4502150"/>
          <p14:tracePt t="141336" x="4514850" y="4489450"/>
          <p14:tracePt t="141339" x="4559300" y="4483100"/>
          <p14:tracePt t="141352" x="4629150" y="4470400"/>
          <p14:tracePt t="141385" x="4730750" y="4425950"/>
          <p14:tracePt t="141419" x="4806950" y="4375150"/>
          <p14:tracePt t="141452" x="4838700" y="4343400"/>
          <p14:tracePt t="141469" x="4838700" y="4330700"/>
          <p14:tracePt t="141485" x="4838700" y="4311650"/>
          <p14:tracePt t="141502" x="4826000" y="4292600"/>
          <p14:tracePt t="141519" x="4781550" y="4260850"/>
          <p14:tracePt t="141535" x="4749800" y="4235450"/>
          <p14:tracePt t="141552" x="4686300" y="4184650"/>
          <p14:tracePt t="141569" x="4635500" y="4159250"/>
          <p14:tracePt t="141585" x="4591050" y="4140200"/>
          <p14:tracePt t="141602" x="4489450" y="4121150"/>
          <p14:tracePt t="141619" x="4400550" y="4108450"/>
          <p14:tracePt t="141636" x="4260850" y="4108450"/>
          <p14:tracePt t="141652" x="4191000" y="4108450"/>
          <p14:tracePt t="141669" x="4127500" y="4108450"/>
          <p14:tracePt t="141685" x="4051300" y="4121150"/>
          <p14:tracePt t="141702" x="4013200" y="4121150"/>
          <p14:tracePt t="141719" x="3956050" y="4127500"/>
          <p14:tracePt t="141735" x="3917950" y="4146550"/>
          <p14:tracePt t="141752" x="3879850" y="4171950"/>
          <p14:tracePt t="141769" x="3822700" y="4210050"/>
          <p14:tracePt t="141785" x="3810000" y="4222750"/>
          <p14:tracePt t="141803" x="3790950" y="4241800"/>
          <p14:tracePt t="141819" x="3784600" y="4254500"/>
          <p14:tracePt t="141835" x="3784600" y="4279900"/>
          <p14:tracePt t="141852" x="3790950" y="4318000"/>
          <p14:tracePt t="141869" x="3803650" y="4349750"/>
          <p14:tracePt t="141886" x="3841750" y="4419600"/>
          <p14:tracePt t="141902" x="3898900" y="4476750"/>
          <p14:tracePt t="141919" x="3987800" y="4533900"/>
          <p14:tracePt t="141935" x="4095750" y="4616450"/>
          <p14:tracePt t="141952" x="4171950" y="4660900"/>
          <p14:tracePt t="141968" x="4273550" y="4718050"/>
          <p14:tracePt t="141985" x="4318000" y="4743450"/>
          <p14:tracePt t="142002" x="4349750" y="4749800"/>
          <p14:tracePt t="142018" x="4406900" y="4749800"/>
          <p14:tracePt t="142035" x="4438650" y="4749800"/>
          <p14:tracePt t="142053" x="4483100" y="4730750"/>
          <p14:tracePt t="142069" x="4514850" y="4705350"/>
          <p14:tracePt t="142086" x="4533900" y="4686300"/>
          <p14:tracePt t="142102" x="4565650" y="4648200"/>
          <p14:tracePt t="142119" x="4572000" y="4635500"/>
          <p14:tracePt t="142135" x="4578350" y="4629150"/>
          <p14:tracePt t="142152" x="4578350" y="4610100"/>
          <p14:tracePt t="142169" x="4578350" y="4597400"/>
          <p14:tracePt t="142185" x="4578350" y="4578350"/>
          <p14:tracePt t="142202" x="4578350" y="4572000"/>
          <p14:tracePt t="142218" x="4578350" y="4559300"/>
          <p14:tracePt t="142235" x="4578350" y="4552950"/>
          <p14:tracePt t="142252" x="4578350" y="4546600"/>
          <p14:tracePt t="143243" x="4572000" y="4552950"/>
          <p14:tracePt t="143299" x="4572000" y="4559300"/>
          <p14:tracePt t="143320" x="4559300" y="4565650"/>
          <p14:tracePt t="143333" x="4559300" y="4572000"/>
          <p14:tracePt t="143340" x="4552950" y="4572000"/>
          <p14:tracePt t="143369" x="4533900" y="4578350"/>
          <p14:tracePt t="143402" x="4527550" y="4591050"/>
          <p14:tracePt t="143436" x="4514850" y="4591050"/>
          <p14:tracePt t="143452" x="4476750" y="4591050"/>
          <p14:tracePt t="143469" x="4419600" y="4591050"/>
          <p14:tracePt t="143486" x="4330700" y="4591050"/>
          <p14:tracePt t="143502" x="4279900" y="4584700"/>
          <p14:tracePt t="143519" x="4241800" y="4578350"/>
          <p14:tracePt t="143535" x="4210050" y="4572000"/>
          <p14:tracePt t="143552" x="4191000" y="4565650"/>
          <p14:tracePt t="143569" x="4165600" y="4559300"/>
          <p14:tracePt t="143586" x="4146550" y="4552950"/>
          <p14:tracePt t="143602" x="4133850" y="4552950"/>
          <p14:tracePt t="143619" x="4121150" y="4552950"/>
          <p14:tracePt t="143636" x="4108450" y="4552950"/>
          <p14:tracePt t="143652" x="4095750" y="4552950"/>
          <p14:tracePt t="143669" x="4089400" y="4546600"/>
          <p14:tracePt t="143686" x="4083050" y="4546600"/>
          <p14:tracePt t="143702" x="4076700" y="4546600"/>
          <p14:tracePt t="144265" x="4070350" y="4533900"/>
          <p14:tracePt t="144272" x="4057650" y="4508500"/>
          <p14:tracePt t="144279" x="4044950" y="4483100"/>
          <p14:tracePt t="144285" x="4032250" y="4464050"/>
          <p14:tracePt t="144302" x="4025900" y="4425950"/>
          <p14:tracePt t="144319" x="4019550" y="4381500"/>
          <p14:tracePt t="144336" x="4032250" y="4330700"/>
          <p14:tracePt t="144352" x="4051300" y="4298950"/>
          <p14:tracePt t="144386" x="4114800" y="4248150"/>
          <p14:tracePt t="144419" x="4210050" y="4222750"/>
          <p14:tracePt t="144452" x="4349750" y="4235450"/>
          <p14:tracePt t="144469" x="4419600" y="4248150"/>
          <p14:tracePt t="144485" x="4470400" y="4273550"/>
          <p14:tracePt t="144502" x="4514850" y="4292600"/>
          <p14:tracePt t="144519" x="4527550" y="4298950"/>
          <p14:tracePt t="144535" x="4533900" y="4305300"/>
          <p14:tracePt t="144821" x="4533900" y="4311650"/>
          <p14:tracePt t="144890" x="4527550" y="4311650"/>
          <p14:tracePt t="144897" x="4521200" y="4311650"/>
          <p14:tracePt t="144911" x="4502150" y="4311650"/>
          <p14:tracePt t="144936" x="4451350" y="4305300"/>
          <p14:tracePt t="144969" x="4356100" y="4286250"/>
          <p14:tracePt t="145002" x="4279900" y="4279900"/>
          <p14:tracePt t="145019" x="4260850" y="4279900"/>
          <p14:tracePt t="145036" x="4216400" y="4292600"/>
          <p14:tracePt t="145052" x="4178300" y="4311650"/>
          <p14:tracePt t="145069" x="4152900" y="4324350"/>
          <p14:tracePt t="145085" x="4127500" y="4324350"/>
          <p14:tracePt t="145102" x="4121150" y="4324350"/>
          <p14:tracePt t="145118" x="4114800" y="4324350"/>
          <p14:tracePt t="145136" x="4114800" y="4330700"/>
          <p14:tracePt t="146204" x="4102100" y="4330700"/>
          <p14:tracePt t="146210" x="4076700" y="4337050"/>
          <p14:tracePt t="146219" x="4044950" y="4343400"/>
          <p14:tracePt t="146236" x="3981450" y="4368800"/>
          <p14:tracePt t="146252" x="3911600" y="4394200"/>
          <p14:tracePt t="146269" x="3784600" y="4425950"/>
          <p14:tracePt t="146286" x="3714750" y="4438650"/>
          <p14:tracePt t="146319" x="3600450" y="4464050"/>
          <p14:tracePt t="146352" x="3543300" y="4476750"/>
          <p14:tracePt t="146406" x="3536950" y="4483100"/>
          <p14:tracePt t="146517" x="3543300" y="4483100"/>
          <p14:tracePt t="146531" x="3549650" y="4483100"/>
          <p14:tracePt t="146545" x="3562350" y="4483100"/>
          <p14:tracePt t="146552" x="3575050" y="4476750"/>
          <p14:tracePt t="146569" x="3600450" y="4457700"/>
          <p14:tracePt t="146586" x="3670300" y="4432300"/>
          <p14:tracePt t="146602" x="3708400" y="4419600"/>
          <p14:tracePt t="146619" x="3746500" y="4413250"/>
          <p14:tracePt t="146635" x="3797300" y="4413250"/>
          <p14:tracePt t="146652" x="3822700" y="4413250"/>
          <p14:tracePt t="146669" x="3873500" y="4419600"/>
          <p14:tracePt t="146686" x="3911600" y="4432300"/>
          <p14:tracePt t="146702" x="3937000" y="4438650"/>
          <p14:tracePt t="146719" x="3962400" y="4451350"/>
          <p14:tracePt t="146736" x="3975100" y="4451350"/>
          <p14:tracePt t="146769" x="3981450" y="4451350"/>
          <p14:tracePt t="146976" x="3962400" y="4451350"/>
          <p14:tracePt t="146983" x="3943350" y="4445000"/>
          <p14:tracePt t="146990" x="3924300" y="4438650"/>
          <p14:tracePt t="147003" x="3829050" y="4413250"/>
          <p14:tracePt t="147019" x="3721100" y="4381500"/>
          <p14:tracePt t="147036" x="3606800" y="4337050"/>
          <p14:tracePt t="147052" x="3498850" y="4305300"/>
          <p14:tracePt t="147069" x="3460750" y="4286250"/>
          <p14:tracePt t="147085" x="3422650" y="4279900"/>
          <p14:tracePt t="147102" x="3403600" y="4260850"/>
          <p14:tracePt t="147119" x="3390900" y="4254500"/>
          <p14:tracePt t="147135" x="3384550" y="4241800"/>
          <p14:tracePt t="147169" x="3384550" y="4235450"/>
          <p14:tracePt t="147185" x="3384550" y="4229100"/>
          <p14:tracePt t="147202" x="3384550" y="4222750"/>
          <p14:tracePt t="147219" x="3403600" y="4191000"/>
          <p14:tracePt t="147235" x="3429000" y="4152900"/>
          <p14:tracePt t="147252" x="3454400" y="4108450"/>
          <p14:tracePt t="147269" x="3530600" y="4038600"/>
          <p14:tracePt t="147286" x="3600450" y="4000500"/>
          <p14:tracePt t="147302" x="3695700" y="3962400"/>
          <p14:tracePt t="147319" x="3771900" y="3949700"/>
          <p14:tracePt t="147336" x="3848100" y="3949700"/>
          <p14:tracePt t="147352" x="3968750" y="3987800"/>
          <p14:tracePt t="147369" x="4019550" y="4019550"/>
          <p14:tracePt t="147386" x="4064000" y="4044950"/>
          <p14:tracePt t="147402" x="4108450" y="4076700"/>
          <p14:tracePt t="147419" x="4127500" y="4083050"/>
          <p14:tracePt t="147436" x="4127500" y="4095750"/>
          <p14:tracePt t="147552" x="4127500" y="4102100"/>
          <p14:tracePt t="147643" x="4121150" y="4108450"/>
          <p14:tracePt t="147650" x="4102100" y="4108450"/>
          <p14:tracePt t="147657" x="4095750" y="4114800"/>
          <p14:tracePt t="147669" x="4076700" y="4114800"/>
          <p14:tracePt t="147686" x="4000500" y="4140200"/>
          <p14:tracePt t="147702" x="3930650" y="4152900"/>
          <p14:tracePt t="147719" x="3835400" y="4178300"/>
          <p14:tracePt t="147736" x="3790950" y="4191000"/>
          <p14:tracePt t="147752" x="3746500" y="4203700"/>
          <p14:tracePt t="147769" x="3695700" y="4216400"/>
          <p14:tracePt t="147785" x="3657600" y="4235450"/>
          <p14:tracePt t="147802" x="3625850" y="4254500"/>
          <p14:tracePt t="147819" x="3606800" y="4273550"/>
          <p14:tracePt t="147836" x="3587750" y="4292600"/>
          <p14:tracePt t="147852" x="3568700" y="4330700"/>
          <p14:tracePt t="147869" x="3556000" y="4349750"/>
          <p14:tracePt t="147886" x="3543300" y="4381500"/>
          <p14:tracePt t="147902" x="3543300" y="4400550"/>
          <p14:tracePt t="147919" x="3543300" y="4419600"/>
          <p14:tracePt t="147935" x="3536950" y="4451350"/>
          <p14:tracePt t="147952" x="3536950" y="4464050"/>
          <p14:tracePt t="147969" x="3536950" y="4476750"/>
          <p14:tracePt t="147986" x="3536950" y="4489450"/>
          <p14:tracePt t="148002" x="3536950" y="4502150"/>
          <p14:tracePt t="148019" x="3543300" y="4514850"/>
          <p14:tracePt t="148052" x="3543300" y="4521200"/>
          <p14:tracePt t="148359" x="3587750" y="4502150"/>
          <p14:tracePt t="148366" x="3644900" y="4483100"/>
          <p14:tracePt t="148373" x="3708400" y="4457700"/>
          <p14:tracePt t="148386" x="3778250" y="4445000"/>
          <p14:tracePt t="148402" x="4000500" y="4438650"/>
          <p14:tracePt t="148419" x="4152900" y="4464050"/>
          <p14:tracePt t="148435" x="4330700" y="4533900"/>
          <p14:tracePt t="148452" x="4413250" y="4572000"/>
          <p14:tracePt t="148469" x="4464050" y="4603750"/>
          <p14:tracePt t="148486" x="4495800" y="4616450"/>
          <p14:tracePt t="148502" x="4502150" y="4622800"/>
          <p14:tracePt t="148519" x="4508500" y="4622800"/>
          <p14:tracePt t="148603" x="4502150" y="4622800"/>
          <p14:tracePt t="148623" x="4495800" y="4629150"/>
          <p14:tracePt t="148638" x="4489450" y="4629150"/>
          <p14:tracePt t="148644" x="4476750" y="4629150"/>
          <p14:tracePt t="148652" x="4451350" y="4629150"/>
          <p14:tracePt t="148669" x="4406900" y="4629150"/>
          <p14:tracePt t="148687" x="4337050" y="4610100"/>
          <p14:tracePt t="148702" x="4292600" y="4597400"/>
          <p14:tracePt t="148719" x="4254500" y="4584700"/>
          <p14:tracePt t="148736" x="4197350" y="4559300"/>
          <p14:tracePt t="148752" x="4159250" y="4552950"/>
          <p14:tracePt t="148770" x="4108450" y="4540250"/>
          <p14:tracePt t="148786" x="4064000" y="4533900"/>
          <p14:tracePt t="148802" x="4032250" y="4521200"/>
          <p14:tracePt t="148819" x="3987800" y="4514850"/>
          <p14:tracePt t="148836" x="3962400" y="4502150"/>
          <p14:tracePt t="148853" x="3937000" y="4502150"/>
          <p14:tracePt t="148869" x="3930650" y="4502150"/>
          <p14:tracePt t="148886" x="3917950" y="4502150"/>
          <p14:tracePt t="148902" x="3892550" y="4502150"/>
          <p14:tracePt t="148919" x="3873500" y="4495800"/>
          <p14:tracePt t="148936" x="3841750" y="4495800"/>
          <p14:tracePt t="148952" x="3816350" y="4495800"/>
          <p14:tracePt t="148969" x="3790950" y="4502150"/>
          <p14:tracePt t="148986" x="3759200" y="4508500"/>
          <p14:tracePt t="149002" x="3740150" y="4514850"/>
          <p14:tracePt t="149019" x="3702050" y="4527550"/>
          <p14:tracePt t="149036" x="3663950" y="4540250"/>
          <p14:tracePt t="149052" x="3638550" y="4552950"/>
          <p14:tracePt t="149069" x="3581400" y="4584700"/>
          <p14:tracePt t="149086" x="3556000" y="4603750"/>
          <p14:tracePt t="149103" x="3517900" y="4635500"/>
          <p14:tracePt t="149119" x="3486150" y="4660900"/>
          <p14:tracePt t="149136" x="3460750" y="4679950"/>
          <p14:tracePt t="149152" x="3429000" y="4730750"/>
          <p14:tracePt t="149169" x="3416300" y="4768850"/>
          <p14:tracePt t="149186" x="3403600" y="4851400"/>
          <p14:tracePt t="149202" x="3403600" y="4921250"/>
          <p14:tracePt t="149219" x="3416300" y="4984750"/>
          <p14:tracePt t="149236" x="3473450" y="5105400"/>
          <p14:tracePt t="149252" x="3505200" y="5162550"/>
          <p14:tracePt t="149269" x="3536950" y="5232400"/>
          <p14:tracePt t="149285" x="3568700" y="5270500"/>
          <p14:tracePt t="149302" x="3600450" y="5302250"/>
          <p14:tracePt t="149319" x="3651250" y="5340350"/>
          <p14:tracePt t="149336" x="3695700" y="5365750"/>
          <p14:tracePt t="149353" x="3778250" y="5397500"/>
          <p14:tracePt t="149369" x="3829050" y="5410200"/>
          <p14:tracePt t="149386" x="3873500" y="5416550"/>
          <p14:tracePt t="149402" x="3917950" y="5416550"/>
          <p14:tracePt t="149419" x="3930650" y="5416550"/>
          <p14:tracePt t="149435" x="3943350" y="5416550"/>
          <p14:tracePt t="149452" x="3949700" y="5416550"/>
          <p14:tracePt t="151967" x="3930650" y="5416550"/>
          <p14:tracePt t="151975" x="3917950" y="5416550"/>
          <p14:tracePt t="151986" x="3886200" y="5416550"/>
          <p14:tracePt t="152002" x="3721100" y="5397500"/>
          <p14:tracePt t="152019" x="3568700" y="5384800"/>
          <p14:tracePt t="152036" x="3460750" y="5378450"/>
          <p14:tracePt t="152053" x="3378200" y="5353050"/>
          <p14:tracePt t="152070" x="3359150" y="5353050"/>
          <p14:tracePt t="152103" x="3340100" y="5340350"/>
          <p14:tracePt t="152136" x="3333750" y="5340350"/>
          <p14:tracePt t="152190" x="3327400" y="5340350"/>
          <p14:tracePt t="152204" x="3314700" y="5334000"/>
          <p14:tracePt t="152219" x="3270250" y="5302250"/>
          <p14:tracePt t="152236" x="3219450" y="5257800"/>
          <p14:tracePt t="152252" x="3143250" y="5207000"/>
          <p14:tracePt t="152269" x="3117850" y="5181600"/>
          <p14:tracePt t="152286" x="3098800" y="5168900"/>
          <p14:tracePt t="152302" x="3086100" y="5149850"/>
          <p14:tracePt t="152319" x="3079750" y="5137150"/>
          <p14:tracePt t="152336" x="3079750" y="5105400"/>
          <p14:tracePt t="152352" x="3079750" y="5086350"/>
          <p14:tracePt t="152369" x="3079750" y="5041900"/>
          <p14:tracePt t="152386" x="3105150" y="4965700"/>
          <p14:tracePt t="152403" x="3130550" y="4895850"/>
          <p14:tracePt t="152419" x="3175000" y="4832350"/>
          <p14:tracePt t="152436" x="3238500" y="4743450"/>
          <p14:tracePt t="152452" x="3282950" y="4705350"/>
          <p14:tracePt t="152469" x="3390900" y="4654550"/>
          <p14:tracePt t="152486" x="3460750" y="4635500"/>
          <p14:tracePt t="152502" x="3549650" y="4616450"/>
          <p14:tracePt t="152519" x="3594100" y="4610100"/>
          <p14:tracePt t="152536" x="3638550" y="4610100"/>
          <p14:tracePt t="152552" x="3689350" y="4603750"/>
          <p14:tracePt t="152569" x="3708400" y="4597400"/>
          <p14:tracePt t="152586" x="3727450" y="4597400"/>
          <p14:tracePt t="152603" x="3733800" y="4597400"/>
          <p14:tracePt t="152619" x="3740150" y="4597400"/>
          <p14:tracePt t="152704" x="3740150" y="4603750"/>
          <p14:tracePt t="152795" x="3740150" y="4610100"/>
          <p14:tracePt t="152893" x="3733800" y="4610100"/>
          <p14:tracePt t="152913" x="3727450" y="4616450"/>
          <p14:tracePt t="152927" x="3721100" y="4616450"/>
          <p14:tracePt t="152934" x="3708400" y="4616450"/>
          <p14:tracePt t="152941" x="3689350" y="4616450"/>
          <p14:tracePt t="152953" x="3676650" y="4622800"/>
          <p14:tracePt t="152969" x="3600450" y="4629150"/>
          <p14:tracePt t="152986" x="3556000" y="4641850"/>
          <p14:tracePt t="153004" x="3505200" y="4648200"/>
          <p14:tracePt t="153019" x="3486150" y="4654550"/>
          <p14:tracePt t="153036" x="3473450" y="4654550"/>
          <p14:tracePt t="153052" x="3448050" y="4667250"/>
          <p14:tracePt t="153069" x="3429000" y="4667250"/>
          <p14:tracePt t="153086" x="3397250" y="4667250"/>
          <p14:tracePt t="153103" x="3359150" y="4686300"/>
          <p14:tracePt t="153119" x="3333750" y="4699000"/>
          <p14:tracePt t="153136" x="3302000" y="4718050"/>
          <p14:tracePt t="153153" x="3270250" y="4730750"/>
          <p14:tracePt t="153169" x="3257550" y="4743450"/>
          <p14:tracePt t="153186" x="3232150" y="4768850"/>
          <p14:tracePt t="153203" x="3213100" y="4794250"/>
          <p14:tracePt t="153219" x="3194050" y="4826000"/>
          <p14:tracePt t="153236" x="3181350" y="4851400"/>
          <p14:tracePt t="153253" x="3162300" y="4921250"/>
          <p14:tracePt t="153269" x="3149600" y="4965700"/>
          <p14:tracePt t="153286" x="3149600" y="5010150"/>
          <p14:tracePt t="153302" x="3149600" y="5086350"/>
          <p14:tracePt t="153319" x="3155950" y="5149850"/>
          <p14:tracePt t="153336" x="3162300" y="5194300"/>
          <p14:tracePt t="153353" x="3200400" y="5308600"/>
          <p14:tracePt t="153369" x="3232150" y="5384800"/>
          <p14:tracePt t="153386" x="3282950" y="5492750"/>
          <p14:tracePt t="153402" x="3327400" y="5543550"/>
          <p14:tracePt t="153419" x="3384550" y="5594350"/>
          <p14:tracePt t="153436" x="3473450" y="5651500"/>
          <p14:tracePt t="153453" x="3517900" y="5670550"/>
          <p14:tracePt t="153469" x="3575050" y="5695950"/>
          <p14:tracePt t="153486" x="3613150" y="5702300"/>
          <p14:tracePt t="153502" x="3644900" y="5715000"/>
          <p14:tracePt t="153519" x="3689350" y="5727700"/>
          <p14:tracePt t="153536" x="3714750" y="5740400"/>
          <p14:tracePt t="153552" x="3740150" y="5740400"/>
          <p14:tracePt t="153586" x="3746500" y="5740400"/>
          <p14:tracePt t="153816" x="3746500" y="5746750"/>
          <p14:tracePt t="154053" x="3740150" y="5746750"/>
          <p14:tracePt t="154123" x="3733800" y="5746750"/>
          <p14:tracePt t="154137" x="3727450" y="5746750"/>
          <p14:tracePt t="154144" x="3714750" y="5746750"/>
          <p14:tracePt t="154153" x="3695700" y="5740400"/>
          <p14:tracePt t="154186" x="3556000" y="5702300"/>
          <p14:tracePt t="154219" x="3486150" y="5683250"/>
          <p14:tracePt t="154253" x="3460750" y="5676900"/>
          <p14:tracePt t="154269" x="3422650" y="5651500"/>
          <p14:tracePt t="154286" x="3359150" y="5619750"/>
          <p14:tracePt t="154303" x="3251200" y="5549900"/>
          <p14:tracePt t="154319" x="3175000" y="5505450"/>
          <p14:tracePt t="154336" x="3098800" y="5454650"/>
          <p14:tracePt t="154352" x="3022600" y="5372100"/>
          <p14:tracePt t="154369" x="2984500" y="5321300"/>
          <p14:tracePt t="154387" x="2959100" y="5276850"/>
          <p14:tracePt t="154403" x="2946400" y="5251450"/>
          <p14:tracePt t="154419" x="2940050" y="5207000"/>
          <p14:tracePt t="154436" x="2965450" y="5130800"/>
          <p14:tracePt t="154452" x="3022600" y="5016500"/>
          <p14:tracePt t="154469" x="3136900" y="4864100"/>
          <p14:tracePt t="154486" x="3251200" y="4743450"/>
          <p14:tracePt t="154503" x="3340100" y="4667250"/>
          <p14:tracePt t="154519" x="3492500" y="4565650"/>
          <p14:tracePt t="154536" x="3600450" y="4527550"/>
          <p14:tracePt t="154553" x="3778250" y="4489450"/>
          <p14:tracePt t="154569" x="3898900" y="4470400"/>
          <p14:tracePt t="154586" x="4025900" y="4464050"/>
          <p14:tracePt t="154602" x="4197350" y="4464050"/>
          <p14:tracePt t="154619" x="4267200" y="4470400"/>
          <p14:tracePt t="154636" x="4305300" y="4476750"/>
          <p14:tracePt t="154653" x="4330700" y="4483100"/>
          <p14:tracePt t="154669" x="4343400" y="4483100"/>
          <p14:tracePt t="154923" x="4343400" y="4489450"/>
          <p14:tracePt t="155506" x="4343400" y="4495800"/>
          <p14:tracePt t="156615" x="4343400" y="4502150"/>
          <p14:tracePt t="157060" x="4337050" y="4502150"/>
          <p14:tracePt t="157074" x="4318000" y="4508500"/>
          <p14:tracePt t="157080" x="4298950" y="4514850"/>
          <p14:tracePt t="157089" x="4286250" y="4521200"/>
          <p14:tracePt t="157103" x="4222750" y="4540250"/>
          <p14:tracePt t="157119" x="4165600" y="4552950"/>
          <p14:tracePt t="157136" x="4089400" y="4584700"/>
          <p14:tracePt t="157153" x="4044950" y="4603750"/>
          <p14:tracePt t="157186" x="3981450" y="4654550"/>
          <p14:tracePt t="157219" x="3949700" y="4673600"/>
          <p14:tracePt t="157253" x="3949700" y="4679950"/>
          <p14:tracePt t="157351" x="3949700" y="4686300"/>
          <p14:tracePt t="157358" x="3949700" y="4699000"/>
          <p14:tracePt t="157369" x="3949700" y="4705350"/>
          <p14:tracePt t="157386" x="3956050" y="4749800"/>
          <p14:tracePt t="157403" x="3956050" y="4781550"/>
          <p14:tracePt t="157419" x="3968750" y="4813300"/>
          <p14:tracePt t="157436" x="3981450" y="4838700"/>
          <p14:tracePt t="157453" x="3987800" y="4851400"/>
          <p14:tracePt t="157469" x="3994150" y="4857750"/>
          <p14:tracePt t="157486" x="4000500" y="4864100"/>
          <p14:tracePt t="157503" x="4025900" y="4864100"/>
          <p14:tracePt t="157519" x="4095750" y="4857750"/>
          <p14:tracePt t="157536" x="4165600" y="4845050"/>
          <p14:tracePt t="157553" x="4267200" y="4819650"/>
          <p14:tracePt t="157569" x="4324350" y="4800600"/>
          <p14:tracePt t="157586" x="4362450" y="4775200"/>
          <p14:tracePt t="157603" x="4400550" y="4756150"/>
          <p14:tracePt t="157619" x="4406900" y="4749800"/>
          <p14:tracePt t="157636" x="4413250" y="4749800"/>
          <p14:tracePt t="157669" x="4419600" y="4743450"/>
          <p14:tracePt t="157734" x="4413250" y="4730750"/>
          <p14:tracePt t="157741" x="4406900" y="4730750"/>
          <p14:tracePt t="157753" x="4406900" y="4718050"/>
          <p14:tracePt t="157769" x="4387850" y="4679950"/>
          <p14:tracePt t="157786" x="4368800" y="4654550"/>
          <p14:tracePt t="157803" x="4343400" y="4641850"/>
          <p14:tracePt t="157819" x="4318000" y="4629150"/>
          <p14:tracePt t="157836" x="4273550" y="4629150"/>
          <p14:tracePt t="157853" x="4178300" y="4629150"/>
          <p14:tracePt t="157869" x="4114800" y="4629150"/>
          <p14:tracePt t="157886" x="4044950" y="4629150"/>
          <p14:tracePt t="157887" x="4019550" y="4635500"/>
          <p14:tracePt t="157903" x="3962400" y="4648200"/>
          <p14:tracePt t="157919" x="3930650" y="4667250"/>
          <p14:tracePt t="157936" x="3873500" y="4692650"/>
          <p14:tracePt t="157953" x="3854450" y="4699000"/>
          <p14:tracePt t="157969" x="3829050" y="4705350"/>
          <p14:tracePt t="157986" x="3816350" y="4718050"/>
          <p14:tracePt t="158003" x="3816350" y="4724400"/>
          <p14:tracePt t="158019" x="3803650" y="4737100"/>
          <p14:tracePt t="158036" x="3803650" y="4768850"/>
          <p14:tracePt t="158053" x="3816350" y="4794250"/>
          <p14:tracePt t="158069" x="3848100" y="4832350"/>
          <p14:tracePt t="158086" x="3873500" y="4851400"/>
          <p14:tracePt t="158103" x="3911600" y="4876800"/>
          <p14:tracePt t="158119" x="3930650" y="4876800"/>
          <p14:tracePt t="158136" x="3949700" y="4876800"/>
          <p14:tracePt t="158153" x="4000500" y="4876800"/>
          <p14:tracePt t="158169" x="4032250" y="4864100"/>
          <p14:tracePt t="158186" x="4140200" y="4819650"/>
          <p14:tracePt t="158203" x="4210050" y="4794250"/>
          <p14:tracePt t="158219" x="4254500" y="4768850"/>
          <p14:tracePt t="158236" x="4279900" y="4743450"/>
          <p14:tracePt t="158253" x="4286250" y="4743450"/>
          <p14:tracePt t="158269" x="4292600" y="4737100"/>
          <p14:tracePt t="158286" x="4298950" y="4730750"/>
          <p14:tracePt t="158325" x="4298950" y="4724400"/>
          <p14:tracePt t="158336" x="4298950" y="4705350"/>
          <p14:tracePt t="158353" x="4286250" y="4660900"/>
          <p14:tracePt t="158369" x="4279900" y="4629150"/>
          <p14:tracePt t="158386" x="4260850" y="4616450"/>
          <p14:tracePt t="158388" x="4254500" y="4610100"/>
          <p14:tracePt t="158403" x="4241800" y="4603750"/>
          <p14:tracePt t="158419" x="4229100" y="4597400"/>
          <p14:tracePt t="158436" x="4178300" y="4584700"/>
          <p14:tracePt t="158453" x="4127500" y="4578350"/>
          <p14:tracePt t="158469" x="4070350" y="4572000"/>
          <p14:tracePt t="158486" x="4013200" y="4572000"/>
          <p14:tracePt t="158503" x="3981450" y="4565650"/>
          <p14:tracePt t="158519" x="3968750" y="4565650"/>
          <p14:tracePt t="158536" x="3962400" y="4565650"/>
          <p14:tracePt t="158603" x="3975100" y="4565650"/>
          <p14:tracePt t="158610" x="3987800" y="4559300"/>
          <p14:tracePt t="158619" x="4006850" y="4552950"/>
          <p14:tracePt t="158636" x="4083050" y="4546600"/>
          <p14:tracePt t="158653" x="4260850" y="4521200"/>
          <p14:tracePt t="158669" x="4375150" y="4502150"/>
          <p14:tracePt t="158686" x="4502150" y="4483100"/>
          <p14:tracePt t="158703" x="4540250" y="4476750"/>
          <p14:tracePt t="158719" x="4572000" y="4470400"/>
          <p14:tracePt t="158736" x="4584700" y="4470400"/>
          <p14:tracePt t="158797" x="4584700" y="4464050"/>
          <p14:tracePt t="158957" x="4578350" y="4464050"/>
          <p14:tracePt t="159027" x="4572000" y="4470400"/>
          <p14:tracePt t="159034" x="4565650" y="4476750"/>
          <p14:tracePt t="159041" x="4559300" y="4476750"/>
          <p14:tracePt t="159055" x="4552950" y="4476750"/>
          <p14:tracePt t="159069" x="4540250" y="4483100"/>
          <p14:tracePt t="159086" x="4527550" y="4483100"/>
          <p14:tracePt t="159103" x="4508500" y="4483100"/>
          <p14:tracePt t="159119" x="4495800" y="4489450"/>
          <p14:tracePt t="159136" x="4483100" y="4495800"/>
          <p14:tracePt t="159153" x="4464050" y="4502150"/>
          <p14:tracePt t="159169" x="4451350" y="4502150"/>
          <p14:tracePt t="159186" x="4445000" y="4508500"/>
          <p14:tracePt t="159203" x="4438650" y="4508500"/>
          <p14:tracePt t="159236" x="4438650" y="4514850"/>
          <p14:tracePt t="159284" x="4432300" y="4514850"/>
          <p14:tracePt t="159319" x="4425950" y="4514850"/>
          <p14:tracePt t="159333" x="4419600" y="4521200"/>
          <p14:tracePt t="159340" x="4413250" y="4521200"/>
          <p14:tracePt t="159353" x="4406900" y="4521200"/>
          <p14:tracePt t="159369" x="4394200" y="4527550"/>
          <p14:tracePt t="159386" x="4387850" y="4527550"/>
          <p14:tracePt t="159403" x="4381500" y="4533900"/>
          <p14:tracePt t="159419" x="4375150" y="4533900"/>
          <p14:tracePt t="159436" x="4375150" y="4540250"/>
          <p14:tracePt t="159453" x="4324350" y="4552950"/>
          <p14:tracePt t="159469" x="4286250" y="4559300"/>
          <p14:tracePt t="159486" x="4229100" y="4559300"/>
          <p14:tracePt t="159503" x="4197350" y="4565650"/>
          <p14:tracePt t="159519" x="4159250" y="4572000"/>
          <p14:tracePt t="159536" x="4108450" y="4578350"/>
          <p14:tracePt t="159553" x="4083050" y="4584700"/>
          <p14:tracePt t="159569" x="4013200" y="4603750"/>
          <p14:tracePt t="159586" x="3975100" y="4616450"/>
          <p14:tracePt t="159603" x="3930650" y="4635500"/>
          <p14:tracePt t="159619" x="3879850" y="4648200"/>
          <p14:tracePt t="159636" x="3848100" y="4660900"/>
          <p14:tracePt t="159653" x="3835400" y="4667250"/>
          <p14:tracePt t="159669" x="3829050" y="4667250"/>
          <p14:tracePt t="159743" x="3829050" y="4660900"/>
          <p14:tracePt t="159749" x="3829050" y="4654550"/>
          <p14:tracePt t="159756" x="3829050" y="4641850"/>
          <p14:tracePt t="159769" x="3835400" y="4616450"/>
          <p14:tracePt t="159786" x="3873500" y="4521200"/>
          <p14:tracePt t="159803" x="3917950" y="4425950"/>
          <p14:tracePt t="159819" x="4044950" y="4222750"/>
          <p14:tracePt t="159836" x="4146550" y="4083050"/>
          <p14:tracePt t="159853" x="4248150" y="3962400"/>
          <p14:tracePt t="159869" x="4381500" y="3797300"/>
          <p14:tracePt t="159886" x="4483100" y="3683000"/>
          <p14:tracePt t="159903" x="4635500" y="3492500"/>
          <p14:tracePt t="159919" x="4718050" y="3384550"/>
          <p14:tracePt t="159936" x="4781550" y="3308350"/>
          <p14:tracePt t="159953" x="4832350" y="3251200"/>
          <p14:tracePt t="159969" x="4838700" y="3232150"/>
          <p14:tracePt t="159986" x="4838700" y="3225800"/>
          <p14:tracePt t="160055" x="4832350" y="3225800"/>
          <p14:tracePt t="160062" x="4819650" y="3225800"/>
          <p14:tracePt t="160069" x="4800600" y="3219450"/>
          <p14:tracePt t="160086" x="4737100" y="3219450"/>
          <p14:tracePt t="160103" x="4610100" y="3219450"/>
          <p14:tracePt t="160119" x="4400550" y="3219450"/>
          <p14:tracePt t="160136" x="4216400" y="3219450"/>
          <p14:tracePt t="160153" x="3962400" y="3244850"/>
          <p14:tracePt t="160169" x="3822700" y="3270250"/>
          <p14:tracePt t="160186" x="3746500" y="3276600"/>
          <p14:tracePt t="160203" x="3644900" y="3289300"/>
          <p14:tracePt t="160219" x="3606800" y="3289300"/>
          <p14:tracePt t="160236" x="3594100" y="3289300"/>
          <p14:tracePt t="160253" x="3587750" y="3289300"/>
          <p14:tracePt t="160313" x="3600450" y="3289300"/>
          <p14:tracePt t="160320" x="3613150" y="3289300"/>
          <p14:tracePt t="160327" x="3638550" y="3289300"/>
          <p14:tracePt t="160336" x="3670300" y="3282950"/>
          <p14:tracePt t="160353" x="3803650" y="3257550"/>
          <p14:tracePt t="160369" x="4089400" y="3219450"/>
          <p14:tracePt t="160386" x="4248150" y="3213100"/>
          <p14:tracePt t="160403" x="4451350" y="3206750"/>
          <p14:tracePt t="160419" x="4559300" y="3206750"/>
          <p14:tracePt t="160436" x="4648200" y="3206750"/>
          <p14:tracePt t="160453" x="4730750" y="3213100"/>
          <p14:tracePt t="160469" x="4756150" y="3219450"/>
          <p14:tracePt t="160486" x="4775200" y="3219450"/>
          <p14:tracePt t="160549" x="4775200" y="3225800"/>
          <p14:tracePt t="160618" x="4775200" y="3232150"/>
          <p14:tracePt t="160667" x="4775200" y="3238500"/>
          <p14:tracePt t="160723" x="4768850" y="3238500"/>
          <p14:tracePt t="160744" x="4762500" y="3244850"/>
          <p14:tracePt t="160751" x="4756150" y="3244850"/>
          <p14:tracePt t="160758" x="4743450" y="3251200"/>
          <p14:tracePt t="160769" x="4737100" y="3257550"/>
          <p14:tracePt t="160786" x="4673600" y="3270250"/>
          <p14:tracePt t="160803" x="4635500" y="3276600"/>
          <p14:tracePt t="160820" x="4591050" y="3276600"/>
          <p14:tracePt t="160836" x="4559300" y="3282950"/>
          <p14:tracePt t="160853" x="4546600" y="3289300"/>
          <p14:tracePt t="160869" x="4514850" y="3302000"/>
          <p14:tracePt t="160886" x="4489450" y="3321050"/>
          <p14:tracePt t="160903" x="4445000" y="3365500"/>
          <p14:tracePt t="160919" x="4413250" y="3422650"/>
          <p14:tracePt t="160936" x="4368800" y="3492500"/>
          <p14:tracePt t="160953" x="4305300" y="3644900"/>
          <p14:tracePt t="160969" x="4254500" y="3746500"/>
          <p14:tracePt t="160986" x="4210050" y="3860800"/>
          <p14:tracePt t="161003" x="4159250" y="4057650"/>
          <p14:tracePt t="161019" x="4152900" y="4178300"/>
          <p14:tracePt t="161036" x="4184650" y="4343400"/>
          <p14:tracePt t="161053" x="4241800" y="4438650"/>
          <p14:tracePt t="161069" x="4311650" y="4514850"/>
          <p14:tracePt t="161086" x="4406900" y="4610100"/>
          <p14:tracePt t="161103" x="4457700" y="4654550"/>
          <p14:tracePt t="161119" x="4521200" y="4673600"/>
          <p14:tracePt t="161136" x="4552950" y="4679950"/>
          <p14:tracePt t="161153" x="4591050" y="4679950"/>
          <p14:tracePt t="161169" x="4635500" y="4679950"/>
          <p14:tracePt t="161186" x="4648200" y="4667250"/>
          <p14:tracePt t="161203" x="4673600" y="4660900"/>
          <p14:tracePt t="161219" x="4679950" y="4660900"/>
          <p14:tracePt t="161236" x="4686300" y="4660900"/>
          <p14:tracePt t="161269" x="4686300" y="4654550"/>
          <p14:tracePt t="161286" x="4673600" y="4616450"/>
          <p14:tracePt t="161303" x="4629150" y="4572000"/>
          <p14:tracePt t="161319" x="4591050" y="4514850"/>
          <p14:tracePt t="161336" x="4527550" y="4464050"/>
          <p14:tracePt t="161353" x="4483100" y="4438650"/>
          <p14:tracePt t="161369" x="4400550" y="4406900"/>
          <p14:tracePt t="161386" x="4305300" y="4387850"/>
          <p14:tracePt t="161403" x="4191000" y="4368800"/>
          <p14:tracePt t="161419" x="4006850" y="4362450"/>
          <p14:tracePt t="161436" x="3898900" y="4356100"/>
          <p14:tracePt t="161453" x="3771900" y="4368800"/>
          <p14:tracePt t="161469" x="3708400" y="4381500"/>
          <p14:tracePt t="161486" x="3651250" y="4406900"/>
          <p14:tracePt t="161503" x="3600450" y="4445000"/>
          <p14:tracePt t="161520" x="3575050" y="4476750"/>
          <p14:tracePt t="161536" x="3568700" y="4533900"/>
          <p14:tracePt t="161553" x="3581400" y="4591050"/>
          <p14:tracePt t="161569" x="3625850" y="4667250"/>
          <p14:tracePt t="161586" x="3746500" y="4781550"/>
          <p14:tracePt t="161603" x="3829050" y="4838700"/>
          <p14:tracePt t="161619" x="3981450" y="4908550"/>
          <p14:tracePt t="161636" x="4108450" y="4933950"/>
          <p14:tracePt t="161653" x="4241800" y="4940300"/>
          <p14:tracePt t="161669" x="4413250" y="4908550"/>
          <p14:tracePt t="161686" x="4521200" y="4851400"/>
          <p14:tracePt t="161703" x="4673600" y="4724400"/>
          <p14:tracePt t="161719" x="4794250" y="4610100"/>
          <p14:tracePt t="161736" x="4883150" y="4483100"/>
          <p14:tracePt t="161753" x="4940300" y="4343400"/>
          <p14:tracePt t="161770" x="4953000" y="4292600"/>
          <p14:tracePt t="161786" x="4946650" y="4191000"/>
          <p14:tracePt t="161803" x="4908550" y="4108450"/>
          <p14:tracePt t="161819" x="4857750" y="4025900"/>
          <p14:tracePt t="161836" x="4756150" y="3924300"/>
          <p14:tracePt t="161853" x="4692650" y="3879850"/>
          <p14:tracePt t="161869" x="4565650" y="3841750"/>
          <p14:tracePt t="161886" x="4489450" y="3841750"/>
          <p14:tracePt t="161903" x="4381500" y="3848100"/>
          <p14:tracePt t="161919" x="4197350" y="3879850"/>
          <p14:tracePt t="161936" x="4108450" y="3917950"/>
          <p14:tracePt t="161953" x="4006850" y="3975100"/>
          <p14:tracePt t="161969" x="3968750" y="4019550"/>
          <p14:tracePt t="161986" x="3930650" y="4076700"/>
          <p14:tracePt t="162003" x="3905250" y="4159250"/>
          <p14:tracePt t="162020" x="3898900" y="4210050"/>
          <p14:tracePt t="162036" x="3898900" y="4279900"/>
          <p14:tracePt t="162053" x="3905250" y="4318000"/>
          <p14:tracePt t="162069" x="3924300" y="4362450"/>
          <p14:tracePt t="162086" x="3949700" y="4406900"/>
          <p14:tracePt t="162103" x="3968750" y="4438650"/>
          <p14:tracePt t="162120" x="3981450" y="4457700"/>
          <p14:tracePt t="162136" x="3987800" y="4464050"/>
          <p14:tracePt t="162153" x="3994150" y="4470400"/>
          <p14:tracePt t="162186" x="3994150" y="4476750"/>
          <p14:tracePt t="163417" x="3975100" y="4476750"/>
          <p14:tracePt t="163424" x="3962400" y="4476750"/>
          <p14:tracePt t="163436" x="3943350" y="4476750"/>
          <p14:tracePt t="163453" x="3867150" y="4489450"/>
          <p14:tracePt t="163470" x="3822700" y="4495800"/>
          <p14:tracePt t="163486" x="3778250" y="4502150"/>
          <p14:tracePt t="163520" x="3683000" y="4508500"/>
          <p14:tracePt t="163553" x="3619500" y="4508500"/>
          <p14:tracePt t="163586" x="3575050" y="4495800"/>
          <p14:tracePt t="163603" x="3568700" y="4495800"/>
          <p14:tracePt t="163620" x="3562350" y="4483100"/>
          <p14:tracePt t="163636" x="3562350" y="4464050"/>
          <p14:tracePt t="163653" x="3562350" y="4425950"/>
          <p14:tracePt t="163670" x="3568700" y="4381500"/>
          <p14:tracePt t="163686" x="3594100" y="4318000"/>
          <p14:tracePt t="163703" x="3689350" y="4184650"/>
          <p14:tracePt t="163720" x="3759200" y="4108450"/>
          <p14:tracePt t="163737" x="3835400" y="4025900"/>
          <p14:tracePt t="163753" x="3968750" y="3949700"/>
          <p14:tracePt t="163770" x="4070350" y="3924300"/>
          <p14:tracePt t="163786" x="4241800" y="3924300"/>
          <p14:tracePt t="163803" x="4362450" y="3937000"/>
          <p14:tracePt t="163820" x="4464050" y="3962400"/>
          <p14:tracePt t="163836" x="4572000" y="4019550"/>
          <p14:tracePt t="163853" x="4603750" y="4051300"/>
          <p14:tracePt t="163870" x="4622800" y="4083050"/>
          <p14:tracePt t="163886" x="4622800" y="4089400"/>
          <p14:tracePt t="163903" x="4610100" y="4114800"/>
          <p14:tracePt t="163920" x="4546600" y="4171950"/>
          <p14:tracePt t="163936" x="4464050" y="4222750"/>
          <p14:tracePt t="163953" x="4273550" y="4305300"/>
          <p14:tracePt t="163970" x="4146550" y="4362450"/>
          <p14:tracePt t="163986" x="4025900" y="4413250"/>
          <p14:tracePt t="164003" x="3848100" y="4464050"/>
          <p14:tracePt t="164020" x="3746500" y="4476750"/>
          <p14:tracePt t="164036" x="3651250" y="4476750"/>
          <p14:tracePt t="164053" x="3606800" y="4476750"/>
          <p14:tracePt t="164070" x="3581400" y="4470400"/>
          <p14:tracePt t="164086" x="3549650" y="4457700"/>
          <p14:tracePt t="164103" x="3536950" y="4445000"/>
          <p14:tracePt t="164120" x="3524250" y="4419600"/>
          <p14:tracePt t="164136" x="3511550" y="4387850"/>
          <p14:tracePt t="164531" x="3486150" y="4387850"/>
          <p14:tracePt t="164538" x="3435350" y="4394200"/>
          <p14:tracePt t="164544" x="3390900" y="4400550"/>
          <p14:tracePt t="164553" x="3333750" y="4419600"/>
          <p14:tracePt t="164570" x="3225800" y="4438650"/>
          <p14:tracePt t="164586" x="3105150" y="4464050"/>
          <p14:tracePt t="164603" x="3048000" y="4464050"/>
          <p14:tracePt t="164620" x="3003550" y="4470400"/>
          <p14:tracePt t="164636" x="2965450" y="4470400"/>
          <p14:tracePt t="164653" x="2946400" y="4470400"/>
          <p14:tracePt t="164670" x="2933700" y="4464050"/>
          <p14:tracePt t="164686" x="2927350" y="4464050"/>
          <p14:tracePt t="164703" x="2927350" y="4457700"/>
          <p14:tracePt t="164720" x="2927350" y="4451350"/>
          <p14:tracePt t="164736" x="2927350" y="4425950"/>
          <p14:tracePt t="164753" x="2952750" y="4375150"/>
          <p14:tracePt t="164770" x="2984500" y="4324350"/>
          <p14:tracePt t="164786" x="3022600" y="4273550"/>
          <p14:tracePt t="164803" x="3130550" y="4171950"/>
          <p14:tracePt t="164820" x="3232150" y="4108450"/>
          <p14:tracePt t="164836" x="3397250" y="4044950"/>
          <p14:tracePt t="164853" x="3492500" y="4013200"/>
          <p14:tracePt t="164870" x="3594100" y="4000500"/>
          <p14:tracePt t="164871" x="3638550" y="4000500"/>
          <p14:tracePt t="164886" x="3746500" y="4000500"/>
          <p14:tracePt t="164903" x="3841750" y="4013200"/>
          <p14:tracePt t="164920" x="3981450" y="4051300"/>
          <p14:tracePt t="164936" x="4051300" y="4089400"/>
          <p14:tracePt t="164953" x="4108450" y="4114800"/>
          <p14:tracePt t="164970" x="4159250" y="4152900"/>
          <p14:tracePt t="164986" x="4191000" y="4171950"/>
          <p14:tracePt t="165003" x="4222750" y="4210050"/>
          <p14:tracePt t="165020" x="4241800" y="4235450"/>
          <p14:tracePt t="165036" x="4248150" y="4254500"/>
          <p14:tracePt t="165053" x="4254500" y="4286250"/>
          <p14:tracePt t="165070" x="4235450" y="4305300"/>
          <p14:tracePt t="165086" x="4216400" y="4324350"/>
          <p14:tracePt t="165103" x="4165600" y="4356100"/>
          <p14:tracePt t="165120" x="4089400" y="4400550"/>
          <p14:tracePt t="165136" x="3930650" y="4464050"/>
          <p14:tracePt t="165153" x="3778250" y="4495800"/>
          <p14:tracePt t="165170" x="3562350" y="4540250"/>
          <p14:tracePt t="165186" x="3435350" y="4546600"/>
          <p14:tracePt t="165203" x="3321050" y="4546600"/>
          <p14:tracePt t="165220" x="3175000" y="4533900"/>
          <p14:tracePt t="165236" x="3105150" y="4527550"/>
          <p14:tracePt t="165253" x="3041650" y="4508500"/>
          <p14:tracePt t="165270" x="3016250" y="4502150"/>
          <p14:tracePt t="165286" x="3009900" y="4502150"/>
          <p14:tracePt t="165303" x="2997200" y="4495800"/>
          <p14:tracePt t="165386" x="2997200" y="4489450"/>
          <p14:tracePt t="165435" x="2997200" y="4483100"/>
          <p14:tracePt t="165441" x="2997200" y="4476750"/>
          <p14:tracePt t="165453" x="2997200" y="4470400"/>
          <p14:tracePt t="165470" x="2997200" y="4438650"/>
          <p14:tracePt t="165486" x="2990850" y="4400550"/>
          <p14:tracePt t="165503" x="2990850" y="4375150"/>
          <p14:tracePt t="165520" x="2990850" y="4343400"/>
          <p14:tracePt t="165536" x="3003550" y="4324350"/>
          <p14:tracePt t="165553" x="3054350" y="4260850"/>
          <p14:tracePt t="165570" x="3124200" y="4184650"/>
          <p14:tracePt t="165586" x="3219450" y="4108450"/>
          <p14:tracePt t="165603" x="3390900" y="4013200"/>
          <p14:tracePt t="165620" x="3505200" y="3962400"/>
          <p14:tracePt t="165636" x="3727450" y="3930650"/>
          <p14:tracePt t="165653" x="3892550" y="3924300"/>
          <p14:tracePt t="165670" x="4038600" y="3924300"/>
          <p14:tracePt t="165686" x="4286250" y="4000500"/>
          <p14:tracePt t="165703" x="4432300" y="4051300"/>
          <p14:tracePt t="165720" x="4584700" y="4140200"/>
          <p14:tracePt t="165736" x="4629150" y="4184650"/>
          <p14:tracePt t="165753" x="4660900" y="4216400"/>
          <p14:tracePt t="165770" x="4679950" y="4248150"/>
          <p14:tracePt t="165786" x="4679950" y="4267200"/>
          <p14:tracePt t="165803" x="4679950" y="4286250"/>
          <p14:tracePt t="165820" x="4667250" y="4311650"/>
          <p14:tracePt t="165836" x="4641850" y="4330700"/>
          <p14:tracePt t="165853" x="4572000" y="4368800"/>
          <p14:tracePt t="165870" x="4457700" y="4419600"/>
          <p14:tracePt t="165886" x="4286250" y="4464050"/>
          <p14:tracePt t="165903" x="4165600" y="4502150"/>
          <p14:tracePt t="165920" x="4051300" y="4514850"/>
          <p14:tracePt t="165936" x="3848100" y="4521200"/>
          <p14:tracePt t="165953" x="3727450" y="4533900"/>
          <p14:tracePt t="165970" x="3594100" y="4521200"/>
          <p14:tracePt t="165986" x="3524250" y="4508500"/>
          <p14:tracePt t="166003" x="3486150" y="4502150"/>
          <p14:tracePt t="166022" x="3467100" y="4495800"/>
          <p14:tracePt t="166036" x="3460750" y="4489450"/>
          <p14:tracePt t="166053" x="3454400" y="4489450"/>
          <p14:tracePt t="166070" x="3454400" y="4476750"/>
          <p14:tracePt t="166086" x="3467100" y="4457700"/>
          <p14:tracePt t="166103" x="3498850" y="4413250"/>
          <p14:tracePt t="166120" x="3530600" y="4368800"/>
          <p14:tracePt t="166136" x="3613150" y="4305300"/>
          <p14:tracePt t="166153" x="3689350" y="4279900"/>
          <p14:tracePt t="166170" x="3797300" y="4260850"/>
          <p14:tracePt t="166186" x="3956050" y="4260850"/>
          <p14:tracePt t="166203" x="4057650" y="4279900"/>
          <p14:tracePt t="166220" x="4191000" y="4324350"/>
          <p14:tracePt t="166236" x="4286250" y="4375150"/>
          <p14:tracePt t="166253" x="4368800" y="4413250"/>
          <p14:tracePt t="166270" x="4425950" y="4445000"/>
          <p14:tracePt t="166286" x="4438650" y="4457700"/>
          <p14:tracePt t="166303" x="4445000" y="4464050"/>
          <p14:tracePt t="166320" x="4451350" y="4464050"/>
          <p14:tracePt t="166394" x="4451350" y="4470400"/>
          <p14:tracePt t="166456" x="4445000" y="4476750"/>
          <p14:tracePt t="166693" x="4432300" y="4476750"/>
          <p14:tracePt t="166700" x="4425950" y="4476750"/>
          <p14:tracePt t="166776" x="4419600" y="4476750"/>
          <p14:tracePt t="174491" x="4406900" y="4476750"/>
          <p14:tracePt t="174497" x="4387850" y="4476750"/>
          <p14:tracePt t="174505" x="4356100" y="4476750"/>
          <p14:tracePt t="174521" x="4229100" y="4476750"/>
          <p14:tracePt t="174554" x="3810000" y="4533900"/>
          <p14:tracePt t="174587" x="3422650" y="4641850"/>
          <p14:tracePt t="174621" x="2971800" y="4832350"/>
          <p14:tracePt t="174637" x="2755900" y="4965700"/>
          <p14:tracePt t="174654" x="2641600" y="5029200"/>
          <p14:tracePt t="174670" x="2495550" y="5111750"/>
          <p14:tracePt t="174687" x="2432050" y="5143500"/>
          <p14:tracePt t="174704" x="2374900" y="5168900"/>
          <p14:tracePt t="174720" x="2330450" y="5200650"/>
          <p14:tracePt t="174737" x="2311400" y="5213350"/>
          <p14:tracePt t="174755" x="2298700" y="5238750"/>
          <p14:tracePt t="174771" x="2286000" y="5257800"/>
          <p14:tracePt t="174787" x="2273300" y="5276850"/>
          <p14:tracePt t="174804" x="2254250" y="5302250"/>
          <p14:tracePt t="174821" x="2247900" y="5314950"/>
          <p14:tracePt t="174837" x="2247900" y="5327650"/>
          <p14:tracePt t="174870" x="2235200" y="5334000"/>
          <p14:tracePt t="174991" x="2241550" y="5327650"/>
          <p14:tracePt t="174998" x="2247900" y="5321300"/>
          <p14:tracePt t="175005" x="2254250" y="5308600"/>
          <p14:tracePt t="175021" x="2298700" y="5276850"/>
          <p14:tracePt t="175037" x="2374900" y="5226050"/>
          <p14:tracePt t="175054" x="2527300" y="5162550"/>
          <p14:tracePt t="175070" x="2635250" y="5130800"/>
          <p14:tracePt t="175087" x="2813050" y="5111750"/>
          <p14:tracePt t="175104" x="2946400" y="5111750"/>
          <p14:tracePt t="175121" x="3054350" y="5124450"/>
          <p14:tracePt t="175137" x="3181350" y="5137150"/>
          <p14:tracePt t="175154" x="3225800" y="5137150"/>
          <p14:tracePt t="175171" x="3282950" y="5149850"/>
          <p14:tracePt t="175187" x="3308350" y="5149850"/>
          <p14:tracePt t="175204" x="3333750" y="5156200"/>
          <p14:tracePt t="175220" x="3397250" y="5162550"/>
          <p14:tracePt t="175237" x="3454400" y="5162550"/>
          <p14:tracePt t="175254" x="3517900" y="5162550"/>
          <p14:tracePt t="175270" x="3619500" y="5162550"/>
          <p14:tracePt t="175287" x="3676650" y="5162550"/>
          <p14:tracePt t="175304" x="3778250" y="5168900"/>
          <p14:tracePt t="175320" x="3835400" y="5181600"/>
          <p14:tracePt t="175337" x="3892550" y="5187950"/>
          <p14:tracePt t="175354" x="3975100" y="5200650"/>
          <p14:tracePt t="175370" x="4006850" y="5200650"/>
          <p14:tracePt t="175387" x="4051300" y="5213350"/>
          <p14:tracePt t="175404" x="4064000" y="5213350"/>
          <p14:tracePt t="175421" x="4076700" y="5213350"/>
          <p14:tracePt t="175423" x="4083050" y="5219700"/>
          <p14:tracePt t="175832" x="4102100" y="5219700"/>
          <p14:tracePt t="175839" x="4127500" y="5226050"/>
          <p14:tracePt t="175846" x="4152900" y="5232400"/>
          <p14:tracePt t="175854" x="4184650" y="5238750"/>
          <p14:tracePt t="175871" x="4241800" y="5245100"/>
          <p14:tracePt t="175887" x="4305300" y="5257800"/>
          <p14:tracePt t="175904" x="4387850" y="5276850"/>
          <p14:tracePt t="175921" x="4445000" y="5289550"/>
          <p14:tracePt t="175923" x="4470400" y="5289550"/>
          <p14:tracePt t="175954" x="4559300" y="5289550"/>
          <p14:tracePt t="175987" x="4641850" y="5276850"/>
          <p14:tracePt t="176020" x="4711700" y="5264150"/>
          <p14:tracePt t="176037" x="4730750" y="5264150"/>
          <p14:tracePt t="176054" x="4762500" y="5257800"/>
          <p14:tracePt t="176071" x="4781550" y="5257800"/>
          <p14:tracePt t="176087" x="4794250" y="5257800"/>
          <p14:tracePt t="176104" x="4806950" y="5257800"/>
          <p14:tracePt t="176138" x="4826000" y="5251450"/>
          <p14:tracePt t="176154" x="4832350" y="5251450"/>
          <p14:tracePt t="176171" x="4845050" y="5245100"/>
          <p14:tracePt t="176187" x="4883150" y="5232400"/>
          <p14:tracePt t="176204" x="4914900" y="5232400"/>
          <p14:tracePt t="176220" x="4946650" y="5219700"/>
          <p14:tracePt t="176237" x="4984750" y="5207000"/>
          <p14:tracePt t="176254" x="5016500" y="5194300"/>
          <p14:tracePt t="176270" x="5060950" y="5181600"/>
          <p14:tracePt t="176287" x="5086350" y="5181600"/>
          <p14:tracePt t="176304" x="5124450" y="5175250"/>
          <p14:tracePt t="176320" x="5187950" y="5156200"/>
          <p14:tracePt t="176337" x="5238750" y="5149850"/>
          <p14:tracePt t="176354" x="5302250" y="5149850"/>
          <p14:tracePt t="176370" x="5334000" y="5149850"/>
          <p14:tracePt t="176387" x="5365750" y="5143500"/>
          <p14:tracePt t="176404" x="5372100" y="5143500"/>
          <p14:tracePt t="176421" x="5384800" y="5143500"/>
          <p14:tracePt t="177230" x="5378450" y="5143500"/>
          <p14:tracePt t="177237" x="5372100" y="5143500"/>
          <p14:tracePt t="177243" x="5353050" y="5143500"/>
          <p14:tracePt t="177254" x="5334000" y="5143500"/>
          <p14:tracePt t="177271" x="5270500" y="5143500"/>
          <p14:tracePt t="177288" x="5175250" y="5143500"/>
          <p14:tracePt t="177304" x="5111750" y="5143500"/>
          <p14:tracePt t="177338" x="4908550" y="5143500"/>
          <p14:tracePt t="177371" x="4616450" y="5143500"/>
          <p14:tracePt t="177404" x="4286250" y="5143500"/>
          <p14:tracePt t="177420" x="4146550" y="5143500"/>
          <p14:tracePt t="177437" x="3994150" y="5143500"/>
          <p14:tracePt t="177454" x="3930650" y="5143500"/>
          <p14:tracePt t="177471" x="3892550" y="5143500"/>
          <p14:tracePt t="177487" x="3829050" y="5137150"/>
          <p14:tracePt t="177504" x="3797300" y="5137150"/>
          <p14:tracePt t="177521" x="3771900" y="5137150"/>
          <p14:tracePt t="177537" x="3714750" y="5137150"/>
          <p14:tracePt t="177554" x="3676650" y="5137150"/>
          <p14:tracePt t="177570" x="3632200" y="5143500"/>
          <p14:tracePt t="177587" x="3619500" y="5143500"/>
          <p14:tracePt t="177604" x="3613150" y="5143500"/>
          <p14:tracePt t="177621" x="3606800" y="5143500"/>
          <p14:tracePt t="177668" x="3600450" y="5143500"/>
          <p14:tracePt t="177799" x="3600450" y="5137150"/>
          <p14:tracePt t="177806" x="3606800" y="5137150"/>
          <p14:tracePt t="177820" x="3613150" y="5137150"/>
          <p14:tracePt t="177827" x="3632200" y="5137150"/>
          <p14:tracePt t="177837" x="3644900" y="5137150"/>
          <p14:tracePt t="177854" x="3714750" y="5137150"/>
          <p14:tracePt t="177871" x="3835400" y="5168900"/>
          <p14:tracePt t="177887" x="3937000" y="5187950"/>
          <p14:tracePt t="177904" x="4133850" y="5232400"/>
          <p14:tracePt t="177921" x="4305300" y="5264150"/>
          <p14:tracePt t="177937" x="4470400" y="5308600"/>
          <p14:tracePt t="177954" x="4737100" y="5359400"/>
          <p14:tracePt t="177971" x="4921250" y="5378450"/>
          <p14:tracePt t="177987" x="5175250" y="5359400"/>
          <p14:tracePt t="178004" x="5353050" y="5353050"/>
          <p14:tracePt t="178021" x="5543550" y="5327650"/>
          <p14:tracePt t="178037" x="5759450" y="5283200"/>
          <p14:tracePt t="178054" x="5873750" y="5270500"/>
          <p14:tracePt t="178070" x="5994400" y="5245100"/>
          <p14:tracePt t="178087" x="6057900" y="5207000"/>
          <p14:tracePt t="178104" x="6096000" y="5187950"/>
          <p14:tracePt t="178121" x="6127750" y="5143500"/>
          <p14:tracePt t="178137" x="6140450" y="5111750"/>
          <p14:tracePt t="178154" x="6140450" y="5048250"/>
          <p14:tracePt t="178171" x="6140450" y="5003800"/>
          <p14:tracePt t="178187" x="6134100" y="4959350"/>
          <p14:tracePt t="178204" x="6102350" y="4902200"/>
          <p14:tracePt t="178220" x="6064250" y="4851400"/>
          <p14:tracePt t="178238" x="5962650" y="4768850"/>
          <p14:tracePt t="178254" x="5892800" y="4724400"/>
          <p14:tracePt t="178271" x="5816600" y="4673600"/>
          <p14:tracePt t="178287" x="5708650" y="4597400"/>
          <p14:tracePt t="178304" x="5613400" y="4552950"/>
          <p14:tracePt t="178322" x="5454650" y="4470400"/>
          <p14:tracePt t="178337" x="5346700" y="4419600"/>
          <p14:tracePt t="178354" x="5238750" y="4387850"/>
          <p14:tracePt t="178371" x="5060950" y="4356100"/>
          <p14:tracePt t="178387" x="4946650" y="4349750"/>
          <p14:tracePt t="178405" x="4762500" y="4349750"/>
          <p14:tracePt t="178421" x="4648200" y="4349750"/>
          <p14:tracePt t="178437" x="4527550" y="4375150"/>
          <p14:tracePt t="178454" x="4324350" y="4445000"/>
          <p14:tracePt t="178471" x="4210050" y="4502150"/>
          <p14:tracePt t="178487" x="4076700" y="4597400"/>
          <p14:tracePt t="178504" x="3981450" y="4660900"/>
          <p14:tracePt t="178521" x="3905250" y="4711700"/>
          <p14:tracePt t="178537" x="3810000" y="4762500"/>
          <p14:tracePt t="178554" x="3771900" y="4787900"/>
          <p14:tracePt t="178571" x="3740150" y="4813300"/>
          <p14:tracePt t="178587" x="3721100" y="4826000"/>
          <p14:tracePt t="178604" x="3714750" y="4838700"/>
          <p14:tracePt t="178621" x="3702050" y="4851400"/>
          <p14:tracePt t="178638" x="3695700" y="4864100"/>
          <p14:tracePt t="178654" x="3683000" y="4876800"/>
          <p14:tracePt t="178671" x="3683000" y="4902200"/>
          <p14:tracePt t="178688" x="3683000" y="4921250"/>
          <p14:tracePt t="178704" x="3689350" y="4959350"/>
          <p14:tracePt t="178721" x="3714750" y="4984750"/>
          <p14:tracePt t="178738" x="3752850" y="5029200"/>
          <p14:tracePt t="178754" x="3822700" y="5073650"/>
          <p14:tracePt t="178771" x="3917950" y="5111750"/>
          <p14:tracePt t="178787" x="4064000" y="5162550"/>
          <p14:tracePt t="178804" x="4165600" y="5194300"/>
          <p14:tracePt t="178820" x="4292600" y="5226050"/>
          <p14:tracePt t="178837" x="4381500" y="5232400"/>
          <p14:tracePt t="178854" x="4470400" y="5238750"/>
          <p14:tracePt t="178870" x="4578350" y="5245100"/>
          <p14:tracePt t="178887" x="4667250" y="5245100"/>
          <p14:tracePt t="178905" x="4826000" y="5251450"/>
          <p14:tracePt t="178921" x="4953000" y="5245100"/>
          <p14:tracePt t="178937" x="5073650" y="5226050"/>
          <p14:tracePt t="178954" x="5207000" y="5200650"/>
          <p14:tracePt t="178971" x="5276850" y="5181600"/>
          <p14:tracePt t="178987" x="5353050" y="5156200"/>
          <p14:tracePt t="179004" x="5461000" y="5099050"/>
          <p14:tracePt t="179021" x="5511800" y="5060950"/>
          <p14:tracePt t="179037" x="5581650" y="4978400"/>
          <p14:tracePt t="179054" x="5619750" y="4914900"/>
          <p14:tracePt t="179070" x="5651500" y="4864100"/>
          <p14:tracePt t="179087" x="5676900" y="4806950"/>
          <p14:tracePt t="179104" x="5683250" y="4787900"/>
          <p14:tracePt t="179120" x="5683250" y="4756150"/>
          <p14:tracePt t="179138" x="5683250" y="4737100"/>
          <p14:tracePt t="179154" x="5664200" y="4718050"/>
          <p14:tracePt t="179171" x="5632450" y="4692650"/>
          <p14:tracePt t="179187" x="5594350" y="4667250"/>
          <p14:tracePt t="179204" x="5524500" y="4616450"/>
          <p14:tracePt t="179220" x="5461000" y="4578350"/>
          <p14:tracePt t="179237" x="5403850" y="4559300"/>
          <p14:tracePt t="179254" x="5308600" y="4540250"/>
          <p14:tracePt t="179271" x="5238750" y="4527550"/>
          <p14:tracePt t="179287" x="5060950" y="4495800"/>
          <p14:tracePt t="179304" x="4895850" y="4476750"/>
          <p14:tracePt t="179321" x="4724400" y="4457700"/>
          <p14:tracePt t="179337" x="4445000" y="4445000"/>
          <p14:tracePt t="179354" x="4311650" y="4445000"/>
          <p14:tracePt t="179370" x="4114800" y="4445000"/>
          <p14:tracePt t="179388" x="4051300" y="4451350"/>
          <p14:tracePt t="179404" x="3994150" y="4457700"/>
          <p14:tracePt t="179421" x="3949700" y="4457700"/>
          <p14:tracePt t="179438" x="3937000" y="4464050"/>
          <p14:tracePt t="179454" x="3924300" y="4464050"/>
          <p14:tracePt t="179471" x="3917950" y="4464050"/>
          <p14:tracePt t="179504" x="3898900" y="4489450"/>
          <p14:tracePt t="179520" x="3886200" y="4514850"/>
          <p14:tracePt t="179538" x="3835400" y="4565650"/>
          <p14:tracePt t="179554" x="3797300" y="4629150"/>
          <p14:tracePt t="179570" x="3759200" y="4692650"/>
          <p14:tracePt t="179587" x="3721100" y="4781550"/>
          <p14:tracePt t="179604" x="3702050" y="4832350"/>
          <p14:tracePt t="179621" x="3683000" y="4933950"/>
          <p14:tracePt t="179638" x="3683000" y="5003800"/>
          <p14:tracePt t="179654" x="3695700" y="5054600"/>
          <p14:tracePt t="179671" x="3727450" y="5130800"/>
          <p14:tracePt t="179687" x="3771900" y="5175250"/>
          <p14:tracePt t="179704" x="3873500" y="5264150"/>
          <p14:tracePt t="179721" x="3949700" y="5321300"/>
          <p14:tracePt t="179738" x="4032250" y="5372100"/>
          <p14:tracePt t="179754" x="4165600" y="5429250"/>
          <p14:tracePt t="179771" x="4248150" y="5467350"/>
          <p14:tracePt t="179787" x="4349750" y="5492750"/>
          <p14:tracePt t="179804" x="4508500" y="5511800"/>
          <p14:tracePt t="179821" x="4597400" y="5524500"/>
          <p14:tracePt t="179837" x="4743450" y="5511800"/>
          <p14:tracePt t="179854" x="4851400" y="5499100"/>
          <p14:tracePt t="179871" x="5022850" y="5467350"/>
          <p14:tracePt t="179887" x="5118100" y="5441950"/>
          <p14:tracePt t="179904" x="5187950" y="5416550"/>
          <p14:tracePt t="179920" x="5264150" y="5365750"/>
          <p14:tracePt t="179937" x="5302250" y="5334000"/>
          <p14:tracePt t="179954" x="5334000" y="5314950"/>
          <p14:tracePt t="179971" x="5372100" y="5283200"/>
          <p14:tracePt t="179987" x="5397500" y="5270500"/>
          <p14:tracePt t="180004" x="5441950" y="5226050"/>
          <p14:tracePt t="180021" x="5467350" y="5200650"/>
          <p14:tracePt t="180038" x="5505450" y="5162550"/>
          <p14:tracePt t="180054" x="5524500" y="5143500"/>
          <p14:tracePt t="180071" x="5530850" y="5124450"/>
          <p14:tracePt t="180087" x="5543550" y="5099050"/>
          <p14:tracePt t="180121" x="5549900" y="5092700"/>
          <p14:tracePt t="180150" x="5549900" y="5086350"/>
          <p14:tracePt t="180163" x="5549900" y="5080000"/>
          <p14:tracePt t="180171" x="5549900" y="5067300"/>
          <p14:tracePt t="180187" x="5543550" y="5041900"/>
          <p14:tracePt t="180204" x="5537200" y="4984750"/>
          <p14:tracePt t="180220" x="5530850" y="4953000"/>
          <p14:tracePt t="180238" x="5524500" y="4940300"/>
          <p14:tracePt t="180254" x="5524500" y="4927600"/>
          <p14:tracePt t="180351" x="5518150" y="4927600"/>
          <p14:tracePt t="180358" x="5505450" y="4927600"/>
          <p14:tracePt t="180365" x="5492750" y="4927600"/>
          <p14:tracePt t="180372" x="5480050" y="4927600"/>
          <p14:tracePt t="180387" x="5441950" y="4921250"/>
          <p14:tracePt t="180404" x="5416550" y="4921250"/>
          <p14:tracePt t="180421" x="5403850" y="4921250"/>
          <p14:tracePt t="180438" x="5397500" y="4921250"/>
          <p14:tracePt t="180483" x="5391150" y="4921250"/>
          <p14:tracePt t="181505" x="5378450" y="4914900"/>
          <p14:tracePt t="181511" x="5359400" y="4908550"/>
          <p14:tracePt t="181521" x="5334000" y="4895850"/>
          <p14:tracePt t="181538" x="5295900" y="4870450"/>
          <p14:tracePt t="181571" x="5175250" y="4787900"/>
          <p14:tracePt t="181604" x="4946650" y="4679950"/>
          <p14:tracePt t="181638" x="4648200" y="4597400"/>
          <p14:tracePt t="181654" x="4508500" y="4578350"/>
          <p14:tracePt t="181671" x="4318000" y="4565650"/>
          <p14:tracePt t="181688" x="4197350" y="4546600"/>
          <p14:tracePt t="181704" x="4121150" y="4540250"/>
          <p14:tracePt t="181721" x="4057650" y="4540250"/>
          <p14:tracePt t="181738" x="4013200" y="4540250"/>
          <p14:tracePt t="181754" x="3962400" y="4546600"/>
          <p14:tracePt t="181771" x="3930650" y="4559300"/>
          <p14:tracePt t="181788" x="3892550" y="4572000"/>
          <p14:tracePt t="181804" x="3854450" y="4603750"/>
          <p14:tracePt t="181821" x="3835400" y="4629150"/>
          <p14:tracePt t="181838" x="3816350" y="4667250"/>
          <p14:tracePt t="181854" x="3797300" y="4692650"/>
          <p14:tracePt t="181871" x="3784600" y="4724400"/>
          <p14:tracePt t="181887" x="3771900" y="4762500"/>
          <p14:tracePt t="181904" x="3771900" y="4794250"/>
          <p14:tracePt t="181922" x="3771900" y="4845050"/>
          <p14:tracePt t="181937" x="3784600" y="4889500"/>
          <p14:tracePt t="181954" x="3803650" y="4933950"/>
          <p14:tracePt t="181971" x="3854450" y="5029200"/>
          <p14:tracePt t="181987" x="3911600" y="5092700"/>
          <p14:tracePt t="182004" x="4019550" y="5181600"/>
          <p14:tracePt t="182021" x="4089400" y="5232400"/>
          <p14:tracePt t="182038" x="4152900" y="5257800"/>
          <p14:tracePt t="182054" x="4229100" y="5276850"/>
          <p14:tracePt t="182071" x="4273550" y="5276850"/>
          <p14:tracePt t="182087" x="4349750" y="5276850"/>
          <p14:tracePt t="182104" x="4413250" y="5264150"/>
          <p14:tracePt t="182121" x="4483100" y="5245100"/>
          <p14:tracePt t="182137" x="4572000" y="5213350"/>
          <p14:tracePt t="182154" x="4635500" y="5181600"/>
          <p14:tracePt t="182171" x="4724400" y="5118100"/>
          <p14:tracePt t="182187" x="4787900" y="5080000"/>
          <p14:tracePt t="182204" x="4845050" y="5048250"/>
          <p14:tracePt t="182221" x="4921250" y="4997450"/>
          <p14:tracePt t="182238" x="4959350" y="4978400"/>
          <p14:tracePt t="182255" x="4997450" y="4940300"/>
          <p14:tracePt t="182271" x="5016500" y="4921250"/>
          <p14:tracePt t="182287" x="5022850" y="4914900"/>
          <p14:tracePt t="182304" x="5035550" y="4902200"/>
          <p14:tracePt t="182338" x="5041900" y="4902200"/>
          <p14:tracePt t="183193" x="5035550" y="4902200"/>
          <p14:tracePt t="183208" x="5029200" y="4902200"/>
          <p14:tracePt t="183291" x="5016500" y="4902200"/>
          <p14:tracePt t="183298" x="5003800" y="4908550"/>
          <p14:tracePt t="183306" x="4984750" y="4908550"/>
          <p14:tracePt t="183321" x="4940300" y="4908550"/>
          <p14:tracePt t="183354" x="4883150" y="4908550"/>
          <p14:tracePt t="183388" x="4870450" y="4908550"/>
          <p14:tracePt t="183421" x="4864100" y="4908550"/>
          <p14:tracePt t="183457" x="4851400" y="4908550"/>
          <p14:tracePt t="183465" x="4845050" y="4908550"/>
          <p14:tracePt t="183473" x="4838700" y="4908550"/>
          <p14:tracePt t="183488" x="4794250" y="4902200"/>
          <p14:tracePt t="183504" x="4737100" y="4889500"/>
          <p14:tracePt t="183521" x="4610100" y="4851400"/>
          <p14:tracePt t="183538" x="4540250" y="4838700"/>
          <p14:tracePt t="183555" x="4457700" y="4806950"/>
          <p14:tracePt t="183571" x="4413250" y="4794250"/>
          <p14:tracePt t="183588" x="4375150" y="4781550"/>
          <p14:tracePt t="183604" x="4311650" y="4749800"/>
          <p14:tracePt t="183621" x="4279900" y="4724400"/>
          <p14:tracePt t="183638" x="4222750" y="4699000"/>
          <p14:tracePt t="183654" x="4191000" y="4686300"/>
          <p14:tracePt t="183671" x="4146550" y="4673600"/>
          <p14:tracePt t="183688" x="4095750" y="4660900"/>
          <p14:tracePt t="183704" x="4070350" y="4660900"/>
          <p14:tracePt t="183721" x="4044950" y="4660900"/>
          <p14:tracePt t="183738" x="4038600" y="4660900"/>
          <p14:tracePt t="183754" x="4032250" y="4667250"/>
          <p14:tracePt t="183771" x="4025900" y="4679950"/>
          <p14:tracePt t="183788" x="4013200" y="4692650"/>
          <p14:tracePt t="183804" x="4000500" y="4718050"/>
          <p14:tracePt t="183821" x="3994150" y="4756150"/>
          <p14:tracePt t="183838" x="3994150" y="4781550"/>
          <p14:tracePt t="183854" x="4000500" y="4813300"/>
          <p14:tracePt t="183871" x="4032250" y="4845050"/>
          <p14:tracePt t="183887" x="4083050" y="4895850"/>
          <p14:tracePt t="183904" x="4184650" y="4959350"/>
          <p14:tracePt t="183921" x="4260850" y="4997450"/>
          <p14:tracePt t="183937" x="4356100" y="5041900"/>
          <p14:tracePt t="183954" x="4425950" y="5060950"/>
          <p14:tracePt t="183971" x="4502150" y="5067300"/>
          <p14:tracePt t="183988" x="4616450" y="5073650"/>
          <p14:tracePt t="184004" x="4679950" y="5073650"/>
          <p14:tracePt t="184021" x="4756150" y="5060950"/>
          <p14:tracePt t="184037" x="4794250" y="5048250"/>
          <p14:tracePt t="184054" x="4857750" y="5016500"/>
          <p14:tracePt t="184071" x="4883150" y="4991100"/>
          <p14:tracePt t="184088" x="4914900" y="4965700"/>
          <p14:tracePt t="184104" x="4953000" y="4946650"/>
          <p14:tracePt t="184121" x="4972050" y="4940300"/>
          <p14:tracePt t="184138" x="4978400" y="4927600"/>
          <p14:tracePt t="184154" x="4984750" y="4927600"/>
          <p14:tracePt t="184201" x="4984750" y="4921250"/>
          <p14:tracePt t="184292" x="4972050" y="4914900"/>
          <p14:tracePt t="184298" x="4965700" y="4914900"/>
          <p14:tracePt t="184306" x="4946650" y="4908550"/>
          <p14:tracePt t="184321" x="4921250" y="4902200"/>
          <p14:tracePt t="184338" x="4902200" y="4902200"/>
          <p14:tracePt t="184354" x="4895850" y="4902200"/>
          <p14:tracePt t="184410" x="4889500" y="4895850"/>
          <p14:tracePt t="184424" x="4883150" y="4895850"/>
          <p14:tracePt t="184430" x="4870450" y="4895850"/>
          <p14:tracePt t="184439" x="4857750" y="4895850"/>
          <p14:tracePt t="184455" x="4845050" y="4895850"/>
          <p14:tracePt t="184471" x="4832350" y="4895850"/>
          <p14:tracePt t="184488" x="4826000" y="4895850"/>
          <p14:tracePt t="184504" x="4800600" y="4895850"/>
          <p14:tracePt t="184521" x="4730750" y="4895850"/>
          <p14:tracePt t="184538" x="4673600" y="4883150"/>
          <p14:tracePt t="184555" x="4616450" y="4876800"/>
          <p14:tracePt t="184571" x="4540250" y="4870450"/>
          <p14:tracePt t="184588" x="4508500" y="4864100"/>
          <p14:tracePt t="184605" x="4464050" y="4864100"/>
          <p14:tracePt t="184621" x="4445000" y="4864100"/>
          <p14:tracePt t="184638" x="4419600" y="4864100"/>
          <p14:tracePt t="184654" x="4394200" y="4864100"/>
          <p14:tracePt t="184671" x="4375150" y="4864100"/>
          <p14:tracePt t="184689" x="4356100" y="4864100"/>
          <p14:tracePt t="184799" x="4349750" y="4864100"/>
          <p14:tracePt t="184918" x="4343400" y="4864100"/>
          <p14:tracePt t="184932" x="4343400" y="4870450"/>
          <p14:tracePt t="184945" x="4343400" y="4876800"/>
          <p14:tracePt t="185001" x="4343400" y="4883150"/>
          <p14:tracePt t="185680" x="4330700" y="4883150"/>
          <p14:tracePt t="185687" x="4305300" y="4889500"/>
          <p14:tracePt t="185693" x="4286250" y="4895850"/>
          <p14:tracePt t="185704" x="4267200" y="4902200"/>
          <p14:tracePt t="185721" x="4235450" y="4914900"/>
          <p14:tracePt t="185738" x="4191000" y="4927600"/>
          <p14:tracePt t="185754" x="4165600" y="4933950"/>
          <p14:tracePt t="185787" x="4133850" y="4965700"/>
          <p14:tracePt t="185821" x="4121150" y="5003800"/>
          <p14:tracePt t="185854" x="4114800" y="5067300"/>
          <p14:tracePt t="185871" x="4114800" y="5105400"/>
          <p14:tracePt t="185888" x="4140200" y="5143500"/>
          <p14:tracePt t="185904" x="4171950" y="5181600"/>
          <p14:tracePt t="185921" x="4210050" y="5200650"/>
          <p14:tracePt t="185938" x="4286250" y="5251450"/>
          <p14:tracePt t="185955" x="4368800" y="5264150"/>
          <p14:tracePt t="185971" x="4457700" y="5276850"/>
          <p14:tracePt t="185988" x="4514850" y="5276850"/>
          <p14:tracePt t="186005" x="4559300" y="5276850"/>
          <p14:tracePt t="186021" x="4610100" y="5276850"/>
          <p14:tracePt t="186038" x="4641850" y="5270500"/>
          <p14:tracePt t="186054" x="4660900" y="5264150"/>
          <p14:tracePt t="186071" x="4667250" y="5257800"/>
          <p14:tracePt t="186088" x="4673600" y="5257800"/>
          <p14:tracePt t="186121" x="4679950" y="5257800"/>
          <p14:tracePt t="186299" x="4660900" y="5257800"/>
          <p14:tracePt t="186312" x="4641850" y="5251450"/>
          <p14:tracePt t="186319" x="4635500" y="5245100"/>
          <p14:tracePt t="186326" x="4616450" y="5245100"/>
          <p14:tracePt t="186338" x="4597400" y="5238750"/>
          <p14:tracePt t="186354" x="4559300" y="5232400"/>
          <p14:tracePt t="186371" x="4533900" y="5226050"/>
          <p14:tracePt t="186388" x="4483100" y="5226050"/>
          <p14:tracePt t="186405" x="4438650" y="5226050"/>
          <p14:tracePt t="186421" x="4394200" y="5232400"/>
          <p14:tracePt t="186438" x="4305300" y="5232400"/>
          <p14:tracePt t="186454" x="4260850" y="5232400"/>
          <p14:tracePt t="186471" x="4222750" y="5232400"/>
          <p14:tracePt t="186488" x="4171950" y="5238750"/>
          <p14:tracePt t="186505" x="4146550" y="5238750"/>
          <p14:tracePt t="186521" x="4089400" y="5245100"/>
          <p14:tracePt t="186538" x="4057650" y="5245100"/>
          <p14:tracePt t="186555" x="4025900" y="5245100"/>
          <p14:tracePt t="186571" x="4013200" y="5245100"/>
          <p14:tracePt t="186588" x="4006850" y="5245100"/>
          <p14:tracePt t="186621" x="4000500" y="5245100"/>
          <p14:tracePt t="186694" x="4000500" y="5238750"/>
          <p14:tracePt t="186715" x="4000500" y="5232400"/>
          <p14:tracePt t="186729" x="4013200" y="5226050"/>
          <p14:tracePt t="186736" x="4025900" y="5226050"/>
          <p14:tracePt t="186743" x="4038600" y="5219700"/>
          <p14:tracePt t="186754" x="4051300" y="5213350"/>
          <p14:tracePt t="186771" x="4083050" y="5213350"/>
          <p14:tracePt t="186788" x="4089400" y="5207000"/>
          <p14:tracePt t="186804" x="4095750" y="5207000"/>
          <p14:tracePt t="186882" x="4095750" y="5213350"/>
          <p14:tracePt t="186903" x="4089400" y="5213350"/>
          <p14:tracePt t="186910" x="4083050" y="5213350"/>
          <p14:tracePt t="186921" x="4076700" y="5213350"/>
          <p14:tracePt t="186938" x="3994150" y="5213350"/>
          <p14:tracePt t="186954" x="3911600" y="5213350"/>
          <p14:tracePt t="186971" x="3822700" y="5213350"/>
          <p14:tracePt t="186988" x="3695700" y="5213350"/>
          <p14:tracePt t="187005" x="3619500" y="5213350"/>
          <p14:tracePt t="187021" x="3517900" y="5219700"/>
          <p14:tracePt t="187038" x="3390900" y="5226050"/>
          <p14:tracePt t="187055" x="3302000" y="5232400"/>
          <p14:tracePt t="187071" x="3232150" y="5238750"/>
          <p14:tracePt t="187088" x="3175000" y="5251450"/>
          <p14:tracePt t="187104" x="3079750" y="5270500"/>
          <p14:tracePt t="187121" x="3003550" y="5289550"/>
          <p14:tracePt t="187138" x="2933700" y="5302250"/>
          <p14:tracePt t="187154" x="2863850" y="5327650"/>
          <p14:tracePt t="187171" x="2819400" y="5346700"/>
          <p14:tracePt t="187188" x="2774950" y="5359400"/>
          <p14:tracePt t="187205" x="2749550" y="5365750"/>
          <p14:tracePt t="187221" x="2736850" y="5365750"/>
          <p14:tracePt t="187238" x="2730500" y="5372100"/>
          <p14:tracePt t="187341" x="2736850" y="5372100"/>
          <p14:tracePt t="187348" x="2749550" y="5372100"/>
          <p14:tracePt t="187356" x="2755900" y="5372100"/>
          <p14:tracePt t="187371" x="2800350" y="5378450"/>
          <p14:tracePt t="187388" x="2863850" y="5384800"/>
          <p14:tracePt t="187404" x="2946400" y="5391150"/>
          <p14:tracePt t="187421" x="3003550" y="5397500"/>
          <p14:tracePt t="187438" x="3060700" y="5397500"/>
          <p14:tracePt t="187455" x="3098800" y="5391150"/>
          <p14:tracePt t="187471" x="3130550" y="5384800"/>
          <p14:tracePt t="187488" x="3181350" y="5359400"/>
          <p14:tracePt t="187505" x="3213100" y="5340350"/>
          <p14:tracePt t="187522" x="3238500" y="5321300"/>
          <p14:tracePt t="187538" x="3251200" y="5308600"/>
          <p14:tracePt t="187554" x="3263900" y="5308600"/>
          <p14:tracePt t="187571" x="3276600" y="5289550"/>
          <p14:tracePt t="187588" x="3282950" y="5270500"/>
          <p14:tracePt t="187605" x="3308350" y="5238750"/>
          <p14:tracePt t="187621" x="3333750" y="5207000"/>
          <p14:tracePt t="187638" x="3359150" y="5168900"/>
          <p14:tracePt t="187655" x="3390900" y="5130800"/>
          <p14:tracePt t="187671" x="3403600" y="5105400"/>
          <p14:tracePt t="187688" x="3416300" y="5099050"/>
          <p14:tracePt t="188238" x="3429000" y="5099050"/>
          <p14:tracePt t="188245" x="3429000" y="5111750"/>
          <p14:tracePt t="188255" x="3441700" y="5124450"/>
          <p14:tracePt t="188271" x="3448050" y="5137150"/>
          <p14:tracePt t="188288" x="3454400" y="5156200"/>
          <p14:tracePt t="188305" x="3467100" y="5168900"/>
          <p14:tracePt t="188321" x="3467100" y="5181600"/>
          <p14:tracePt t="188355" x="3473450" y="5187950"/>
          <p14:tracePt t="188388" x="3479800" y="5200650"/>
          <p14:tracePt t="188627" x="3479800" y="5207000"/>
          <p14:tracePt t="188634" x="3473450" y="5213350"/>
          <p14:tracePt t="188641" x="3467100" y="5213350"/>
          <p14:tracePt t="188655" x="3435350" y="5219700"/>
          <p14:tracePt t="188671" x="3403600" y="5238750"/>
          <p14:tracePt t="188688" x="3352800" y="5251450"/>
          <p14:tracePt t="188705" x="3308350" y="5270500"/>
          <p14:tracePt t="188721" x="3282950" y="5276850"/>
          <p14:tracePt t="188739" x="3263900" y="5276850"/>
          <p14:tracePt t="188755" x="3263900" y="5283200"/>
          <p14:tracePt t="188788" x="3257550" y="5283200"/>
          <p14:tracePt t="189789" x="3251200" y="5283200"/>
          <p14:tracePt t="189796" x="3244850" y="5283200"/>
          <p14:tracePt t="189823" x="3238500" y="5283200"/>
          <p14:tracePt t="189844" x="3232150" y="5283200"/>
          <p14:tracePt t="189954" x="3219450" y="5283200"/>
          <p14:tracePt t="189962" x="3206750" y="5283200"/>
          <p14:tracePt t="189971" x="3200400" y="5283200"/>
          <p14:tracePt t="190005" x="3149600" y="5276850"/>
          <p14:tracePt t="190038" x="3130550" y="5276850"/>
          <p14:tracePt t="190143" x="3124200" y="5276850"/>
          <p14:tracePt t="190213" x="3117850" y="5276850"/>
          <p14:tracePt t="190220" x="3111500" y="5276850"/>
          <p14:tracePt t="190226" x="3092450" y="5276850"/>
          <p14:tracePt t="190238" x="3086100" y="5276850"/>
          <p14:tracePt t="190254" x="3035300" y="5270500"/>
          <p14:tracePt t="190271" x="3003550" y="5270500"/>
          <p14:tracePt t="190288" x="2984500" y="5270500"/>
          <p14:tracePt t="190305" x="2978150" y="5264150"/>
          <p14:tracePt t="190345" x="2971800" y="5264150"/>
          <p14:tracePt t="190463" x="2978150" y="5264150"/>
          <p14:tracePt t="190477" x="2984500" y="5264150"/>
          <p14:tracePt t="190484" x="2997200" y="5264150"/>
          <p14:tracePt t="190491" x="3009900" y="5264150"/>
          <p14:tracePt t="190504" x="3028950" y="5270500"/>
          <p14:tracePt t="190521" x="3073400" y="5283200"/>
          <p14:tracePt t="190538" x="3105150" y="5283200"/>
          <p14:tracePt t="190554" x="3130550" y="5295900"/>
          <p14:tracePt t="190571" x="3143250" y="5295900"/>
          <p14:tracePt t="190588" x="3149600" y="5295900"/>
          <p14:tracePt t="190605" x="3155950" y="5295900"/>
          <p14:tracePt t="190638" x="3181350" y="5295900"/>
          <p14:tracePt t="190655" x="3187700" y="5289550"/>
          <p14:tracePt t="190671" x="3194050" y="5289550"/>
          <p14:tracePt t="190688" x="3200400" y="5289550"/>
          <p14:tracePt t="191506" x="3244850" y="5270500"/>
          <p14:tracePt t="191513" x="3302000" y="5251450"/>
          <p14:tracePt t="191521" x="3365500" y="5226050"/>
          <p14:tracePt t="191538" x="3505200" y="5200650"/>
          <p14:tracePt t="191572" x="3784600" y="5187950"/>
          <p14:tracePt t="191605" x="3937000" y="5168900"/>
          <p14:tracePt t="191638" x="4019550" y="5124450"/>
          <p14:tracePt t="191655" x="4051300" y="5092700"/>
          <p14:tracePt t="191671" x="4076700" y="5067300"/>
          <p14:tracePt t="191688" x="4114800" y="5010150"/>
          <p14:tracePt t="191705" x="4140200" y="4984750"/>
          <p14:tracePt t="191721" x="4171950" y="4914900"/>
          <p14:tracePt t="191738" x="4184650" y="4870450"/>
          <p14:tracePt t="191755" x="4203700" y="4832350"/>
          <p14:tracePt t="191771" x="4222750" y="4768850"/>
          <p14:tracePt t="191788" x="4235450" y="4749800"/>
          <p14:tracePt t="191805" x="4241800" y="4730750"/>
          <p14:tracePt t="191999" x="4241800" y="4737100"/>
          <p14:tracePt t="192013" x="4241800" y="4743450"/>
          <p14:tracePt t="192020" x="4241800" y="4749800"/>
          <p14:tracePt t="192027" x="4235450" y="4762500"/>
          <p14:tracePt t="192038" x="4229100" y="4781550"/>
          <p14:tracePt t="192055" x="4197350" y="4864100"/>
          <p14:tracePt t="192071" x="4165600" y="4927600"/>
          <p14:tracePt t="192088" x="4146550" y="4978400"/>
          <p14:tracePt t="192105" x="4095750" y="5067300"/>
          <p14:tracePt t="192121" x="4057650" y="5130800"/>
          <p14:tracePt t="192138" x="4006850" y="5207000"/>
          <p14:tracePt t="192155" x="3981450" y="5226050"/>
          <p14:tracePt t="192171" x="3968750" y="5251450"/>
          <p14:tracePt t="192188" x="3956050" y="5257800"/>
          <p14:tracePt t="192205" x="3949700" y="5257800"/>
          <p14:tracePt t="192238" x="3949700" y="5264150"/>
          <p14:tracePt t="192255" x="3943350" y="5264150"/>
          <p14:tracePt t="192271" x="3924300" y="5270500"/>
          <p14:tracePt t="192288" x="3905250" y="5276850"/>
          <p14:tracePt t="192305" x="3886200" y="5283200"/>
          <p14:tracePt t="192321" x="3873500" y="5289550"/>
          <p14:tracePt t="192354" x="3867150" y="5289550"/>
          <p14:tracePt t="192389" x="3860800" y="5295900"/>
          <p14:tracePt t="192396" x="3848100" y="5302250"/>
          <p14:tracePt t="192405" x="3835400" y="5302250"/>
          <p14:tracePt t="192422" x="3803650" y="5314950"/>
          <p14:tracePt t="192438" x="3771900" y="5321300"/>
          <p14:tracePt t="192455" x="3765550" y="5321300"/>
          <p14:tracePt t="192472" x="3759200" y="5321300"/>
          <p14:tracePt t="192488" x="3752850" y="5321300"/>
          <p14:tracePt t="192536" x="3746500" y="5321300"/>
          <p14:tracePt t="192541" x="3740150" y="5321300"/>
          <p14:tracePt t="192555" x="3727450" y="5321300"/>
          <p14:tracePt t="192571" x="3644900" y="5321300"/>
          <p14:tracePt t="192588" x="3581400" y="5314950"/>
          <p14:tracePt t="192605" x="3505200" y="5308600"/>
          <p14:tracePt t="192621" x="3479800" y="5308600"/>
          <p14:tracePt t="192638" x="3454400" y="5308600"/>
          <p14:tracePt t="192655" x="3429000" y="5308600"/>
          <p14:tracePt t="192671" x="3416300" y="5302250"/>
          <p14:tracePt t="192688" x="3365500" y="5289550"/>
          <p14:tracePt t="192705" x="3346450" y="5276850"/>
          <p14:tracePt t="192721" x="3327400" y="5276850"/>
          <p14:tracePt t="192738" x="3302000" y="5264150"/>
          <p14:tracePt t="192755" x="3276600" y="5251450"/>
          <p14:tracePt t="192771" x="3257550" y="5251450"/>
          <p14:tracePt t="192788" x="3225800" y="5245100"/>
          <p14:tracePt t="192805" x="3206750" y="5232400"/>
          <p14:tracePt t="192821" x="3168650" y="5219700"/>
          <p14:tracePt t="192838" x="3149600" y="5219700"/>
          <p14:tracePt t="192855" x="3136900" y="5213350"/>
          <p14:tracePt t="192871" x="3130550" y="5213350"/>
          <p14:tracePt t="193141" x="3124200" y="5213350"/>
          <p14:tracePt t="193147" x="3117850" y="5213350"/>
          <p14:tracePt t="193155" x="3111500" y="5213350"/>
          <p14:tracePt t="193171" x="3105150" y="5213350"/>
          <p14:tracePt t="193752" x="3105150" y="5219700"/>
          <p14:tracePt t="193759" x="3098800" y="5226050"/>
          <p14:tracePt t="193771" x="3098800" y="5232400"/>
          <p14:tracePt t="193788" x="3079750" y="5264150"/>
          <p14:tracePt t="193805" x="3067050" y="5295900"/>
          <p14:tracePt t="193821" x="3048000" y="5334000"/>
          <p14:tracePt t="193838" x="3028950" y="5353050"/>
          <p14:tracePt t="193855" x="3022600" y="5359400"/>
          <p14:tracePt t="193888" x="3016250" y="5378450"/>
          <p14:tracePt t="193921" x="3009900" y="5384800"/>
          <p14:tracePt t="193995" x="2997200" y="5384800"/>
          <p14:tracePt t="194003" x="2990850" y="5384800"/>
          <p14:tracePt t="194009" x="2978150" y="5384800"/>
          <p14:tracePt t="194021" x="2959100" y="5391150"/>
          <p14:tracePt t="194038" x="2876550" y="5410200"/>
          <p14:tracePt t="194055" x="2800350" y="5422900"/>
          <p14:tracePt t="194071" x="2705100" y="5441950"/>
          <p14:tracePt t="194088" x="2660650" y="5448300"/>
          <p14:tracePt t="194105" x="2622550" y="5454650"/>
          <p14:tracePt t="194121" x="2552700" y="5454650"/>
          <p14:tracePt t="194138" x="2489200" y="5448300"/>
          <p14:tracePt t="194155" x="2419350" y="5422900"/>
          <p14:tracePt t="194171" x="2368550" y="5403850"/>
          <p14:tracePt t="194188" x="2324100" y="5384800"/>
          <p14:tracePt t="194205" x="2266950" y="5359400"/>
          <p14:tracePt t="194221" x="2235200" y="5340350"/>
          <p14:tracePt t="194238" x="2197100" y="5308600"/>
          <p14:tracePt t="194255" x="2171700" y="5283200"/>
          <p14:tracePt t="194271" x="2159000" y="5276850"/>
          <p14:tracePt t="194288" x="2159000" y="5270500"/>
          <p14:tracePt t="194329" x="2159000" y="5264150"/>
          <p14:tracePt t="194802" x="2165350" y="5264150"/>
          <p14:tracePt t="194816" x="2165350" y="5270500"/>
          <p14:tracePt t="194823" x="2171700" y="5270500"/>
          <p14:tracePt t="194830" x="2171700" y="5276850"/>
          <p14:tracePt t="195496" x="2178050" y="5276850"/>
          <p14:tracePt t="195538" x="2184400" y="5276850"/>
          <p14:tracePt t="195545" x="2190750" y="5276850"/>
          <p14:tracePt t="195555" x="2197100" y="5276850"/>
          <p14:tracePt t="195572" x="2209800" y="5289550"/>
          <p14:tracePt t="195605" x="2266950" y="5321300"/>
          <p14:tracePt t="195639" x="2305050" y="5340350"/>
          <p14:tracePt t="195671" x="2343150" y="5372100"/>
          <p14:tracePt t="195689" x="2362200" y="5391150"/>
          <p14:tracePt t="195705" x="2393950" y="5410200"/>
          <p14:tracePt t="195721" x="2419350" y="5422900"/>
          <p14:tracePt t="195738" x="2425700" y="5429250"/>
          <p14:tracePt t="195755" x="2438400" y="5435600"/>
          <p14:tracePt t="196005" x="2438400" y="5422900"/>
          <p14:tracePt t="196012" x="2425700" y="5416550"/>
          <p14:tracePt t="196022" x="2413000" y="5403850"/>
          <p14:tracePt t="196039" x="2400300" y="5397500"/>
          <p14:tracePt t="196071" x="2393950" y="5391150"/>
          <p14:tracePt t="196105" x="2393950" y="5384800"/>
          <p14:tracePt t="196888" x="2374900" y="5372100"/>
          <p14:tracePt t="196895" x="2362200" y="5365750"/>
          <p14:tracePt t="196905" x="2355850" y="5359400"/>
          <p14:tracePt t="196922" x="2324100" y="5334000"/>
          <p14:tracePt t="196939" x="2317750" y="5327650"/>
          <p14:tracePt t="196955" x="2311400" y="5327650"/>
          <p14:tracePt t="196972" x="2311400" y="5321300"/>
          <p14:tracePt t="197005" x="2305050" y="5321300"/>
          <p14:tracePt t="197138" x="2305050" y="5327650"/>
          <p14:tracePt t="197145" x="2311400" y="5327650"/>
          <p14:tracePt t="198293" x="2298700" y="5327650"/>
          <p14:tracePt t="198300" x="2292350" y="5327650"/>
          <p14:tracePt t="198306" x="2286000" y="5327650"/>
          <p14:tracePt t="198322" x="2266950" y="5308600"/>
          <p14:tracePt t="198339" x="2254250" y="5302250"/>
          <p14:tracePt t="198355" x="2235200" y="5289550"/>
          <p14:tracePt t="198372" x="2222500" y="5270500"/>
          <p14:tracePt t="198388" x="2209800" y="5264150"/>
          <p14:tracePt t="198422" x="2197100" y="5245100"/>
          <p14:tracePt t="198455" x="2184400" y="5238750"/>
          <p14:tracePt t="198488" x="2178050" y="5232400"/>
          <p14:tracePt t="198505" x="2171700" y="5232400"/>
          <p14:tracePt t="198557" x="2165350" y="5232400"/>
          <p14:tracePt t="198564" x="2165350" y="5226050"/>
          <p14:tracePt t="198577" x="2159000" y="5226050"/>
          <p14:tracePt t="198588" x="2146300" y="5219700"/>
          <p14:tracePt t="198605" x="2133600" y="5219700"/>
          <p14:tracePt t="198622" x="2120900" y="5213350"/>
          <p14:tracePt t="198639" x="2108200" y="5213350"/>
          <p14:tracePt t="198655" x="2095500" y="5207000"/>
          <p14:tracePt t="198672" x="2076450" y="5207000"/>
          <p14:tracePt t="198689" x="2063750" y="5207000"/>
          <p14:tracePt t="198705" x="2057400" y="5200650"/>
          <p14:tracePt t="198722" x="2044700" y="5200650"/>
          <p14:tracePt t="198738" x="2032000" y="5200650"/>
          <p14:tracePt t="198755" x="2025650" y="5194300"/>
          <p14:tracePt t="198836" x="2019300" y="5187950"/>
          <p14:tracePt t="199823" x="2012950" y="5187950"/>
          <p14:tracePt t="199830" x="1993900" y="5175250"/>
          <p14:tracePt t="199838" x="1981200" y="5175250"/>
          <p14:tracePt t="199855" x="1943100" y="5156200"/>
          <p14:tracePt t="199872" x="1917700" y="5137150"/>
          <p14:tracePt t="199889" x="1866900" y="5105400"/>
          <p14:tracePt t="199905" x="1854200" y="5099050"/>
          <p14:tracePt t="199939" x="1841500" y="5073650"/>
          <p14:tracePt t="199972" x="1835150" y="5067300"/>
          <p14:tracePt t="200067" x="1847850" y="5067300"/>
          <p14:tracePt t="200074" x="1860550" y="5073650"/>
          <p14:tracePt t="200081" x="1873250" y="5080000"/>
          <p14:tracePt t="200088" x="1885950" y="5086350"/>
          <p14:tracePt t="200105" x="1949450" y="5111750"/>
          <p14:tracePt t="200122" x="2089150" y="5168900"/>
          <p14:tracePt t="200139" x="2190750" y="5213350"/>
          <p14:tracePt t="200155" x="2305050" y="5245100"/>
          <p14:tracePt t="200172" x="2489200" y="5308600"/>
          <p14:tracePt t="200189" x="2635250" y="5334000"/>
          <p14:tracePt t="200205" x="2774950" y="5365750"/>
          <p14:tracePt t="200222" x="2857500" y="5372100"/>
          <p14:tracePt t="200239" x="2908300" y="5372100"/>
          <p14:tracePt t="200255" x="3035300" y="5372100"/>
          <p14:tracePt t="200272" x="3143250" y="5372100"/>
          <p14:tracePt t="200289" x="3295650" y="5359400"/>
          <p14:tracePt t="200305" x="3403600" y="5353050"/>
          <p14:tracePt t="200322" x="3536950" y="5340350"/>
          <p14:tracePt t="200338" x="3746500" y="5314950"/>
          <p14:tracePt t="200355" x="3860800" y="5302250"/>
          <p14:tracePt t="200373" x="4013200" y="5276850"/>
          <p14:tracePt t="200389" x="4102100" y="5270500"/>
          <p14:tracePt t="200405" x="4165600" y="5257800"/>
          <p14:tracePt t="200422" x="4248150" y="5238750"/>
          <p14:tracePt t="200439" x="4279900" y="5219700"/>
          <p14:tracePt t="200455" x="4330700" y="5175250"/>
          <p14:tracePt t="200472" x="4356100" y="5156200"/>
          <p14:tracePt t="200489" x="4375150" y="5118100"/>
          <p14:tracePt t="200491" x="4394200" y="5092700"/>
          <p14:tracePt t="200505" x="4413250" y="5060950"/>
          <p14:tracePt t="200522" x="4419600" y="5035550"/>
          <p14:tracePt t="200539" x="4425950" y="5016500"/>
          <p14:tracePt t="200555" x="4425950" y="5003800"/>
          <p14:tracePt t="200588" x="4432300" y="4997450"/>
          <p14:tracePt t="201464" x="4432300" y="5010150"/>
          <p14:tracePt t="201471" x="4432300" y="5022850"/>
          <p14:tracePt t="201478" x="4432300" y="5029200"/>
          <p14:tracePt t="201488" x="4425950" y="5041900"/>
          <p14:tracePt t="201505" x="4425950" y="5060950"/>
          <p14:tracePt t="201522" x="4419600" y="5092700"/>
          <p14:tracePt t="201539" x="4406900" y="5111750"/>
          <p14:tracePt t="201572" x="4381500" y="5137150"/>
          <p14:tracePt t="201605" x="4343400" y="5168900"/>
          <p14:tracePt t="201639" x="4267200" y="5200650"/>
          <p14:tracePt t="201655" x="4210050" y="5207000"/>
          <p14:tracePt t="201672" x="4159250" y="5207000"/>
          <p14:tracePt t="201688" x="4070350" y="5207000"/>
          <p14:tracePt t="201705" x="4000500" y="5200650"/>
          <p14:tracePt t="201722" x="3892550" y="5187950"/>
          <p14:tracePt t="201739" x="3752850" y="5162550"/>
          <p14:tracePt t="201755" x="3632200" y="5149850"/>
          <p14:tracePt t="201772" x="3473450" y="5118100"/>
          <p14:tracePt t="201788" x="3378200" y="5111750"/>
          <p14:tracePt t="201805" x="3232150" y="5073650"/>
          <p14:tracePt t="201822" x="3130550" y="5054600"/>
          <p14:tracePt t="201840" x="3041650" y="5035550"/>
          <p14:tracePt t="201855" x="2978150" y="5016500"/>
          <p14:tracePt t="201872" x="2946400" y="5010150"/>
          <p14:tracePt t="201888" x="2908300" y="4997450"/>
          <p14:tracePt t="201905" x="2882900" y="4991100"/>
          <p14:tracePt t="201922" x="2876550" y="4991100"/>
          <p14:tracePt t="201955" x="2870200" y="4984750"/>
          <p14:tracePt t="202021" x="2870200" y="4978400"/>
          <p14:tracePt t="202062" x="2870200" y="4984750"/>
          <p14:tracePt t="202083" x="2882900" y="5010150"/>
          <p14:tracePt t="202090" x="2901950" y="5029200"/>
          <p14:tracePt t="202097" x="2921000" y="5048250"/>
          <p14:tracePt t="202105" x="2940050" y="5073650"/>
          <p14:tracePt t="202122" x="2984500" y="5124450"/>
          <p14:tracePt t="202138" x="3073400" y="5200650"/>
          <p14:tracePt t="202155" x="3124200" y="5232400"/>
          <p14:tracePt t="202172" x="3181350" y="5276850"/>
          <p14:tracePt t="202189" x="3263900" y="5302250"/>
          <p14:tracePt t="202205" x="3314700" y="5314950"/>
          <p14:tracePt t="202222" x="3371850" y="5321300"/>
          <p14:tracePt t="202238" x="3416300" y="5314950"/>
          <p14:tracePt t="202255" x="3460750" y="5289550"/>
          <p14:tracePt t="202272" x="3511550" y="5257800"/>
          <p14:tracePt t="202289" x="3562350" y="5226050"/>
          <p14:tracePt t="202305" x="3619500" y="5194300"/>
          <p14:tracePt t="202322" x="3663950" y="5162550"/>
          <p14:tracePt t="202338" x="3670300" y="5156200"/>
          <p14:tracePt t="202355" x="3683000" y="5149850"/>
          <p14:tracePt t="202480" x="3676650" y="5149850"/>
          <p14:tracePt t="202487" x="3670300" y="5149850"/>
          <p14:tracePt t="202500" x="3651250" y="5156200"/>
          <p14:tracePt t="202507" x="3625850" y="5162550"/>
          <p14:tracePt t="202522" x="3568700" y="5175250"/>
          <p14:tracePt t="202538" x="3511550" y="5187950"/>
          <p14:tracePt t="202555" x="3403600" y="5213350"/>
          <p14:tracePt t="202572" x="3346450" y="5238750"/>
          <p14:tracePt t="202589" x="3282950" y="5251450"/>
          <p14:tracePt t="202605" x="3213100" y="5270500"/>
          <p14:tracePt t="202622" x="3162300" y="5276850"/>
          <p14:tracePt t="202639" x="3111500" y="5276850"/>
          <p14:tracePt t="202655" x="3079750" y="5276850"/>
          <p14:tracePt t="202672" x="3048000" y="5270500"/>
          <p14:tracePt t="202689" x="3022600" y="5270500"/>
          <p14:tracePt t="202705" x="3009900" y="5270500"/>
          <p14:tracePt t="202722" x="2990850" y="5264150"/>
          <p14:tracePt t="202738" x="2971800" y="5264150"/>
          <p14:tracePt t="202755" x="2946400" y="5264150"/>
          <p14:tracePt t="202772" x="2901950" y="5257800"/>
          <p14:tracePt t="202789" x="2876550" y="5251450"/>
          <p14:tracePt t="202806" x="2819400" y="5245100"/>
          <p14:tracePt t="202822" x="2787650" y="5238750"/>
          <p14:tracePt t="202839" x="2749550" y="5238750"/>
          <p14:tracePt t="202855" x="2705100" y="5232400"/>
          <p14:tracePt t="202872" x="2679700" y="5232400"/>
          <p14:tracePt t="202890" x="2660650" y="5219700"/>
          <p14:tracePt t="202905" x="2654300" y="5213350"/>
          <p14:tracePt t="203008" x="2654300" y="5219700"/>
          <p14:tracePt t="203015" x="2667000" y="5232400"/>
          <p14:tracePt t="203022" x="2679700" y="5238750"/>
          <p14:tracePt t="203039" x="2717800" y="5270500"/>
          <p14:tracePt t="203055" x="2762250" y="5321300"/>
          <p14:tracePt t="203072" x="2838450" y="5403850"/>
          <p14:tracePt t="203089" x="2889250" y="5454650"/>
          <p14:tracePt t="203105" x="2952750" y="5511800"/>
          <p14:tracePt t="203122" x="2984500" y="5543550"/>
          <p14:tracePt t="203138" x="3003550" y="5562600"/>
          <p14:tracePt t="203155" x="3022600" y="5575300"/>
          <p14:tracePt t="203252" x="3016250" y="5568950"/>
          <p14:tracePt t="203258" x="2997200" y="5556250"/>
          <p14:tracePt t="203265" x="2971800" y="5543550"/>
          <p14:tracePt t="203273" x="2933700" y="5524500"/>
          <p14:tracePt t="203289" x="2851150" y="5467350"/>
          <p14:tracePt t="203305" x="2787650" y="5416550"/>
          <p14:tracePt t="203322" x="2730500" y="5378450"/>
          <p14:tracePt t="203339" x="2705100" y="5365750"/>
          <p14:tracePt t="203355" x="2692400" y="5353050"/>
          <p14:tracePt t="203585" x="2705100" y="5372100"/>
          <p14:tracePt t="203592" x="2730500" y="5384800"/>
          <p14:tracePt t="203599" x="2743200" y="5403850"/>
          <p14:tracePt t="203606" x="2755900" y="5416550"/>
          <p14:tracePt t="203622" x="2768600" y="5429250"/>
          <p14:tracePt t="203639" x="2774950" y="5441950"/>
          <p14:tracePt t="203710" x="2781300" y="5441950"/>
          <p14:tracePt t="204442" x="2794000" y="5441950"/>
          <p14:tracePt t="204449" x="2806700" y="5441950"/>
          <p14:tracePt t="204457" x="2813050" y="5441950"/>
          <p14:tracePt t="204472" x="2844800" y="5448300"/>
          <p14:tracePt t="204489" x="2876550" y="5454650"/>
          <p14:tracePt t="204505" x="2914650" y="5461000"/>
          <p14:tracePt t="204522" x="2940050" y="5467350"/>
          <p14:tracePt t="204539" x="2959100" y="5467350"/>
          <p14:tracePt t="204572" x="2978150" y="5467350"/>
          <p14:tracePt t="204639" x="2959100" y="5448300"/>
          <p14:tracePt t="204656" x="2933700" y="5410200"/>
          <p14:tracePt t="204672" x="2870200" y="5359400"/>
          <p14:tracePt t="204689" x="2832100" y="5340350"/>
          <p14:tracePt t="204706" x="2800350" y="5327650"/>
          <p14:tracePt t="204722" x="2768600" y="5308600"/>
          <p14:tracePt t="204739" x="2743200" y="5295900"/>
          <p14:tracePt t="204755" x="2711450" y="5283200"/>
          <p14:tracePt t="204772" x="2698750" y="5276850"/>
          <p14:tracePt t="204789" x="2679700" y="5270500"/>
          <p14:tracePt t="204852" x="2679700" y="5264150"/>
          <p14:tracePt t="204860" x="2692400" y="5264150"/>
          <p14:tracePt t="204867" x="2711450" y="5257800"/>
          <p14:tracePt t="204873" x="2743200" y="5251450"/>
          <p14:tracePt t="204889" x="2832100" y="5226050"/>
          <p14:tracePt t="204906" x="3022600" y="5194300"/>
          <p14:tracePt t="204922" x="3543300" y="5149850"/>
          <p14:tracePt t="204939" x="3937000" y="5156200"/>
          <p14:tracePt t="204955" x="4286250" y="5168900"/>
          <p14:tracePt t="204972" x="4813300" y="5181600"/>
          <p14:tracePt t="204989" x="5035550" y="5181600"/>
          <p14:tracePt t="205005" x="5302250" y="5162550"/>
          <p14:tracePt t="205022" x="5441950" y="5143500"/>
          <p14:tracePt t="205039" x="5524500" y="5143500"/>
          <p14:tracePt t="205055" x="5588000" y="5137150"/>
          <p14:tracePt t="205072" x="5594350" y="5137150"/>
          <p14:tracePt t="205089" x="5600700" y="5137150"/>
          <p14:tracePt t="205123" x="5607050" y="5130800"/>
          <p14:tracePt t="205193" x="5600700" y="5124450"/>
          <p14:tracePt t="205200" x="5581650" y="5111750"/>
          <p14:tracePt t="205206" x="5556250" y="5092700"/>
          <p14:tracePt t="205222" x="5492750" y="5060950"/>
          <p14:tracePt t="205239" x="5416550" y="5016500"/>
          <p14:tracePt t="205255" x="5308600" y="4972050"/>
          <p14:tracePt t="205272" x="5238750" y="4940300"/>
          <p14:tracePt t="205289" x="5168900" y="4921250"/>
          <p14:tracePt t="205305" x="5054600" y="4889500"/>
          <p14:tracePt t="205322" x="4940300" y="4857750"/>
          <p14:tracePt t="205339" x="4768850" y="4826000"/>
          <p14:tracePt t="205356" x="4679950" y="4813300"/>
          <p14:tracePt t="205372" x="4610100" y="4806950"/>
          <p14:tracePt t="205389" x="4552950" y="4806950"/>
          <p14:tracePt t="205406" x="4540250" y="4806950"/>
          <p14:tracePt t="205422" x="4533900" y="4806950"/>
          <p14:tracePt t="205456" x="4533900" y="4819650"/>
          <p14:tracePt t="205472" x="4559300" y="4883150"/>
          <p14:tracePt t="205489" x="4603750" y="4959350"/>
          <p14:tracePt t="205506" x="4692650" y="5086350"/>
          <p14:tracePt t="205522" x="4762500" y="5137150"/>
          <p14:tracePt t="205539" x="4832350" y="5162550"/>
          <p14:tracePt t="205555" x="4953000" y="5175250"/>
          <p14:tracePt t="205572" x="5022850" y="5168900"/>
          <p14:tracePt t="205589" x="5156200" y="5111750"/>
          <p14:tracePt t="205606" x="5238750" y="5054600"/>
          <p14:tracePt t="205622" x="5327650" y="4991100"/>
          <p14:tracePt t="205639" x="5429250" y="4908550"/>
          <p14:tracePt t="205656" x="5467350" y="4864100"/>
          <p14:tracePt t="205672" x="5505450" y="4806950"/>
          <p14:tracePt t="205689" x="5511800" y="4781550"/>
          <p14:tracePt t="205706" x="5511800" y="4749800"/>
          <p14:tracePt t="205722" x="5499100" y="4692650"/>
          <p14:tracePt t="205739" x="5461000" y="4654550"/>
          <p14:tracePt t="205756" x="5359400" y="4597400"/>
          <p14:tracePt t="205772" x="5270500" y="4559300"/>
          <p14:tracePt t="205789" x="5149850" y="4552950"/>
          <p14:tracePt t="205805" x="4933950" y="4572000"/>
          <p14:tracePt t="205822" x="4800600" y="4603750"/>
          <p14:tracePt t="205839" x="4629150" y="4692650"/>
          <p14:tracePt t="205855" x="4546600" y="4756150"/>
          <p14:tracePt t="205872" x="4489450" y="4813300"/>
          <p14:tracePt t="205889" x="4419600" y="4889500"/>
          <p14:tracePt t="205906" x="4387850" y="4953000"/>
          <p14:tracePt t="205923" x="4356100" y="5041900"/>
          <p14:tracePt t="205939" x="4356100" y="5105400"/>
          <p14:tracePt t="205956" x="4394200" y="5181600"/>
          <p14:tracePt t="205972" x="4457700" y="5251450"/>
          <p14:tracePt t="205989" x="4502150" y="5295900"/>
          <p14:tracePt t="206005" x="4546600" y="5327650"/>
          <p14:tracePt t="206022" x="4622800" y="5359400"/>
          <p14:tracePt t="206039" x="4686300" y="5378450"/>
          <p14:tracePt t="206055" x="4768850" y="5384800"/>
          <p14:tracePt t="206072" x="4794250" y="5384800"/>
          <p14:tracePt t="206089" x="4806950" y="5384800"/>
          <p14:tracePt t="206106" x="4819650" y="5384800"/>
          <p14:tracePt t="206686" x="4819650" y="5378450"/>
          <p14:tracePt t="206693" x="4819650" y="5372100"/>
          <p14:tracePt t="206705" x="4826000" y="5359400"/>
          <p14:tracePt t="206722" x="4832350" y="5334000"/>
          <p14:tracePt t="206739" x="4838700" y="5327650"/>
          <p14:tracePt t="206755" x="4857750" y="5308600"/>
          <p14:tracePt t="206772" x="4864100" y="5295900"/>
          <p14:tracePt t="206805" x="4889500" y="5276850"/>
          <p14:tracePt t="206839" x="4895850" y="5264150"/>
          <p14:tracePt t="206872" x="4902200" y="5264150"/>
          <p14:tracePt t="206992" x="4908550" y="5251450"/>
          <p14:tracePt t="206999" x="4908550" y="5238750"/>
          <p14:tracePt t="207006" x="4908550" y="5226050"/>
          <p14:tracePt t="207022" x="4927600" y="5181600"/>
          <p14:tracePt t="207039" x="4946650" y="5130800"/>
          <p14:tracePt t="207055" x="4991100" y="5048250"/>
          <p14:tracePt t="207072" x="5029200" y="5010150"/>
          <p14:tracePt t="207089" x="5054600" y="4984750"/>
          <p14:tracePt t="207106" x="5099050" y="4940300"/>
          <p14:tracePt t="207122" x="5124450" y="4927600"/>
          <p14:tracePt t="207139" x="5156200" y="4902200"/>
          <p14:tracePt t="207156" x="5175250" y="4895850"/>
          <p14:tracePt t="207173" x="5187950" y="4889500"/>
          <p14:tracePt t="207236" x="5187950" y="4883150"/>
          <p14:tracePt t="207257" x="5181600" y="4876800"/>
          <p14:tracePt t="207264" x="5168900" y="4876800"/>
          <p14:tracePt t="207272" x="5162550" y="4870450"/>
          <p14:tracePt t="207289" x="5118100" y="4857750"/>
          <p14:tracePt t="207306" x="5035550" y="4838700"/>
          <p14:tracePt t="207322" x="4978400" y="4826000"/>
          <p14:tracePt t="207339" x="4933950" y="4826000"/>
          <p14:tracePt t="207356" x="4876800" y="4819650"/>
          <p14:tracePt t="207372" x="4838700" y="4819650"/>
          <p14:tracePt t="207389" x="4787900" y="4819650"/>
          <p14:tracePt t="207406" x="4749800" y="4819650"/>
          <p14:tracePt t="207422" x="4730750" y="4826000"/>
          <p14:tracePt t="207439" x="4718050" y="4838700"/>
          <p14:tracePt t="207456" x="4711700" y="4838700"/>
          <p14:tracePt t="207964" x="4667250" y="4819650"/>
          <p14:tracePt t="207971" x="4610100" y="4775200"/>
          <p14:tracePt t="207978" x="4508500" y="4711700"/>
          <p14:tracePt t="207989" x="4419600" y="4654550"/>
          <p14:tracePt t="208006" x="4216400" y="4546600"/>
          <p14:tracePt t="208007" x="4127500" y="4489450"/>
          <p14:tracePt t="208022" x="3930650" y="4375150"/>
          <p14:tracePt t="208039" x="3651250" y="4191000"/>
          <p14:tracePt t="208056" x="3295650" y="3930650"/>
          <p14:tracePt t="208089" x="2908300" y="3638550"/>
          <p14:tracePt t="208122" x="2578100" y="3346450"/>
          <p14:tracePt t="208156" x="2362200" y="3187700"/>
          <p14:tracePt t="208172" x="2254250" y="3143250"/>
          <p14:tracePt t="208189" x="2184400" y="3117850"/>
          <p14:tracePt t="208205" x="2120900" y="3079750"/>
          <p14:tracePt t="208222" x="2032000" y="3048000"/>
          <p14:tracePt t="208239" x="1968500" y="3016250"/>
          <p14:tracePt t="208255" x="1866900" y="2959100"/>
          <p14:tracePt t="208272" x="1803400" y="2914650"/>
          <p14:tracePt t="208289" x="1765300" y="2882900"/>
          <p14:tracePt t="208306" x="1720850" y="2832100"/>
          <p14:tracePt t="208322" x="1701800" y="2787650"/>
          <p14:tracePt t="208339" x="1689100" y="2711450"/>
          <p14:tracePt t="208356" x="1689100" y="2641600"/>
          <p14:tracePt t="208372" x="1708150" y="2527300"/>
          <p14:tracePt t="208389" x="1771650" y="2330450"/>
          <p14:tracePt t="208406" x="1816100" y="2247900"/>
          <p14:tracePt t="208423" x="1892300" y="2139950"/>
          <p14:tracePt t="208439" x="1924050" y="2095500"/>
          <p14:tracePt t="208455" x="1949450" y="2076450"/>
          <p14:tracePt t="208472" x="1949450" y="2063750"/>
          <p14:tracePt t="208750" x="2012950" y="2063750"/>
          <p14:tracePt t="208756" x="2114550" y="2070100"/>
          <p14:tracePt t="208763" x="2216150" y="2076450"/>
          <p14:tracePt t="208772" x="2330450" y="2076450"/>
          <p14:tracePt t="208789" x="2578100" y="2089150"/>
          <p14:tracePt t="208805" x="3009900" y="2089150"/>
          <p14:tracePt t="208822" x="3359150" y="2089150"/>
          <p14:tracePt t="208839" x="3733800" y="2101850"/>
          <p14:tracePt t="208856" x="4267200" y="2133600"/>
          <p14:tracePt t="208872" x="4540250" y="2152650"/>
          <p14:tracePt t="208889" x="4883150" y="2171700"/>
          <p14:tracePt t="208906" x="5048250" y="2178050"/>
          <p14:tracePt t="208923" x="5251450" y="2178050"/>
          <p14:tracePt t="208939" x="5378450" y="2178050"/>
          <p14:tracePt t="208955" x="5480050" y="2165350"/>
          <p14:tracePt t="208972" x="5588000" y="2146300"/>
          <p14:tracePt t="208989" x="5651500" y="2133600"/>
          <p14:tracePt t="209005" x="5695950" y="2133600"/>
          <p14:tracePt t="209007" x="5715000" y="2127250"/>
          <p14:tracePt t="209022" x="5753100" y="2127250"/>
          <p14:tracePt t="209039" x="5784850" y="2127250"/>
          <p14:tracePt t="209055" x="5829300" y="2127250"/>
          <p14:tracePt t="209072" x="5854700" y="2120900"/>
          <p14:tracePt t="209089" x="5905500" y="2120900"/>
          <p14:tracePt t="209106" x="5930900" y="2120900"/>
          <p14:tracePt t="209122" x="5962650" y="2120900"/>
          <p14:tracePt t="209139" x="5988050" y="2120900"/>
          <p14:tracePt t="209155" x="5994400" y="2120900"/>
          <p14:tracePt t="209195" x="6000750" y="2120900"/>
          <p14:tracePt t="209619" x="5975350" y="2120900"/>
          <p14:tracePt t="209626" x="5924550" y="2114550"/>
          <p14:tracePt t="209633" x="5861050" y="2114550"/>
          <p14:tracePt t="209641" x="5791200" y="2108200"/>
          <p14:tracePt t="209656" x="5600700" y="2089150"/>
          <p14:tracePt t="209672" x="5372100" y="2082800"/>
          <p14:tracePt t="209689" x="4933950" y="2032000"/>
          <p14:tracePt t="209706" x="4610100" y="1987550"/>
          <p14:tracePt t="209739" x="3632200" y="1866900"/>
          <p14:tracePt t="209772" x="2635250" y="1809750"/>
          <p14:tracePt t="209806" x="2057400" y="1765300"/>
          <p14:tracePt t="209822" x="1765300" y="1765300"/>
          <p14:tracePt t="209839" x="1606550" y="1765300"/>
          <p14:tracePt t="209856" x="1435100" y="1765300"/>
          <p14:tracePt t="209872" x="1390650" y="1765300"/>
          <p14:tracePt t="209890" x="1346200" y="1765300"/>
          <p14:tracePt t="209905" x="1320800" y="1765300"/>
          <p14:tracePt t="209923" x="1314450" y="1765300"/>
          <p14:tracePt t="209939" x="1301750" y="1771650"/>
          <p14:tracePt t="209956" x="1289050" y="1771650"/>
          <p14:tracePt t="209972" x="1282700" y="1778000"/>
          <p14:tracePt t="209989" x="1276350" y="1778000"/>
          <p14:tracePt t="210021" x="1270000" y="1790700"/>
          <p14:tracePt t="210028" x="1270000" y="1797050"/>
          <p14:tracePt t="210039" x="1270000" y="1803400"/>
          <p14:tracePt t="210055" x="1263650" y="1835150"/>
          <p14:tracePt t="210072" x="1257300" y="1892300"/>
          <p14:tracePt t="210089" x="1263650" y="1949450"/>
          <p14:tracePt t="210106" x="1301750" y="2108200"/>
          <p14:tracePt t="210122" x="1346200" y="2298700"/>
          <p14:tracePt t="210139" x="1403350" y="2527300"/>
          <p14:tracePt t="210156" x="1555750" y="3067050"/>
          <p14:tracePt t="210172" x="1644650" y="3416300"/>
          <p14:tracePt t="210189" x="1911350" y="4006850"/>
          <p14:tracePt t="210206" x="2057400" y="4311650"/>
          <p14:tracePt t="210222" x="2279650" y="4654550"/>
          <p14:tracePt t="210239" x="2419350" y="4806950"/>
          <p14:tracePt t="210255" x="2578100" y="4940300"/>
          <p14:tracePt t="210272" x="2768600" y="5111750"/>
          <p14:tracePt t="210289" x="2863850" y="5181600"/>
          <p14:tracePt t="210306" x="3016250" y="5251450"/>
          <p14:tracePt t="210322" x="3105150" y="5276850"/>
          <p14:tracePt t="210339" x="3194050" y="5283200"/>
          <p14:tracePt t="210355" x="3314700" y="5289550"/>
          <p14:tracePt t="210372" x="3409950" y="5251450"/>
          <p14:tracePt t="210389" x="3530600" y="5200650"/>
          <p14:tracePt t="210406" x="3721100" y="5092700"/>
          <p14:tracePt t="210422" x="3829050" y="5048250"/>
          <p14:tracePt t="210439" x="3943350" y="5003800"/>
          <p14:tracePt t="210455" x="4006850" y="4965700"/>
          <p14:tracePt t="210472" x="4064000" y="4933950"/>
          <p14:tracePt t="210489" x="4127500" y="4876800"/>
          <p14:tracePt t="210505" x="4159250" y="4832350"/>
          <p14:tracePt t="210508" x="4171950" y="4806950"/>
          <p14:tracePt t="210522" x="4197350" y="4762500"/>
          <p14:tracePt t="210539" x="4216400" y="4718050"/>
          <p14:tracePt t="210555" x="4229100" y="4654550"/>
          <p14:tracePt t="210572" x="4241800" y="4578350"/>
          <p14:tracePt t="210589" x="4241800" y="4546600"/>
          <p14:tracePt t="210605" x="4216400" y="4495800"/>
          <p14:tracePt t="210622" x="4171950" y="4464050"/>
          <p14:tracePt t="210639" x="4102100" y="4438650"/>
          <p14:tracePt t="210656" x="3956050" y="4400550"/>
          <p14:tracePt t="210672" x="3848100" y="4400550"/>
          <p14:tracePt t="210689" x="3651250" y="4419600"/>
          <p14:tracePt t="210706" x="3549650" y="4457700"/>
          <p14:tracePt t="210722" x="3479800" y="4502150"/>
          <p14:tracePt t="210739" x="3429000" y="4552950"/>
          <p14:tracePt t="210756" x="3429000" y="4597400"/>
          <p14:tracePt t="210773" x="3498850" y="4756150"/>
          <p14:tracePt t="210789" x="3613150" y="4876800"/>
          <p14:tracePt t="210806" x="3759200" y="4997450"/>
          <p14:tracePt t="210822" x="4127500" y="5245100"/>
          <p14:tracePt t="210839" x="4438650" y="5422900"/>
          <p14:tracePt t="210856" x="4826000" y="5562600"/>
          <p14:tracePt t="210872" x="5048250" y="5600700"/>
          <p14:tracePt t="210889" x="5219700" y="5607050"/>
          <p14:tracePt t="210906" x="5467350" y="5562600"/>
          <p14:tracePt t="210922" x="5581650" y="5505450"/>
          <p14:tracePt t="210940" x="5727700" y="5384800"/>
          <p14:tracePt t="210956" x="5784850" y="5289550"/>
          <p14:tracePt t="210972" x="5810250" y="5213350"/>
          <p14:tracePt t="210989" x="5822950" y="5099050"/>
          <p14:tracePt t="211006" x="5791200" y="4991100"/>
          <p14:tracePt t="211022" x="5708650" y="4819650"/>
          <p14:tracePt t="211039" x="5619750" y="4718050"/>
          <p14:tracePt t="211056" x="5511800" y="4635500"/>
          <p14:tracePt t="211072" x="5353050" y="4565650"/>
          <p14:tracePt t="211089" x="5226050" y="4521200"/>
          <p14:tracePt t="211107" x="4972050" y="4489450"/>
          <p14:tracePt t="211123" x="4813300" y="4489450"/>
          <p14:tracePt t="211139" x="4673600" y="4508500"/>
          <p14:tracePt t="211156" x="4445000" y="4559300"/>
          <p14:tracePt t="211172" x="4324350" y="4597400"/>
          <p14:tracePt t="211189" x="4229100" y="4654550"/>
          <p14:tracePt t="211206" x="4102100" y="4737100"/>
          <p14:tracePt t="211222" x="4044950" y="4813300"/>
          <p14:tracePt t="211239" x="3975100" y="4902200"/>
          <p14:tracePt t="211256" x="3943350" y="4959350"/>
          <p14:tracePt t="211273" x="3937000" y="5010150"/>
          <p14:tracePt t="211289" x="3949700" y="5048250"/>
          <p14:tracePt t="211306" x="3981450" y="5086350"/>
          <p14:tracePt t="211322" x="4064000" y="5162550"/>
          <p14:tracePt t="211339" x="4152900" y="5226050"/>
          <p14:tracePt t="211355" x="4267200" y="5295900"/>
          <p14:tracePt t="211372" x="4489450" y="5397500"/>
          <p14:tracePt t="211389" x="4654550" y="5454650"/>
          <p14:tracePt t="211406" x="4908550" y="5480050"/>
          <p14:tracePt t="211422" x="5067300" y="5480050"/>
          <p14:tracePt t="211439" x="5194300" y="5473700"/>
          <p14:tracePt t="211456" x="5365750" y="5410200"/>
          <p14:tracePt t="211472" x="5454650" y="5340350"/>
          <p14:tracePt t="211489" x="5530850" y="5257800"/>
          <p14:tracePt t="211506" x="5556250" y="5194300"/>
          <p14:tracePt t="211523" x="5568950" y="5137150"/>
          <p14:tracePt t="211539" x="5556250" y="5029200"/>
          <p14:tracePt t="211556" x="5518150" y="4946650"/>
          <p14:tracePt t="211572" x="5435600" y="4838700"/>
          <p14:tracePt t="211589" x="5365750" y="4768850"/>
          <p14:tracePt t="211606" x="5283200" y="4730750"/>
          <p14:tracePt t="211623" x="5130800" y="4692650"/>
          <p14:tracePt t="211639" x="4978400" y="4673600"/>
          <p14:tracePt t="211656" x="4787900" y="4673600"/>
          <p14:tracePt t="211672" x="4654550" y="4686300"/>
          <p14:tracePt t="211689" x="4540250" y="4699000"/>
          <p14:tracePt t="211706" x="4381500" y="4730750"/>
          <p14:tracePt t="211722" x="4305300" y="4756150"/>
          <p14:tracePt t="211739" x="4203700" y="4800600"/>
          <p14:tracePt t="211756" x="4140200" y="4845050"/>
          <p14:tracePt t="211772" x="4083050" y="4876800"/>
          <p14:tracePt t="211789" x="4019550" y="4921250"/>
          <p14:tracePt t="211806" x="3994150" y="4953000"/>
          <p14:tracePt t="211823" x="3949700" y="5010150"/>
          <p14:tracePt t="211839" x="3924300" y="5041900"/>
          <p14:tracePt t="211856" x="3911600" y="5073650"/>
          <p14:tracePt t="211872" x="3911600" y="5124450"/>
          <p14:tracePt t="211889" x="3911600" y="5156200"/>
          <p14:tracePt t="211906" x="3937000" y="5232400"/>
          <p14:tracePt t="211922" x="3975100" y="5289550"/>
          <p14:tracePt t="211939" x="4051300" y="5359400"/>
          <p14:tracePt t="211955" x="4184650" y="5454650"/>
          <p14:tracePt t="211972" x="4279900" y="5499100"/>
          <p14:tracePt t="211990" x="4432300" y="5530850"/>
          <p14:tracePt t="212006" x="4552950" y="5537200"/>
          <p14:tracePt t="212023" x="4673600" y="5530850"/>
          <p14:tracePt t="212039" x="4819650" y="5492750"/>
          <p14:tracePt t="212056" x="4921250" y="5435600"/>
          <p14:tracePt t="212072" x="5073650" y="5340350"/>
          <p14:tracePt t="212089" x="5175250" y="5257800"/>
          <p14:tracePt t="212106" x="5245100" y="5181600"/>
          <p14:tracePt t="212122" x="5308600" y="5086350"/>
          <p14:tracePt t="212139" x="5321300" y="5048250"/>
          <p14:tracePt t="212156" x="5327650" y="5003800"/>
          <p14:tracePt t="212172" x="5327650" y="4972050"/>
          <p14:tracePt t="212189" x="5327650" y="4940300"/>
          <p14:tracePt t="212206" x="5321300" y="4889500"/>
          <p14:tracePt t="212222" x="5302250" y="4845050"/>
          <p14:tracePt t="212240" x="5245100" y="4794250"/>
          <p14:tracePt t="212256" x="5181600" y="4762500"/>
          <p14:tracePt t="212273" x="5080000" y="4737100"/>
          <p14:tracePt t="212289" x="4933950" y="4705350"/>
          <p14:tracePt t="212306" x="4845050" y="4699000"/>
          <p14:tracePt t="212323" x="4705350" y="4692650"/>
          <p14:tracePt t="212339" x="4610100" y="4692650"/>
          <p14:tracePt t="212356" x="4533900" y="4692650"/>
          <p14:tracePt t="212372" x="4451350" y="4699000"/>
          <p14:tracePt t="212389" x="4413250" y="4711700"/>
          <p14:tracePt t="212406" x="4368800" y="4724400"/>
          <p14:tracePt t="212422" x="4318000" y="4743450"/>
          <p14:tracePt t="212439" x="4279900" y="4762500"/>
          <p14:tracePt t="212456" x="4229100" y="4787900"/>
          <p14:tracePt t="212473" x="4203700" y="4806950"/>
          <p14:tracePt t="212489" x="4178300" y="4832350"/>
          <p14:tracePt t="212506" x="4146550" y="4864100"/>
          <p14:tracePt t="212522" x="4133850" y="4876800"/>
          <p14:tracePt t="212539" x="4108450" y="4914900"/>
          <p14:tracePt t="212556" x="4102100" y="4927600"/>
          <p14:tracePt t="212573" x="4095750" y="4946650"/>
          <p14:tracePt t="212589" x="4095750" y="4959350"/>
          <p14:tracePt t="212606" x="4095750" y="4965700"/>
          <p14:tracePt t="212622" x="4095750" y="4978400"/>
          <p14:tracePt t="212639" x="4095750" y="4984750"/>
          <p14:tracePt t="212656" x="4095750" y="4991100"/>
          <p14:tracePt t="212699" x="4095750" y="4997450"/>
          <p14:tracePt t="212762" x="4089400" y="4997450"/>
          <p14:tracePt t="214022" x="4102100" y="5003800"/>
          <p14:tracePt t="214029" x="4108450" y="5010150"/>
          <p14:tracePt t="214040" x="4121150" y="5016500"/>
          <p14:tracePt t="214056" x="4133850" y="5029200"/>
          <p14:tracePt t="214073" x="4159250" y="5048250"/>
          <p14:tracePt t="214090" x="4178300" y="5067300"/>
          <p14:tracePt t="214106" x="4203700" y="5099050"/>
          <p14:tracePt t="214123" x="4229100" y="5118100"/>
          <p14:tracePt t="214156" x="4267200" y="5143500"/>
          <p14:tracePt t="214189" x="4375150" y="5162550"/>
          <p14:tracePt t="214223" x="4559300" y="5200650"/>
          <p14:tracePt t="214239" x="4635500" y="5207000"/>
          <p14:tracePt t="214256" x="4711700" y="5207000"/>
          <p14:tracePt t="214273" x="4845050" y="5226050"/>
          <p14:tracePt t="214289" x="4953000" y="5238750"/>
          <p14:tracePt t="214306" x="5054600" y="5251450"/>
          <p14:tracePt t="214323" x="5124450" y="5251450"/>
          <p14:tracePt t="214339" x="5168900" y="5245100"/>
          <p14:tracePt t="214356" x="5219700" y="5219700"/>
          <p14:tracePt t="214373" x="5238750" y="5207000"/>
          <p14:tracePt t="214389" x="5270500" y="5187950"/>
          <p14:tracePt t="214406" x="5289550" y="5162550"/>
          <p14:tracePt t="214423" x="5302250" y="5149850"/>
          <p14:tracePt t="214439" x="5308600" y="5124450"/>
          <p14:tracePt t="215224" x="5308600" y="5118100"/>
          <p14:tracePt t="215280" x="5302250" y="5111750"/>
          <p14:tracePt t="215350" x="5295900" y="5111750"/>
          <p14:tracePt t="215363" x="5276850" y="5111750"/>
          <p14:tracePt t="215371" x="5264150" y="5111750"/>
          <p14:tracePt t="215390" x="5194300" y="5124450"/>
          <p14:tracePt t="215423" x="4895850" y="5187950"/>
          <p14:tracePt t="215440" x="4711700" y="5226050"/>
          <p14:tracePt t="215456" x="4597400" y="5251450"/>
          <p14:tracePt t="215473" x="4489450" y="5264150"/>
          <p14:tracePt t="215489" x="4318000" y="5283200"/>
          <p14:tracePt t="215506" x="4197350" y="5295900"/>
          <p14:tracePt t="215523" x="4057650" y="5314950"/>
          <p14:tracePt t="215539" x="3981450" y="5314950"/>
          <p14:tracePt t="215556" x="3879850" y="5308600"/>
          <p14:tracePt t="215573" x="3740150" y="5302250"/>
          <p14:tracePt t="215589" x="3644900" y="5295900"/>
          <p14:tracePt t="215607" x="3524250" y="5283200"/>
          <p14:tracePt t="215623" x="3422650" y="5264150"/>
          <p14:tracePt t="215640" x="3314700" y="5251450"/>
          <p14:tracePt t="215656" x="3168650" y="5226050"/>
          <p14:tracePt t="215673" x="3098800" y="5213350"/>
          <p14:tracePt t="215690" x="3041650" y="5200650"/>
          <p14:tracePt t="215706" x="2978150" y="5168900"/>
          <p14:tracePt t="215723" x="2946400" y="5156200"/>
          <p14:tracePt t="215739" x="2914650" y="5143500"/>
          <p14:tracePt t="215756" x="2889250" y="5130800"/>
          <p14:tracePt t="215773" x="2851150" y="5118100"/>
          <p14:tracePt t="215789" x="2832100" y="5111750"/>
          <p14:tracePt t="215806" x="2819400" y="5111750"/>
          <p14:tracePt t="215823" x="2800350" y="5099050"/>
          <p14:tracePt t="215840" x="2787650" y="5092700"/>
          <p14:tracePt t="215856" x="2774950" y="5080000"/>
          <p14:tracePt t="215873" x="2768600" y="5067300"/>
          <p14:tracePt t="215890" x="2749550" y="5054600"/>
          <p14:tracePt t="215906" x="2730500" y="5022850"/>
          <p14:tracePt t="215922" x="2711450" y="4991100"/>
          <p14:tracePt t="215939" x="2686050" y="4927600"/>
          <p14:tracePt t="215956" x="2667000" y="4876800"/>
          <p14:tracePt t="215973" x="2654300" y="4819650"/>
          <p14:tracePt t="215989" x="2654300" y="4730750"/>
          <p14:tracePt t="216006" x="2654300" y="4654550"/>
          <p14:tracePt t="216023" x="2667000" y="4565650"/>
          <p14:tracePt t="216039" x="2692400" y="4483100"/>
          <p14:tracePt t="216056" x="2730500" y="4406900"/>
          <p14:tracePt t="216072" x="2813050" y="4286250"/>
          <p14:tracePt t="216090" x="2876550" y="4203700"/>
          <p14:tracePt t="216106" x="2997200" y="4076700"/>
          <p14:tracePt t="216122" x="3073400" y="3994150"/>
          <p14:tracePt t="216139" x="3168650" y="3917950"/>
          <p14:tracePt t="216156" x="3346450" y="3797300"/>
          <p14:tracePt t="216172" x="3479800" y="3740150"/>
          <p14:tracePt t="216189" x="3613150" y="3689350"/>
          <p14:tracePt t="216206" x="3822700" y="3632200"/>
          <p14:tracePt t="216222" x="3987800" y="3613150"/>
          <p14:tracePt t="216239" x="4184650" y="3606800"/>
          <p14:tracePt t="216256" x="4286250" y="3606800"/>
          <p14:tracePt t="216273" x="4387850" y="3606800"/>
          <p14:tracePt t="216289" x="4527550" y="3600450"/>
          <p14:tracePt t="216306" x="4591050" y="3600450"/>
          <p14:tracePt t="216322" x="4667250" y="3600450"/>
          <p14:tracePt t="216339" x="4705350" y="3606800"/>
          <p14:tracePt t="216356" x="4743450" y="3613150"/>
          <p14:tracePt t="216372" x="4781550" y="3613150"/>
          <p14:tracePt t="216389" x="4794250" y="3613150"/>
          <p14:tracePt t="216406" x="4800600" y="3613150"/>
          <p14:tracePt t="216422" x="4806950" y="3613150"/>
          <p14:tracePt t="216530" x="4813300" y="3613150"/>
          <p14:tracePt t="216933" x="4806950" y="3613150"/>
          <p14:tracePt t="216947" x="4800600" y="3619500"/>
          <p14:tracePt t="216954" x="4787900" y="3619500"/>
          <p14:tracePt t="216961" x="4781550" y="3619500"/>
          <p14:tracePt t="216973" x="4762500" y="3619500"/>
          <p14:tracePt t="216989" x="4724400" y="3632200"/>
          <p14:tracePt t="217006" x="4699000" y="3638550"/>
          <p14:tracePt t="217039" x="4660900" y="3651250"/>
          <p14:tracePt t="217073" x="4521200" y="3733800"/>
          <p14:tracePt t="217106" x="4349750" y="3841750"/>
          <p14:tracePt t="217122" x="4279900" y="3892550"/>
          <p14:tracePt t="217139" x="4241800" y="3924300"/>
          <p14:tracePt t="217156" x="4210050" y="3956050"/>
          <p14:tracePt t="217172" x="4184650" y="3987800"/>
          <p14:tracePt t="217189" x="4165600" y="4019550"/>
          <p14:tracePt t="217206" x="4127500" y="4095750"/>
          <p14:tracePt t="217222" x="4102100" y="4146550"/>
          <p14:tracePt t="217239" x="4083050" y="4254500"/>
          <p14:tracePt t="217256" x="4076700" y="4318000"/>
          <p14:tracePt t="217273" x="4076700" y="4375150"/>
          <p14:tracePt t="217289" x="4095750" y="4483100"/>
          <p14:tracePt t="217306" x="4127500" y="4559300"/>
          <p14:tracePt t="217323" x="4184650" y="4699000"/>
          <p14:tracePt t="217339" x="4222750" y="4775200"/>
          <p14:tracePt t="217356" x="4248150" y="4806950"/>
          <p14:tracePt t="217372" x="4279900" y="4845050"/>
          <p14:tracePt t="217389" x="4298950" y="4857750"/>
          <p14:tracePt t="217406" x="4318000" y="4870450"/>
          <p14:tracePt t="217423" x="4318000" y="4876800"/>
          <p14:tracePt t="217439" x="4324350" y="4876800"/>
          <p14:tracePt t="217503" x="4330700" y="4876800"/>
          <p14:tracePt t="217552" x="4330700" y="4883150"/>
          <p14:tracePt t="217573" x="4324350" y="4889500"/>
          <p14:tracePt t="217594" x="4318000" y="4902200"/>
          <p14:tracePt t="217601" x="4311650" y="4908550"/>
          <p14:tracePt t="217608" x="4298950" y="4921250"/>
          <p14:tracePt t="217623" x="4273550" y="4978400"/>
          <p14:tracePt t="217639" x="4229100" y="5041900"/>
          <p14:tracePt t="217656" x="4171950" y="5143500"/>
          <p14:tracePt t="217672" x="4146550" y="5194300"/>
          <p14:tracePt t="217689" x="4121150" y="5238750"/>
          <p14:tracePt t="217706" x="4095750" y="5283200"/>
          <p14:tracePt t="217722" x="4089400" y="5295900"/>
          <p14:tracePt t="217739" x="4083050" y="5321300"/>
          <p14:tracePt t="217756" x="4083050" y="5334000"/>
          <p14:tracePt t="217773" x="4089400" y="5334000"/>
          <p14:tracePt t="217789" x="4102100" y="5346700"/>
          <p14:tracePt t="217806" x="4114800" y="5353050"/>
          <p14:tracePt t="217823" x="4114800" y="5365750"/>
          <p14:tracePt t="217856" x="4121150" y="5365750"/>
          <p14:tracePt t="217962" x="4127500" y="5365750"/>
          <p14:tracePt t="218129" x="4127500" y="5372100"/>
          <p14:tracePt t="218456" x="4133850" y="5365750"/>
          <p14:tracePt t="218470" x="4140200" y="5359400"/>
          <p14:tracePt t="218477" x="4146550" y="5346700"/>
          <p14:tracePt t="222117" x="4152900" y="5346700"/>
          <p14:tracePt t="222125" x="4159250" y="5346700"/>
          <p14:tracePt t="222131" x="4165600" y="5346700"/>
          <p14:tracePt t="222139" x="4178300" y="5346700"/>
          <p14:tracePt t="222156" x="4191000" y="5346700"/>
          <p14:tracePt t="222173" x="4222750" y="5353050"/>
          <p14:tracePt t="222189" x="4248150" y="5359400"/>
          <p14:tracePt t="222223" x="4286250" y="5365750"/>
          <p14:tracePt t="222256" x="4305300" y="5372100"/>
          <p14:tracePt t="222465" x="4318000" y="5378450"/>
          <p14:tracePt t="222472" x="4337050" y="5391150"/>
          <p14:tracePt t="222479" x="4349750" y="5416550"/>
          <p14:tracePt t="222489" x="4368800" y="5429250"/>
          <p14:tracePt t="222506" x="4432300" y="5505450"/>
          <p14:tracePt t="222523" x="4483100" y="5556250"/>
          <p14:tracePt t="222539" x="4527550" y="5600700"/>
          <p14:tracePt t="222556" x="4591050" y="5657850"/>
          <p14:tracePt t="222573" x="4635500" y="5683250"/>
          <p14:tracePt t="222590" x="4673600" y="5708650"/>
          <p14:tracePt t="222606" x="4705350" y="5721350"/>
          <p14:tracePt t="222623" x="4737100" y="5734050"/>
          <p14:tracePt t="222639" x="4806950" y="5740400"/>
          <p14:tracePt t="222656" x="4851400" y="5746750"/>
          <p14:tracePt t="222673" x="4953000" y="5746750"/>
          <p14:tracePt t="222689" x="5016500" y="5746750"/>
          <p14:tracePt t="222706" x="5086350" y="5740400"/>
          <p14:tracePt t="222723" x="5187950" y="5727700"/>
          <p14:tracePt t="222739" x="5245100" y="5721350"/>
          <p14:tracePt t="222756" x="5321300" y="5721350"/>
          <p14:tracePt t="222773" x="5454650" y="5702300"/>
          <p14:tracePt t="222789" x="5549900" y="5683250"/>
          <p14:tracePt t="222806" x="5683250" y="5664200"/>
          <p14:tracePt t="222823" x="5784850" y="5638800"/>
          <p14:tracePt t="222839" x="5892800" y="5626100"/>
          <p14:tracePt t="222856" x="6026150" y="5613400"/>
          <p14:tracePt t="222873" x="6089650" y="5613400"/>
          <p14:tracePt t="222889" x="6178550" y="5607050"/>
          <p14:tracePt t="222906" x="6248400" y="5600700"/>
          <p14:tracePt t="222923" x="6324600" y="5600700"/>
          <p14:tracePt t="222939" x="6400800" y="5600700"/>
          <p14:tracePt t="222956" x="6438900" y="5600700"/>
          <p14:tracePt t="222973" x="6483350" y="5613400"/>
          <p14:tracePt t="222989" x="6502400" y="5619750"/>
          <p14:tracePt t="223006" x="6515100" y="5619750"/>
          <p14:tracePt t="223023" x="6521450" y="5619750"/>
          <p14:tracePt t="223063" x="6527800" y="5619750"/>
          <p14:tracePt t="223083" x="6527800" y="5626100"/>
          <p14:tracePt t="223389" x="6521450" y="5626100"/>
          <p14:tracePt t="223403" x="6515100" y="5626100"/>
          <p14:tracePt t="223410" x="6496050" y="5632450"/>
          <p14:tracePt t="223423" x="6477000" y="5638800"/>
          <p14:tracePt t="223440" x="6388100" y="5657850"/>
          <p14:tracePt t="223456" x="6305550" y="5670550"/>
          <p14:tracePt t="223490" x="6115050" y="5702300"/>
          <p14:tracePt t="223523" x="5969000" y="5708650"/>
          <p14:tracePt t="223556" x="5873750" y="5708650"/>
          <p14:tracePt t="223573" x="5861050" y="5708650"/>
          <p14:tracePt t="223590" x="5848350" y="5708650"/>
          <p14:tracePt t="223606" x="5842000" y="5708650"/>
          <p14:tracePt t="224335" x="5803900" y="5708650"/>
          <p14:tracePt t="224343" x="5740400" y="5702300"/>
          <p14:tracePt t="224348" x="5664200" y="5695950"/>
          <p14:tracePt t="224356" x="5581650" y="5683250"/>
          <p14:tracePt t="224373" x="5397500" y="5670550"/>
          <p14:tracePt t="224390" x="5137150" y="5645150"/>
          <p14:tracePt t="224406" x="5003800" y="5626100"/>
          <p14:tracePt t="224440" x="4813300" y="5607050"/>
          <p14:tracePt t="224473" x="4718050" y="5594350"/>
          <p14:tracePt t="224506" x="4622800" y="5549900"/>
          <p14:tracePt t="224523" x="4591050" y="5505450"/>
          <p14:tracePt t="224540" x="4578350" y="5461000"/>
          <p14:tracePt t="224556" x="4559300" y="5422900"/>
          <p14:tracePt t="224573" x="4527550" y="5334000"/>
          <p14:tracePt t="224590" x="4508500" y="5283200"/>
          <p14:tracePt t="224606" x="4476750" y="5207000"/>
          <p14:tracePt t="224623" x="4445000" y="5156200"/>
          <p14:tracePt t="224640" x="4432300" y="5105400"/>
          <p14:tracePt t="224656" x="4400550" y="5035550"/>
          <p14:tracePt t="224673" x="4387850" y="5010150"/>
          <p14:tracePt t="224690" x="4368800" y="4972050"/>
          <p14:tracePt t="224706" x="4368800" y="4965700"/>
          <p14:tracePt t="224752" x="4362450" y="4965700"/>
          <p14:tracePt t="224780" x="4356100" y="4965700"/>
          <p14:tracePt t="224801" x="4349750" y="4965700"/>
          <p14:tracePt t="224807" x="4343400" y="4972050"/>
          <p14:tracePt t="224814" x="4330700" y="4978400"/>
          <p14:tracePt t="224823" x="4318000" y="4997450"/>
          <p14:tracePt t="224840" x="4286250" y="5022850"/>
          <p14:tracePt t="224856" x="4216400" y="5080000"/>
          <p14:tracePt t="224873" x="4159250" y="5111750"/>
          <p14:tracePt t="224890" x="4108450" y="5137150"/>
          <p14:tracePt t="224906" x="4070350" y="5168900"/>
          <p14:tracePt t="224923" x="4038600" y="5194300"/>
          <p14:tracePt t="224940" x="4019550" y="5207000"/>
          <p14:tracePt t="224956" x="4013200" y="5207000"/>
          <p14:tracePt t="224973" x="4006850" y="5207000"/>
          <p14:tracePt t="225376" x="3981450" y="5213350"/>
          <p14:tracePt t="225382" x="3956050" y="5219700"/>
          <p14:tracePt t="225390" x="3917950" y="5226050"/>
          <p14:tracePt t="225406" x="3848100" y="5251450"/>
          <p14:tracePt t="225424" x="3778250" y="5270500"/>
          <p14:tracePt t="225440" x="3714750" y="5295900"/>
          <p14:tracePt t="225456" x="3683000" y="5314950"/>
          <p14:tracePt t="225473" x="3632200" y="5353050"/>
          <p14:tracePt t="225506" x="3587750" y="5391150"/>
          <p14:tracePt t="225540" x="3549650" y="5435600"/>
          <p14:tracePt t="225573" x="3536950" y="5448300"/>
          <p14:tracePt t="225723" x="3536950" y="5441950"/>
          <p14:tracePt t="225730" x="3543300" y="5429250"/>
          <p14:tracePt t="225740" x="3556000" y="5410200"/>
          <p14:tracePt t="225756" x="3594100" y="5365750"/>
          <p14:tracePt t="225773" x="3695700" y="5245100"/>
          <p14:tracePt t="225790" x="3765550" y="5162550"/>
          <p14:tracePt t="225807" x="3917950" y="5086350"/>
          <p14:tracePt t="225823" x="4070350" y="5041900"/>
          <p14:tracePt t="225840" x="4248150" y="5010150"/>
          <p14:tracePt t="225856" x="4629150" y="5010150"/>
          <p14:tracePt t="225873" x="4927600" y="5080000"/>
          <p14:tracePt t="225890" x="5448300" y="5238750"/>
          <p14:tracePt t="225906" x="5715000" y="5378450"/>
          <p14:tracePt t="225923" x="5873750" y="5467350"/>
          <p14:tracePt t="225940" x="5988050" y="5543550"/>
          <p14:tracePt t="225956" x="6007100" y="5556250"/>
          <p14:tracePt t="225973" x="6019800" y="5568950"/>
          <p14:tracePt t="225990" x="6026150" y="5568950"/>
          <p14:tracePt t="226064" x="6019800" y="5568950"/>
          <p14:tracePt t="228174" x="6013450" y="5568950"/>
          <p14:tracePt t="228237" x="6007100" y="5568950"/>
          <p14:tracePt t="228251" x="6000750" y="5568950"/>
          <p14:tracePt t="228258" x="5988050" y="5568950"/>
          <p14:tracePt t="228264" x="5981700" y="5568950"/>
          <p14:tracePt t="228274" x="5962650" y="5562600"/>
          <p14:tracePt t="228307" x="5778500" y="5486400"/>
          <p14:tracePt t="228341" x="5575300" y="5378450"/>
          <p14:tracePt t="228374" x="5461000" y="5308600"/>
          <p14:tracePt t="228390" x="5410200" y="5270500"/>
          <p14:tracePt t="228407" x="5384800" y="5245100"/>
          <p14:tracePt t="228424" x="5372100" y="5232400"/>
          <p14:tracePt t="228440" x="5365750" y="5232400"/>
          <p14:tracePt t="228457" x="5359400" y="5232400"/>
          <p14:tracePt t="228515" x="5353050" y="5232400"/>
          <p14:tracePt t="228599" x="5353050" y="5226050"/>
          <p14:tracePt t="228717" x="5359400" y="5226050"/>
          <p14:tracePt t="228738" x="5365750" y="5226050"/>
          <p14:tracePt t="228751" x="5372100" y="5238750"/>
          <p14:tracePt t="228759" x="5378450" y="5245100"/>
          <p14:tracePt t="228773" x="5391150" y="5264150"/>
          <p14:tracePt t="228790" x="5416550" y="5295900"/>
          <p14:tracePt t="228823" x="5492750" y="5384800"/>
          <p14:tracePt t="228856" x="5613400" y="5467350"/>
          <p14:tracePt t="228890" x="5759450" y="5530850"/>
          <p14:tracePt t="228907" x="5816600" y="5543550"/>
          <p14:tracePt t="228923" x="5867400" y="5556250"/>
          <p14:tracePt t="228940" x="5911850" y="5562600"/>
          <p14:tracePt t="228957" x="5937250" y="5568950"/>
          <p14:tracePt t="228973" x="5956300" y="5568950"/>
          <p14:tracePt t="228990" x="5962650" y="5568950"/>
          <p14:tracePt t="229745" x="5956300" y="5575300"/>
          <p14:tracePt t="229794" x="5949950" y="5575300"/>
          <p14:tracePt t="229829" x="5943600" y="5575300"/>
          <p14:tracePt t="230392" x="5937250" y="5575300"/>
          <p14:tracePt t="230685" x="5930900" y="5575300"/>
          <p14:tracePt t="232271" x="5924550" y="5575300"/>
          <p14:tracePt t="232278" x="5911850" y="5575300"/>
          <p14:tracePt t="232290" x="5899150" y="5568950"/>
          <p14:tracePt t="232307" x="5848350" y="5562600"/>
          <p14:tracePt t="232324" x="5829300" y="5556250"/>
          <p14:tracePt t="232340" x="5803900" y="5549900"/>
          <p14:tracePt t="232357" x="5797550" y="5549900"/>
          <p14:tracePt t="232374" x="5791200" y="5549900"/>
          <p14:tracePt t="232407" x="5784850" y="5549900"/>
          <p14:tracePt t="232440" x="5765800" y="5549900"/>
          <p14:tracePt t="232474" x="5568950" y="5543550"/>
          <p14:tracePt t="232491" x="5448300" y="5530850"/>
          <p14:tracePt t="232508" x="5308600" y="5518150"/>
          <p14:tracePt t="232524" x="5219700" y="5511800"/>
          <p14:tracePt t="232540" x="5149850" y="5505450"/>
          <p14:tracePt t="232542" x="5118100" y="5505450"/>
          <p14:tracePt t="232557" x="5048250" y="5492750"/>
          <p14:tracePt t="232574" x="4991100" y="5486400"/>
          <p14:tracePt t="232590" x="4933950" y="5480050"/>
          <p14:tracePt t="232607" x="4864100" y="5473700"/>
          <p14:tracePt t="232624" x="4813300" y="5461000"/>
          <p14:tracePt t="232640" x="4711700" y="5448300"/>
          <p14:tracePt t="232657" x="4635500" y="5435600"/>
          <p14:tracePt t="232674" x="4533900" y="5429250"/>
          <p14:tracePt t="232690" x="4476750" y="5422900"/>
          <p14:tracePt t="232707" x="4432300" y="5422900"/>
          <p14:tracePt t="232723" x="4375150" y="5435600"/>
          <p14:tracePt t="232740" x="4337050" y="5448300"/>
          <p14:tracePt t="232757" x="4273550" y="5467350"/>
          <p14:tracePt t="232773" x="4248150" y="5480050"/>
          <p14:tracePt t="232790" x="4216400" y="5499100"/>
          <p14:tracePt t="232807" x="4184650" y="5518150"/>
          <p14:tracePt t="232823" x="4165600" y="5537200"/>
          <p14:tracePt t="232840" x="4152900" y="5556250"/>
          <p14:tracePt t="232857" x="4146550" y="5581650"/>
          <p14:tracePt t="232874" x="4140200" y="5607050"/>
          <p14:tracePt t="232890" x="4159250" y="5683250"/>
          <p14:tracePt t="232907" x="4191000" y="5734050"/>
          <p14:tracePt t="232925" x="4254500" y="5854700"/>
          <p14:tracePt t="232940" x="4318000" y="5924550"/>
          <p14:tracePt t="232957" x="4381500" y="5981700"/>
          <p14:tracePt t="232974" x="4476750" y="6045200"/>
          <p14:tracePt t="232991" x="4565650" y="6096000"/>
          <p14:tracePt t="233007" x="4737100" y="6146800"/>
          <p14:tracePt t="233023" x="4845050" y="6159500"/>
          <p14:tracePt t="233040" x="4953000" y="6159500"/>
          <p14:tracePt t="233042" x="5003800" y="6159500"/>
          <p14:tracePt t="233057" x="5111750" y="6146800"/>
          <p14:tracePt t="233074" x="5245100" y="6121400"/>
          <p14:tracePt t="233090" x="5353050" y="6102350"/>
          <p14:tracePt t="233107" x="5461000" y="6051550"/>
          <p14:tracePt t="233124" x="5492750" y="6026150"/>
          <p14:tracePt t="233140" x="5524500" y="5994400"/>
          <p14:tracePt t="233157" x="5543550" y="5962650"/>
          <p14:tracePt t="233173" x="5556250" y="5930900"/>
          <p14:tracePt t="233190" x="5562600" y="5873750"/>
          <p14:tracePt t="233207" x="5568950" y="5835650"/>
          <p14:tracePt t="233223" x="5556250" y="5759450"/>
          <p14:tracePt t="233241" x="5543550" y="5727700"/>
          <p14:tracePt t="233257" x="5518150" y="5683250"/>
          <p14:tracePt t="233274" x="5461000" y="5632450"/>
          <p14:tracePt t="233291" x="5397500" y="5600700"/>
          <p14:tracePt t="233307" x="5238750" y="5537200"/>
          <p14:tracePt t="233324" x="5130800" y="5505450"/>
          <p14:tracePt t="233340" x="5029200" y="5473700"/>
          <p14:tracePt t="233357" x="4851400" y="5435600"/>
          <p14:tracePt t="233374" x="4743450" y="5410200"/>
          <p14:tracePt t="233390" x="4597400" y="5397500"/>
          <p14:tracePt t="233407" x="4533900" y="5397500"/>
          <p14:tracePt t="233424" x="4476750" y="5403850"/>
          <p14:tracePt t="233440" x="4400550" y="5410200"/>
          <p14:tracePt t="233457" x="4356100" y="5410200"/>
          <p14:tracePt t="233473" x="4305300" y="5416550"/>
          <p14:tracePt t="233491" x="4279900" y="5416550"/>
          <p14:tracePt t="233507" x="4267200" y="5416550"/>
          <p14:tracePt t="233524" x="4260850" y="5416550"/>
          <p14:tracePt t="233662" x="4260850" y="5422900"/>
          <p14:tracePt t="233668" x="4260850" y="5435600"/>
          <p14:tracePt t="233675" x="4260850" y="5441950"/>
          <p14:tracePt t="233690" x="4254500" y="5467350"/>
          <p14:tracePt t="233707" x="4254500" y="5499100"/>
          <p14:tracePt t="233723" x="4267200" y="5549900"/>
          <p14:tracePt t="233740" x="4279900" y="5581650"/>
          <p14:tracePt t="233757" x="4311650" y="5613400"/>
          <p14:tracePt t="233773" x="4368800" y="5670550"/>
          <p14:tracePt t="233791" x="4413250" y="5708650"/>
          <p14:tracePt t="233807" x="4464050" y="5746750"/>
          <p14:tracePt t="233824" x="4508500" y="5765800"/>
          <p14:tracePt t="233841" x="4565650" y="5772150"/>
          <p14:tracePt t="233857" x="4686300" y="5765800"/>
          <p14:tracePt t="233874" x="4794250" y="5765800"/>
          <p14:tracePt t="233891" x="4933950" y="5759450"/>
          <p14:tracePt t="233907" x="5003800" y="5759450"/>
          <p14:tracePt t="233924" x="5060950" y="5740400"/>
          <p14:tracePt t="233940" x="5137150" y="5715000"/>
          <p14:tracePt t="233957" x="5187950" y="5702300"/>
          <p14:tracePt t="233974" x="5257800" y="5664200"/>
          <p14:tracePt t="233990" x="5302250" y="5638800"/>
          <p14:tracePt t="234007" x="5334000" y="5626100"/>
          <p14:tracePt t="234024" x="5359400" y="5607050"/>
          <p14:tracePt t="234040" x="5365750" y="5600700"/>
          <p14:tracePt t="234057" x="5378450" y="5594350"/>
          <p14:tracePt t="234176" x="5372100" y="5594350"/>
          <p14:tracePt t="234183" x="5365750" y="5594350"/>
          <p14:tracePt t="234190" x="5353050" y="5588000"/>
          <p14:tracePt t="234207" x="5289550" y="5568950"/>
          <p14:tracePt t="234223" x="5156200" y="5543550"/>
          <p14:tracePt t="234240" x="5060950" y="5530850"/>
          <p14:tracePt t="234257" x="4991100" y="5518150"/>
          <p14:tracePt t="234274" x="4921250" y="5505450"/>
          <p14:tracePt t="234291" x="4876800" y="5505450"/>
          <p14:tracePt t="234307" x="4832350" y="5505450"/>
          <p14:tracePt t="234324" x="4749800" y="5505450"/>
          <p14:tracePt t="234341" x="4692650" y="5511800"/>
          <p14:tracePt t="234357" x="4635500" y="5518150"/>
          <p14:tracePt t="234374" x="4591050" y="5524500"/>
          <p14:tracePt t="234390" x="4565650" y="5537200"/>
          <p14:tracePt t="234407" x="4540250" y="5543550"/>
          <p14:tracePt t="234424" x="4527550" y="5543550"/>
          <p14:tracePt t="234440" x="4514850" y="5543550"/>
          <p14:tracePt t="235265" x="4502150" y="5543550"/>
          <p14:tracePt t="235272" x="4470400" y="5543550"/>
          <p14:tracePt t="235278" x="4445000" y="5543550"/>
          <p14:tracePt t="235290" x="4419600" y="5543550"/>
          <p14:tracePt t="235307" x="4349750" y="5537200"/>
          <p14:tracePt t="235324" x="4305300" y="5530850"/>
          <p14:tracePt t="235341" x="4260850" y="5530850"/>
          <p14:tracePt t="235374" x="4089400" y="5524500"/>
          <p14:tracePt t="235407" x="3943350" y="5549900"/>
          <p14:tracePt t="235440" x="3841750" y="5556250"/>
          <p14:tracePt t="235457" x="3810000" y="5568950"/>
          <p14:tracePt t="235474" x="3752850" y="5588000"/>
          <p14:tracePt t="235491" x="3727450" y="5600700"/>
          <p14:tracePt t="235508" x="3689350" y="5613400"/>
          <p14:tracePt t="235524" x="3663950" y="5626100"/>
          <p14:tracePt t="235540" x="3651250" y="5638800"/>
          <p14:tracePt t="235543" x="3644900" y="5651500"/>
          <p14:tracePt t="235557" x="3638550" y="5664200"/>
          <p14:tracePt t="235574" x="3638550" y="5676900"/>
          <p14:tracePt t="235591" x="3638550" y="5708650"/>
          <p14:tracePt t="235607" x="3638550" y="5721350"/>
          <p14:tracePt t="235624" x="3638550" y="5740400"/>
          <p14:tracePt t="235640" x="3638550" y="5772150"/>
          <p14:tracePt t="235657" x="3657600" y="5791200"/>
          <p14:tracePt t="235674" x="3683000" y="5829300"/>
          <p14:tracePt t="235691" x="3702050" y="5867400"/>
          <p14:tracePt t="235707" x="3727450" y="5899150"/>
          <p14:tracePt t="235724" x="3752850" y="5937250"/>
          <p14:tracePt t="235741" x="3759200" y="5943600"/>
          <p14:tracePt t="235757" x="3771900" y="5962650"/>
          <p14:tracePt t="235988" x="3771900" y="5943600"/>
          <p14:tracePt t="235995" x="3778250" y="5918200"/>
          <p14:tracePt t="236007" x="3784600" y="5892800"/>
          <p14:tracePt t="236024" x="3803650" y="5848350"/>
          <p14:tracePt t="236041" x="3829050" y="5816600"/>
          <p14:tracePt t="236057" x="3867150" y="5778500"/>
          <p14:tracePt t="236074" x="3905250" y="5753100"/>
          <p14:tracePt t="236090" x="3949700" y="5727700"/>
          <p14:tracePt t="236107" x="4044950" y="5695950"/>
          <p14:tracePt t="236124" x="4102100" y="5683250"/>
          <p14:tracePt t="236140" x="4191000" y="5664200"/>
          <p14:tracePt t="236157" x="4235450" y="5657850"/>
          <p14:tracePt t="236174" x="4279900" y="5657850"/>
          <p14:tracePt t="236190" x="4356100" y="5651500"/>
          <p14:tracePt t="236207" x="4406900" y="5651500"/>
          <p14:tracePt t="236224" x="4508500" y="5657850"/>
          <p14:tracePt t="236241" x="4578350" y="5664200"/>
          <p14:tracePt t="236257" x="4635500" y="5676900"/>
          <p14:tracePt t="236274" x="4686300" y="5689600"/>
          <p14:tracePt t="236291" x="4711700" y="5702300"/>
          <p14:tracePt t="236307" x="4724400" y="5708650"/>
          <p14:tracePt t="236341" x="4724400" y="5715000"/>
          <p14:tracePt t="237851" x="4718050" y="5721350"/>
          <p14:tracePt t="237858" x="4705350" y="5721350"/>
          <p14:tracePt t="237865" x="4686300" y="5727700"/>
          <p14:tracePt t="237874" x="4673600" y="5734050"/>
          <p14:tracePt t="237890" x="4622800" y="5740400"/>
          <p14:tracePt t="237907" x="4559300" y="5746750"/>
          <p14:tracePt t="237924" x="4514850" y="5746750"/>
          <p14:tracePt t="237941" x="4457700" y="5746750"/>
          <p14:tracePt t="237974" x="4387850" y="5746750"/>
          <p14:tracePt t="238008" x="4248150" y="5740400"/>
          <p14:tracePt t="238041" x="4032250" y="5721350"/>
          <p14:tracePt t="238057" x="3962400" y="5708650"/>
          <p14:tracePt t="238074" x="3854450" y="5683250"/>
          <p14:tracePt t="238091" x="3784600" y="5670550"/>
          <p14:tracePt t="238107" x="3695700" y="5651500"/>
          <p14:tracePt t="238124" x="3549650" y="5619750"/>
          <p14:tracePt t="238141" x="3460750" y="5594350"/>
          <p14:tracePt t="238157" x="3321050" y="5543550"/>
          <p14:tracePt t="238174" x="3238500" y="5499100"/>
          <p14:tracePt t="238191" x="3175000" y="5448300"/>
          <p14:tracePt t="238207" x="3105150" y="5365750"/>
          <p14:tracePt t="238224" x="3086100" y="5295900"/>
          <p14:tracePt t="238240" x="3111500" y="5130800"/>
          <p14:tracePt t="238257" x="3155950" y="5016500"/>
          <p14:tracePt t="238274" x="3295650" y="4813300"/>
          <p14:tracePt t="238291" x="3390900" y="4686300"/>
          <p14:tracePt t="238307" x="3511550" y="4546600"/>
          <p14:tracePt t="238324" x="3702050" y="4362450"/>
          <p14:tracePt t="238341" x="3816350" y="4267200"/>
          <p14:tracePt t="238357" x="3924300" y="4197350"/>
          <p14:tracePt t="238374" x="4044950" y="4140200"/>
          <p14:tracePt t="238391" x="4102100" y="4114800"/>
          <p14:tracePt t="238407" x="4210050" y="4076700"/>
          <p14:tracePt t="238424" x="4279900" y="4057650"/>
          <p14:tracePt t="238441" x="4337050" y="4044950"/>
          <p14:tracePt t="238457" x="4400550" y="4019550"/>
          <p14:tracePt t="238474" x="4438650" y="4006850"/>
          <p14:tracePt t="238491" x="4476750" y="3975100"/>
          <p14:tracePt t="238507" x="4495800" y="3962400"/>
          <p14:tracePt t="238524" x="4521200" y="3956050"/>
          <p14:tracePt t="238541" x="4552950" y="3937000"/>
          <p14:tracePt t="238557" x="4572000" y="3930650"/>
          <p14:tracePt t="238574" x="4597400" y="3911600"/>
          <p14:tracePt t="238590" x="4603750" y="3898900"/>
          <p14:tracePt t="238607" x="4610100" y="3898900"/>
          <p14:tracePt t="238624" x="4616450" y="3898900"/>
          <p14:tracePt t="238641" x="4629150" y="3873500"/>
          <p14:tracePt t="238657" x="4679950" y="3771900"/>
          <p14:tracePt t="238674" x="4724400" y="3689350"/>
          <p14:tracePt t="238691" x="4781550" y="3594100"/>
          <p14:tracePt t="238707" x="4832350" y="3454400"/>
          <p14:tracePt t="238724" x="4870450" y="3390900"/>
          <p14:tracePt t="238741" x="4902200" y="3321050"/>
          <p14:tracePt t="238757" x="4914900" y="3295650"/>
          <p14:tracePt t="238774" x="4933950" y="3276600"/>
          <p14:tracePt t="238790" x="4972050" y="3257550"/>
          <p14:tracePt t="238807" x="4997450" y="3257550"/>
          <p14:tracePt t="238824" x="5035550" y="3263900"/>
          <p14:tracePt t="239110" x="5035550" y="3251200"/>
          <p14:tracePt t="239117" x="5035550" y="3206750"/>
          <p14:tracePt t="239124" x="5035550" y="3155950"/>
          <p14:tracePt t="239140" x="5041900" y="3016250"/>
          <p14:tracePt t="239157" x="5067300" y="2876550"/>
          <p14:tracePt t="239174" x="5143500" y="2667000"/>
          <p14:tracePt t="239191" x="5213350" y="2527300"/>
          <p14:tracePt t="239224" x="5410200" y="2311400"/>
          <p14:tracePt t="239257" x="5562600" y="2266950"/>
          <p14:tracePt t="239290" x="5683250" y="2305050"/>
          <p14:tracePt t="239307" x="5715000" y="2336800"/>
          <p14:tracePt t="239325" x="5740400" y="2406650"/>
          <p14:tracePt t="239341" x="5740400" y="2451100"/>
          <p14:tracePt t="239357" x="5740400" y="2495550"/>
          <p14:tracePt t="239374" x="5721350" y="2559050"/>
          <p14:tracePt t="239391" x="5695950" y="2603500"/>
          <p14:tracePt t="239407" x="5670550" y="2654300"/>
          <p14:tracePt t="239424" x="5632450" y="2762250"/>
          <p14:tracePt t="239441" x="5607050" y="2832100"/>
          <p14:tracePt t="239457" x="5575300" y="2901950"/>
          <p14:tracePt t="239474" x="5562600" y="2940050"/>
          <p14:tracePt t="239490" x="5549900" y="2965450"/>
          <p14:tracePt t="239507" x="5537200" y="3009900"/>
          <p14:tracePt t="239524" x="5524500" y="3048000"/>
          <p14:tracePt t="239540" x="5518150" y="3105150"/>
          <p14:tracePt t="239557" x="5524500" y="3181350"/>
          <p14:tracePt t="239574" x="5530850" y="3257550"/>
          <p14:tracePt t="239591" x="5549900" y="3384550"/>
          <p14:tracePt t="239607" x="5562600" y="3454400"/>
          <p14:tracePt t="239624" x="5600700" y="3556000"/>
          <p14:tracePt t="239641" x="5619750" y="3638550"/>
          <p14:tracePt t="239657" x="5638800" y="3727450"/>
          <p14:tracePt t="239674" x="5651500" y="3829050"/>
          <p14:tracePt t="239691" x="5664200" y="3886200"/>
          <p14:tracePt t="239707" x="5689600" y="3956050"/>
          <p14:tracePt t="239724" x="5702300" y="3994150"/>
          <p14:tracePt t="239741" x="5721350" y="4038600"/>
          <p14:tracePt t="239757" x="5746750" y="4102100"/>
          <p14:tracePt t="239774" x="5765800" y="4146550"/>
          <p14:tracePt t="239791" x="5810250" y="4235450"/>
          <p14:tracePt t="239807" x="5835650" y="4298950"/>
          <p14:tracePt t="239824" x="5854700" y="4362450"/>
          <p14:tracePt t="239841" x="5867400" y="4445000"/>
          <p14:tracePt t="239857" x="5867400" y="4508500"/>
          <p14:tracePt t="239874" x="5861050" y="4610100"/>
          <p14:tracePt t="239891" x="5848350" y="4660900"/>
          <p14:tracePt t="239908" x="5842000" y="4705350"/>
          <p14:tracePt t="239924" x="5822950" y="4768850"/>
          <p14:tracePt t="239941" x="5810250" y="4800600"/>
          <p14:tracePt t="239957" x="5778500" y="4851400"/>
          <p14:tracePt t="239974" x="5759450" y="4864100"/>
          <p14:tracePt t="239991" x="5759450" y="4876800"/>
          <p14:tracePt t="240007" x="5753100" y="4876800"/>
          <p14:tracePt t="240041" x="5753100" y="4883150"/>
          <p14:tracePt t="240460" x="5702300" y="4876800"/>
          <p14:tracePt t="240466" x="5619750" y="4864100"/>
          <p14:tracePt t="240475" x="5518150" y="4851400"/>
          <p14:tracePt t="240491" x="5321300" y="4826000"/>
          <p14:tracePt t="240508" x="5073650" y="4787900"/>
          <p14:tracePt t="240524" x="4724400" y="4705350"/>
          <p14:tracePt t="240541" x="4495800" y="4648200"/>
          <p14:tracePt t="240574" x="3886200" y="4527550"/>
          <p14:tracePt t="240607" x="3416300" y="4457700"/>
          <p14:tracePt t="240641" x="3194050" y="4438650"/>
          <p14:tracePt t="240658" x="3060700" y="4451350"/>
          <p14:tracePt t="240674" x="2984500" y="4464050"/>
          <p14:tracePt t="240691" x="2857500" y="4483100"/>
          <p14:tracePt t="240708" x="2806700" y="4502150"/>
          <p14:tracePt t="240724" x="2730500" y="4527550"/>
          <p14:tracePt t="240741" x="2686050" y="4540250"/>
          <p14:tracePt t="240758" x="2660650" y="4552950"/>
          <p14:tracePt t="240774" x="2635250" y="4565650"/>
          <p14:tracePt t="240791" x="2622550" y="4584700"/>
          <p14:tracePt t="240808" x="2616200" y="4603750"/>
          <p14:tracePt t="240824" x="2603500" y="4641850"/>
          <p14:tracePt t="240841" x="2603500" y="4673600"/>
          <p14:tracePt t="240857" x="2616200" y="4724400"/>
          <p14:tracePt t="240874" x="2628900" y="4749800"/>
          <p14:tracePt t="240891" x="2647950" y="4800600"/>
          <p14:tracePt t="240907" x="2667000" y="4832350"/>
          <p14:tracePt t="240924" x="2673350" y="4851400"/>
          <p14:tracePt t="240941" x="2692400" y="4876800"/>
          <p14:tracePt t="240958" x="2705100" y="4895850"/>
          <p14:tracePt t="240974" x="2724150" y="4908550"/>
          <p14:tracePt t="240991" x="2736850" y="4914900"/>
          <p14:tracePt t="241008" x="2755900" y="4914900"/>
          <p14:tracePt t="241024" x="2781300" y="4921250"/>
          <p14:tracePt t="241040" x="2794000" y="4921250"/>
          <p14:tracePt t="241057" x="2819400" y="4927600"/>
          <p14:tracePt t="241074" x="2838450" y="4927600"/>
          <p14:tracePt t="241091" x="2863850" y="4927600"/>
          <p14:tracePt t="241107" x="2921000" y="4933950"/>
          <p14:tracePt t="241124" x="2965450" y="4933950"/>
          <p14:tracePt t="241141" x="2997200" y="4933950"/>
          <p14:tracePt t="241157" x="3048000" y="4933950"/>
          <p14:tracePt t="241174" x="3073400" y="4933950"/>
          <p14:tracePt t="241191" x="3143250" y="4927600"/>
          <p14:tracePt t="241208" x="3187700" y="4921250"/>
          <p14:tracePt t="241224" x="3295650" y="4921250"/>
          <p14:tracePt t="241241" x="3365500" y="4914900"/>
          <p14:tracePt t="241258" x="3435350" y="4908550"/>
          <p14:tracePt t="241274" x="3505200" y="4908550"/>
          <p14:tracePt t="241291" x="3562350" y="4908550"/>
          <p14:tracePt t="241308" x="3651250" y="4914900"/>
          <p14:tracePt t="241324" x="3727450" y="4914900"/>
          <p14:tracePt t="241341" x="3816350" y="4921250"/>
          <p14:tracePt t="241357" x="3937000" y="4914900"/>
          <p14:tracePt t="241374" x="4013200" y="4908550"/>
          <p14:tracePt t="241391" x="4089400" y="4908550"/>
          <p14:tracePt t="241407" x="4241800" y="4889500"/>
          <p14:tracePt t="241424" x="4349750" y="4889500"/>
          <p14:tracePt t="241441" x="4489450" y="4889500"/>
          <p14:tracePt t="241458" x="4565650" y="4889500"/>
          <p14:tracePt t="241474" x="4641850" y="4902200"/>
          <p14:tracePt t="241491" x="4768850" y="4902200"/>
          <p14:tracePt t="241508" x="4857750" y="4902200"/>
          <p14:tracePt t="241524" x="4965700" y="4902200"/>
          <p14:tracePt t="241541" x="5022850" y="4908550"/>
          <p14:tracePt t="241557" x="5086350" y="4921250"/>
          <p14:tracePt t="241560" x="5118100" y="4927600"/>
          <p14:tracePt t="241574" x="5187950" y="4933950"/>
          <p14:tracePt t="241591" x="5264150" y="4933950"/>
          <p14:tracePt t="241608" x="5353050" y="4933950"/>
          <p14:tracePt t="241624" x="5391150" y="4933950"/>
          <p14:tracePt t="241641" x="5435600" y="4933950"/>
          <p14:tracePt t="241657" x="5480050" y="4933950"/>
          <p14:tracePt t="241674" x="5499100" y="4927600"/>
          <p14:tracePt t="241691" x="5530850" y="4927600"/>
          <p14:tracePt t="241708" x="5549900" y="4927600"/>
          <p14:tracePt t="241724" x="5562600" y="4927600"/>
          <p14:tracePt t="241741" x="5575300" y="4927600"/>
          <p14:tracePt t="241758" x="5581650" y="4927600"/>
          <p14:tracePt t="241984" x="5556250" y="4933950"/>
          <p14:tracePt t="241990" x="5518150" y="4933950"/>
          <p14:tracePt t="241997" x="5454650" y="4940300"/>
          <p14:tracePt t="242008" x="5391150" y="4940300"/>
          <p14:tracePt t="242024" x="5207000" y="4959350"/>
          <p14:tracePt t="242041" x="5143500" y="4965700"/>
          <p14:tracePt t="242058" x="5105400" y="4965700"/>
          <p14:tracePt t="242074" x="5092700" y="4965700"/>
          <p14:tracePt t="242091" x="5086350" y="4965700"/>
          <p14:tracePt t="242107" x="5080000" y="4965700"/>
          <p14:tracePt t="242143" x="5086350" y="4965700"/>
          <p14:tracePt t="242157" x="5092700" y="4972050"/>
          <p14:tracePt t="242174" x="5124450" y="4978400"/>
          <p14:tracePt t="242191" x="5200650" y="5003800"/>
          <p14:tracePt t="242207" x="5257800" y="5022850"/>
          <p14:tracePt t="242224" x="5327650" y="5029200"/>
          <p14:tracePt t="242241" x="5416550" y="5029200"/>
          <p14:tracePt t="242258" x="5473700" y="5029200"/>
          <p14:tracePt t="242274" x="5524500" y="5029200"/>
          <p14:tracePt t="242291" x="5607050" y="5022850"/>
          <p14:tracePt t="242308" x="5657850" y="5016500"/>
          <p14:tracePt t="242324" x="5715000" y="5016500"/>
          <p14:tracePt t="242341" x="5734050" y="5016500"/>
          <p14:tracePt t="242357" x="5740400" y="5016500"/>
          <p14:tracePt t="242422" x="5740400" y="5022850"/>
          <p14:tracePt t="242436" x="5727700" y="5022850"/>
          <p14:tracePt t="242443" x="5676900" y="5022850"/>
          <p14:tracePt t="242458" x="5562600" y="5029200"/>
          <p14:tracePt t="242474" x="5372100" y="5029200"/>
          <p14:tracePt t="242491" x="5003800" y="5035550"/>
          <p14:tracePt t="242507" x="4718050" y="5048250"/>
          <p14:tracePt t="242524" x="4387850" y="5060950"/>
          <p14:tracePt t="242541" x="3854450" y="5080000"/>
          <p14:tracePt t="242558" x="3619500" y="5080000"/>
          <p14:tracePt t="242574" x="3384550" y="5080000"/>
          <p14:tracePt t="242591" x="3270250" y="5073650"/>
          <p14:tracePt t="242608" x="3200400" y="5067300"/>
          <p14:tracePt t="242624" x="3124200" y="5054600"/>
          <p14:tracePt t="242641" x="3092450" y="5054600"/>
          <p14:tracePt t="242657" x="3041650" y="5060950"/>
          <p14:tracePt t="242674" x="3028950" y="5060950"/>
          <p14:tracePt t="242691" x="3009900" y="5060950"/>
          <p14:tracePt t="242762" x="3022600" y="5060950"/>
          <p14:tracePt t="242769" x="3048000" y="5060950"/>
          <p14:tracePt t="242776" x="3092450" y="5054600"/>
          <p14:tracePt t="242791" x="3206750" y="5048250"/>
          <p14:tracePt t="242808" x="3346450" y="5029200"/>
          <p14:tracePt t="242824" x="3644900" y="5022850"/>
          <p14:tracePt t="242841" x="3841750" y="5022850"/>
          <p14:tracePt t="242858" x="4019550" y="5022850"/>
          <p14:tracePt t="242874" x="4279900" y="5048250"/>
          <p14:tracePt t="242891" x="4438650" y="5067300"/>
          <p14:tracePt t="242908" x="4641850" y="5092700"/>
          <p14:tracePt t="242924" x="4762500" y="5099050"/>
          <p14:tracePt t="242941" x="4876800" y="5099050"/>
          <p14:tracePt t="242957" x="5048250" y="5099050"/>
          <p14:tracePt t="242974" x="5143500" y="5099050"/>
          <p14:tracePt t="242991" x="5257800" y="5092700"/>
          <p14:tracePt t="243008" x="5346700" y="5086350"/>
          <p14:tracePt t="243024" x="5422900" y="5080000"/>
          <p14:tracePt t="243041" x="5518150" y="5054600"/>
          <p14:tracePt t="243058" x="5562600" y="5041900"/>
          <p14:tracePt t="243075" x="5607050" y="5041900"/>
          <p14:tracePt t="243091" x="5632450" y="5035550"/>
          <p14:tracePt t="243108" x="5638800" y="5029200"/>
          <p14:tracePt t="243124" x="5645150" y="5022850"/>
          <p14:tracePt t="244141" x="5638800" y="5022850"/>
          <p14:tracePt t="244148" x="5619750" y="5029200"/>
          <p14:tracePt t="244157" x="5607050" y="5048250"/>
          <p14:tracePt t="244174" x="5568950" y="5067300"/>
          <p14:tracePt t="244191" x="5505450" y="5080000"/>
          <p14:tracePt t="244208" x="5461000" y="5092700"/>
          <p14:tracePt t="244224" x="5397500" y="5092700"/>
          <p14:tracePt t="244258" x="5257800" y="5092700"/>
          <p14:tracePt t="244291" x="5168900" y="5086350"/>
          <p14:tracePt t="244324" x="5099050" y="5080000"/>
          <p14:tracePt t="244341" x="5080000" y="5080000"/>
          <p14:tracePt t="244358" x="5041900" y="5105400"/>
          <p14:tracePt t="244374" x="5003800" y="5118100"/>
          <p14:tracePt t="244391" x="4927600" y="5143500"/>
          <p14:tracePt t="244408" x="4870450" y="5162550"/>
          <p14:tracePt t="244424" x="4794250" y="5187950"/>
          <p14:tracePt t="244441" x="4756150" y="5187950"/>
          <p14:tracePt t="244457" x="4730750" y="5194300"/>
          <p14:tracePt t="244474" x="4692650" y="5200650"/>
          <p14:tracePt t="244491" x="4673600" y="5200650"/>
          <p14:tracePt t="244508" x="4635500" y="5207000"/>
          <p14:tracePt t="244524" x="4603750" y="5207000"/>
          <p14:tracePt t="244541" x="4559300" y="5207000"/>
          <p14:tracePt t="244543" x="4540250" y="5213350"/>
          <p14:tracePt t="244557" x="4495800" y="5219700"/>
          <p14:tracePt t="244574" x="4438650" y="5219700"/>
          <p14:tracePt t="244591" x="4387850" y="5213350"/>
          <p14:tracePt t="244607" x="4337050" y="5200650"/>
          <p14:tracePt t="244624" x="4298950" y="5200650"/>
          <p14:tracePt t="244641" x="4248150" y="5200650"/>
          <p14:tracePt t="244658" x="4216400" y="5200650"/>
          <p14:tracePt t="244674" x="4178300" y="5200650"/>
          <p14:tracePt t="244691" x="4121150" y="5213350"/>
          <p14:tracePt t="244708" x="4076700" y="5232400"/>
          <p14:tracePt t="244724" x="4025900" y="5257800"/>
          <p14:tracePt t="244741" x="3994150" y="5283200"/>
          <p14:tracePt t="244758" x="3962400" y="5308600"/>
          <p14:tracePt t="244774" x="3930650" y="5365750"/>
          <p14:tracePt t="244791" x="3911600" y="5429250"/>
          <p14:tracePt t="244808" x="3886200" y="5530850"/>
          <p14:tracePt t="244824" x="3873500" y="5588000"/>
          <p14:tracePt t="244841" x="3873500" y="5632450"/>
          <p14:tracePt t="244858" x="3879850" y="5689600"/>
          <p14:tracePt t="244874" x="3898900" y="5721350"/>
          <p14:tracePt t="244891" x="3930650" y="5772150"/>
          <p14:tracePt t="244908" x="3962400" y="5803900"/>
          <p14:tracePt t="244924" x="4006850" y="5848350"/>
          <p14:tracePt t="244941" x="4089400" y="5892800"/>
          <p14:tracePt t="244957" x="4146550" y="5911850"/>
          <p14:tracePt t="244975" x="4235450" y="5937250"/>
          <p14:tracePt t="244991" x="4292600" y="5943600"/>
          <p14:tracePt t="245007" x="4330700" y="5949950"/>
          <p14:tracePt t="245024" x="4432300" y="5943600"/>
          <p14:tracePt t="245041" x="4508500" y="5930900"/>
          <p14:tracePt t="245057" x="4603750" y="5892800"/>
          <p14:tracePt t="245074" x="4667250" y="5861050"/>
          <p14:tracePt t="245091" x="4705350" y="5822950"/>
          <p14:tracePt t="245108" x="4749800" y="5784850"/>
          <p14:tracePt t="245124" x="4762500" y="5765800"/>
          <p14:tracePt t="245141" x="4768850" y="5759450"/>
          <p14:tracePt t="245191" x="4775200" y="5759450"/>
          <p14:tracePt t="245253" x="4768850" y="5759450"/>
          <p14:tracePt t="245260" x="4756150" y="5753100"/>
          <p14:tracePt t="245266" x="4743450" y="5746750"/>
          <p14:tracePt t="245274" x="4711700" y="5740400"/>
          <p14:tracePt t="245291" x="4597400" y="5702300"/>
          <p14:tracePt t="245307" x="4400550" y="5638800"/>
          <p14:tracePt t="245324" x="4298950" y="5613400"/>
          <p14:tracePt t="245341" x="4248150" y="5588000"/>
          <p14:tracePt t="245357" x="4216400" y="5588000"/>
          <p14:tracePt t="245374" x="4197350" y="5581650"/>
          <p14:tracePt t="245391" x="4178300" y="5581650"/>
          <p14:tracePt t="245408" x="4140200" y="5581650"/>
          <p14:tracePt t="245424" x="4095750" y="5588000"/>
          <p14:tracePt t="245441" x="3994150" y="5607050"/>
          <p14:tracePt t="245457" x="3924300" y="5619750"/>
          <p14:tracePt t="245474" x="3841750" y="5645150"/>
          <p14:tracePt t="245491" x="3790950" y="5664200"/>
          <p14:tracePt t="245508" x="3746500" y="5689600"/>
          <p14:tracePt t="245524" x="3695700" y="5734050"/>
          <p14:tracePt t="245541" x="3663950" y="5753100"/>
          <p14:tracePt t="245558" x="3632200" y="5810250"/>
          <p14:tracePt t="245574" x="3613150" y="5835650"/>
          <p14:tracePt t="245591" x="3600450" y="5873750"/>
          <p14:tracePt t="245607" x="3594100" y="5930900"/>
          <p14:tracePt t="245624" x="3594100" y="5975350"/>
          <p14:tracePt t="245641" x="3600450" y="6007100"/>
          <p14:tracePt t="245658" x="3625850" y="6070600"/>
          <p14:tracePt t="245674" x="3663950" y="6102350"/>
          <p14:tracePt t="245691" x="3740150" y="6165850"/>
          <p14:tracePt t="245708" x="3810000" y="6191250"/>
          <p14:tracePt t="245724" x="3892550" y="6223000"/>
          <p14:tracePt t="245741" x="4064000" y="6223000"/>
          <p14:tracePt t="245758" x="4171950" y="6197600"/>
          <p14:tracePt t="245774" x="4330700" y="6140450"/>
          <p14:tracePt t="245791" x="4425950" y="6108700"/>
          <p14:tracePt t="245807" x="4514850" y="6064250"/>
          <p14:tracePt t="245824" x="4635500" y="6007100"/>
          <p14:tracePt t="245841" x="4692650" y="5969000"/>
          <p14:tracePt t="245857" x="4724400" y="5924550"/>
          <p14:tracePt t="245874" x="4743450" y="5899150"/>
          <p14:tracePt t="245891" x="4749800" y="5861050"/>
          <p14:tracePt t="245908" x="4756150" y="5810250"/>
          <p14:tracePt t="245925" x="4756150" y="5772150"/>
          <p14:tracePt t="245941" x="4737100" y="5715000"/>
          <p14:tracePt t="245958" x="4718050" y="5689600"/>
          <p14:tracePt t="245974" x="4692650" y="5657850"/>
          <p14:tracePt t="245991" x="4635500" y="5626100"/>
          <p14:tracePt t="246008" x="4584700" y="5600700"/>
          <p14:tracePt t="246024" x="4508500" y="5562600"/>
          <p14:tracePt t="246041" x="4451350" y="5556250"/>
          <p14:tracePt t="246058" x="4406900" y="5549900"/>
          <p14:tracePt t="246060" x="4381500" y="5549900"/>
          <p14:tracePt t="246074" x="4324350" y="5549900"/>
          <p14:tracePt t="246091" x="4254500" y="5549900"/>
          <p14:tracePt t="246108" x="4140200" y="5556250"/>
          <p14:tracePt t="246125" x="4095750" y="5556250"/>
          <p14:tracePt t="246141" x="4051300" y="5575300"/>
          <p14:tracePt t="246158" x="3994150" y="5594350"/>
          <p14:tracePt t="246174" x="3962400" y="5600700"/>
          <p14:tracePt t="246191" x="3924300" y="5619750"/>
          <p14:tracePt t="246208" x="3905250" y="5632450"/>
          <p14:tracePt t="246225" x="3879850" y="5645150"/>
          <p14:tracePt t="246241" x="3854450" y="5657850"/>
          <p14:tracePt t="246257" x="3848100" y="5670550"/>
          <p14:tracePt t="246274" x="3835400" y="5689600"/>
          <p14:tracePt t="246291" x="3829050" y="5708650"/>
          <p14:tracePt t="246308" x="3822700" y="5734050"/>
          <p14:tracePt t="246324" x="3822700" y="5772150"/>
          <p14:tracePt t="246341" x="3848100" y="5803900"/>
          <p14:tracePt t="246358" x="3905250" y="5861050"/>
          <p14:tracePt t="246374" x="3962400" y="5899150"/>
          <p14:tracePt t="246391" x="4044950" y="5937250"/>
          <p14:tracePt t="246408" x="4229100" y="5994400"/>
          <p14:tracePt t="246425" x="4349750" y="6013450"/>
          <p14:tracePt t="246441" x="4514850" y="6019800"/>
          <p14:tracePt t="246458" x="4603750" y="6007100"/>
          <p14:tracePt t="246475" x="4711700" y="5981700"/>
          <p14:tracePt t="246491" x="4902200" y="5930900"/>
          <p14:tracePt t="246507" x="4991100" y="5899150"/>
          <p14:tracePt t="246524" x="5080000" y="5854700"/>
          <p14:tracePt t="246541" x="5118100" y="5822950"/>
          <p14:tracePt t="246558" x="5156200" y="5784850"/>
          <p14:tracePt t="246560" x="5168900" y="5765800"/>
          <p14:tracePt t="246574" x="5181600" y="5746750"/>
          <p14:tracePt t="246591" x="5187950" y="5727700"/>
          <p14:tracePt t="246608" x="5187950" y="5702300"/>
          <p14:tracePt t="246625" x="5181600" y="5676900"/>
          <p14:tracePt t="246641" x="5168900" y="5657850"/>
          <p14:tracePt t="246657" x="5137150" y="5632450"/>
          <p14:tracePt t="246675" x="5099050" y="5600700"/>
          <p14:tracePt t="246691" x="5041900" y="5575300"/>
          <p14:tracePt t="246708" x="4965700" y="5556250"/>
          <p14:tracePt t="246725" x="4870450" y="5543550"/>
          <p14:tracePt t="246741" x="4730750" y="5543550"/>
          <p14:tracePt t="246758" x="4648200" y="5549900"/>
          <p14:tracePt t="246774" x="4559300" y="5581650"/>
          <p14:tracePt t="246791" x="4406900" y="5670550"/>
          <p14:tracePt t="246808" x="4298950" y="5765800"/>
          <p14:tracePt t="246824" x="4178300" y="5930900"/>
          <p14:tracePt t="246841" x="4121150" y="6026150"/>
          <p14:tracePt t="246857" x="4089400" y="6108700"/>
          <p14:tracePt t="246874" x="4076700" y="6191250"/>
          <p14:tracePt t="246891" x="4076700" y="6235700"/>
          <p14:tracePt t="246907" x="4121150" y="6286500"/>
          <p14:tracePt t="246925" x="4152900" y="6318250"/>
          <p14:tracePt t="246942" x="4260850" y="6362700"/>
          <p14:tracePt t="246958" x="4343400" y="6388100"/>
          <p14:tracePt t="246975" x="4425950" y="6426200"/>
          <p14:tracePt t="246991" x="4552950" y="6464300"/>
          <p14:tracePt t="247008" x="4629150" y="6470650"/>
          <p14:tracePt t="247024" x="4730750" y="6464300"/>
          <p14:tracePt t="247041" x="4895850" y="6432550"/>
          <p14:tracePt t="247058" x="5003800" y="6388100"/>
          <p14:tracePt t="247074" x="5156200" y="6292850"/>
          <p14:tracePt t="247091" x="5245100" y="6229350"/>
          <p14:tracePt t="247108" x="5327650" y="6172200"/>
          <p14:tracePt t="247124" x="5416550" y="6089650"/>
          <p14:tracePt t="247141" x="5448300" y="6064250"/>
          <p14:tracePt t="247158" x="5461000" y="6032500"/>
          <p14:tracePt t="247175" x="5480050" y="6000750"/>
          <p14:tracePt t="247191" x="5480050" y="5988050"/>
          <p14:tracePt t="247208" x="5480050" y="5956300"/>
          <p14:tracePt t="247224" x="5473700" y="5930900"/>
          <p14:tracePt t="247241" x="5435600" y="5886450"/>
          <p14:tracePt t="247258" x="5397500" y="5854700"/>
          <p14:tracePt t="247275" x="5334000" y="5816600"/>
          <p14:tracePt t="247291" x="5232400" y="5765800"/>
          <p14:tracePt t="247307" x="5162550" y="5746750"/>
          <p14:tracePt t="247324" x="5067300" y="5727700"/>
          <p14:tracePt t="247341" x="4991100" y="5727700"/>
          <p14:tracePt t="247358" x="4914900" y="5727700"/>
          <p14:tracePt t="247374" x="4794250" y="5727700"/>
          <p14:tracePt t="247391" x="4749800" y="5740400"/>
          <p14:tracePt t="247408" x="4679950" y="5753100"/>
          <p14:tracePt t="247425" x="4654550" y="5778500"/>
          <p14:tracePt t="247441" x="4622800" y="5803900"/>
          <p14:tracePt t="247458" x="4603750" y="5829300"/>
          <p14:tracePt t="247475" x="4591050" y="5848350"/>
          <p14:tracePt t="247491" x="4584700" y="5918200"/>
          <p14:tracePt t="247508" x="4584700" y="5956300"/>
          <p14:tracePt t="247525" x="4597400" y="6000750"/>
          <p14:tracePt t="247541" x="4616450" y="6057900"/>
          <p14:tracePt t="247558" x="4641850" y="6096000"/>
          <p14:tracePt t="247574" x="4692650" y="6140450"/>
          <p14:tracePt t="247591" x="4749800" y="6172200"/>
          <p14:tracePt t="247608" x="4826000" y="6197600"/>
          <p14:tracePt t="247624" x="4978400" y="6223000"/>
          <p14:tracePt t="247641" x="5073650" y="6223000"/>
          <p14:tracePt t="247658" x="5207000" y="6223000"/>
          <p14:tracePt t="247675" x="5264150" y="6210300"/>
          <p14:tracePt t="247691" x="5308600" y="6191250"/>
          <p14:tracePt t="247708" x="5384800" y="6140450"/>
          <p14:tracePt t="247725" x="5422900" y="6115050"/>
          <p14:tracePt t="247741" x="5448300" y="6076950"/>
          <p14:tracePt t="247758" x="5467350" y="6032500"/>
          <p14:tracePt t="247775" x="5473700" y="6000750"/>
          <p14:tracePt t="247791" x="5473700" y="5949950"/>
          <p14:tracePt t="247808" x="5480050" y="5924550"/>
          <p14:tracePt t="247825" x="5473700" y="5880100"/>
          <p14:tracePt t="247841" x="5461000" y="5861050"/>
          <p14:tracePt t="247858" x="5454650" y="5842000"/>
          <p14:tracePt t="247874" x="5422900" y="5803900"/>
          <p14:tracePt t="247891" x="5397500" y="5784850"/>
          <p14:tracePt t="247907" x="5340350" y="5765800"/>
          <p14:tracePt t="247925" x="5276850" y="5740400"/>
          <p14:tracePt t="247941" x="5226050" y="5727700"/>
          <p14:tracePt t="247958" x="5143500" y="5708650"/>
          <p14:tracePt t="247974" x="5105400" y="5708650"/>
          <p14:tracePt t="247991" x="5022850" y="5708650"/>
          <p14:tracePt t="248008" x="4965700" y="5708650"/>
          <p14:tracePt t="248025" x="4914900" y="5721350"/>
          <p14:tracePt t="248041" x="4864100" y="5734050"/>
          <p14:tracePt t="248058" x="4845050" y="5740400"/>
          <p14:tracePt t="248075" x="4826000" y="57467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nb-NO" altLang="en-US" smtClean="0">
                <a:solidFill>
                  <a:srgbClr val="FFCC00"/>
                </a:solidFill>
              </a:rPr>
              <a:t>Bias vs. confounding</a:t>
            </a:r>
            <a:endParaRPr lang="en-US" altLang="en-US" smtClean="0">
              <a:solidFill>
                <a:srgbClr val="FFCC00"/>
              </a:solidFill>
            </a:endParaRPr>
          </a:p>
        </p:txBody>
      </p:sp>
      <p:sp>
        <p:nvSpPr>
          <p:cNvPr id="22531" name="Rectangle 4"/>
          <p:cNvSpPr>
            <a:spLocks noGrp="1" noChangeArrowheads="1"/>
          </p:cNvSpPr>
          <p:nvPr>
            <p:ph type="body" sz="half" idx="1"/>
          </p:nvPr>
        </p:nvSpPr>
        <p:spPr/>
        <p:txBody>
          <a:bodyPr/>
          <a:lstStyle/>
          <a:p>
            <a:pPr eaLnBrk="1" hangingPunct="1">
              <a:lnSpc>
                <a:spcPct val="90000"/>
              </a:lnSpc>
            </a:pPr>
            <a:r>
              <a:rPr lang="nb-NO" altLang="en-US" sz="3200" smtClean="0">
                <a:solidFill>
                  <a:schemeClr val="bg1"/>
                </a:solidFill>
              </a:rPr>
              <a:t>Introduced by the investigator /study participant.</a:t>
            </a:r>
          </a:p>
          <a:p>
            <a:pPr eaLnBrk="1" hangingPunct="1">
              <a:lnSpc>
                <a:spcPct val="90000"/>
              </a:lnSpc>
            </a:pPr>
            <a:r>
              <a:rPr lang="nb-NO" altLang="en-US" sz="3200" smtClean="0">
                <a:solidFill>
                  <a:schemeClr val="bg1"/>
                </a:solidFill>
              </a:rPr>
              <a:t>Problems in study design.</a:t>
            </a:r>
            <a:endParaRPr lang="en-US" altLang="en-US" sz="3200" smtClean="0">
              <a:solidFill>
                <a:schemeClr val="bg1"/>
              </a:solidFill>
            </a:endParaRPr>
          </a:p>
        </p:txBody>
      </p:sp>
      <p:sp>
        <p:nvSpPr>
          <p:cNvPr id="22532" name="Rectangle 5"/>
          <p:cNvSpPr>
            <a:spLocks noGrp="1" noChangeArrowheads="1"/>
          </p:cNvSpPr>
          <p:nvPr>
            <p:ph type="body" sz="half" idx="2"/>
          </p:nvPr>
        </p:nvSpPr>
        <p:spPr>
          <a:xfrm>
            <a:off x="4495800" y="1600200"/>
            <a:ext cx="4648200" cy="4525963"/>
          </a:xfrm>
        </p:spPr>
        <p:txBody>
          <a:bodyPr/>
          <a:lstStyle/>
          <a:p>
            <a:pPr eaLnBrk="1" hangingPunct="1">
              <a:lnSpc>
                <a:spcPct val="90000"/>
              </a:lnSpc>
            </a:pPr>
            <a:r>
              <a:rPr lang="nb-NO" altLang="en-US" sz="3200" smtClean="0">
                <a:solidFill>
                  <a:schemeClr val="bg1"/>
                </a:solidFill>
              </a:rPr>
              <a:t>The result of an inherent and complex relationship between various exposures and the outcome.</a:t>
            </a:r>
          </a:p>
          <a:p>
            <a:pPr eaLnBrk="1" hangingPunct="1">
              <a:lnSpc>
                <a:spcPct val="90000"/>
              </a:lnSpc>
            </a:pPr>
            <a:r>
              <a:rPr lang="nb-NO" altLang="en-US" sz="3200" smtClean="0">
                <a:solidFill>
                  <a:schemeClr val="bg1"/>
                </a:solidFill>
              </a:rPr>
              <a:t>The observed association is due to a mixing of effects between exposure, the disease and a third factor.</a:t>
            </a:r>
            <a:endParaRPr lang="en-US" altLang="en-US" sz="3200" smtClean="0">
              <a:solidFill>
                <a:schemeClr val="bg1"/>
              </a:solidFill>
            </a:endParaRPr>
          </a:p>
        </p:txBody>
      </p:sp>
      <p:sp>
        <p:nvSpPr>
          <p:cNvPr id="22533" name="Rectangle 6"/>
          <p:cNvSpPr>
            <a:spLocks noChangeArrowheads="1"/>
          </p:cNvSpPr>
          <p:nvPr/>
        </p:nvSpPr>
        <p:spPr bwMode="auto">
          <a:xfrm>
            <a:off x="0" y="1295400"/>
            <a:ext cx="4191000" cy="5562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534" name="Rectangle 7"/>
          <p:cNvSpPr>
            <a:spLocks noChangeArrowheads="1"/>
          </p:cNvSpPr>
          <p:nvPr/>
        </p:nvSpPr>
        <p:spPr bwMode="auto">
          <a:xfrm>
            <a:off x="4648200" y="1295400"/>
            <a:ext cx="4495800" cy="5562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181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07" x="4667250" y="1752600"/>
          <p14:tracePt t="1614" x="4711700" y="1714500"/>
          <p14:tracePt t="1621" x="4756150" y="1682750"/>
          <p14:tracePt t="1634" x="4806950" y="1651000"/>
          <p14:tracePt t="1651" x="4965700" y="1555750"/>
          <p14:tracePt t="1668" x="5080000" y="1517650"/>
          <p14:tracePt t="1684" x="5251450" y="1498600"/>
          <p14:tracePt t="1718" x="5480050" y="1498600"/>
          <p14:tracePt t="1751" x="5683250" y="1555750"/>
          <p14:tracePt t="1784" x="5797550" y="1600200"/>
          <p14:tracePt t="1802" x="5835650" y="1606550"/>
          <p14:tracePt t="1818" x="5842000" y="1606550"/>
          <p14:tracePt t="1835" x="5842000" y="1612900"/>
          <p14:tracePt t="1851" x="5842000" y="1619250"/>
          <p14:tracePt t="1962" x="5835650" y="1619250"/>
          <p14:tracePt t="1968" x="5829300" y="1612900"/>
          <p14:tracePt t="1975" x="5829300" y="1606550"/>
          <p14:tracePt t="1984" x="5816600" y="1600200"/>
          <p14:tracePt t="2001" x="5784850" y="1574800"/>
          <p14:tracePt t="2017" x="5721350" y="1511300"/>
          <p14:tracePt t="2034" x="5676900" y="1473200"/>
          <p14:tracePt t="2051" x="5594350" y="1416050"/>
          <p14:tracePt t="2068" x="5518150" y="1371600"/>
          <p14:tracePt t="2085" x="5435600" y="1320800"/>
          <p14:tracePt t="2101" x="5289550" y="1238250"/>
          <p14:tracePt t="2118" x="5207000" y="1193800"/>
          <p14:tracePt t="2135" x="5105400" y="1130300"/>
          <p14:tracePt t="2151" x="5060950" y="1085850"/>
          <p14:tracePt t="2168" x="5022850" y="1066800"/>
          <p14:tracePt t="2170" x="5003800" y="1047750"/>
          <p14:tracePt t="2184" x="4984750" y="1035050"/>
          <p14:tracePt t="2201" x="4959350" y="1016000"/>
          <p14:tracePt t="2218" x="4940300" y="996950"/>
          <p14:tracePt t="2234" x="4933950" y="990600"/>
          <p14:tracePt t="2251" x="4927600" y="984250"/>
          <p14:tracePt t="2267" x="4921250" y="984250"/>
          <p14:tracePt t="2351" x="4921250" y="977900"/>
          <p14:tracePt t="2420" x="4914900" y="977900"/>
          <p14:tracePt t="3806" x="4927600" y="977900"/>
          <p14:tracePt t="3813" x="4953000" y="971550"/>
          <p14:tracePt t="3820" x="4984750" y="971550"/>
          <p14:tracePt t="3834" x="5067300" y="958850"/>
          <p14:tracePt t="3851" x="5175250" y="958850"/>
          <p14:tracePt t="3868" x="5302250" y="958850"/>
          <p14:tracePt t="3884" x="5391150" y="965200"/>
          <p14:tracePt t="3901" x="5448300" y="971550"/>
          <p14:tracePt t="3935" x="5568950" y="1003300"/>
          <p14:tracePt t="3968" x="5600700" y="1016000"/>
          <p14:tracePt t="4001" x="5613400" y="1016000"/>
          <p14:tracePt t="4271" x="5600700" y="1016000"/>
          <p14:tracePt t="4285" x="5588000" y="1009650"/>
          <p14:tracePt t="4292" x="5568950" y="1009650"/>
          <p14:tracePt t="4301" x="5556250" y="1003300"/>
          <p14:tracePt t="4318" x="5511800" y="990600"/>
          <p14:tracePt t="4334" x="5429250" y="977900"/>
          <p14:tracePt t="4351" x="5346700" y="965200"/>
          <p14:tracePt t="4369" x="5187950" y="933450"/>
          <p14:tracePt t="4385" x="5080000" y="908050"/>
          <p14:tracePt t="4401" x="4965700" y="882650"/>
          <p14:tracePt t="4418" x="4813300" y="863600"/>
          <p14:tracePt t="4434" x="4724400" y="844550"/>
          <p14:tracePt t="4451" x="4603750" y="831850"/>
          <p14:tracePt t="4468" x="4546600" y="831850"/>
          <p14:tracePt t="4485" x="4508500" y="831850"/>
          <p14:tracePt t="4501" x="4464050" y="838200"/>
          <p14:tracePt t="4518" x="4438650" y="844550"/>
          <p14:tracePt t="4534" x="4419600" y="850900"/>
          <p14:tracePt t="4551" x="4413250" y="857250"/>
          <p14:tracePt t="4584" x="4406900" y="857250"/>
          <p14:tracePt t="4640" x="4413250" y="863600"/>
          <p14:tracePt t="4660" x="4425950" y="869950"/>
          <p14:tracePt t="4667" x="4438650" y="869950"/>
          <p14:tracePt t="4674" x="4457700" y="876300"/>
          <p14:tracePt t="4685" x="4489450" y="882650"/>
          <p14:tracePt t="4702" x="4616450" y="901700"/>
          <p14:tracePt t="4718" x="4724400" y="914400"/>
          <p14:tracePt t="4734" x="4826000" y="933450"/>
          <p14:tracePt t="4751" x="4933950" y="946150"/>
          <p14:tracePt t="4768" x="5010150" y="946150"/>
          <p14:tracePt t="4786" x="5143500" y="946150"/>
          <p14:tracePt t="4801" x="5232400" y="933450"/>
          <p14:tracePt t="4818" x="5295900" y="933450"/>
          <p14:tracePt t="4834" x="5372100" y="927100"/>
          <p14:tracePt t="4851" x="5391150" y="920750"/>
          <p14:tracePt t="4869" x="5416550" y="914400"/>
          <p14:tracePt t="4885" x="5422900" y="914400"/>
          <p14:tracePt t="4918" x="5422900" y="908050"/>
          <p14:tracePt t="6287" x="5416550" y="908050"/>
          <p14:tracePt t="6294" x="5416550" y="901700"/>
          <p14:tracePt t="6301" x="5410200" y="901700"/>
          <p14:tracePt t="6318" x="5391150" y="895350"/>
          <p14:tracePt t="6334" x="5378450" y="882650"/>
          <p14:tracePt t="6351" x="5346700" y="876300"/>
          <p14:tracePt t="6368" x="5327650" y="863600"/>
          <p14:tracePt t="6402" x="5213350" y="838200"/>
          <p14:tracePt t="6435" x="5060950" y="831850"/>
          <p14:tracePt t="6468" x="4940300" y="825500"/>
          <p14:tracePt t="6485" x="4895850" y="825500"/>
          <p14:tracePt t="6501" x="4826000" y="825500"/>
          <p14:tracePt t="6518" x="4737100" y="831850"/>
          <p14:tracePt t="6535" x="4686300" y="838200"/>
          <p14:tracePt t="6551" x="4641850" y="844550"/>
          <p14:tracePt t="6568" x="4629150" y="850900"/>
          <p14:tracePt t="6585" x="4616450" y="850900"/>
          <p14:tracePt t="6725" x="4622800" y="844550"/>
          <p14:tracePt t="6739" x="4629150" y="844550"/>
          <p14:tracePt t="6746" x="4635500" y="838200"/>
          <p14:tracePt t="6753" x="4648200" y="831850"/>
          <p14:tracePt t="6768" x="4673600" y="825500"/>
          <p14:tracePt t="6785" x="4718050" y="819150"/>
          <p14:tracePt t="6801" x="4787900" y="819150"/>
          <p14:tracePt t="6818" x="4838700" y="825500"/>
          <p14:tracePt t="6835" x="4889500" y="838200"/>
          <p14:tracePt t="6851" x="4959350" y="876300"/>
          <p14:tracePt t="6868" x="5022850" y="908050"/>
          <p14:tracePt t="6885" x="5137150" y="952500"/>
          <p14:tracePt t="6901" x="5219700" y="990600"/>
          <p14:tracePt t="6918" x="5289550" y="1009650"/>
          <p14:tracePt t="6935" x="5365750" y="1035050"/>
          <p14:tracePt t="6951" x="5403850" y="1041400"/>
          <p14:tracePt t="6968" x="5467350" y="1060450"/>
          <p14:tracePt t="6985" x="5486400" y="1066800"/>
          <p14:tracePt t="7001" x="5524500" y="1079500"/>
          <p14:tracePt t="7018" x="5549900" y="1079500"/>
          <p14:tracePt t="7035" x="5562600" y="1079500"/>
          <p14:tracePt t="7051" x="5568950" y="1079500"/>
          <p14:tracePt t="7068" x="5575300" y="1079500"/>
          <p14:tracePt t="7135" x="5581650" y="1079500"/>
          <p14:tracePt t="7156" x="5581650" y="1073150"/>
          <p14:tracePt t="7163" x="5581650" y="1066800"/>
          <p14:tracePt t="7170" x="5588000" y="1054100"/>
          <p14:tracePt t="7185" x="5588000" y="1028700"/>
          <p14:tracePt t="7201" x="5588000" y="996950"/>
          <p14:tracePt t="7218" x="5588000" y="958850"/>
          <p14:tracePt t="7234" x="5575300" y="933450"/>
          <p14:tracePt t="7251" x="5556250" y="895350"/>
          <p14:tracePt t="7268" x="5524500" y="857250"/>
          <p14:tracePt t="7285" x="5492750" y="831850"/>
          <p14:tracePt t="7301" x="5461000" y="793750"/>
          <p14:tracePt t="7318" x="5422900" y="762000"/>
          <p14:tracePt t="7335" x="5384800" y="736600"/>
          <p14:tracePt t="7351" x="5334000" y="717550"/>
          <p14:tracePt t="7368" x="5289550" y="698500"/>
          <p14:tracePt t="7385" x="5226050" y="666750"/>
          <p14:tracePt t="7401" x="5168900" y="660400"/>
          <p14:tracePt t="7419" x="5092700" y="647700"/>
          <p14:tracePt t="7435" x="5060950" y="647700"/>
          <p14:tracePt t="7451" x="5029200" y="647700"/>
          <p14:tracePt t="7468" x="4984750" y="641350"/>
          <p14:tracePt t="7485" x="4946650" y="641350"/>
          <p14:tracePt t="7502" x="4908550" y="666750"/>
          <p14:tracePt t="7518" x="4889500" y="685800"/>
          <p14:tracePt t="7535" x="4883150" y="717550"/>
          <p14:tracePt t="7551" x="4883150" y="774700"/>
          <p14:tracePt t="7568" x="4883150" y="819150"/>
          <p14:tracePt t="7584" x="4902200" y="869950"/>
          <p14:tracePt t="7601" x="4933950" y="971550"/>
          <p14:tracePt t="7618" x="4965700" y="1022350"/>
          <p14:tracePt t="7634" x="5041900" y="1155700"/>
          <p14:tracePt t="7651" x="5111750" y="1270000"/>
          <p14:tracePt t="7668" x="5175250" y="1365250"/>
          <p14:tracePt t="7685" x="5283200" y="1473200"/>
          <p14:tracePt t="7701" x="5346700" y="1530350"/>
          <p14:tracePt t="7718" x="5410200" y="1593850"/>
          <p14:tracePt t="7734" x="5448300" y="1619250"/>
          <p14:tracePt t="7751" x="5473700" y="1638300"/>
          <p14:tracePt t="7768" x="5480050" y="1651000"/>
          <p14:tracePt t="7785" x="5486400" y="1651000"/>
          <p14:tracePt t="8231" x="5441950" y="1631950"/>
          <p14:tracePt t="8238" x="5359400" y="1600200"/>
          <p14:tracePt t="8251" x="5264150" y="1555750"/>
          <p14:tracePt t="8268" x="4889500" y="1466850"/>
          <p14:tracePt t="8285" x="4629150" y="1409700"/>
          <p14:tracePt t="8301" x="4235450" y="1339850"/>
          <p14:tracePt t="8318" x="4038600" y="1301750"/>
          <p14:tracePt t="8335" x="3765550" y="1263650"/>
          <p14:tracePt t="8368" x="3498850" y="1225550"/>
          <p14:tracePt t="8401" x="3257550" y="1181100"/>
          <p14:tracePt t="8435" x="3079750" y="1123950"/>
          <p14:tracePt t="8452" x="3022600" y="1098550"/>
          <p14:tracePt t="8468" x="2965450" y="1073150"/>
          <p14:tracePt t="8485" x="2940050" y="1054100"/>
          <p14:tracePt t="8502" x="2921000" y="1035050"/>
          <p14:tracePt t="8518" x="2908300" y="1028700"/>
          <p14:tracePt t="8534" x="2901950" y="1022350"/>
          <p14:tracePt t="8551" x="2876550" y="1016000"/>
          <p14:tracePt t="8568" x="2844800" y="1009650"/>
          <p14:tracePt t="8585" x="2806700" y="1009650"/>
          <p14:tracePt t="8601" x="2762250" y="996950"/>
          <p14:tracePt t="8618" x="2711450" y="990600"/>
          <p14:tracePt t="8635" x="2654300" y="971550"/>
          <p14:tracePt t="8651" x="2622550" y="965200"/>
          <p14:tracePt t="8669" x="2584450" y="946150"/>
          <p14:tracePt t="8685" x="2559050" y="920750"/>
          <p14:tracePt t="8701" x="2533650" y="908050"/>
          <p14:tracePt t="8703" x="2527300" y="901700"/>
          <p14:tracePt t="8718" x="2508250" y="882650"/>
          <p14:tracePt t="8735" x="2501900" y="876300"/>
          <p14:tracePt t="8752" x="2489200" y="863600"/>
          <p14:tracePt t="8785" x="2489200" y="857250"/>
          <p14:tracePt t="8801" x="2489200" y="850900"/>
          <p14:tracePt t="9600" x="2470150" y="844550"/>
          <p14:tracePt t="9607" x="2457450" y="844550"/>
          <p14:tracePt t="9618" x="2444750" y="838200"/>
          <p14:tracePt t="9635" x="2413000" y="819150"/>
          <p14:tracePt t="9652" x="2393950" y="806450"/>
          <p14:tracePt t="9668" x="2374900" y="793750"/>
          <p14:tracePt t="9685" x="2349500" y="774700"/>
          <p14:tracePt t="9702" x="2330450" y="755650"/>
          <p14:tracePt t="9704" x="2317750" y="742950"/>
          <p14:tracePt t="9735" x="2273300" y="711200"/>
          <p14:tracePt t="9768" x="2209800" y="679450"/>
          <p14:tracePt t="9801" x="2089150" y="654050"/>
          <p14:tracePt t="9818" x="2038350" y="654050"/>
          <p14:tracePt t="9835" x="2006600" y="647700"/>
          <p14:tracePt t="9851" x="1968500" y="641350"/>
          <p14:tracePt t="9868" x="1949450" y="641350"/>
          <p14:tracePt t="9885" x="1924050" y="647700"/>
          <p14:tracePt t="9902" x="1911350" y="654050"/>
          <p14:tracePt t="9918" x="1879600" y="679450"/>
          <p14:tracePt t="9935" x="1854200" y="711200"/>
          <p14:tracePt t="9952" x="1828800" y="749300"/>
          <p14:tracePt t="9968" x="1784350" y="793750"/>
          <p14:tracePt t="9985" x="1771650" y="838200"/>
          <p14:tracePt t="10001" x="1765300" y="863600"/>
          <p14:tracePt t="10018" x="1746250" y="920750"/>
          <p14:tracePt t="10035" x="1739900" y="965200"/>
          <p14:tracePt t="10051" x="1739900" y="1016000"/>
          <p14:tracePt t="10068" x="1752600" y="1060450"/>
          <p14:tracePt t="10085" x="1771650" y="1092200"/>
          <p14:tracePt t="10102" x="1816100" y="1162050"/>
          <p14:tracePt t="10118" x="1847850" y="1200150"/>
          <p14:tracePt t="10135" x="1917700" y="1263650"/>
          <p14:tracePt t="10152" x="1981200" y="1308100"/>
          <p14:tracePt t="10168" x="2070100" y="1333500"/>
          <p14:tracePt t="10185" x="2254250" y="1346200"/>
          <p14:tracePt t="10202" x="2362200" y="1346200"/>
          <p14:tracePt t="10204" x="2438400" y="1327150"/>
          <p14:tracePt t="10218" x="2571750" y="1295400"/>
          <p14:tracePt t="10235" x="2711450" y="1257300"/>
          <p14:tracePt t="10251" x="2838450" y="1193800"/>
          <p14:tracePt t="10268" x="2978150" y="1111250"/>
          <p14:tracePt t="10285" x="3035300" y="1054100"/>
          <p14:tracePt t="10301" x="3098800" y="977900"/>
          <p14:tracePt t="10318" x="3124200" y="933450"/>
          <p14:tracePt t="10335" x="3124200" y="895350"/>
          <p14:tracePt t="10351" x="3124200" y="806450"/>
          <p14:tracePt t="10368" x="3105150" y="736600"/>
          <p14:tracePt t="10385" x="3041650" y="596900"/>
          <p14:tracePt t="10401" x="2997200" y="520700"/>
          <p14:tracePt t="10418" x="2940050" y="463550"/>
          <p14:tracePt t="10435" x="2800350" y="374650"/>
          <p14:tracePt t="10451" x="2692400" y="330200"/>
          <p14:tracePt t="10468" x="2540000" y="285750"/>
          <p14:tracePt t="10485" x="2425700" y="260350"/>
          <p14:tracePt t="10502" x="2311400" y="247650"/>
          <p14:tracePt t="10518" x="2146300" y="260350"/>
          <p14:tracePt t="10535" x="2057400" y="285750"/>
          <p14:tracePt t="10552" x="1949450" y="323850"/>
          <p14:tracePt t="10568" x="1892300" y="361950"/>
          <p14:tracePt t="10585" x="1828800" y="400050"/>
          <p14:tracePt t="10602" x="1733550" y="482600"/>
          <p14:tracePt t="10618" x="1682750" y="539750"/>
          <p14:tracePt t="10635" x="1625600" y="660400"/>
          <p14:tracePt t="10652" x="1587500" y="730250"/>
          <p14:tracePt t="10668" x="1568450" y="793750"/>
          <p14:tracePt t="10685" x="1549400" y="908050"/>
          <p14:tracePt t="10702" x="1543050" y="971550"/>
          <p14:tracePt t="10704" x="1543050" y="1016000"/>
          <p14:tracePt t="10718" x="1549400" y="1092200"/>
          <p14:tracePt t="10735" x="1581150" y="1174750"/>
          <p14:tracePt t="10752" x="1606550" y="1257300"/>
          <p14:tracePt t="10768" x="1708150" y="1365250"/>
          <p14:tracePt t="10785" x="1778000" y="1416050"/>
          <p14:tracePt t="10801" x="1924050" y="1492250"/>
          <p14:tracePt t="10818" x="2019300" y="1543050"/>
          <p14:tracePt t="10835" x="2101850" y="1581150"/>
          <p14:tracePt t="10851" x="2241550" y="1612900"/>
          <p14:tracePt t="10868" x="2349500" y="1606550"/>
          <p14:tracePt t="10885" x="2527300" y="1568450"/>
          <p14:tracePt t="10901" x="2667000" y="1543050"/>
          <p14:tracePt t="10918" x="2794000" y="1504950"/>
          <p14:tracePt t="10935" x="2933700" y="1416050"/>
          <p14:tracePt t="10952" x="2990850" y="1358900"/>
          <p14:tracePt t="10968" x="3048000" y="1270000"/>
          <p14:tracePt t="10985" x="3073400" y="1193800"/>
          <p14:tracePt t="11002" x="3079750" y="1130300"/>
          <p14:tracePt t="11018" x="3092450" y="1028700"/>
          <p14:tracePt t="11035" x="3079750" y="952500"/>
          <p14:tracePt t="11052" x="3035300" y="831850"/>
          <p14:tracePt t="11068" x="3003550" y="768350"/>
          <p14:tracePt t="11085" x="2940050" y="685800"/>
          <p14:tracePt t="11101" x="2851150" y="590550"/>
          <p14:tracePt t="11118" x="2794000" y="552450"/>
          <p14:tracePt t="11135" x="2692400" y="495300"/>
          <p14:tracePt t="11152" x="2616200" y="469900"/>
          <p14:tracePt t="11168" x="2546350" y="438150"/>
          <p14:tracePt t="11185" x="2451100" y="419100"/>
          <p14:tracePt t="11202" x="2387600" y="412750"/>
          <p14:tracePt t="11218" x="2286000" y="412750"/>
          <p14:tracePt t="11235" x="2241550" y="412750"/>
          <p14:tracePt t="11252" x="2190750" y="419100"/>
          <p14:tracePt t="11268" x="2114550" y="444500"/>
          <p14:tracePt t="11285" x="2070100" y="469900"/>
          <p14:tracePt t="11303" x="2006600" y="520700"/>
          <p14:tracePt t="11318" x="1968500" y="552450"/>
          <p14:tracePt t="11335" x="1936750" y="603250"/>
          <p14:tracePt t="11351" x="1911350" y="666750"/>
          <p14:tracePt t="11368" x="1898650" y="711200"/>
          <p14:tracePt t="11385" x="1892300" y="768350"/>
          <p14:tracePt t="11402" x="1892300" y="800100"/>
          <p14:tracePt t="11418" x="1905000" y="838200"/>
          <p14:tracePt t="11435" x="1943100" y="889000"/>
          <p14:tracePt t="11451" x="1968500" y="927100"/>
          <p14:tracePt t="11468" x="2012950" y="971550"/>
          <p14:tracePt t="11485" x="2038350" y="1003300"/>
          <p14:tracePt t="11501" x="2057400" y="1016000"/>
          <p14:tracePt t="11518" x="2101850" y="1054100"/>
          <p14:tracePt t="11535" x="2127250" y="1066800"/>
          <p14:tracePt t="11552" x="2171700" y="1079500"/>
          <p14:tracePt t="11568" x="2216150" y="1079500"/>
          <p14:tracePt t="11585" x="2247900" y="1085850"/>
          <p14:tracePt t="11601" x="2292350" y="1085850"/>
          <p14:tracePt t="11618" x="2324100" y="1085850"/>
          <p14:tracePt t="11635" x="2362200" y="1085850"/>
          <p14:tracePt t="11652" x="2425700" y="1073150"/>
          <p14:tracePt t="11668" x="2482850" y="1035050"/>
          <p14:tracePt t="11685" x="2590800" y="977900"/>
          <p14:tracePt t="11702" x="2673350" y="939800"/>
          <p14:tracePt t="11718" x="2762250" y="889000"/>
          <p14:tracePt t="11735" x="2819400" y="863600"/>
          <p14:tracePt t="11752" x="2851150" y="831850"/>
          <p14:tracePt t="11768" x="2901950" y="774700"/>
          <p14:tracePt t="11785" x="2921000" y="742950"/>
          <p14:tracePt t="11802" x="2940050" y="685800"/>
          <p14:tracePt t="11818" x="2940050" y="635000"/>
          <p14:tracePt t="11835" x="2940050" y="584200"/>
          <p14:tracePt t="11851" x="2933700" y="501650"/>
          <p14:tracePt t="11868" x="2914650" y="457200"/>
          <p14:tracePt t="11886" x="2895600" y="419100"/>
          <p14:tracePt t="11902" x="2844800" y="374650"/>
          <p14:tracePt t="11918" x="2781300" y="336550"/>
          <p14:tracePt t="11935" x="2673350" y="298450"/>
          <p14:tracePt t="11951" x="2597150" y="273050"/>
          <p14:tracePt t="11968" x="2482850" y="260350"/>
          <p14:tracePt t="11985" x="2419350" y="254000"/>
          <p14:tracePt t="12002" x="2336800" y="254000"/>
          <p14:tracePt t="12018" x="2203450" y="298450"/>
          <p14:tracePt t="12035" x="2108200" y="336550"/>
          <p14:tracePt t="12052" x="1987550" y="412750"/>
          <p14:tracePt t="12068" x="1911350" y="476250"/>
          <p14:tracePt t="12085" x="1841500" y="533400"/>
          <p14:tracePt t="12101" x="1778000" y="647700"/>
          <p14:tracePt t="12118" x="1733550" y="717550"/>
          <p14:tracePt t="12135" x="1695450" y="781050"/>
          <p14:tracePt t="12151" x="1670050" y="869950"/>
          <p14:tracePt t="12168" x="1651000" y="927100"/>
          <p14:tracePt t="12185" x="1644650" y="1016000"/>
          <p14:tracePt t="12202" x="1644650" y="1092200"/>
          <p14:tracePt t="12218" x="1651000" y="1155700"/>
          <p14:tracePt t="12235" x="1676400" y="1238250"/>
          <p14:tracePt t="12251" x="1714500" y="1301750"/>
          <p14:tracePt t="12268" x="1765300" y="1371600"/>
          <p14:tracePt t="12285" x="1797050" y="1416050"/>
          <p14:tracePt t="12301" x="1835150" y="1460500"/>
          <p14:tracePt t="12318" x="1892300" y="1511300"/>
          <p14:tracePt t="12335" x="1917700" y="1530350"/>
          <p14:tracePt t="12351" x="1987550" y="1543050"/>
          <p14:tracePt t="12368" x="2006600" y="1543050"/>
          <p14:tracePt t="13546" x="2019300" y="1543050"/>
          <p14:tracePt t="13553" x="2038350" y="1543050"/>
          <p14:tracePt t="13559" x="2051050" y="1549400"/>
          <p14:tracePt t="13568" x="2070100" y="1549400"/>
          <p14:tracePt t="13585" x="2120900" y="1568450"/>
          <p14:tracePt t="13602" x="2190750" y="1593850"/>
          <p14:tracePt t="13618" x="2241550" y="1619250"/>
          <p14:tracePt t="13652" x="2330450" y="1663700"/>
          <p14:tracePt t="13685" x="2393950" y="1695450"/>
          <p14:tracePt t="13719" x="2463800" y="1714500"/>
          <p14:tracePt t="13721" x="2476500" y="1714500"/>
          <p14:tracePt t="13735" x="2501900" y="1714500"/>
          <p14:tracePt t="13752" x="2520950" y="1714500"/>
          <p14:tracePt t="13768" x="2552700" y="1714500"/>
          <p14:tracePt t="13785" x="2584450" y="1708150"/>
          <p14:tracePt t="13802" x="2597150" y="1701800"/>
          <p14:tracePt t="13818" x="2622550" y="1676400"/>
          <p14:tracePt t="13835" x="2635250" y="1676400"/>
          <p14:tracePt t="13852" x="2654300" y="1663700"/>
          <p14:tracePt t="13868" x="2667000" y="1657350"/>
          <p14:tracePt t="13885" x="2673350" y="1651000"/>
          <p14:tracePt t="13902" x="2692400" y="1631950"/>
          <p14:tracePt t="13919" x="2705100" y="1619250"/>
          <p14:tracePt t="13935" x="2711450" y="1606550"/>
          <p14:tracePt t="13952" x="2730500" y="1581150"/>
          <p14:tracePt t="13969" x="2736850" y="1574800"/>
          <p14:tracePt t="13985" x="2749550" y="1562100"/>
          <p14:tracePt t="14002" x="2755900" y="1543050"/>
          <p14:tracePt t="14019" x="2768600" y="1530350"/>
          <p14:tracePt t="14035" x="2768600" y="1524000"/>
          <p14:tracePt t="14052" x="2768600" y="1511300"/>
          <p14:tracePt t="14068" x="2774950" y="1498600"/>
          <p14:tracePt t="14085" x="2781300" y="1498600"/>
          <p14:tracePt t="14102" x="2781300" y="1492250"/>
          <p14:tracePt t="14158" x="2781300" y="1485900"/>
          <p14:tracePt t="14186" x="2781300" y="1479550"/>
          <p14:tracePt t="14200" x="2794000" y="1479550"/>
          <p14:tracePt t="14207" x="2800350" y="1473200"/>
          <p14:tracePt t="14219" x="2806700" y="1460500"/>
          <p14:tracePt t="14235" x="2819400" y="1441450"/>
          <p14:tracePt t="14252" x="2838450" y="1428750"/>
          <p14:tracePt t="14269" x="2857500" y="1403350"/>
          <p14:tracePt t="14285" x="2870200" y="1384300"/>
          <p14:tracePt t="14302" x="2889250" y="1365250"/>
          <p14:tracePt t="14318" x="2914650" y="1333500"/>
          <p14:tracePt t="14335" x="2933700" y="1320800"/>
          <p14:tracePt t="14352" x="2984500" y="1282700"/>
          <p14:tracePt t="14368" x="3035300" y="1270000"/>
          <p14:tracePt t="14385" x="3105150" y="1257300"/>
          <p14:tracePt t="14402" x="3263900" y="1257300"/>
          <p14:tracePt t="14419" x="3371850" y="1276350"/>
          <p14:tracePt t="14435" x="3511550" y="1320800"/>
          <p14:tracePt t="14452" x="3581400" y="1352550"/>
          <p14:tracePt t="14469" x="3644900" y="1384300"/>
          <p14:tracePt t="14485" x="3733800" y="1416050"/>
          <p14:tracePt t="14502" x="3784600" y="1447800"/>
          <p14:tracePt t="14519" x="3822700" y="1473200"/>
          <p14:tracePt t="14535" x="3841750" y="1479550"/>
          <p14:tracePt t="14552" x="3841750" y="1485900"/>
          <p14:tracePt t="14644" x="3829050" y="1485900"/>
          <p14:tracePt t="14651" x="3797300" y="1485900"/>
          <p14:tracePt t="14658" x="3752850" y="1485900"/>
          <p14:tracePt t="14668" x="3689350" y="1473200"/>
          <p14:tracePt t="14686" x="3384550" y="1460500"/>
          <p14:tracePt t="14702" x="3124200" y="1460500"/>
          <p14:tracePt t="14719" x="2832100" y="1473200"/>
          <p14:tracePt t="14735" x="2374900" y="1511300"/>
          <p14:tracePt t="14752" x="2152650" y="1549400"/>
          <p14:tracePt t="14769" x="1822450" y="1651000"/>
          <p14:tracePt t="14785" x="1657350" y="1720850"/>
          <p14:tracePt t="14802" x="1524000" y="1778000"/>
          <p14:tracePt t="14818" x="1371600" y="1866900"/>
          <p14:tracePt t="14835" x="1320800" y="1905000"/>
          <p14:tracePt t="14853" x="1282700" y="1943100"/>
          <p14:tracePt t="14868" x="1282700" y="1955800"/>
          <p14:tracePt t="14885" x="1314450" y="1962150"/>
          <p14:tracePt t="14901" x="1524000" y="1968500"/>
          <p14:tracePt t="14919" x="1790700" y="1955800"/>
          <p14:tracePt t="14935" x="2260600" y="1955800"/>
          <p14:tracePt t="14952" x="3175000" y="1974850"/>
          <p14:tracePt t="14969" x="3810000" y="2019300"/>
          <p14:tracePt t="14985" x="4616450" y="2114550"/>
          <p14:tracePt t="15002" x="5073650" y="2190750"/>
          <p14:tracePt t="15018" x="5346700" y="2247900"/>
          <p14:tracePt t="15035" x="5619750" y="2330450"/>
          <p14:tracePt t="15052" x="5734050" y="2374900"/>
          <p14:tracePt t="15068" x="5829300" y="2419350"/>
          <p14:tracePt t="15085" x="5854700" y="2432050"/>
          <p14:tracePt t="15119" x="5861050" y="2432050"/>
          <p14:tracePt t="15135" x="5861050" y="2438400"/>
          <p14:tracePt t="15151" x="5797550" y="2451100"/>
          <p14:tracePt t="15169" x="5670550" y="2463800"/>
          <p14:tracePt t="15185" x="5448300" y="2476500"/>
          <p14:tracePt t="15202" x="5041900" y="2457450"/>
          <p14:tracePt t="15219" x="4730750" y="2451100"/>
          <p14:tracePt t="15235" x="4260850" y="2425700"/>
          <p14:tracePt t="15252" x="3994150" y="2419350"/>
          <p14:tracePt t="15268" x="3765550" y="2413000"/>
          <p14:tracePt t="15285" x="3435350" y="2413000"/>
          <p14:tracePt t="15302" x="3276600" y="2413000"/>
          <p14:tracePt t="15318" x="3111500" y="2419350"/>
          <p14:tracePt t="15335" x="3067050" y="2425700"/>
          <p14:tracePt t="15352" x="3041650" y="2425700"/>
          <p14:tracePt t="15368" x="3028950" y="2425700"/>
          <p14:tracePt t="15401" x="3035300" y="2419350"/>
          <p14:tracePt t="15419" x="3073400" y="2400300"/>
          <p14:tracePt t="15435" x="3143250" y="2374900"/>
          <p14:tracePt t="15451" x="3409950" y="2330450"/>
          <p14:tracePt t="15468" x="3632200" y="2324100"/>
          <p14:tracePt t="15485" x="3975100" y="2362200"/>
          <p14:tracePt t="15501" x="4165600" y="2406650"/>
          <p14:tracePt t="15518" x="4311650" y="2457450"/>
          <p14:tracePt t="15535" x="4425950" y="2501900"/>
          <p14:tracePt t="15552" x="4457700" y="2508250"/>
          <p14:tracePt t="15568" x="4476750" y="2520950"/>
          <p14:tracePt t="15604" x="4470400" y="2514600"/>
          <p14:tracePt t="15618" x="4445000" y="2514600"/>
          <p14:tracePt t="15635" x="4349750" y="2495550"/>
          <p14:tracePt t="15652" x="4273550" y="2470150"/>
          <p14:tracePt t="15996" x="4216400" y="2470150"/>
          <p14:tracePt t="16003" x="4152900" y="2470150"/>
          <p14:tracePt t="16010" x="4083050" y="2470150"/>
          <p14:tracePt t="16019" x="3987800" y="2476500"/>
          <p14:tracePt t="16035" x="3752850" y="2482850"/>
          <p14:tracePt t="16052" x="3302000" y="2546350"/>
          <p14:tracePt t="16069" x="3073400" y="2578100"/>
          <p14:tracePt t="16102" x="2546350" y="2686050"/>
          <p14:tracePt t="16135" x="2197100" y="2781300"/>
          <p14:tracePt t="16168" x="2000250" y="2813050"/>
          <p14:tracePt t="16185" x="1905000" y="2825750"/>
          <p14:tracePt t="16202" x="1873250" y="2825750"/>
          <p14:tracePt t="16218" x="1854200" y="2825750"/>
          <p14:tracePt t="16252" x="1854200" y="2819400"/>
          <p14:tracePt t="16268" x="1930400" y="2755900"/>
          <p14:tracePt t="16285" x="2038350" y="2698750"/>
          <p14:tracePt t="16302" x="2190750" y="2622550"/>
          <p14:tracePt t="16318" x="2578100" y="2495550"/>
          <p14:tracePt t="16335" x="2921000" y="2413000"/>
          <p14:tracePt t="16352" x="3575050" y="2343150"/>
          <p14:tracePt t="16369" x="3975100" y="2336800"/>
          <p14:tracePt t="16386" x="4502150" y="2387600"/>
          <p14:tracePt t="16402" x="4737100" y="2457450"/>
          <p14:tracePt t="16418" x="4914900" y="2508250"/>
          <p14:tracePt t="16435" x="5060950" y="2578100"/>
          <p14:tracePt t="16452" x="5092700" y="2603500"/>
          <p14:tracePt t="16468" x="5105400" y="2616200"/>
          <p14:tracePt t="16485" x="5105400" y="2622550"/>
          <p14:tracePt t="16502" x="5105400" y="2628900"/>
          <p14:tracePt t="16518" x="5035550" y="2647950"/>
          <p14:tracePt t="16535" x="4895850" y="2679700"/>
          <p14:tracePt t="16552" x="4533900" y="2736850"/>
          <p14:tracePt t="16569" x="4210050" y="2781300"/>
          <p14:tracePt t="16585" x="3803650" y="2825750"/>
          <p14:tracePt t="16602" x="3352800" y="2901950"/>
          <p14:tracePt t="16618" x="3022600" y="2946400"/>
          <p14:tracePt t="16635" x="2762250" y="2984500"/>
          <p14:tracePt t="16652" x="2476500" y="3041650"/>
          <p14:tracePt t="16668" x="2330450" y="3060700"/>
          <p14:tracePt t="16685" x="2159000" y="3086100"/>
          <p14:tracePt t="16702" x="2057400" y="3111500"/>
          <p14:tracePt t="16718" x="1987550" y="3130550"/>
          <p14:tracePt t="16735" x="1955800" y="3136900"/>
          <p14:tracePt t="16752" x="1949450" y="3143250"/>
          <p14:tracePt t="16769" x="1936750" y="3143250"/>
          <p14:tracePt t="16802" x="1943100" y="3143250"/>
          <p14:tracePt t="17160" x="1917700" y="3136900"/>
          <p14:tracePt t="17166" x="1873250" y="3111500"/>
          <p14:tracePt t="17173" x="1835150" y="3086100"/>
          <p14:tracePt t="17185" x="1797050" y="3067050"/>
          <p14:tracePt t="17202" x="1701800" y="2965450"/>
          <p14:tracePt t="17219" x="1638300" y="2870200"/>
          <p14:tracePt t="17236" x="1593850" y="2724150"/>
          <p14:tracePt t="17269" x="1581150" y="2444750"/>
          <p14:tracePt t="17302" x="1670050" y="1987550"/>
          <p14:tracePt t="17335" x="1816100" y="1562100"/>
          <p14:tracePt t="17352" x="1866900" y="1428750"/>
          <p14:tracePt t="17368" x="1930400" y="1276350"/>
          <p14:tracePt t="17385" x="1949450" y="1219200"/>
          <p14:tracePt t="17402" x="1962150" y="1193800"/>
          <p14:tracePt t="17419" x="1968500" y="1181100"/>
          <p14:tracePt t="17479" x="1962150" y="1181100"/>
          <p14:tracePt t="17499" x="1949450" y="1181100"/>
          <p14:tracePt t="17507" x="1943100" y="1181100"/>
          <p14:tracePt t="17521" x="1930400" y="1181100"/>
          <p14:tracePt t="17535" x="1911350" y="1168400"/>
          <p14:tracePt t="17552" x="1898650" y="1162050"/>
          <p14:tracePt t="17569" x="1885950" y="1123950"/>
          <p14:tracePt t="17585" x="1885950" y="1092200"/>
          <p14:tracePt t="17602" x="1898650" y="1028700"/>
          <p14:tracePt t="17618" x="1987550" y="895350"/>
          <p14:tracePt t="17635" x="2076450" y="768350"/>
          <p14:tracePt t="17652" x="2228850" y="628650"/>
          <p14:tracePt t="17668" x="2374900" y="514350"/>
          <p14:tracePt t="17685" x="2470150" y="469900"/>
          <p14:tracePt t="17702" x="2584450" y="438150"/>
          <p14:tracePt t="17718" x="2635250" y="431800"/>
          <p14:tracePt t="17735" x="2667000" y="431800"/>
          <p14:tracePt t="17752" x="2698750" y="431800"/>
          <p14:tracePt t="17768" x="2705100" y="438150"/>
          <p14:tracePt t="17785" x="2711450" y="444500"/>
          <p14:tracePt t="17819" x="2698750" y="463550"/>
          <p14:tracePt t="17835" x="2673350" y="476250"/>
          <p14:tracePt t="17852" x="2628900" y="520700"/>
          <p14:tracePt t="17868" x="2527300" y="603250"/>
          <p14:tracePt t="17885" x="2463800" y="685800"/>
          <p14:tracePt t="17902" x="2419350" y="749300"/>
          <p14:tracePt t="17919" x="2355850" y="850900"/>
          <p14:tracePt t="17935" x="2317750" y="914400"/>
          <p14:tracePt t="17952" x="2247900" y="1054100"/>
          <p14:tracePt t="17969" x="2178050" y="1187450"/>
          <p14:tracePt t="17986" x="2076450" y="1390650"/>
          <p14:tracePt t="18002" x="2025650" y="1473200"/>
          <p14:tracePt t="18019" x="1981200" y="1562100"/>
          <p14:tracePt t="18035" x="1924050" y="1631950"/>
          <p14:tracePt t="18052" x="1898650" y="1670050"/>
          <p14:tracePt t="18068" x="1892300" y="1682750"/>
          <p14:tracePt t="18085" x="1885950" y="1695450"/>
          <p14:tracePt t="18102" x="1879600" y="1695450"/>
          <p14:tracePt t="18118" x="1879600" y="1701800"/>
          <p14:tracePt t="18135" x="1860550" y="1714500"/>
          <p14:tracePt t="18152" x="1835150" y="1720850"/>
          <p14:tracePt t="18169" x="1809750" y="1733550"/>
          <p14:tracePt t="18185" x="1790700" y="1739900"/>
          <p14:tracePt t="18202" x="1758950" y="1752600"/>
          <p14:tracePt t="18219" x="1739900" y="1758950"/>
          <p14:tracePt t="18235" x="1708150" y="1771650"/>
          <p14:tracePt t="18252" x="1663700" y="1778000"/>
          <p14:tracePt t="18269" x="1638300" y="1784350"/>
          <p14:tracePt t="18285" x="1600200" y="1790700"/>
          <p14:tracePt t="18302" x="1581150" y="1797050"/>
          <p14:tracePt t="18318" x="1568450" y="1809750"/>
          <p14:tracePt t="18335" x="1555750" y="1816100"/>
          <p14:tracePt t="18352" x="1543050" y="1822450"/>
          <p14:tracePt t="18368" x="1524000" y="1847850"/>
          <p14:tracePt t="18385" x="1504950" y="1866900"/>
          <p14:tracePt t="18403" x="1485900" y="1898650"/>
          <p14:tracePt t="18419" x="1473200" y="1930400"/>
          <p14:tracePt t="18435" x="1466850" y="1949450"/>
          <p14:tracePt t="18452" x="1460500" y="1993900"/>
          <p14:tracePt t="18469" x="1466850" y="2038350"/>
          <p14:tracePt t="18485" x="1473200" y="2063750"/>
          <p14:tracePt t="18502" x="1485900" y="2101850"/>
          <p14:tracePt t="18519" x="1498600" y="2127250"/>
          <p14:tracePt t="18535" x="1511300" y="2152650"/>
          <p14:tracePt t="18552" x="1517650" y="2165350"/>
          <p14:tracePt t="18568" x="1524000" y="2171700"/>
          <p14:tracePt t="18585" x="1530350" y="2171700"/>
          <p14:tracePt t="18626" x="1536700" y="2171700"/>
          <p14:tracePt t="18646" x="1536700" y="2165350"/>
          <p14:tracePt t="18654" x="1549400" y="2152650"/>
          <p14:tracePt t="18669" x="1555750" y="2146300"/>
          <p14:tracePt t="18685" x="1568450" y="2133600"/>
          <p14:tracePt t="18702" x="1574800" y="2127250"/>
          <p14:tracePt t="18723" x="1574800" y="2120900"/>
          <p14:tracePt t="18752" x="1574800" y="2114550"/>
          <p14:tracePt t="18757" x="1574800" y="2108200"/>
          <p14:tracePt t="18768" x="1574800" y="2095500"/>
          <p14:tracePt t="18785" x="1593850" y="2051050"/>
          <p14:tracePt t="18802" x="1606550" y="2025650"/>
          <p14:tracePt t="18818" x="1612900" y="1993900"/>
          <p14:tracePt t="18835" x="1619250" y="1962150"/>
          <p14:tracePt t="18852" x="1638300" y="1943100"/>
          <p14:tracePt t="18868" x="1663700" y="1911350"/>
          <p14:tracePt t="18886" x="1701800" y="1905000"/>
          <p14:tracePt t="18902" x="1752600" y="1885950"/>
          <p14:tracePt t="18919" x="1828800" y="1866900"/>
          <p14:tracePt t="18935" x="1885950" y="1866900"/>
          <p14:tracePt t="18952" x="2006600" y="1860550"/>
          <p14:tracePt t="18969" x="2114550" y="1873250"/>
          <p14:tracePt t="18985" x="2247900" y="1898650"/>
          <p14:tracePt t="19002" x="2432050" y="1943100"/>
          <p14:tracePt t="19019" x="2546350" y="1981200"/>
          <p14:tracePt t="19035" x="2730500" y="2044700"/>
          <p14:tracePt t="19052" x="2825750" y="2076450"/>
          <p14:tracePt t="19069" x="2889250" y="2082800"/>
          <p14:tracePt t="19085" x="2990850" y="2101850"/>
          <p14:tracePt t="19102" x="3048000" y="2108200"/>
          <p14:tracePt t="19119" x="3155950" y="2108200"/>
          <p14:tracePt t="19135" x="3238500" y="2095500"/>
          <p14:tracePt t="19152" x="3314700" y="2082800"/>
          <p14:tracePt t="19169" x="3403600" y="2063750"/>
          <p14:tracePt t="19185" x="3448050" y="2057400"/>
          <p14:tracePt t="19202" x="3498850" y="2051050"/>
          <p14:tracePt t="19219" x="3536950" y="2038350"/>
          <p14:tracePt t="19235" x="3562350" y="2032000"/>
          <p14:tracePt t="19252" x="3613150" y="2019300"/>
          <p14:tracePt t="19269" x="3644900" y="2012950"/>
          <p14:tracePt t="19285" x="3676650" y="2000250"/>
          <p14:tracePt t="19302" x="3695700" y="2000250"/>
          <p14:tracePt t="19319" x="3708400" y="1993900"/>
          <p14:tracePt t="19335" x="3721100" y="1993900"/>
          <p14:tracePt t="19352" x="3727450" y="1993900"/>
          <p14:tracePt t="19446" x="3733800" y="1987550"/>
          <p14:tracePt t="19466" x="3746500" y="1987550"/>
          <p14:tracePt t="19473" x="3752850" y="1987550"/>
          <p14:tracePt t="19494" x="3759200" y="1987550"/>
          <p14:tracePt t="19507" x="3765550" y="1987550"/>
          <p14:tracePt t="19598" x="3759200" y="1993900"/>
          <p14:tracePt t="19606" x="3740150" y="2000250"/>
          <p14:tracePt t="19613" x="3721100" y="2006600"/>
          <p14:tracePt t="19620" x="3689350" y="2012950"/>
          <p14:tracePt t="19635" x="3581400" y="2038350"/>
          <p14:tracePt t="19652" x="3416300" y="2063750"/>
          <p14:tracePt t="19669" x="3117850" y="2114550"/>
          <p14:tracePt t="19686" x="2901950" y="2139950"/>
          <p14:tracePt t="19702" x="2616200" y="2178050"/>
          <p14:tracePt t="19719" x="2425700" y="2203450"/>
          <p14:tracePt t="19736" x="2273300" y="2228850"/>
          <p14:tracePt t="19752" x="2101850" y="2254250"/>
          <p14:tracePt t="19769" x="2019300" y="2273300"/>
          <p14:tracePt t="19785" x="1943100" y="2298700"/>
          <p14:tracePt t="19802" x="1905000" y="2317750"/>
          <p14:tracePt t="19818" x="1892300" y="2336800"/>
          <p14:tracePt t="19835" x="1879600" y="2349500"/>
          <p14:tracePt t="19852" x="1873250" y="2362200"/>
          <p14:tracePt t="19869" x="1873250" y="2374900"/>
          <p14:tracePt t="19885" x="1879600" y="2393950"/>
          <p14:tracePt t="19902" x="1898650" y="2406650"/>
          <p14:tracePt t="19919" x="1955800" y="2438400"/>
          <p14:tracePt t="19935" x="2006600" y="2457450"/>
          <p14:tracePt t="19952" x="2108200" y="2489200"/>
          <p14:tracePt t="19969" x="2171700" y="2514600"/>
          <p14:tracePt t="19985" x="2247900" y="2527300"/>
          <p14:tracePt t="20002" x="2381250" y="2527300"/>
          <p14:tracePt t="20019" x="2470150" y="2514600"/>
          <p14:tracePt t="20036" x="2584450" y="2508250"/>
          <p14:tracePt t="20052" x="2641600" y="2501900"/>
          <p14:tracePt t="20068" x="2679700" y="2501900"/>
          <p14:tracePt t="20085" x="2730500" y="2495550"/>
          <p14:tracePt t="20102" x="2762250" y="2489200"/>
          <p14:tracePt t="20119" x="2800350" y="2476500"/>
          <p14:tracePt t="20135" x="2819400" y="2470150"/>
          <p14:tracePt t="20152" x="2825750" y="2470150"/>
          <p14:tracePt t="20259" x="2825750" y="2463800"/>
          <p14:tracePt t="20598" x="2863850" y="2457450"/>
          <p14:tracePt t="20605" x="2921000" y="2451100"/>
          <p14:tracePt t="20612" x="2984500" y="2438400"/>
          <p14:tracePt t="20620" x="3060700" y="2425700"/>
          <p14:tracePt t="20636" x="3232150" y="2413000"/>
          <p14:tracePt t="20652" x="3371850" y="2413000"/>
          <p14:tracePt t="20669" x="3530600" y="2413000"/>
          <p14:tracePt t="20702" x="3765550" y="2444750"/>
          <p14:tracePt t="20736" x="3886200" y="2463800"/>
          <p14:tracePt t="20769" x="3956050" y="2482850"/>
          <p14:tracePt t="20785" x="3962400" y="2482850"/>
          <p14:tracePt t="20827" x="3968750" y="2489200"/>
          <p14:tracePt t="20869" x="3962400" y="2495550"/>
          <p14:tracePt t="20875" x="3949700" y="2495550"/>
          <p14:tracePt t="20885" x="3930650" y="2501900"/>
          <p14:tracePt t="20902" x="3854450" y="2514600"/>
          <p14:tracePt t="20919" x="3727450" y="2540000"/>
          <p14:tracePt t="20935" x="3606800" y="2552700"/>
          <p14:tracePt t="20952" x="3422650" y="2578100"/>
          <p14:tracePt t="20969" x="3263900" y="2590800"/>
          <p14:tracePt t="20986" x="3117850" y="2609850"/>
          <p14:tracePt t="21002" x="2940050" y="2647950"/>
          <p14:tracePt t="21019" x="2838450" y="2667000"/>
          <p14:tracePt t="21036" x="2724150" y="2705100"/>
          <p14:tracePt t="21052" x="2660650" y="2724150"/>
          <p14:tracePt t="21069" x="2609850" y="2749550"/>
          <p14:tracePt t="21085" x="2559050" y="2781300"/>
          <p14:tracePt t="21102" x="2520950" y="2800350"/>
          <p14:tracePt t="21119" x="2489200" y="2832100"/>
          <p14:tracePt t="21135" x="2470150" y="2857500"/>
          <p14:tracePt t="21152" x="2463800" y="2876550"/>
          <p14:tracePt t="21169" x="2451100" y="2882900"/>
          <p14:tracePt t="21185" x="2451100" y="2889250"/>
          <p14:tracePt t="21446" x="2451100" y="2895600"/>
          <p14:tracePt t="22433" x="2463800" y="2895600"/>
          <p14:tracePt t="22440" x="2489200" y="2895600"/>
          <p14:tracePt t="22452" x="2520950" y="2895600"/>
          <p14:tracePt t="22469" x="2616200" y="2895600"/>
          <p14:tracePt t="22485" x="2686050" y="2895600"/>
          <p14:tracePt t="22502" x="2736850" y="2895600"/>
          <p14:tracePt t="22519" x="2800350" y="2895600"/>
          <p14:tracePt t="22535" x="2838450" y="2889250"/>
          <p14:tracePt t="22569" x="2921000" y="2870200"/>
          <p14:tracePt t="22602" x="2984500" y="2819400"/>
          <p14:tracePt t="22635" x="3048000" y="2717800"/>
          <p14:tracePt t="22652" x="3073400" y="2667000"/>
          <p14:tracePt t="22670" x="3092450" y="2565400"/>
          <p14:tracePt t="22686" x="3111500" y="2495550"/>
          <p14:tracePt t="22702" x="3117850" y="2425700"/>
          <p14:tracePt t="22705" x="3117850" y="2393950"/>
          <p14:tracePt t="22719" x="3117850" y="2336800"/>
          <p14:tracePt t="22735" x="3105150" y="2266950"/>
          <p14:tracePt t="22752" x="3073400" y="2184400"/>
          <p14:tracePt t="22769" x="3054350" y="2139950"/>
          <p14:tracePt t="22786" x="3016250" y="2082800"/>
          <p14:tracePt t="22802" x="2965450" y="2038350"/>
          <p14:tracePt t="22819" x="2921000" y="2006600"/>
          <p14:tracePt t="22835" x="2851150" y="1968500"/>
          <p14:tracePt t="22852" x="2800350" y="1955800"/>
          <p14:tracePt t="22869" x="2743200" y="1936750"/>
          <p14:tracePt t="22885" x="2635250" y="1917700"/>
          <p14:tracePt t="22903" x="2559050" y="1905000"/>
          <p14:tracePt t="22919" x="2501900" y="1905000"/>
          <p14:tracePt t="22935" x="2425700" y="1905000"/>
          <p14:tracePt t="22952" x="2381250" y="1911350"/>
          <p14:tracePt t="22969" x="2311400" y="1930400"/>
          <p14:tracePt t="22985" x="2260600" y="1936750"/>
          <p14:tracePt t="23002" x="2209800" y="1955800"/>
          <p14:tracePt t="23019" x="2146300" y="1981200"/>
          <p14:tracePt t="23035" x="2114550" y="2012950"/>
          <p14:tracePt t="23052" x="2076450" y="2051050"/>
          <p14:tracePt t="23069" x="2051050" y="2089150"/>
          <p14:tracePt t="23085" x="2032000" y="2114550"/>
          <p14:tracePt t="23102" x="2006600" y="2165350"/>
          <p14:tracePt t="23119" x="1993900" y="2197100"/>
          <p14:tracePt t="23135" x="1981200" y="2254250"/>
          <p14:tracePt t="23152" x="1981200" y="2292350"/>
          <p14:tracePt t="23169" x="1981200" y="2324100"/>
          <p14:tracePt t="23185" x="1981200" y="2374900"/>
          <p14:tracePt t="23202" x="1987550" y="2393950"/>
          <p14:tracePt t="23219" x="2000250" y="2425700"/>
          <p14:tracePt t="23235" x="2006600" y="2432050"/>
          <p14:tracePt t="23253" x="2019300" y="2444750"/>
          <p14:tracePt t="23269" x="2038350" y="2457450"/>
          <p14:tracePt t="23285" x="2070100" y="2470150"/>
          <p14:tracePt t="23302" x="2127250" y="2482850"/>
          <p14:tracePt t="23319" x="2216150" y="2495550"/>
          <p14:tracePt t="23335" x="2292350" y="2508250"/>
          <p14:tracePt t="23352" x="2425700" y="2514600"/>
          <p14:tracePt t="23369" x="2508250" y="2514600"/>
          <p14:tracePt t="23385" x="2660650" y="2508250"/>
          <p14:tracePt t="23402" x="2762250" y="2482850"/>
          <p14:tracePt t="23419" x="2844800" y="2451100"/>
          <p14:tracePt t="23435" x="2971800" y="2400300"/>
          <p14:tracePt t="23452" x="3048000" y="2362200"/>
          <p14:tracePt t="23469" x="3117850" y="2305050"/>
          <p14:tracePt t="23485" x="3155950" y="2266950"/>
          <p14:tracePt t="23502" x="3187700" y="2228850"/>
          <p14:tracePt t="23519" x="3213100" y="2171700"/>
          <p14:tracePt t="23535" x="3219450" y="2114550"/>
          <p14:tracePt t="23552" x="3219450" y="2044700"/>
          <p14:tracePt t="23569" x="3187700" y="1962150"/>
          <p14:tracePt t="23585" x="3149600" y="1885950"/>
          <p14:tracePt t="23602" x="3092450" y="1803400"/>
          <p14:tracePt t="23619" x="3041650" y="1765300"/>
          <p14:tracePt t="23635" x="2984500" y="1714500"/>
          <p14:tracePt t="23653" x="2940050" y="1689100"/>
          <p14:tracePt t="23669" x="2895600" y="1676400"/>
          <p14:tracePt t="23685" x="2838450" y="1663700"/>
          <p14:tracePt t="23702" x="2800350" y="1663700"/>
          <p14:tracePt t="23704" x="2787650" y="1663700"/>
          <p14:tracePt t="23719" x="2749550" y="1663700"/>
          <p14:tracePt t="23735" x="2730500" y="1663700"/>
          <p14:tracePt t="23752" x="2717800" y="1663700"/>
          <p14:tracePt t="23769" x="2692400" y="1682750"/>
          <p14:tracePt t="23786" x="2673350" y="1689100"/>
          <p14:tracePt t="23802" x="2654300" y="1714500"/>
          <p14:tracePt t="23819" x="2647950" y="1733550"/>
          <p14:tracePt t="23835" x="2635250" y="1746250"/>
          <p14:tracePt t="23852" x="2628900" y="1758950"/>
          <p14:tracePt t="23869" x="2628900" y="1771650"/>
          <p14:tracePt t="23885" x="2628900" y="1784350"/>
          <p14:tracePt t="23919" x="2641600" y="1790700"/>
          <p14:tracePt t="23935" x="2654300" y="1797050"/>
          <p14:tracePt t="24406" x="2647950" y="1797050"/>
          <p14:tracePt t="24413" x="2628900" y="1809750"/>
          <p14:tracePt t="24420" x="2616200" y="1816100"/>
          <p14:tracePt t="24436" x="2578100" y="1828800"/>
          <p14:tracePt t="24453" x="2546350" y="1841500"/>
          <p14:tracePt t="24469" x="2501900" y="1847850"/>
          <p14:tracePt t="24485" x="2482850" y="1854200"/>
          <p14:tracePt t="24519" x="2438400" y="1873250"/>
          <p14:tracePt t="24552" x="2406650" y="1873250"/>
          <p14:tracePt t="24586" x="2381250" y="1873250"/>
          <p14:tracePt t="24602" x="2374900" y="1866900"/>
          <p14:tracePt t="24619" x="2362200" y="1860550"/>
          <p14:tracePt t="24635" x="2343150" y="1860550"/>
          <p14:tracePt t="24652" x="2330450" y="1860550"/>
          <p14:tracePt t="24669" x="2305050" y="1860550"/>
          <p14:tracePt t="24685" x="2279650" y="1860550"/>
          <p14:tracePt t="24702" x="2254250" y="1860550"/>
          <p14:tracePt t="24705" x="2235200" y="1860550"/>
          <p14:tracePt t="24719" x="2190750" y="1866900"/>
          <p14:tracePt t="24736" x="2146300" y="1879600"/>
          <p14:tracePt t="24752" x="2095500" y="1892300"/>
          <p14:tracePt t="24769" x="2019300" y="1924050"/>
          <p14:tracePt t="24785" x="1968500" y="1949450"/>
          <p14:tracePt t="24802" x="1879600" y="1993900"/>
          <p14:tracePt t="24819" x="1803400" y="2019300"/>
          <p14:tracePt t="24835" x="1746250" y="2051050"/>
          <p14:tracePt t="24852" x="1644650" y="2095500"/>
          <p14:tracePt t="24869" x="1600200" y="2127250"/>
          <p14:tracePt t="24885" x="1530350" y="2184400"/>
          <p14:tracePt t="24902" x="1492250" y="2216150"/>
          <p14:tracePt t="24919" x="1441450" y="2266950"/>
          <p14:tracePt t="24935" x="1377950" y="2355850"/>
          <p14:tracePt t="24952" x="1346200" y="2432050"/>
          <p14:tracePt t="24969" x="1301750" y="2546350"/>
          <p14:tracePt t="24986" x="1276350" y="2616200"/>
          <p14:tracePt t="25002" x="1270000" y="2711450"/>
          <p14:tracePt t="25019" x="1270000" y="2768600"/>
          <p14:tracePt t="25035" x="1282700" y="2825750"/>
          <p14:tracePt t="25052" x="1327150" y="2933700"/>
          <p14:tracePt t="25069" x="1371600" y="2997200"/>
          <p14:tracePt t="25085" x="1422400" y="3054350"/>
          <p14:tracePt t="25102" x="1479550" y="3111500"/>
          <p14:tracePt t="25119" x="1511300" y="3143250"/>
          <p14:tracePt t="25135" x="1568450" y="3168650"/>
          <p14:tracePt t="25152" x="1606550" y="3168650"/>
          <p14:tracePt t="25169" x="1644650" y="3168650"/>
          <p14:tracePt t="25185" x="1720850" y="3168650"/>
          <p14:tracePt t="25202" x="1758950" y="3168650"/>
          <p14:tracePt t="25204" x="1778000" y="3162300"/>
          <p14:tracePt t="25219" x="1803400" y="3149600"/>
          <p14:tracePt t="25235" x="1816100" y="3143250"/>
          <p14:tracePt t="25252" x="1822450" y="3136900"/>
          <p14:tracePt t="25559" x="1854200" y="3105150"/>
          <p14:tracePt t="25567" x="1879600" y="3067050"/>
          <p14:tracePt t="25573" x="1917700" y="3028950"/>
          <p14:tracePt t="25586" x="1968500" y="2978150"/>
          <p14:tracePt t="25602" x="2082800" y="2851150"/>
          <p14:tracePt t="25619" x="2152650" y="2781300"/>
          <p14:tracePt t="25636" x="2235200" y="2673350"/>
          <p14:tracePt t="25669" x="2311400" y="2552700"/>
          <p14:tracePt t="25703" x="2368550" y="2438400"/>
          <p14:tracePt t="25735" x="2406650" y="2305050"/>
          <p14:tracePt t="25752" x="2413000" y="2235200"/>
          <p14:tracePt t="25769" x="2419350" y="2159000"/>
          <p14:tracePt t="25786" x="2425700" y="2114550"/>
          <p14:tracePt t="25802" x="2425700" y="2070100"/>
          <p14:tracePt t="25819" x="2413000" y="2038350"/>
          <p14:tracePt t="25836" x="2400300" y="2025650"/>
          <p14:tracePt t="25852" x="2381250" y="2000250"/>
          <p14:tracePt t="25869" x="2368550" y="1987550"/>
          <p14:tracePt t="25886" x="2330450" y="1962150"/>
          <p14:tracePt t="25902" x="2298700" y="1949450"/>
          <p14:tracePt t="25919" x="2266950" y="1930400"/>
          <p14:tracePt t="25935" x="2197100" y="1917700"/>
          <p14:tracePt t="25952" x="2146300" y="1911350"/>
          <p14:tracePt t="25969" x="2070100" y="1911350"/>
          <p14:tracePt t="25986" x="2012950" y="1911350"/>
          <p14:tracePt t="26002" x="1968500" y="1917700"/>
          <p14:tracePt t="26019" x="1866900" y="1949450"/>
          <p14:tracePt t="26035" x="1790700" y="1974850"/>
          <p14:tracePt t="26052" x="1682750" y="2006600"/>
          <p14:tracePt t="26069" x="1619250" y="2025650"/>
          <p14:tracePt t="26085" x="1568450" y="2044700"/>
          <p14:tracePt t="26102" x="1492250" y="2089150"/>
          <p14:tracePt t="26119" x="1454150" y="2127250"/>
          <p14:tracePt t="26136" x="1403350" y="2190750"/>
          <p14:tracePt t="26152" x="1384300" y="2222500"/>
          <p14:tracePt t="26169" x="1352550" y="2260600"/>
          <p14:tracePt t="26186" x="1314450" y="2330450"/>
          <p14:tracePt t="26202" x="1282700" y="2374900"/>
          <p14:tracePt t="26219" x="1244600" y="2444750"/>
          <p14:tracePt t="26235" x="1219200" y="2482850"/>
          <p14:tracePt t="26253" x="1200150" y="2552700"/>
          <p14:tracePt t="26269" x="1181100" y="2667000"/>
          <p14:tracePt t="26286" x="1181100" y="2762250"/>
          <p14:tracePt t="26303" x="1181100" y="2882900"/>
          <p14:tracePt t="26319" x="1181100" y="2952750"/>
          <p14:tracePt t="26336" x="1193800" y="3009900"/>
          <p14:tracePt t="26352" x="1225550" y="3117850"/>
          <p14:tracePt t="26369" x="1250950" y="3187700"/>
          <p14:tracePt t="26385" x="1295400" y="3276600"/>
          <p14:tracePt t="26402" x="1320800" y="3308350"/>
          <p14:tracePt t="26419" x="1339850" y="3333750"/>
          <p14:tracePt t="26436" x="1365250" y="3346450"/>
          <p14:tracePt t="26453" x="1384300" y="3352800"/>
          <p14:tracePt t="26469" x="1428750" y="3352800"/>
          <p14:tracePt t="26486" x="1473200" y="3333750"/>
          <p14:tracePt t="26503" x="1524000" y="3308350"/>
          <p14:tracePt t="26519" x="1619250" y="3225800"/>
          <p14:tracePt t="26535" x="1695450" y="3155950"/>
          <p14:tracePt t="26553" x="1803400" y="3035300"/>
          <p14:tracePt t="26569" x="1866900" y="2946400"/>
          <p14:tracePt t="26586" x="1930400" y="2851150"/>
          <p14:tracePt t="26602" x="2012950" y="2698750"/>
          <p14:tracePt t="26619" x="2057400" y="2584450"/>
          <p14:tracePt t="26636" x="2120900" y="2438400"/>
          <p14:tracePt t="26652" x="2152650" y="2343150"/>
          <p14:tracePt t="26669" x="2171700" y="2254250"/>
          <p14:tracePt t="26686" x="2197100" y="2114550"/>
          <p14:tracePt t="26702" x="2203450" y="2012950"/>
          <p14:tracePt t="26705" x="2203450" y="1981200"/>
          <p14:tracePt t="26720" x="2203450" y="1917700"/>
          <p14:tracePt t="26736" x="2197100" y="1873250"/>
          <p14:tracePt t="26753" x="2190750" y="1841500"/>
          <p14:tracePt t="26769" x="2165350" y="1784350"/>
          <p14:tracePt t="26785" x="2146300" y="1765300"/>
          <p14:tracePt t="26803" x="2108200" y="1733550"/>
          <p14:tracePt t="26819" x="2082800" y="1733550"/>
          <p14:tracePt t="26836" x="2044700" y="1733550"/>
          <p14:tracePt t="26852" x="1987550" y="1752600"/>
          <p14:tracePt t="26869" x="1930400" y="1790700"/>
          <p14:tracePt t="26887" x="1822450" y="1860550"/>
          <p14:tracePt t="26902" x="1752600" y="1911350"/>
          <p14:tracePt t="26919" x="1676400" y="2000250"/>
          <p14:tracePt t="26936" x="1587500" y="2133600"/>
          <p14:tracePt t="26953" x="1543050" y="2228850"/>
          <p14:tracePt t="26970" x="1498600" y="2324100"/>
          <p14:tracePt t="26986" x="1485900" y="2374900"/>
          <p14:tracePt t="27003" x="1479550" y="2419350"/>
          <p14:tracePt t="27019" x="1473200" y="2476500"/>
          <p14:tracePt t="27036" x="1473200" y="2508250"/>
          <p14:tracePt t="27053" x="1473200" y="2552700"/>
          <p14:tracePt t="27069" x="1479550" y="2590800"/>
          <p14:tracePt t="27085" x="1492250" y="2622550"/>
          <p14:tracePt t="27102" x="1511300" y="2667000"/>
          <p14:tracePt t="27119" x="1524000" y="2692400"/>
          <p14:tracePt t="27135" x="1543050" y="2705100"/>
          <p14:tracePt t="27152" x="1549400" y="2705100"/>
          <p14:tracePt t="27169" x="1555750" y="2705100"/>
          <p14:tracePt t="27186" x="1568450" y="2692400"/>
          <p14:tracePt t="27203" x="1581150" y="2679700"/>
          <p14:tracePt t="27219" x="1600200" y="2647950"/>
          <p14:tracePt t="27235" x="1619250" y="2616200"/>
          <p14:tracePt t="27253" x="1638300" y="2584450"/>
          <p14:tracePt t="27269" x="1670050" y="2533650"/>
          <p14:tracePt t="27286" x="1695450" y="2489200"/>
          <p14:tracePt t="27303" x="1727200" y="2444750"/>
          <p14:tracePt t="27319" x="1758950" y="2413000"/>
          <p14:tracePt t="27335" x="1778000" y="2400300"/>
          <p14:tracePt t="27352" x="1809750" y="2368550"/>
          <p14:tracePt t="27369" x="1841500" y="2362200"/>
          <p14:tracePt t="27386" x="1866900" y="2343150"/>
          <p14:tracePt t="27402" x="1936750" y="2317750"/>
          <p14:tracePt t="27419" x="1987550" y="2305050"/>
          <p14:tracePt t="27436" x="2108200" y="2292350"/>
          <p14:tracePt t="27453" x="2203450" y="2292350"/>
          <p14:tracePt t="27469" x="2298700" y="2324100"/>
          <p14:tracePt t="27485" x="2400300" y="2355850"/>
          <p14:tracePt t="27503" x="2482850" y="2393950"/>
          <p14:tracePt t="27519" x="2616200" y="2463800"/>
          <p14:tracePt t="27536" x="2679700" y="2514600"/>
          <p14:tracePt t="27553" x="2743200" y="2571750"/>
          <p14:tracePt t="27569" x="2768600" y="2616200"/>
          <p14:tracePt t="27586" x="2781300" y="2647950"/>
          <p14:tracePt t="27602" x="2794000" y="2673350"/>
          <p14:tracePt t="27635" x="2794000" y="2679700"/>
          <p14:tracePt t="27652" x="2794000" y="2686050"/>
          <p14:tracePt t="27669" x="2774950" y="2686050"/>
          <p14:tracePt t="27685" x="2692400" y="2679700"/>
          <p14:tracePt t="27703" x="2603500" y="2660650"/>
          <p14:tracePt t="27719" x="2501900" y="2628900"/>
          <p14:tracePt t="27736" x="2368550" y="2559050"/>
          <p14:tracePt t="27753" x="2273300" y="2514600"/>
          <p14:tracePt t="27769" x="2146300" y="2432050"/>
          <p14:tracePt t="27786" x="2070100" y="2387600"/>
          <p14:tracePt t="27802" x="2006600" y="2355850"/>
          <p14:tracePt t="27819" x="1936750" y="2311400"/>
          <p14:tracePt t="27835" x="1898650" y="2279650"/>
          <p14:tracePt t="27852" x="1854200" y="2247900"/>
          <p14:tracePt t="27869" x="1828800" y="2235200"/>
          <p14:tracePt t="27887" x="1790700" y="2209800"/>
          <p14:tracePt t="27903" x="1771650" y="2203450"/>
          <p14:tracePt t="27919" x="1746250" y="2197100"/>
          <p14:tracePt t="27936" x="1733550" y="2184400"/>
          <p14:tracePt t="28005" x="1727200" y="2184400"/>
          <p14:tracePt t="28026" x="1727200" y="2171700"/>
          <p14:tracePt t="28033" x="1727200" y="2152650"/>
          <p14:tracePt t="28040" x="1727200" y="2133600"/>
          <p14:tracePt t="28052" x="1733550" y="2108200"/>
          <p14:tracePt t="28069" x="1778000" y="2000250"/>
          <p14:tracePt t="28086" x="1809750" y="1924050"/>
          <p14:tracePt t="28102" x="1892300" y="1784350"/>
          <p14:tracePt t="28119" x="1962150" y="1695450"/>
          <p14:tracePt t="28136" x="2057400" y="1600200"/>
          <p14:tracePt t="28152" x="2133600" y="1555750"/>
          <p14:tracePt t="28169" x="2203450" y="1524000"/>
          <p14:tracePt t="28185" x="2311400" y="1498600"/>
          <p14:tracePt t="28202" x="2355850" y="1492250"/>
          <p14:tracePt t="28219" x="2406650" y="1498600"/>
          <p14:tracePt t="28235" x="2482850" y="1524000"/>
          <p14:tracePt t="28253" x="2527300" y="1555750"/>
          <p14:tracePt t="28269" x="2590800" y="1606550"/>
          <p14:tracePt t="28286" x="2622550" y="1651000"/>
          <p14:tracePt t="28302" x="2641600" y="1682750"/>
          <p14:tracePt t="28319" x="2654300" y="1739900"/>
          <p14:tracePt t="28336" x="2654300" y="1758950"/>
          <p14:tracePt t="28352" x="2654300" y="1765300"/>
          <p14:tracePt t="28369" x="2654300" y="1771650"/>
          <p14:tracePt t="28519" x="2647950" y="1778000"/>
          <p14:tracePt t="28770" x="2622550" y="1784350"/>
          <p14:tracePt t="28777" x="2603500" y="1784350"/>
          <p14:tracePt t="28786" x="2584450" y="1784350"/>
          <p14:tracePt t="28803" x="2540000" y="1790700"/>
          <p14:tracePt t="28836" x="2438400" y="1803400"/>
          <p14:tracePt t="28869" x="2324100" y="1809750"/>
          <p14:tracePt t="28902" x="2216150" y="1809750"/>
          <p14:tracePt t="28919" x="2184400" y="1809750"/>
          <p14:tracePt t="28936" x="2139950" y="1809750"/>
          <p14:tracePt t="28953" x="2114550" y="1809750"/>
          <p14:tracePt t="28969" x="2101850" y="1809750"/>
          <p14:tracePt t="28986" x="2095500" y="1809750"/>
          <p14:tracePt t="29019" x="2089150" y="1816100"/>
          <p14:tracePt t="29036" x="2057400" y="1828800"/>
          <p14:tracePt t="29053" x="2025650" y="1835150"/>
          <p14:tracePt t="29069" x="1898650" y="1879600"/>
          <p14:tracePt t="29086" x="1828800" y="1924050"/>
          <p14:tracePt t="29103" x="1733550" y="2000250"/>
          <p14:tracePt t="29119" x="1670050" y="2057400"/>
          <p14:tracePt t="29136" x="1600200" y="2114550"/>
          <p14:tracePt t="29152" x="1504950" y="2241550"/>
          <p14:tracePt t="29169" x="1454150" y="2317750"/>
          <p14:tracePt t="29186" x="1416050" y="2419350"/>
          <p14:tracePt t="29202" x="1403350" y="2482850"/>
          <p14:tracePt t="29219" x="1403350" y="2559050"/>
          <p14:tracePt t="29221" x="1409700" y="2603500"/>
          <p14:tracePt t="29236" x="1416050" y="2686050"/>
          <p14:tracePt t="29253" x="1428750" y="2755900"/>
          <p14:tracePt t="29269" x="1460500" y="2844800"/>
          <p14:tracePt t="29286" x="1479550" y="2895600"/>
          <p14:tracePt t="29303" x="1498600" y="2933700"/>
          <p14:tracePt t="29319" x="1511300" y="2959100"/>
          <p14:tracePt t="29367" x="1517650" y="2959100"/>
          <p14:tracePt t="29374" x="1524000" y="2952750"/>
          <p14:tracePt t="29388" x="1536700" y="2940050"/>
          <p14:tracePt t="29402" x="1574800" y="2895600"/>
          <p14:tracePt t="29419" x="1644650" y="2825750"/>
          <p14:tracePt t="29436" x="1765300" y="2679700"/>
          <p14:tracePt t="29453" x="1866900" y="2559050"/>
          <p14:tracePt t="29469" x="1981200" y="2451100"/>
          <p14:tracePt t="29486" x="2178050" y="2305050"/>
          <p14:tracePt t="29503" x="2286000" y="2241550"/>
          <p14:tracePt t="29520" x="2438400" y="2203450"/>
          <p14:tracePt t="29536" x="2559050" y="2203450"/>
          <p14:tracePt t="29553" x="2660650" y="2228850"/>
          <p14:tracePt t="29569" x="2781300" y="2305050"/>
          <p14:tracePt t="29586" x="2844800" y="2387600"/>
          <p14:tracePt t="29603" x="2889250" y="2463800"/>
          <p14:tracePt t="29619" x="2940050" y="2571750"/>
          <p14:tracePt t="29636" x="2952750" y="2628900"/>
          <p14:tracePt t="29652" x="2959100" y="2673350"/>
          <p14:tracePt t="29669" x="2959100" y="2692400"/>
          <p14:tracePt t="29749" x="2959100" y="2698750"/>
          <p14:tracePt t="30687" x="2959100" y="2692400"/>
          <p14:tracePt t="30743" x="2965450" y="2686050"/>
          <p14:tracePt t="30757" x="2965450" y="2679700"/>
          <p14:tracePt t="30764" x="2971800" y="2667000"/>
          <p14:tracePt t="30786" x="2997200" y="2603500"/>
          <p14:tracePt t="30819" x="3067050" y="2438400"/>
          <p14:tracePt t="30836" x="3105150" y="2362200"/>
          <p14:tracePt t="30853" x="3130550" y="2311400"/>
          <p14:tracePt t="30869" x="3155950" y="2241550"/>
          <p14:tracePt t="30886" x="3162300" y="2203450"/>
          <p14:tracePt t="30903" x="3168650" y="2152650"/>
          <p14:tracePt t="30919" x="3168650" y="2127250"/>
          <p14:tracePt t="30936" x="3168650" y="2108200"/>
          <p14:tracePt t="30953" x="3162300" y="2076450"/>
          <p14:tracePt t="30969" x="3155950" y="2057400"/>
          <p14:tracePt t="30986" x="3136900" y="2032000"/>
          <p14:tracePt t="31003" x="3117850" y="2000250"/>
          <p14:tracePt t="31019" x="3092450" y="1981200"/>
          <p14:tracePt t="31036" x="3060700" y="1955800"/>
          <p14:tracePt t="31052" x="3035300" y="1936750"/>
          <p14:tracePt t="31070" x="2990850" y="1930400"/>
          <p14:tracePt t="31086" x="2952750" y="1930400"/>
          <p14:tracePt t="31103" x="2914650" y="1930400"/>
          <p14:tracePt t="31119" x="2851150" y="1930400"/>
          <p14:tracePt t="31136" x="2781300" y="1949450"/>
          <p14:tracePt t="31152" x="2660650" y="1993900"/>
          <p14:tracePt t="31169" x="2578100" y="2038350"/>
          <p14:tracePt t="31186" x="2501900" y="2089150"/>
          <p14:tracePt t="31202" x="2419350" y="2178050"/>
          <p14:tracePt t="31219" x="2374900" y="2235200"/>
          <p14:tracePt t="31236" x="2330450" y="2292350"/>
          <p14:tracePt t="31252" x="2298700" y="2336800"/>
          <p14:tracePt t="31269" x="2279650" y="2381250"/>
          <p14:tracePt t="31286" x="2260600" y="2451100"/>
          <p14:tracePt t="31303" x="2254250" y="2489200"/>
          <p14:tracePt t="31320" x="2247900" y="2571750"/>
          <p14:tracePt t="31336" x="2247900" y="2628900"/>
          <p14:tracePt t="31353" x="2266950" y="2686050"/>
          <p14:tracePt t="31369" x="2292350" y="2774950"/>
          <p14:tracePt t="31386" x="2311400" y="2832100"/>
          <p14:tracePt t="31402" x="2349500" y="2952750"/>
          <p14:tracePt t="31419" x="2362200" y="3028950"/>
          <p14:tracePt t="31436" x="2381250" y="3098800"/>
          <p14:tracePt t="31452" x="2406650" y="3194050"/>
          <p14:tracePt t="31469" x="2413000" y="3232150"/>
          <p14:tracePt t="31487" x="2444750" y="3302000"/>
          <p14:tracePt t="31503" x="2457450" y="3340100"/>
          <p14:tracePt t="31519" x="2476500" y="3371850"/>
          <p14:tracePt t="31536" x="2489200" y="3409950"/>
          <p14:tracePt t="31553" x="2489200" y="3422650"/>
          <p14:tracePt t="31570" x="2489200" y="3429000"/>
          <p14:tracePt t="31586" x="2489200" y="3435350"/>
          <p14:tracePt t="31603" x="2482850" y="3441700"/>
          <p14:tracePt t="31619" x="2476500" y="3441700"/>
          <p14:tracePt t="31636" x="2444750" y="3435350"/>
          <p14:tracePt t="31652" x="2349500" y="3397250"/>
          <p14:tracePt t="31669" x="2260600" y="3365500"/>
          <p14:tracePt t="31686" x="2159000" y="3346450"/>
          <p14:tracePt t="31702" x="2019300" y="3295650"/>
          <p14:tracePt t="31720" x="1955800" y="3282950"/>
          <p14:tracePt t="31736" x="1885950" y="3263900"/>
          <p14:tracePt t="31753" x="1854200" y="3263900"/>
          <p14:tracePt t="31770" x="1816100" y="3263900"/>
          <p14:tracePt t="31786" x="1784350" y="3263900"/>
          <p14:tracePt t="31803" x="1778000" y="3263900"/>
          <p14:tracePt t="31820" x="1771650" y="3263900"/>
          <p14:tracePt t="31876" x="1771650" y="3257550"/>
          <p14:tracePt t="31883" x="1778000" y="3251200"/>
          <p14:tracePt t="31889" x="1784350" y="3244850"/>
          <p14:tracePt t="31903" x="1822450" y="3194050"/>
          <p14:tracePt t="31919" x="1873250" y="3143250"/>
          <p14:tracePt t="31936" x="1949450" y="3073400"/>
          <p14:tracePt t="31952" x="2095500" y="2984500"/>
          <p14:tracePt t="31969" x="2197100" y="2927350"/>
          <p14:tracePt t="31986" x="2343150" y="2882900"/>
          <p14:tracePt t="32003" x="2413000" y="2882900"/>
          <p14:tracePt t="32020" x="2463800" y="2889250"/>
          <p14:tracePt t="32036" x="2508250" y="2921000"/>
          <p14:tracePt t="32052" x="2527300" y="2959100"/>
          <p14:tracePt t="32070" x="2533650" y="3003550"/>
          <p14:tracePt t="32086" x="2533650" y="3035300"/>
          <p14:tracePt t="32103" x="2514600" y="3073400"/>
          <p14:tracePt t="32119" x="2476500" y="3117850"/>
          <p14:tracePt t="32136" x="2438400" y="3143250"/>
          <p14:tracePt t="32153" x="2336800" y="3200400"/>
          <p14:tracePt t="32169" x="2254250" y="3232150"/>
          <p14:tracePt t="32186" x="2178050" y="3257550"/>
          <p14:tracePt t="32203" x="2051050" y="3282950"/>
          <p14:tracePt t="32219" x="1968500" y="3302000"/>
          <p14:tracePt t="32236" x="1854200" y="3333750"/>
          <p14:tracePt t="32252" x="1778000" y="3365500"/>
          <p14:tracePt t="32269" x="1689100" y="3397250"/>
          <p14:tracePt t="32286" x="1593850" y="3454400"/>
          <p14:tracePt t="32302" x="1543050" y="3505200"/>
          <p14:tracePt t="32319" x="1492250" y="3562350"/>
          <p14:tracePt t="32336" x="1473200" y="3594100"/>
          <p14:tracePt t="32352" x="1466850" y="3632200"/>
          <p14:tracePt t="32369" x="1454150" y="3714750"/>
          <p14:tracePt t="32386" x="1454150" y="3771900"/>
          <p14:tracePt t="32402" x="1460500" y="3841750"/>
          <p14:tracePt t="32419" x="1485900" y="3917950"/>
          <p14:tracePt t="32436" x="1511300" y="3956050"/>
          <p14:tracePt t="32453" x="1555750" y="4006850"/>
          <p14:tracePt t="32469" x="1587500" y="4032250"/>
          <p14:tracePt t="32487" x="1644650" y="4051300"/>
          <p14:tracePt t="32503" x="1701800" y="4051300"/>
          <p14:tracePt t="32520" x="1758950" y="4051300"/>
          <p14:tracePt t="32536" x="1866900" y="4006850"/>
          <p14:tracePt t="32552" x="1936750" y="3975100"/>
          <p14:tracePt t="32569" x="2006600" y="3911600"/>
          <p14:tracePt t="32586" x="2133600" y="3765550"/>
          <p14:tracePt t="32603" x="2228850" y="3651250"/>
          <p14:tracePt t="32619" x="2324100" y="3498850"/>
          <p14:tracePt t="32636" x="2374900" y="3371850"/>
          <p14:tracePt t="32652" x="2413000" y="3238500"/>
          <p14:tracePt t="32669" x="2463800" y="3041650"/>
          <p14:tracePt t="32686" x="2476500" y="2971800"/>
          <p14:tracePt t="32702" x="2476500" y="2863850"/>
          <p14:tracePt t="32720" x="2476500" y="2825750"/>
          <p14:tracePt t="32736" x="2476500" y="2781300"/>
          <p14:tracePt t="32752" x="2463800" y="2749550"/>
          <p14:tracePt t="32769" x="2451100" y="2736850"/>
          <p14:tracePt t="32786" x="2444750" y="2724150"/>
          <p14:tracePt t="32803" x="2438400" y="2724150"/>
          <p14:tracePt t="32836" x="2432050" y="2724150"/>
          <p14:tracePt t="32853" x="2432050" y="2736850"/>
          <p14:tracePt t="32869" x="2413000" y="2743200"/>
          <p14:tracePt t="32886" x="2393950" y="2755900"/>
          <p14:tracePt t="32903" x="2362200" y="2768600"/>
          <p14:tracePt t="32919" x="2298700" y="2819400"/>
          <p14:tracePt t="32936" x="2266950" y="2851150"/>
          <p14:tracePt t="32953" x="2216150" y="2908300"/>
          <p14:tracePt t="32969" x="2184400" y="2927350"/>
          <p14:tracePt t="32986" x="2171700" y="2952750"/>
          <p14:tracePt t="33003" x="2159000" y="2959100"/>
          <p14:tracePt t="33020" x="2159000" y="2965450"/>
          <p14:tracePt t="33939" x="2159000" y="2959100"/>
          <p14:tracePt t="33947" x="2152650" y="2952750"/>
          <p14:tracePt t="33954" x="2146300" y="2946400"/>
          <p14:tracePt t="33970" x="2146300" y="2933700"/>
          <p14:tracePt t="33986" x="2139950" y="2927350"/>
          <p14:tracePt t="34024" x="2139950" y="2921000"/>
          <p14:tracePt t="34260" x="2139950" y="2908300"/>
          <p14:tracePt t="34266" x="2139950" y="2895600"/>
          <p14:tracePt t="34273" x="2139950" y="2882900"/>
          <p14:tracePt t="34286" x="2139950" y="2863850"/>
          <p14:tracePt t="34303" x="2146300" y="2755900"/>
          <p14:tracePt t="34320" x="2165350" y="2647950"/>
          <p14:tracePt t="34353" x="2279650" y="2355850"/>
          <p14:tracePt t="34386" x="2514600" y="2057400"/>
          <p14:tracePt t="34419" x="2882900" y="1784350"/>
          <p14:tracePt t="34436" x="3073400" y="1663700"/>
          <p14:tracePt t="34453" x="3308350" y="1574800"/>
          <p14:tracePt t="34470" x="3613150" y="1485900"/>
          <p14:tracePt t="34486" x="3810000" y="1460500"/>
          <p14:tracePt t="34503" x="4121150" y="1422400"/>
          <p14:tracePt t="34520" x="4298950" y="1403350"/>
          <p14:tracePt t="34536" x="4451350" y="1416050"/>
          <p14:tracePt t="34553" x="4654550" y="1441450"/>
          <p14:tracePt t="34570" x="4794250" y="1466850"/>
          <p14:tracePt t="34586" x="4965700" y="1530350"/>
          <p14:tracePt t="34603" x="5067300" y="1574800"/>
          <p14:tracePt t="34619" x="5162550" y="1631950"/>
          <p14:tracePt t="34636" x="5289550" y="1714500"/>
          <p14:tracePt t="34653" x="5359400" y="1771650"/>
          <p14:tracePt t="34669" x="5429250" y="1828800"/>
          <p14:tracePt t="34686" x="5454650" y="1854200"/>
          <p14:tracePt t="34703" x="5467350" y="1860550"/>
          <p14:tracePt t="34720" x="5480050" y="1873250"/>
          <p14:tracePt t="34753" x="5473700" y="1866900"/>
          <p14:tracePt t="35175" x="5473700" y="1835150"/>
          <p14:tracePt t="35181" x="5480050" y="1778000"/>
          <p14:tracePt t="35189" x="5499100" y="1733550"/>
          <p14:tracePt t="35203" x="5518150" y="1644650"/>
          <p14:tracePt t="35220" x="5537200" y="1555750"/>
          <p14:tracePt t="35236" x="5549900" y="1473200"/>
          <p14:tracePt t="35238" x="5556250" y="1441450"/>
          <p14:tracePt t="35253" x="5562600" y="1371600"/>
          <p14:tracePt t="35270" x="5562600" y="1314450"/>
          <p14:tracePt t="35303" x="5537200" y="1174750"/>
          <p14:tracePt t="35336" x="5499100" y="1098550"/>
          <p14:tracePt t="35369" x="5454650" y="1035050"/>
          <p14:tracePt t="35386" x="5435600" y="1022350"/>
          <p14:tracePt t="35403" x="5429250" y="1009650"/>
          <p14:tracePt t="35419" x="5429250" y="1003300"/>
          <p14:tracePt t="35453" x="5429250" y="996950"/>
          <p14:tracePt t="35480" x="5441950" y="996950"/>
          <p14:tracePt t="35488" x="5448300" y="990600"/>
          <p14:tracePt t="35503" x="5454650" y="990600"/>
          <p14:tracePt t="35911" x="5435600" y="990600"/>
          <p14:tracePt t="35918" x="5391150" y="990600"/>
          <p14:tracePt t="35925" x="5334000" y="990600"/>
          <p14:tracePt t="35936" x="5295900" y="990600"/>
          <p14:tracePt t="35953" x="5143500" y="990600"/>
          <p14:tracePt t="35970" x="5035550" y="990600"/>
          <p14:tracePt t="35986" x="4927600" y="996950"/>
          <p14:tracePt t="36020" x="4711700" y="1003300"/>
          <p14:tracePt t="36053" x="4540250" y="1041400"/>
          <p14:tracePt t="36086" x="4464050" y="1054100"/>
          <p14:tracePt t="36103" x="4457700" y="1054100"/>
          <p14:tracePt t="36155" x="4464050" y="1054100"/>
          <p14:tracePt t="36162" x="4476750" y="1047750"/>
          <p14:tracePt t="36169" x="4489450" y="1041400"/>
          <p14:tracePt t="36186" x="4552950" y="1009650"/>
          <p14:tracePt t="36203" x="4667250" y="965200"/>
          <p14:tracePt t="36220" x="4762500" y="939800"/>
          <p14:tracePt t="36236" x="4883150" y="914400"/>
          <p14:tracePt t="36238" x="4946650" y="908050"/>
          <p14:tracePt t="36253" x="5105400" y="901700"/>
          <p14:tracePt t="36270" x="5264150" y="901700"/>
          <p14:tracePt t="36286" x="5518150" y="927100"/>
          <p14:tracePt t="36303" x="5683250" y="952500"/>
          <p14:tracePt t="36320" x="5803900" y="984250"/>
          <p14:tracePt t="36336" x="5975350" y="1016000"/>
          <p14:tracePt t="36353" x="6076950" y="1041400"/>
          <p14:tracePt t="36369" x="6178550" y="1047750"/>
          <p14:tracePt t="36386" x="6216650" y="1047750"/>
          <p14:tracePt t="36403" x="6235700" y="1047750"/>
          <p14:tracePt t="36419" x="6254750" y="1041400"/>
          <p14:tracePt t="36436" x="6261100" y="1016000"/>
          <p14:tracePt t="36453" x="6261100" y="990600"/>
          <p14:tracePt t="36469" x="6261100" y="952500"/>
          <p14:tracePt t="36486" x="6248400" y="914400"/>
          <p14:tracePt t="36503" x="6197600" y="831850"/>
          <p14:tracePt t="36519" x="6127750" y="762000"/>
          <p14:tracePt t="36536" x="5975350" y="673100"/>
          <p14:tracePt t="36553" x="5861050" y="622300"/>
          <p14:tracePt t="36570" x="5759450" y="584200"/>
          <p14:tracePt t="36586" x="5556250" y="552450"/>
          <p14:tracePt t="36603" x="5441950" y="539750"/>
          <p14:tracePt t="36620" x="5283200" y="527050"/>
          <p14:tracePt t="36636" x="5194300" y="520700"/>
          <p14:tracePt t="36653" x="5099050" y="520700"/>
          <p14:tracePt t="36670" x="4959350" y="520700"/>
          <p14:tracePt t="36686" x="4902200" y="527050"/>
          <p14:tracePt t="36703" x="4819650" y="558800"/>
          <p14:tracePt t="36720" x="4787900" y="584200"/>
          <p14:tracePt t="36736" x="4756150" y="603250"/>
          <p14:tracePt t="36738" x="4749800" y="609600"/>
          <p14:tracePt t="36753" x="4718050" y="635000"/>
          <p14:tracePt t="36770" x="4705350" y="647700"/>
          <p14:tracePt t="36786" x="4686300" y="666750"/>
          <p14:tracePt t="36803" x="4679950" y="679450"/>
          <p14:tracePt t="36820" x="4673600" y="685800"/>
          <p14:tracePt t="36898" x="4673600" y="692150"/>
          <p14:tracePt t="36912" x="4667250" y="704850"/>
          <p14:tracePt t="36926" x="4667250" y="717550"/>
          <p14:tracePt t="36933" x="4660900" y="736600"/>
          <p14:tracePt t="36939" x="4648200" y="742950"/>
          <p14:tracePt t="36953" x="4641850" y="762000"/>
          <p14:tracePt t="36969" x="4622800" y="806450"/>
          <p14:tracePt t="36986" x="4610100" y="831850"/>
          <p14:tracePt t="37003" x="4603750" y="876300"/>
          <p14:tracePt t="37020" x="4603750" y="901700"/>
          <p14:tracePt t="37037" x="4641850" y="965200"/>
          <p14:tracePt t="37053" x="4679950" y="1016000"/>
          <p14:tracePt t="37069" x="4756150" y="1079500"/>
          <p14:tracePt t="37086" x="4902200" y="1162050"/>
          <p14:tracePt t="37103" x="5041900" y="1212850"/>
          <p14:tracePt t="37120" x="5257800" y="1250950"/>
          <p14:tracePt t="37136" x="5384800" y="1257300"/>
          <p14:tracePt t="37153" x="5518150" y="1238250"/>
          <p14:tracePt t="37169" x="5727700" y="1187450"/>
          <p14:tracePt t="37186" x="5848350" y="1130300"/>
          <p14:tracePt t="37203" x="6013450" y="1028700"/>
          <p14:tracePt t="37220" x="6096000" y="965200"/>
          <p14:tracePt t="37236" x="6159500" y="895350"/>
          <p14:tracePt t="37239" x="6178550" y="876300"/>
          <p14:tracePt t="37253" x="6210300" y="831850"/>
          <p14:tracePt t="37270" x="6223000" y="800100"/>
          <p14:tracePt t="37286" x="6229350" y="742950"/>
          <p14:tracePt t="37303" x="6197600" y="641350"/>
          <p14:tracePt t="37320" x="6153150" y="577850"/>
          <p14:tracePt t="37336" x="6051550" y="482600"/>
          <p14:tracePt t="37353" x="5943600" y="431800"/>
          <p14:tracePt t="37370" x="5727700" y="381000"/>
          <p14:tracePt t="37386" x="5568950" y="374650"/>
          <p14:tracePt t="37403" x="5410200" y="374650"/>
          <p14:tracePt t="37419" x="5143500" y="412750"/>
          <p14:tracePt t="37436" x="4972050" y="469900"/>
          <p14:tracePt t="37454" x="4775200" y="571500"/>
          <p14:tracePt t="37469" x="4660900" y="647700"/>
          <p14:tracePt t="37486" x="4572000" y="711200"/>
          <p14:tracePt t="37503" x="4502150" y="768350"/>
          <p14:tracePt t="37519" x="4489450" y="793750"/>
          <p14:tracePt t="37537" x="4489450" y="831850"/>
          <p14:tracePt t="37553" x="4514850" y="869950"/>
          <p14:tracePt t="37570" x="4552950" y="914400"/>
          <p14:tracePt t="37586" x="4648200" y="1028700"/>
          <p14:tracePt t="37603" x="4737100" y="1130300"/>
          <p14:tracePt t="37620" x="4838700" y="1225550"/>
          <p14:tracePt t="37636" x="4946650" y="1301750"/>
          <p14:tracePt t="37653" x="5073650" y="1365250"/>
          <p14:tracePt t="37669" x="5232400" y="1441450"/>
          <p14:tracePt t="37686" x="5321300" y="1466850"/>
          <p14:tracePt t="37703" x="5391150" y="1485900"/>
          <p14:tracePt t="37720" x="5492750" y="1498600"/>
          <p14:tracePt t="37736" x="5543550" y="1498600"/>
          <p14:tracePt t="37739" x="5562600" y="1498600"/>
          <p14:tracePt t="37753" x="5600700" y="1492250"/>
          <p14:tracePt t="37770" x="5626100" y="1473200"/>
          <p14:tracePt t="37787" x="5664200" y="1460500"/>
          <p14:tracePt t="37803" x="5670550" y="1447800"/>
          <p14:tracePt t="37820" x="5683250" y="1447800"/>
          <p14:tracePt t="38010" x="5676900" y="1447800"/>
          <p14:tracePt t="38613" x="5702300" y="1435100"/>
          <p14:tracePt t="38620" x="5740400" y="1409700"/>
          <p14:tracePt t="38627" x="5784850" y="1397000"/>
          <p14:tracePt t="38636" x="5842000" y="1377950"/>
          <p14:tracePt t="38653" x="5949950" y="1339850"/>
          <p14:tracePt t="38670" x="6115050" y="1301750"/>
          <p14:tracePt t="38686" x="6216650" y="1276350"/>
          <p14:tracePt t="38720" x="6477000" y="1263650"/>
          <p14:tracePt t="38753" x="6635750" y="1270000"/>
          <p14:tracePt t="38786" x="6718300" y="1289050"/>
          <p14:tracePt t="38803" x="6762750" y="1295400"/>
          <p14:tracePt t="38820" x="6781800" y="1295400"/>
          <p14:tracePt t="38836" x="6794500" y="1301750"/>
          <p14:tracePt t="38870" x="6794500" y="1308100"/>
          <p14:tracePt t="38886" x="6800850" y="1327150"/>
          <p14:tracePt t="38903" x="6800850" y="1339850"/>
          <p14:tracePt t="38920" x="6800850" y="1371600"/>
          <p14:tracePt t="38936" x="6800850" y="1390650"/>
          <p14:tracePt t="38953" x="6807200" y="1422400"/>
          <p14:tracePt t="38970" x="6813550" y="1435100"/>
          <p14:tracePt t="38986" x="6819900" y="1460500"/>
          <p14:tracePt t="39003" x="6851650" y="1492250"/>
          <p14:tracePt t="39020" x="6858000" y="1504950"/>
          <p14:tracePt t="39037" x="6889750" y="1536700"/>
          <p14:tracePt t="39053" x="6921500" y="1555750"/>
          <p14:tracePt t="39070" x="6940550" y="1574800"/>
          <p14:tracePt t="39086" x="6978650" y="1593850"/>
          <p14:tracePt t="39103" x="7004050" y="1606550"/>
          <p14:tracePt t="39121" x="7048500" y="1619250"/>
          <p14:tracePt t="39136" x="7092950" y="1625600"/>
          <p14:tracePt t="39153" x="7131050" y="1638300"/>
          <p14:tracePt t="39170" x="7213600" y="1644650"/>
          <p14:tracePt t="39186" x="7245350" y="1644650"/>
          <p14:tracePt t="39203" x="7264400" y="1644650"/>
          <p14:tracePt t="39220" x="7296150" y="1638300"/>
          <p14:tracePt t="39236" x="7308850" y="1638300"/>
          <p14:tracePt t="39260" x="7308850" y="1631950"/>
          <p14:tracePt t="39815" x="7340600" y="1631950"/>
          <p14:tracePt t="39821" x="7385050" y="1631950"/>
          <p14:tracePt t="39829" x="7416800" y="1638300"/>
          <p14:tracePt t="39836" x="7461250" y="1644650"/>
          <p14:tracePt t="39870" x="7696200" y="1714500"/>
          <p14:tracePt t="39903" x="8089900" y="1866900"/>
          <p14:tracePt t="39936" x="8337550" y="2012950"/>
          <p14:tracePt t="39954" x="8432800" y="2063750"/>
          <p14:tracePt t="39969" x="8470900" y="2082800"/>
          <p14:tracePt t="39986" x="8483600" y="2089150"/>
          <p14:tracePt t="40003" x="8489950" y="2089150"/>
          <p14:tracePt t="40023" x="8489950" y="2095500"/>
          <p14:tracePt t="40058" x="8489950" y="2101850"/>
          <p14:tracePt t="40065" x="8483600" y="2101850"/>
          <p14:tracePt t="40072" x="8470900" y="2101850"/>
          <p14:tracePt t="40086" x="8451850" y="2101850"/>
          <p14:tracePt t="40103" x="8413750" y="2101850"/>
          <p14:tracePt t="40121" x="8350250" y="2101850"/>
          <p14:tracePt t="40136" x="8299450" y="2101850"/>
          <p14:tracePt t="40153" x="8242300" y="2101850"/>
          <p14:tracePt t="40170" x="8178800" y="2108200"/>
          <p14:tracePt t="40186" x="8153400" y="2108200"/>
          <p14:tracePt t="40204" x="8121650" y="2101850"/>
          <p14:tracePt t="40220" x="8108950" y="2101850"/>
          <p14:tracePt t="40236" x="8102600" y="2101850"/>
          <p14:tracePt t="40238" x="8096250" y="2101850"/>
          <p14:tracePt t="40253" x="8083550" y="2101850"/>
          <p14:tracePt t="40269" x="8064500" y="2101850"/>
          <p14:tracePt t="40286" x="8020050" y="2101850"/>
          <p14:tracePt t="40303" x="7969250" y="2108200"/>
          <p14:tracePt t="40320" x="7912100" y="2127250"/>
          <p14:tracePt t="40336" x="7797800" y="2152650"/>
          <p14:tracePt t="40353" x="7683500" y="2178050"/>
          <p14:tracePt t="40371" x="7461250" y="2209800"/>
          <p14:tracePt t="40386" x="7296150" y="2228850"/>
          <p14:tracePt t="40403" x="7150100" y="2260600"/>
          <p14:tracePt t="40420" x="6889750" y="2298700"/>
          <p14:tracePt t="40436" x="6731000" y="2324100"/>
          <p14:tracePt t="40453" x="6477000" y="2349500"/>
          <p14:tracePt t="40470" x="6324600" y="2368550"/>
          <p14:tracePt t="40486" x="6203950" y="2381250"/>
          <p14:tracePt t="40503" x="6057900" y="2413000"/>
          <p14:tracePt t="40520" x="5962650" y="2425700"/>
          <p14:tracePt t="40537" x="5848350" y="2451100"/>
          <p14:tracePt t="40553" x="5791200" y="2457450"/>
          <p14:tracePt t="40570" x="5740400" y="2457450"/>
          <p14:tracePt t="40586" x="5689600" y="2463800"/>
          <p14:tracePt t="40603" x="5670550" y="2470150"/>
          <p14:tracePt t="40620" x="5645150" y="2482850"/>
          <p14:tracePt t="40636" x="5632450" y="2489200"/>
          <p14:tracePt t="40653" x="5626100" y="2489200"/>
          <p14:tracePt t="40670" x="5619750" y="2489200"/>
          <p14:tracePt t="41010" x="5626100" y="2489200"/>
          <p14:tracePt t="41017" x="5632450" y="2489200"/>
          <p14:tracePt t="41031" x="5645150" y="2482850"/>
          <p14:tracePt t="41038" x="5651500" y="2482850"/>
          <p14:tracePt t="41053" x="5676900" y="2470150"/>
          <p14:tracePt t="41070" x="5708650" y="2457450"/>
          <p14:tracePt t="41087" x="5778500" y="2425700"/>
          <p14:tracePt t="41120" x="5930900" y="2374900"/>
          <p14:tracePt t="41153" x="6267450" y="2317750"/>
          <p14:tracePt t="41186" x="6724650" y="2311400"/>
          <p14:tracePt t="41203" x="6915150" y="2317750"/>
          <p14:tracePt t="41220" x="7150100" y="2343150"/>
          <p14:tracePt t="41236" x="7296150" y="2349500"/>
          <p14:tracePt t="41238" x="7359650" y="2362200"/>
          <p14:tracePt t="41253" x="7493000" y="2368550"/>
          <p14:tracePt t="41270" x="7620000" y="2368550"/>
          <p14:tracePt t="41287" x="7747000" y="2374900"/>
          <p14:tracePt t="41303" x="7835900" y="2374900"/>
          <p14:tracePt t="41320" x="7899400" y="2381250"/>
          <p14:tracePt t="41336" x="8020050" y="2419350"/>
          <p14:tracePt t="41353" x="8077200" y="2425700"/>
          <p14:tracePt t="41370" x="8128000" y="2425700"/>
          <p14:tracePt t="41386" x="8172450" y="2438400"/>
          <p14:tracePt t="41403" x="8185150" y="2438400"/>
          <p14:tracePt t="41420" x="8204200" y="2444750"/>
          <p14:tracePt t="41436" x="8216900" y="2444750"/>
          <p14:tracePt t="41470" x="8229600" y="2438400"/>
          <p14:tracePt t="41486" x="8235950" y="2438400"/>
          <p14:tracePt t="41593" x="8223250" y="2444750"/>
          <p14:tracePt t="41601" x="8210550" y="2451100"/>
          <p14:tracePt t="41607" x="8204200" y="2463800"/>
          <p14:tracePt t="41620" x="8178800" y="2482850"/>
          <p14:tracePt t="41636" x="8026400" y="2559050"/>
          <p14:tracePt t="41653" x="7886700" y="2628900"/>
          <p14:tracePt t="41670" x="7658100" y="2705100"/>
          <p14:tracePt t="41686" x="7480300" y="2743200"/>
          <p14:tracePt t="41703" x="7296150" y="2774950"/>
          <p14:tracePt t="41720" x="7035800" y="2819400"/>
          <p14:tracePt t="41736" x="6864350" y="2838450"/>
          <p14:tracePt t="41739" x="6794500" y="2844800"/>
          <p14:tracePt t="41753" x="6654800" y="2857500"/>
          <p14:tracePt t="41770" x="6534150" y="2876550"/>
          <p14:tracePt t="41786" x="6413500" y="2889250"/>
          <p14:tracePt t="41803" x="6261100" y="2914650"/>
          <p14:tracePt t="41820" x="6172200" y="2927350"/>
          <p14:tracePt t="41836" x="6083300" y="2959100"/>
          <p14:tracePt t="41853" x="6051550" y="2965450"/>
          <p14:tracePt t="41870" x="6013450" y="2978150"/>
          <p14:tracePt t="41887" x="5994400" y="2997200"/>
          <p14:tracePt t="41903" x="5988050" y="2997200"/>
          <p14:tracePt t="42142" x="5988050" y="2984500"/>
          <p14:tracePt t="42150" x="6007100" y="2984500"/>
          <p14:tracePt t="42157" x="6019800" y="2978150"/>
          <p14:tracePt t="42170" x="6032500" y="2971800"/>
          <p14:tracePt t="42187" x="6127750" y="2933700"/>
          <p14:tracePt t="42203" x="6242050" y="2921000"/>
          <p14:tracePt t="42220" x="6432550" y="2914650"/>
          <p14:tracePt t="42253" x="6686550" y="2895600"/>
          <p14:tracePt t="42255" x="6743700" y="2895600"/>
          <p14:tracePt t="42287" x="6927850" y="2895600"/>
          <p14:tracePt t="42320" x="7112000" y="2908300"/>
          <p14:tracePt t="42337" x="7207250" y="2908300"/>
          <p14:tracePt t="42353" x="7258050" y="2908300"/>
          <p14:tracePt t="42370" x="7302500" y="2901950"/>
          <p14:tracePt t="42386" x="7346950" y="2895600"/>
          <p14:tracePt t="42403" x="7353300" y="2895600"/>
          <p14:tracePt t="42421" x="7359650" y="2895600"/>
          <p14:tracePt t="42453" x="7366000" y="2895600"/>
          <p14:tracePt t="42560" x="7366000" y="2889250"/>
          <p14:tracePt t="42580" x="7366000" y="2882900"/>
          <p14:tracePt t="42587" x="7359650" y="2882900"/>
          <p14:tracePt t="42601" x="7353300" y="2882900"/>
          <p14:tracePt t="42608" x="7353300" y="2876550"/>
          <p14:tracePt t="43027" x="7391400" y="2876550"/>
          <p14:tracePt t="43035" x="7454900" y="2870200"/>
          <p14:tracePt t="43041" x="7518400" y="2870200"/>
          <p14:tracePt t="43053" x="7581900" y="2857500"/>
          <p14:tracePt t="43070" x="7727950" y="2863850"/>
          <p14:tracePt t="43087" x="7804150" y="2870200"/>
          <p14:tracePt t="43104" x="7931150" y="2908300"/>
          <p14:tracePt t="43120" x="8007350" y="2927350"/>
          <p14:tracePt t="43153" x="8128000" y="2971800"/>
          <p14:tracePt t="43187" x="8178800" y="2990850"/>
          <p14:tracePt t="43220" x="8216900" y="3009900"/>
          <p14:tracePt t="43236" x="8223250" y="3016250"/>
          <p14:tracePt t="43292" x="8216900" y="3022600"/>
          <p14:tracePt t="43299" x="8204200" y="3028950"/>
          <p14:tracePt t="43305" x="8197850" y="3035300"/>
          <p14:tracePt t="43320" x="8134350" y="3054350"/>
          <p14:tracePt t="43337" x="8032750" y="3073400"/>
          <p14:tracePt t="43353" x="7893050" y="3098800"/>
          <p14:tracePt t="43370" x="7658100" y="3143250"/>
          <p14:tracePt t="43387" x="7467600" y="3175000"/>
          <p14:tracePt t="43403" x="7207250" y="3213100"/>
          <p14:tracePt t="43420" x="7080250" y="3225800"/>
          <p14:tracePt t="43437" x="6851650" y="3263900"/>
          <p14:tracePt t="43453" x="6724650" y="3276600"/>
          <p14:tracePt t="43470" x="6616700" y="3295650"/>
          <p14:tracePt t="43486" x="6502400" y="3314700"/>
          <p14:tracePt t="43503" x="6432550" y="3327400"/>
          <p14:tracePt t="43520" x="6375400" y="3340100"/>
          <p14:tracePt t="43537" x="6280150" y="3352800"/>
          <p14:tracePt t="43554" x="6242050" y="3365500"/>
          <p14:tracePt t="43570" x="6184900" y="3384550"/>
          <p14:tracePt t="43587" x="6159500" y="3397250"/>
          <p14:tracePt t="43603" x="6146800" y="3403600"/>
          <p14:tracePt t="43620" x="6127750" y="3416300"/>
          <p14:tracePt t="43636" x="6121400" y="3429000"/>
          <p14:tracePt t="43653" x="6108700" y="3448050"/>
          <p14:tracePt t="43670" x="6108700" y="3454400"/>
          <p14:tracePt t="43686" x="6108700" y="3460750"/>
          <p14:tracePt t="43737" x="6108700" y="3467100"/>
          <p14:tracePt t="43757" x="6115050" y="3467100"/>
          <p14:tracePt t="43777" x="6127750" y="3467100"/>
          <p14:tracePt t="43785" x="6134100" y="3467100"/>
          <p14:tracePt t="43792" x="6140450" y="3467100"/>
          <p14:tracePt t="43803" x="6153150" y="3467100"/>
          <p14:tracePt t="43820" x="6203950" y="3460750"/>
          <p14:tracePt t="43837" x="6267450" y="3460750"/>
          <p14:tracePt t="43853" x="6356350" y="3448050"/>
          <p14:tracePt t="43870" x="6521450" y="3435350"/>
          <p14:tracePt t="43887" x="6654800" y="3435350"/>
          <p14:tracePt t="43903" x="6908800" y="3435350"/>
          <p14:tracePt t="43920" x="7035800" y="3429000"/>
          <p14:tracePt t="43936" x="7188200" y="3429000"/>
          <p14:tracePt t="43953" x="7397750" y="3429000"/>
          <p14:tracePt t="43970" x="7512050" y="3429000"/>
          <p14:tracePt t="43986" x="7626350" y="3422650"/>
          <p14:tracePt t="44004" x="7670800" y="3416300"/>
          <p14:tracePt t="44020" x="7696200" y="3409950"/>
          <p14:tracePt t="44037" x="7708900" y="3403600"/>
          <p14:tracePt t="44053" x="7715250" y="3403600"/>
          <p14:tracePt t="44119" x="7715250" y="3397250"/>
          <p14:tracePt t="44147" x="7715250" y="3390900"/>
          <p14:tracePt t="44265" x="7715250" y="3384550"/>
          <p14:tracePt t="44279" x="7715250" y="3378200"/>
          <p14:tracePt t="44286" x="7727950" y="3371850"/>
          <p14:tracePt t="44293" x="7747000" y="3365500"/>
          <p14:tracePt t="44303" x="7759700" y="3359150"/>
          <p14:tracePt t="44320" x="7854950" y="3321050"/>
          <p14:tracePt t="44337" x="7918450" y="3302000"/>
          <p14:tracePt t="44353" x="7981950" y="3276600"/>
          <p14:tracePt t="44370" x="8077200" y="3232150"/>
          <p14:tracePt t="44386" x="8159750" y="3219450"/>
          <p14:tracePt t="44403" x="8312150" y="3200400"/>
          <p14:tracePt t="44420" x="8407400" y="3200400"/>
          <p14:tracePt t="44437" x="8502650" y="3206750"/>
          <p14:tracePt t="44453" x="8604250" y="3225800"/>
          <p14:tracePt t="44470" x="8655050" y="3232150"/>
          <p14:tracePt t="44486" x="8718550" y="3244850"/>
          <p14:tracePt t="44503" x="8756650" y="3263900"/>
          <p14:tracePt t="44520" x="8769350" y="3263900"/>
          <p14:tracePt t="44537" x="8782050" y="3270250"/>
          <p14:tracePt t="44570" x="8775700" y="3276600"/>
          <p14:tracePt t="44587" x="8769350" y="3276600"/>
          <p14:tracePt t="44603" x="8724900" y="3295650"/>
          <p14:tracePt t="44620" x="8585200" y="3359150"/>
          <p14:tracePt t="44637" x="8420100" y="3422650"/>
          <p14:tracePt t="44654" x="8102600" y="3530600"/>
          <p14:tracePt t="44670" x="7804150" y="3606800"/>
          <p14:tracePt t="44687" x="7524750" y="3663950"/>
          <p14:tracePt t="44703" x="7175500" y="3733800"/>
          <p14:tracePt t="44720" x="6972300" y="3765550"/>
          <p14:tracePt t="44737" x="6756400" y="3797300"/>
          <p14:tracePt t="44753" x="6648450" y="3816350"/>
          <p14:tracePt t="44770" x="6540500" y="3829050"/>
          <p14:tracePt t="44786" x="6375400" y="3848100"/>
          <p14:tracePt t="44803" x="6299200" y="3860800"/>
          <p14:tracePt t="44820" x="6223000" y="3873500"/>
          <p14:tracePt t="44837" x="6191250" y="3879850"/>
          <p14:tracePt t="44854" x="6172200" y="3886200"/>
          <p14:tracePt t="44870" x="6159500" y="3886200"/>
          <p14:tracePt t="44887" x="6153150" y="3886200"/>
          <p14:tracePt t="45771" x="6153150" y="3879850"/>
          <p14:tracePt t="45834" x="6146800" y="3879850"/>
          <p14:tracePt t="45889" x="6146800" y="3873500"/>
          <p14:tracePt t="46508" x="6140450" y="3867150"/>
          <p14:tracePt t="47023" x="6134100" y="3867150"/>
          <p14:tracePt t="47030" x="6127750" y="3867150"/>
          <p14:tracePt t="47038" x="6121400" y="3873500"/>
          <p14:tracePt t="47053" x="6102350" y="3879850"/>
          <p14:tracePt t="47070" x="6076950" y="3905250"/>
          <p14:tracePt t="47087" x="6019800" y="3937000"/>
          <p14:tracePt t="47103" x="5975350" y="3962400"/>
          <p14:tracePt t="47137" x="5892800" y="4000500"/>
          <p14:tracePt t="47170" x="5810250" y="4025900"/>
          <p14:tracePt t="47203" x="5740400" y="4038600"/>
          <p14:tracePt t="47220" x="5721350" y="4044950"/>
          <p14:tracePt t="47237" x="5708650" y="4051300"/>
          <p14:tracePt t="47238" x="5689600" y="4057650"/>
          <p14:tracePt t="47253" x="5670550" y="4064000"/>
          <p14:tracePt t="47270" x="5651500" y="4070350"/>
          <p14:tracePt t="47287" x="5613400" y="4095750"/>
          <p14:tracePt t="47303" x="5594350" y="4108450"/>
          <p14:tracePt t="47320" x="5575300" y="4127500"/>
          <p14:tracePt t="47337" x="5543550" y="4152900"/>
          <p14:tracePt t="47353" x="5530850" y="4171950"/>
          <p14:tracePt t="47370" x="5511800" y="4197350"/>
          <p14:tracePt t="47387" x="5499100" y="4210050"/>
          <p14:tracePt t="47403" x="5492750" y="4222750"/>
          <p14:tracePt t="47420" x="5480050" y="4241800"/>
          <p14:tracePt t="47437" x="5473700" y="4260850"/>
          <p14:tracePt t="47453" x="5467350" y="4273550"/>
          <p14:tracePt t="47470" x="5467350" y="4279900"/>
          <p14:tracePt t="47487" x="5467350" y="4292600"/>
          <p14:tracePt t="47503" x="5461000" y="4298950"/>
          <p14:tracePt t="47520" x="5461000" y="4311650"/>
          <p14:tracePt t="47537" x="5467350" y="4324350"/>
          <p14:tracePt t="47553" x="5473700" y="4337050"/>
          <p14:tracePt t="47570" x="5492750" y="4356100"/>
          <p14:tracePt t="47587" x="5524500" y="4381500"/>
          <p14:tracePt t="47603" x="5581650" y="4400550"/>
          <p14:tracePt t="47620" x="5664200" y="4419600"/>
          <p14:tracePt t="47637" x="5721350" y="4425950"/>
          <p14:tracePt t="47653" x="5778500" y="4425950"/>
          <p14:tracePt t="47670" x="5848350" y="4425950"/>
          <p14:tracePt t="47687" x="5905500" y="4400550"/>
          <p14:tracePt t="47703" x="5975350" y="4381500"/>
          <p14:tracePt t="47720" x="6070600" y="4356100"/>
          <p14:tracePt t="47737" x="6134100" y="4343400"/>
          <p14:tracePt t="47753" x="6197600" y="4330700"/>
          <p14:tracePt t="47770" x="6229350" y="4324350"/>
          <p14:tracePt t="47787" x="6248400" y="4324350"/>
          <p14:tracePt t="47803" x="6280150" y="4324350"/>
          <p14:tracePt t="47820" x="6292850" y="4324350"/>
          <p14:tracePt t="47837" x="6299200" y="4324350"/>
          <p14:tracePt t="47940" x="6299200" y="4330700"/>
          <p14:tracePt t="47947" x="6286500" y="4337050"/>
          <p14:tracePt t="47955" x="6273800" y="4343400"/>
          <p14:tracePt t="47970" x="6229350" y="4349750"/>
          <p14:tracePt t="47987" x="6134100" y="4356100"/>
          <p14:tracePt t="48003" x="5981700" y="4356100"/>
          <p14:tracePt t="48020" x="5905500" y="4362450"/>
          <p14:tracePt t="48037" x="5816600" y="4362450"/>
          <p14:tracePt t="48053" x="5721350" y="4362450"/>
          <p14:tracePt t="48070" x="5664200" y="4356100"/>
          <p14:tracePt t="48087" x="5581650" y="4349750"/>
          <p14:tracePt t="48103" x="5549900" y="4349750"/>
          <p14:tracePt t="48120" x="5511800" y="4349750"/>
          <p14:tracePt t="48137" x="5492750" y="4343400"/>
          <p14:tracePt t="48197" x="5499100" y="4337050"/>
          <p14:tracePt t="48204" x="5518150" y="4330700"/>
          <p14:tracePt t="48211" x="5524500" y="4318000"/>
          <p14:tracePt t="48220" x="5549900" y="4305300"/>
          <p14:tracePt t="48237" x="5632450" y="4279900"/>
          <p14:tracePt t="48253" x="5803900" y="4210050"/>
          <p14:tracePt t="48270" x="5937250" y="4171950"/>
          <p14:tracePt t="48287" x="6064250" y="4140200"/>
          <p14:tracePt t="48303" x="6261100" y="4127500"/>
          <p14:tracePt t="48320" x="6350000" y="4140200"/>
          <p14:tracePt t="48337" x="6464300" y="4159250"/>
          <p14:tracePt t="48353" x="6502400" y="4184650"/>
          <p14:tracePt t="48370" x="6540500" y="4210050"/>
          <p14:tracePt t="48387" x="6578600" y="4254500"/>
          <p14:tracePt t="48403" x="6584950" y="4279900"/>
          <p14:tracePt t="48420" x="6584950" y="4324350"/>
          <p14:tracePt t="48437" x="6565900" y="4375150"/>
          <p14:tracePt t="48453" x="6534150" y="4419600"/>
          <p14:tracePt t="48470" x="6438900" y="4502150"/>
          <p14:tracePt t="48487" x="6330950" y="4572000"/>
          <p14:tracePt t="48503" x="6178550" y="4686300"/>
          <p14:tracePt t="48520" x="6070600" y="4737100"/>
          <p14:tracePt t="48537" x="6000750" y="4781550"/>
          <p14:tracePt t="48553" x="5924550" y="4826000"/>
          <p14:tracePt t="48570" x="5899150" y="4838700"/>
          <p14:tracePt t="48587" x="5880100" y="4845050"/>
          <p14:tracePt t="48603" x="5873750" y="4851400"/>
          <p14:tracePt t="48732" x="5880100" y="4851400"/>
          <p14:tracePt t="48753" x="5892800" y="4851400"/>
          <p14:tracePt t="48760" x="5899150" y="4851400"/>
          <p14:tracePt t="48770" x="5905500" y="4851400"/>
          <p14:tracePt t="48787" x="5924550" y="4857750"/>
          <p14:tracePt t="48803" x="5956300" y="4870450"/>
          <p14:tracePt t="48820" x="5981700" y="4870450"/>
          <p14:tracePt t="48837" x="6019800" y="4870450"/>
          <p14:tracePt t="48853" x="6051550" y="4870450"/>
          <p14:tracePt t="48870" x="6083300" y="4864100"/>
          <p14:tracePt t="48887" x="6172200" y="4857750"/>
          <p14:tracePt t="48903" x="6216650" y="4857750"/>
          <p14:tracePt t="48920" x="6299200" y="4845050"/>
          <p14:tracePt t="48937" x="6343650" y="4832350"/>
          <p14:tracePt t="48953" x="6388100" y="4806950"/>
          <p14:tracePt t="48970" x="6496050" y="4762500"/>
          <p14:tracePt t="48987" x="6578600" y="4730750"/>
          <p14:tracePt t="49003" x="6686550" y="4686300"/>
          <p14:tracePt t="49020" x="6750050" y="4654550"/>
          <p14:tracePt t="49037" x="6794500" y="4641850"/>
          <p14:tracePt t="49053" x="6832600" y="4616450"/>
          <p14:tracePt t="49070" x="6858000" y="4616450"/>
          <p14:tracePt t="49087" x="6908800" y="4603750"/>
          <p14:tracePt t="49103" x="6946900" y="4591050"/>
          <p14:tracePt t="49120" x="6972300" y="4584700"/>
          <p14:tracePt t="49137" x="6991350" y="4584700"/>
          <p14:tracePt t="49153" x="6997700" y="4584700"/>
          <p14:tracePt t="49170" x="7004050" y="4584700"/>
          <p14:tracePt t="49581" x="7048500" y="4578350"/>
          <p14:tracePt t="49588" x="7099300" y="4559300"/>
          <p14:tracePt t="49595" x="7175500" y="4552950"/>
          <p14:tracePt t="49603" x="7251700" y="4540250"/>
          <p14:tracePt t="49620" x="7429500" y="4533900"/>
          <p14:tracePt t="49637" x="7651750" y="4533900"/>
          <p14:tracePt t="49653" x="7823200" y="4533900"/>
          <p14:tracePt t="49687" x="8242300" y="4591050"/>
          <p14:tracePt t="49720" x="8578850" y="4654550"/>
          <p14:tracePt t="49753" x="8756650" y="4705350"/>
          <p14:tracePt t="49755" x="8782050" y="4718050"/>
          <p14:tracePt t="49770" x="8820150" y="4737100"/>
          <p14:tracePt t="49787" x="8826500" y="4743450"/>
          <p14:tracePt t="49803" x="8832850" y="4749800"/>
          <p14:tracePt t="49845" x="8826500" y="4749800"/>
          <p14:tracePt t="49853" x="8801100" y="4756150"/>
          <p14:tracePt t="49870" x="8712200" y="4775200"/>
          <p14:tracePt t="49887" x="8464550" y="4826000"/>
          <p14:tracePt t="49903" x="8223250" y="4870450"/>
          <p14:tracePt t="49920" x="7988300" y="4927600"/>
          <p14:tracePt t="49937" x="7702550" y="4984750"/>
          <p14:tracePt t="49953" x="7505700" y="5022850"/>
          <p14:tracePt t="49970" x="7258050" y="5067300"/>
          <p14:tracePt t="49987" x="7118350" y="5086350"/>
          <p14:tracePt t="50004" x="6978650" y="5111750"/>
          <p14:tracePt t="50020" x="6800850" y="5143500"/>
          <p14:tracePt t="50037" x="6711950" y="5175250"/>
          <p14:tracePt t="50053" x="6610350" y="5213350"/>
          <p14:tracePt t="50070" x="6572250" y="5232400"/>
          <p14:tracePt t="50087" x="6540500" y="5245100"/>
          <p14:tracePt t="50103" x="6521450" y="5264150"/>
          <p14:tracePt t="50137" x="6515100" y="5264150"/>
          <p14:tracePt t="50262" x="6527800" y="5264150"/>
          <p14:tracePt t="50269" x="6534150" y="5264150"/>
          <p14:tracePt t="50276" x="6546850" y="5264150"/>
          <p14:tracePt t="50287" x="6553200" y="5264150"/>
          <p14:tracePt t="50303" x="6648450" y="5251450"/>
          <p14:tracePt t="50320" x="6743700" y="5238750"/>
          <p14:tracePt t="50337" x="6864350" y="5226050"/>
          <p14:tracePt t="50353" x="7048500" y="5219700"/>
          <p14:tracePt t="50370" x="7188200" y="5207000"/>
          <p14:tracePt t="50387" x="7359650" y="5207000"/>
          <p14:tracePt t="50403" x="7435850" y="5207000"/>
          <p14:tracePt t="50420" x="7467600" y="5207000"/>
          <p14:tracePt t="50437" x="7486650" y="5207000"/>
          <p14:tracePt t="50453" x="7493000" y="5200650"/>
          <p14:tracePt t="50470" x="7493000" y="5194300"/>
          <p14:tracePt t="50588" x="7486650" y="5200650"/>
          <p14:tracePt t="50707" x="7480300" y="5207000"/>
          <p14:tracePt t="50728" x="7473950" y="5207000"/>
          <p14:tracePt t="50769" x="7467600" y="5207000"/>
          <p14:tracePt t="50797" x="7467600" y="5213350"/>
          <p14:tracePt t="50866" x="7461250" y="5219700"/>
          <p14:tracePt t="50908" x="7454900" y="5219700"/>
          <p14:tracePt t="50915" x="7448550" y="5219700"/>
          <p14:tracePt t="50922" x="7442200" y="5226050"/>
          <p14:tracePt t="50937" x="7423150" y="5238750"/>
          <p14:tracePt t="50953" x="7385050" y="5251450"/>
          <p14:tracePt t="50970" x="7315200" y="5283200"/>
          <p14:tracePt t="50987" x="7258050" y="5314950"/>
          <p14:tracePt t="51003" x="7181850" y="5340350"/>
          <p14:tracePt t="51020" x="7054850" y="5397500"/>
          <p14:tracePt t="51037" x="6953250" y="5435600"/>
          <p14:tracePt t="51054" x="6807200" y="5480050"/>
          <p14:tracePt t="51070" x="6724650" y="5511800"/>
          <p14:tracePt t="51087" x="6642100" y="5530850"/>
          <p14:tracePt t="51103" x="6540500" y="5562600"/>
          <p14:tracePt t="51120" x="6477000" y="5581650"/>
          <p14:tracePt t="51138" x="6394450" y="5594350"/>
          <p14:tracePt t="51153" x="6350000" y="5607050"/>
          <p14:tracePt t="51170" x="6311900" y="5613400"/>
          <p14:tracePt t="51187" x="6280150" y="5619750"/>
          <p14:tracePt t="51203" x="6267450" y="5626100"/>
          <p14:tracePt t="51220" x="6261100" y="5626100"/>
          <p14:tracePt t="51339" x="6267450" y="5626100"/>
          <p14:tracePt t="51360" x="6286500" y="5626100"/>
          <p14:tracePt t="51367" x="6299200" y="5626100"/>
          <p14:tracePt t="51374" x="6330950" y="5626100"/>
          <p14:tracePt t="51387" x="6369050" y="5626100"/>
          <p14:tracePt t="51403" x="6489700" y="5632450"/>
          <p14:tracePt t="51420" x="6559550" y="5645150"/>
          <p14:tracePt t="51437" x="6680200" y="5670550"/>
          <p14:tracePt t="51453" x="6781800" y="5695950"/>
          <p14:tracePt t="51470" x="6870700" y="5721350"/>
          <p14:tracePt t="51487" x="6985000" y="5740400"/>
          <p14:tracePt t="51503" x="7067550" y="5759450"/>
          <p14:tracePt t="51520" x="7131050" y="5765800"/>
          <p14:tracePt t="51537" x="7162800" y="5765800"/>
          <p14:tracePt t="51553" x="7175500" y="5772150"/>
          <p14:tracePt t="51570" x="7188200" y="5772150"/>
          <p14:tracePt t="52069" x="7226300" y="5759450"/>
          <p14:tracePt t="52076" x="7277100" y="5746750"/>
          <p14:tracePt t="52087" x="7327900" y="5727700"/>
          <p14:tracePt t="52104" x="7505700" y="5683250"/>
          <p14:tracePt t="52120" x="7632700" y="5657850"/>
          <p14:tracePt t="52137" x="7759700" y="5651500"/>
          <p14:tracePt t="52154" x="7943850" y="5651500"/>
          <p14:tracePt t="52170" x="8051800" y="5651500"/>
          <p14:tracePt t="52204" x="8280400" y="5689600"/>
          <p14:tracePt t="52237" x="8388350" y="5715000"/>
          <p14:tracePt t="52270" x="8413750" y="5721350"/>
          <p14:tracePt t="52287" x="8420100" y="5721350"/>
          <p14:tracePt t="52320" x="8420100" y="5727700"/>
          <p14:tracePt t="52337" x="8420100" y="5734050"/>
          <p14:tracePt t="52353" x="8394700" y="5740400"/>
          <p14:tracePt t="52370" x="8350250" y="5759450"/>
          <p14:tracePt t="52387" x="8255000" y="5797550"/>
          <p14:tracePt t="52403" x="8083550" y="5842000"/>
          <p14:tracePt t="52420" x="7937500" y="5873750"/>
          <p14:tracePt t="52437" x="7696200" y="5905500"/>
          <p14:tracePt t="52453" x="7543800" y="5924550"/>
          <p14:tracePt t="52470" x="7372350" y="5937250"/>
          <p14:tracePt t="52487" x="7105650" y="5981700"/>
          <p14:tracePt t="52503" x="6946900" y="6000750"/>
          <p14:tracePt t="52520" x="6750050" y="6038850"/>
          <p14:tracePt t="52537" x="6648450" y="6057900"/>
          <p14:tracePt t="52554" x="6546850" y="6076950"/>
          <p14:tracePt t="52570" x="6464300" y="6096000"/>
          <p14:tracePt t="52587" x="6426200" y="6108700"/>
          <p14:tracePt t="52603" x="6394450" y="6115050"/>
          <p14:tracePt t="52620" x="6381750" y="6121400"/>
          <p14:tracePt t="52637" x="6381750" y="6127750"/>
          <p14:tracePt t="52708" x="6375400" y="6127750"/>
          <p14:tracePt t="53262" x="6356350" y="6134100"/>
          <p14:tracePt t="53269" x="6330950" y="6159500"/>
          <p14:tracePt t="53276" x="6305550" y="6191250"/>
          <p14:tracePt t="53287" x="6273800" y="6216650"/>
          <p14:tracePt t="53304" x="6203950" y="6292850"/>
          <p14:tracePt t="53320" x="6172200" y="6330950"/>
          <p14:tracePt t="53337" x="6140450" y="6369050"/>
          <p14:tracePt t="53370" x="6083300" y="6445250"/>
          <p14:tracePt t="53404" x="6038850" y="6508750"/>
          <p14:tracePt t="53437" x="6026150" y="6540500"/>
          <p14:tracePt t="53454" x="6026150" y="6553200"/>
          <p14:tracePt t="53470" x="6026150" y="6559550"/>
          <p14:tracePt t="53503" x="6026150" y="6565900"/>
          <p14:tracePt t="53568" x="6019800" y="6565900"/>
          <p14:tracePt t="53686" x="6019800" y="6559550"/>
          <p14:tracePt t="53757" x="6019800" y="6553200"/>
          <p14:tracePt t="53867" x="6013450" y="6553200"/>
          <p14:tracePt t="54110" x="6019800" y="6546850"/>
          <p14:tracePt t="54125" x="6019800" y="6540500"/>
          <p14:tracePt t="54131" x="6026150" y="6534150"/>
          <p14:tracePt t="54138" x="6032500" y="6534150"/>
          <p14:tracePt t="54170" x="6057900" y="6521450"/>
          <p14:tracePt t="54204" x="6083300" y="6515100"/>
          <p14:tracePt t="54749" x="6096000" y="6470650"/>
          <p14:tracePt t="54757" x="6108700" y="6407150"/>
          <p14:tracePt t="54763" x="6127750" y="6350000"/>
          <p14:tracePt t="54770" x="6140450" y="6280150"/>
          <p14:tracePt t="54787" x="6184900" y="6153150"/>
          <p14:tracePt t="54804" x="6216650" y="6038850"/>
          <p14:tracePt t="54820" x="6286500" y="5810250"/>
          <p14:tracePt t="54854" x="6400800" y="5416550"/>
          <p14:tracePt t="54887" x="6521450" y="5118100"/>
          <p14:tracePt t="54920" x="6654800" y="4781550"/>
          <p14:tracePt t="54937" x="6724650" y="4654550"/>
          <p14:tracePt t="54954" x="6756400" y="4597400"/>
          <p14:tracePt t="54970" x="6800850" y="4546600"/>
          <p14:tracePt t="54987" x="6851650" y="4489450"/>
          <p14:tracePt t="55004" x="6883400" y="4464050"/>
          <p14:tracePt t="55020" x="6927850" y="4425950"/>
          <p14:tracePt t="55037" x="6934200" y="4413250"/>
          <p14:tracePt t="55322" x="6940550" y="4375150"/>
          <p14:tracePt t="55330" x="6946900" y="4305300"/>
          <p14:tracePt t="55337" x="6965950" y="4235450"/>
          <p14:tracePt t="55354" x="6978650" y="4051300"/>
          <p14:tracePt t="55370" x="7016750" y="3765550"/>
          <p14:tracePt t="55387" x="7035800" y="3543300"/>
          <p14:tracePt t="55404" x="7042150" y="3371850"/>
          <p14:tracePt t="55420" x="7042150" y="3149600"/>
          <p14:tracePt t="55437" x="7023100" y="3009900"/>
          <p14:tracePt t="55454" x="6991350" y="2832100"/>
          <p14:tracePt t="55470" x="6959600" y="2755900"/>
          <p14:tracePt t="55488" x="6940550" y="2692400"/>
          <p14:tracePt t="55504" x="6877050" y="2603500"/>
          <p14:tracePt t="55520" x="6832600" y="2552700"/>
          <p14:tracePt t="55537" x="6756400" y="2508250"/>
          <p14:tracePt t="55554" x="6699250" y="2495550"/>
          <p14:tracePt t="55570" x="6642100" y="2489200"/>
          <p14:tracePt t="55587" x="6559550" y="2508250"/>
          <p14:tracePt t="55604" x="6483350" y="2546350"/>
          <p14:tracePt t="55620" x="6356350" y="2622550"/>
          <p14:tracePt t="55637" x="6248400" y="2686050"/>
          <p14:tracePt t="55654" x="6153150" y="2755900"/>
          <p14:tracePt t="55670" x="6019800" y="2914650"/>
          <p14:tracePt t="55687" x="5956300" y="3048000"/>
          <p14:tracePt t="55704" x="5905500" y="3162300"/>
          <p14:tracePt t="55720" x="5842000" y="3371850"/>
          <p14:tracePt t="55737" x="5803900" y="3536950"/>
          <p14:tracePt t="55739" x="5797550" y="3606800"/>
          <p14:tracePt t="55754" x="5784850" y="3759200"/>
          <p14:tracePt t="55770" x="5791200" y="3905250"/>
          <p14:tracePt t="55787" x="5803900" y="4038600"/>
          <p14:tracePt t="55804" x="5867400" y="4292600"/>
          <p14:tracePt t="55820" x="5924550" y="4432300"/>
          <p14:tracePt t="55837" x="6057900" y="4616450"/>
          <p14:tracePt t="55854" x="6197600" y="4737100"/>
          <p14:tracePt t="55870" x="6394450" y="4870450"/>
          <p14:tracePt t="55887" x="6477000" y="4921250"/>
          <p14:tracePt t="55904" x="6546850" y="4946650"/>
          <p14:tracePt t="55920" x="6661150" y="4953000"/>
          <p14:tracePt t="55937" x="6750050" y="4921250"/>
          <p14:tracePt t="55954" x="6819900" y="4883150"/>
          <p14:tracePt t="55970" x="6915150" y="4749800"/>
          <p14:tracePt t="55987" x="6959600" y="4635500"/>
          <p14:tracePt t="56004" x="7016750" y="4445000"/>
          <p14:tracePt t="56020" x="7029450" y="4286250"/>
          <p14:tracePt t="56037" x="7029450" y="4013200"/>
          <p14:tracePt t="56054" x="7023100" y="3854450"/>
          <p14:tracePt t="56070" x="6997700" y="3663950"/>
          <p14:tracePt t="56087" x="6959600" y="3467100"/>
          <p14:tracePt t="56104" x="6908800" y="3340100"/>
          <p14:tracePt t="56121" x="6832600" y="3168650"/>
          <p14:tracePt t="56137" x="6769100" y="3073400"/>
          <p14:tracePt t="56154" x="6718300" y="2990850"/>
          <p14:tracePt t="56170" x="6629400" y="2901950"/>
          <p14:tracePt t="56187" x="6591300" y="2876550"/>
          <p14:tracePt t="56204" x="6534150" y="2851150"/>
          <p14:tracePt t="56220" x="6496050" y="2838450"/>
          <p14:tracePt t="56237" x="6470650" y="2832100"/>
          <p14:tracePt t="56254" x="6413500" y="2832100"/>
          <p14:tracePt t="56270" x="6388100" y="2832100"/>
          <p14:tracePt t="56287" x="6324600" y="2844800"/>
          <p14:tracePt t="56304" x="6292850" y="2857500"/>
          <p14:tracePt t="56320" x="6254750" y="2876550"/>
          <p14:tracePt t="56337" x="6216650" y="2914650"/>
          <p14:tracePt t="56354" x="6184900" y="2965450"/>
          <p14:tracePt t="56371" x="6153150" y="3041650"/>
          <p14:tracePt t="56387" x="6127750" y="3111500"/>
          <p14:tracePt t="56404" x="6121400" y="3168650"/>
          <p14:tracePt t="56420" x="6115050" y="3333750"/>
          <p14:tracePt t="56437" x="6115050" y="3448050"/>
          <p14:tracePt t="56454" x="6127750" y="3651250"/>
          <p14:tracePt t="56470" x="6140450" y="3771900"/>
          <p14:tracePt t="56487" x="6159500" y="3911600"/>
          <p14:tracePt t="56504" x="6197600" y="4114800"/>
          <p14:tracePt t="56520" x="6242050" y="4229100"/>
          <p14:tracePt t="56537" x="6311900" y="4343400"/>
          <p14:tracePt t="56554" x="6369050" y="4381500"/>
          <p14:tracePt t="56570" x="6419850" y="4419600"/>
          <p14:tracePt t="56587" x="6489700" y="4451350"/>
          <p14:tracePt t="56604" x="6540500" y="4457700"/>
          <p14:tracePt t="56621" x="6584950" y="4451350"/>
          <p14:tracePt t="56637" x="6623050" y="4419600"/>
          <p14:tracePt t="56654" x="6648450" y="4387850"/>
          <p14:tracePt t="56670" x="6699250" y="4324350"/>
          <p14:tracePt t="56687" x="6743700" y="4260850"/>
          <p14:tracePt t="56704" x="6781800" y="4171950"/>
          <p14:tracePt t="56721" x="6826250" y="4025900"/>
          <p14:tracePt t="56737" x="6845300" y="3930650"/>
          <p14:tracePt t="56754" x="6845300" y="3790950"/>
          <p14:tracePt t="56771" x="6845300" y="3683000"/>
          <p14:tracePt t="56787" x="6819900" y="3594100"/>
          <p14:tracePt t="56804" x="6775450" y="3460750"/>
          <p14:tracePt t="56821" x="6756400" y="3416300"/>
          <p14:tracePt t="56837" x="6724650" y="3371850"/>
          <p14:tracePt t="56854" x="6705600" y="3365500"/>
          <p14:tracePt t="56871" x="6686550" y="3352800"/>
          <p14:tracePt t="56887" x="6654800" y="3340100"/>
          <p14:tracePt t="56904" x="6642100" y="3340100"/>
          <p14:tracePt t="56921" x="6610350" y="3346450"/>
          <p14:tracePt t="56937" x="6584950" y="3346450"/>
          <p14:tracePt t="56954" x="6572250" y="3346450"/>
          <p14:tracePt t="56971" x="6553200" y="3352800"/>
          <p14:tracePt t="56987" x="6546850" y="3352800"/>
          <p14:tracePt t="57005" x="6546850" y="3359150"/>
          <p14:tracePt t="57067" x="6546850" y="3365500"/>
          <p14:tracePt t="57310" x="6540500" y="3359150"/>
          <p14:tracePt t="60684" x="6534150" y="3352800"/>
          <p14:tracePt t="60691" x="6508750" y="3333750"/>
          <p14:tracePt t="60704" x="6489700" y="3314700"/>
          <p14:tracePt t="60721" x="6381750" y="3251200"/>
          <p14:tracePt t="60738" x="6267450" y="3213100"/>
          <p14:tracePt t="60741" x="6197600" y="3187700"/>
          <p14:tracePt t="60754" x="6057900" y="3124200"/>
          <p14:tracePt t="60771" x="5848350" y="3054350"/>
          <p14:tracePt t="60804" x="5327650" y="2844800"/>
          <p14:tracePt t="60838" x="4629150" y="2546350"/>
          <p14:tracePt t="60871" x="3854450" y="2292350"/>
          <p14:tracePt t="60888" x="3549650" y="2203450"/>
          <p14:tracePt t="60904" x="3295650" y="2146300"/>
          <p14:tracePt t="60921" x="2978150" y="2089150"/>
          <p14:tracePt t="60938" x="2819400" y="2076450"/>
          <p14:tracePt t="60955" x="2654300" y="2051050"/>
          <p14:tracePt t="60971" x="2597150" y="2038350"/>
          <p14:tracePt t="60988" x="2540000" y="2032000"/>
          <p14:tracePt t="61004" x="2476500" y="2025650"/>
          <p14:tracePt t="61021" x="2451100" y="2019300"/>
          <p14:tracePt t="61038" x="2432050" y="2012950"/>
          <p14:tracePt t="61107" x="2438400" y="2012950"/>
          <p14:tracePt t="61143" x="2444750" y="2012950"/>
          <p14:tracePt t="61150" x="2451100" y="2012950"/>
          <p14:tracePt t="61156" x="2457450" y="2006600"/>
          <p14:tracePt t="61171" x="2470150" y="1993900"/>
          <p14:tracePt t="61188" x="2489200" y="1987550"/>
          <p14:tracePt t="61205" x="2520950" y="1974850"/>
          <p14:tracePt t="61221" x="2540000" y="1955800"/>
          <p14:tracePt t="61238" x="2565400" y="1943100"/>
          <p14:tracePt t="61240" x="2584450" y="1930400"/>
          <p14:tracePt t="61254" x="2597150" y="1917700"/>
          <p14:tracePt t="62602" x="2590800" y="1917700"/>
          <p14:tracePt t="62609" x="2578100" y="1917700"/>
          <p14:tracePt t="62621" x="2559050" y="1911350"/>
          <p14:tracePt t="62638" x="2533650" y="1905000"/>
          <p14:tracePt t="62655" x="2501900" y="1892300"/>
          <p14:tracePt t="62671" x="2476500" y="1885950"/>
          <p14:tracePt t="62688" x="2432050" y="1866900"/>
          <p14:tracePt t="62705" x="2393950" y="1860550"/>
          <p14:tracePt t="62738" x="2266950" y="1860550"/>
          <p14:tracePt t="62740" x="2235200" y="1860550"/>
          <p14:tracePt t="62771" x="2120900" y="1860550"/>
          <p14:tracePt t="62804" x="2000250" y="1866900"/>
          <p14:tracePt t="62821" x="1968500" y="1873250"/>
          <p14:tracePt t="62837" x="1905000" y="1885950"/>
          <p14:tracePt t="62855" x="1860550" y="1898650"/>
          <p14:tracePt t="62871" x="1816100" y="1911350"/>
          <p14:tracePt t="62888" x="1765300" y="1930400"/>
          <p14:tracePt t="62905" x="1733550" y="1955800"/>
          <p14:tracePt t="62921" x="1689100" y="2000250"/>
          <p14:tracePt t="62938" x="1657350" y="2038350"/>
          <p14:tracePt t="62955" x="1638300" y="2070100"/>
          <p14:tracePt t="62971" x="1612900" y="2114550"/>
          <p14:tracePt t="62988" x="1593850" y="2139950"/>
          <p14:tracePt t="63005" x="1581150" y="2190750"/>
          <p14:tracePt t="63021" x="1568450" y="2209800"/>
          <p14:tracePt t="63038" x="1568450" y="2235200"/>
          <p14:tracePt t="63054" x="1562100" y="2279650"/>
          <p14:tracePt t="63071" x="1555750" y="2317750"/>
          <p14:tracePt t="63088" x="1562100" y="2374900"/>
          <p14:tracePt t="63105" x="1574800" y="2413000"/>
          <p14:tracePt t="63121" x="1593850" y="2451100"/>
          <p14:tracePt t="63137" x="1625600" y="2501900"/>
          <p14:tracePt t="63154" x="1670050" y="2533650"/>
          <p14:tracePt t="63172" x="1752600" y="2590800"/>
          <p14:tracePt t="63188" x="1847850" y="2647950"/>
          <p14:tracePt t="63205" x="1943100" y="2705100"/>
          <p14:tracePt t="63221" x="2082800" y="2774950"/>
          <p14:tracePt t="63237" x="2165350" y="2819400"/>
          <p14:tracePt t="63254" x="2292350" y="2844800"/>
          <p14:tracePt t="63271" x="2387600" y="2844800"/>
          <p14:tracePt t="63287" x="2489200" y="2844800"/>
          <p14:tracePt t="63304" x="2622550" y="2794000"/>
          <p14:tracePt t="63321" x="2705100" y="2724150"/>
          <p14:tracePt t="63337" x="2800350" y="2628900"/>
          <p14:tracePt t="63354" x="2870200" y="2559050"/>
          <p14:tracePt t="63371" x="2921000" y="2489200"/>
          <p14:tracePt t="63388" x="2978150" y="2362200"/>
          <p14:tracePt t="63404" x="3009900" y="2273300"/>
          <p14:tracePt t="63421" x="3028950" y="2139950"/>
          <p14:tracePt t="63438" x="3041650" y="2057400"/>
          <p14:tracePt t="63454" x="3041650" y="1993900"/>
          <p14:tracePt t="63471" x="3009900" y="1873250"/>
          <p14:tracePt t="63488" x="2971800" y="1778000"/>
          <p14:tracePt t="63504" x="2901950" y="1676400"/>
          <p14:tracePt t="63521" x="2870200" y="1625600"/>
          <p14:tracePt t="63537" x="2825750" y="1574800"/>
          <p14:tracePt t="63554" x="2762250" y="1524000"/>
          <p14:tracePt t="63571" x="2724150" y="1504950"/>
          <p14:tracePt t="63587" x="2647950" y="1460500"/>
          <p14:tracePt t="63604" x="2590800" y="1447800"/>
          <p14:tracePt t="63621" x="2520950" y="1441450"/>
          <p14:tracePt t="63638" x="2438400" y="1441450"/>
          <p14:tracePt t="63654" x="2387600" y="1441450"/>
          <p14:tracePt t="63671" x="2311400" y="1466850"/>
          <p14:tracePt t="63688" x="2273300" y="1485900"/>
          <p14:tracePt t="63704" x="2247900" y="1504950"/>
          <p14:tracePt t="63721" x="2190750" y="1543050"/>
          <p14:tracePt t="63738" x="2146300" y="1587500"/>
          <p14:tracePt t="63740" x="2133600" y="1600200"/>
          <p14:tracePt t="63755" x="2089150" y="1651000"/>
          <p14:tracePt t="63771" x="2057400" y="1682750"/>
          <p14:tracePt t="63788" x="2032000" y="1727200"/>
          <p14:tracePt t="63804" x="1993900" y="1797050"/>
          <p14:tracePt t="63821" x="1974850" y="1847850"/>
          <p14:tracePt t="63838" x="1949450" y="1917700"/>
          <p14:tracePt t="63854" x="1936750" y="1949450"/>
          <p14:tracePt t="63871" x="1936750" y="2000250"/>
          <p14:tracePt t="63888" x="1943100" y="2082800"/>
          <p14:tracePt t="63905" x="1955800" y="2146300"/>
          <p14:tracePt t="63921" x="1981200" y="2228850"/>
          <p14:tracePt t="63938" x="2019300" y="2324100"/>
          <p14:tracePt t="63954" x="2044700" y="2381250"/>
          <p14:tracePt t="63971" x="2089150" y="2457450"/>
          <p14:tracePt t="63988" x="2114550" y="2495550"/>
          <p14:tracePt t="64004" x="2159000" y="2540000"/>
          <p14:tracePt t="64021" x="2203450" y="2584450"/>
          <p14:tracePt t="64038" x="2241550" y="2616200"/>
          <p14:tracePt t="64054" x="2286000" y="2654300"/>
          <p14:tracePt t="64071" x="2324100" y="2679700"/>
          <p14:tracePt t="64088" x="2387600" y="2705100"/>
          <p14:tracePt t="64105" x="2444750" y="2711450"/>
          <p14:tracePt t="64121" x="2501900" y="2717800"/>
          <p14:tracePt t="64138" x="2571750" y="2717800"/>
          <p14:tracePt t="64154" x="2616200" y="2698750"/>
          <p14:tracePt t="64172" x="2673350" y="2622550"/>
          <p14:tracePt t="64188" x="2711450" y="2552700"/>
          <p14:tracePt t="64205" x="2749550" y="2470150"/>
          <p14:tracePt t="64221" x="2781300" y="2349500"/>
          <p14:tracePt t="64238" x="2800350" y="2292350"/>
          <p14:tracePt t="64254" x="2806700" y="2222500"/>
          <p14:tracePt t="64271" x="2806700" y="2114550"/>
          <p14:tracePt t="64288" x="2794000" y="2051050"/>
          <p14:tracePt t="64304" x="2755900" y="1943100"/>
          <p14:tracePt t="64321" x="2717800" y="1885950"/>
          <p14:tracePt t="64337" x="2679700" y="1828800"/>
          <p14:tracePt t="64354" x="2609850" y="1765300"/>
          <p14:tracePt t="64371" x="2578100" y="1727200"/>
          <p14:tracePt t="64388" x="2489200" y="1695450"/>
          <p14:tracePt t="64405" x="2432050" y="1682750"/>
          <p14:tracePt t="64421" x="2374900" y="1682750"/>
          <p14:tracePt t="64438" x="2298700" y="1701800"/>
          <p14:tracePt t="64454" x="2235200" y="1727200"/>
          <p14:tracePt t="64471" x="2184400" y="1758950"/>
          <p14:tracePt t="64488" x="2089150" y="1841500"/>
          <p14:tracePt t="64504" x="2038350" y="1892300"/>
          <p14:tracePt t="64521" x="1981200" y="1962150"/>
          <p14:tracePt t="64538" x="1955800" y="2019300"/>
          <p14:tracePt t="64554" x="1924050" y="2101850"/>
          <p14:tracePt t="64571" x="1905000" y="2146300"/>
          <p14:tracePt t="64588" x="1898650" y="2178050"/>
          <p14:tracePt t="64604" x="1898650" y="2216150"/>
          <p14:tracePt t="64621" x="1898650" y="2228850"/>
          <p14:tracePt t="64637" x="1898650" y="2235200"/>
          <p14:tracePt t="64655" x="1898650" y="2241550"/>
          <p14:tracePt t="64694" x="1898650" y="2247900"/>
          <p14:tracePt t="64707" x="1898650" y="2254250"/>
          <p14:tracePt t="64721" x="1911350" y="2260600"/>
          <p14:tracePt t="64738" x="1911350" y="2266950"/>
          <p14:tracePt t="64755" x="1917700" y="2273300"/>
          <p14:tracePt t="65621" x="1917700" y="2298700"/>
          <p14:tracePt t="65628" x="1905000" y="2336800"/>
          <p14:tracePt t="65638" x="1892300" y="2374900"/>
          <p14:tracePt t="65655" x="1866900" y="2444750"/>
          <p14:tracePt t="65671" x="1835150" y="2546350"/>
          <p14:tracePt t="65688" x="1816100" y="2616200"/>
          <p14:tracePt t="65704" x="1778000" y="2698750"/>
          <p14:tracePt t="65721" x="1771650" y="2743200"/>
          <p14:tracePt t="65755" x="1765300" y="2863850"/>
          <p14:tracePt t="65788" x="1765300" y="2959100"/>
          <p14:tracePt t="65821" x="1790700" y="3016250"/>
          <p14:tracePt t="65838" x="1816100" y="3054350"/>
          <p14:tracePt t="65855" x="1847850" y="3086100"/>
          <p14:tracePt t="65871" x="1898650" y="3136900"/>
          <p14:tracePt t="65888" x="1936750" y="3175000"/>
          <p14:tracePt t="65904" x="1981200" y="3200400"/>
          <p14:tracePt t="65921" x="2070100" y="3225800"/>
          <p14:tracePt t="65938" x="2127250" y="3225800"/>
          <p14:tracePt t="65954" x="2209800" y="3225800"/>
          <p14:tracePt t="65971" x="2260600" y="3200400"/>
          <p14:tracePt t="65988" x="2317750" y="3149600"/>
          <p14:tracePt t="66005" x="2387600" y="3073400"/>
          <p14:tracePt t="66021" x="2463800" y="2990850"/>
          <p14:tracePt t="66038" x="2546350" y="2806700"/>
          <p14:tracePt t="66055" x="2584450" y="2686050"/>
          <p14:tracePt t="66071" x="2609850" y="2565400"/>
          <p14:tracePt t="66088" x="2622550" y="2393950"/>
          <p14:tracePt t="66105" x="2622550" y="2273300"/>
          <p14:tracePt t="66121" x="2609850" y="2165350"/>
          <p14:tracePt t="66138" x="2552700" y="2019300"/>
          <p14:tracePt t="66155" x="2495550" y="1911350"/>
          <p14:tracePt t="66171" x="2400300" y="1778000"/>
          <p14:tracePt t="66188" x="2324100" y="1689100"/>
          <p14:tracePt t="66204" x="2190750" y="1600200"/>
          <p14:tracePt t="66221" x="2095500" y="1555750"/>
          <p14:tracePt t="66238" x="1987550" y="1536700"/>
          <p14:tracePt t="66254" x="1835150" y="1517650"/>
          <p14:tracePt t="66271" x="1765300" y="1524000"/>
          <p14:tracePt t="66288" x="1644650" y="1581150"/>
          <p14:tracePt t="66305" x="1562100" y="1631950"/>
          <p14:tracePt t="66321" x="1485900" y="1701800"/>
          <p14:tracePt t="66338" x="1390650" y="1816100"/>
          <p14:tracePt t="66355" x="1346200" y="1898650"/>
          <p14:tracePt t="66371" x="1314450" y="2032000"/>
          <p14:tracePt t="66388" x="1301750" y="2146300"/>
          <p14:tracePt t="66405" x="1301750" y="2260600"/>
          <p14:tracePt t="66421" x="1308100" y="2425700"/>
          <p14:tracePt t="66438" x="1333500" y="2533650"/>
          <p14:tracePt t="66455" x="1390650" y="2705100"/>
          <p14:tracePt t="66471" x="1428750" y="2794000"/>
          <p14:tracePt t="66488" x="1473200" y="2870200"/>
          <p14:tracePt t="66504" x="1530350" y="2927350"/>
          <p14:tracePt t="66522" x="1549400" y="2946400"/>
          <p14:tracePt t="66538" x="1581150" y="2959100"/>
          <p14:tracePt t="66555" x="1593850" y="2965450"/>
          <p14:tracePt t="66571" x="1619250" y="2971800"/>
          <p14:tracePt t="66588" x="1663700" y="2971800"/>
          <p14:tracePt t="66605" x="1695450" y="2965450"/>
          <p14:tracePt t="66621" x="1727200" y="2959100"/>
          <p14:tracePt t="66638" x="1746250" y="2946400"/>
          <p14:tracePt t="66654" x="1758950" y="2933700"/>
          <p14:tracePt t="66671" x="1778000" y="2908300"/>
          <p14:tracePt t="66688" x="1797050" y="2889250"/>
          <p14:tracePt t="66704" x="1822450" y="2838450"/>
          <p14:tracePt t="66721" x="1835150" y="2806700"/>
          <p14:tracePt t="66738" x="1841500" y="2762250"/>
          <p14:tracePt t="66740" x="1841500" y="2743200"/>
          <p14:tracePt t="66755" x="1841500" y="2692400"/>
          <p14:tracePt t="66771" x="1835150" y="2635250"/>
          <p14:tracePt t="66788" x="1816100" y="2578100"/>
          <p14:tracePt t="66805" x="1790700" y="2546350"/>
          <p14:tracePt t="66821" x="1765300" y="2520950"/>
          <p14:tracePt t="66838" x="1739900" y="2476500"/>
          <p14:tracePt t="66855" x="1720850" y="2457450"/>
          <p14:tracePt t="66871" x="1701800" y="2444750"/>
          <p14:tracePt t="66888" x="1695450" y="2438400"/>
          <p14:tracePt t="66905" x="1682750" y="2432050"/>
          <p14:tracePt t="66921" x="1676400" y="2432050"/>
          <p14:tracePt t="66954" x="1670050" y="2432050"/>
          <p14:tracePt t="66997" x="1670050" y="2438400"/>
          <p14:tracePt t="67678" x="1670050" y="2419350"/>
          <p14:tracePt t="67685" x="1676400" y="2381250"/>
          <p14:tracePt t="67692" x="1701800" y="2324100"/>
          <p14:tracePt t="67704" x="1727200" y="2279650"/>
          <p14:tracePt t="67721" x="1803400" y="2120900"/>
          <p14:tracePt t="67738" x="1866900" y="2025650"/>
          <p14:tracePt t="67755" x="1968500" y="1866900"/>
          <p14:tracePt t="67788" x="2095500" y="1714500"/>
          <p14:tracePt t="67790" x="2120900" y="1695450"/>
          <p14:tracePt t="67821" x="2228850" y="1638300"/>
          <p14:tracePt t="67855" x="2393950" y="1638300"/>
          <p14:tracePt t="67872" x="2463800" y="1663700"/>
          <p14:tracePt t="67888" x="2552700" y="1758950"/>
          <p14:tracePt t="67905" x="2609850" y="1854200"/>
          <p14:tracePt t="67921" x="2654300" y="2025650"/>
          <p14:tracePt t="67938" x="2673350" y="2133600"/>
          <p14:tracePt t="67955" x="2673350" y="2216150"/>
          <p14:tracePt t="67971" x="2654300" y="2362200"/>
          <p14:tracePt t="67988" x="2635250" y="2432050"/>
          <p14:tracePt t="68005" x="2603500" y="2508250"/>
          <p14:tracePt t="68021" x="2565400" y="2590800"/>
          <p14:tracePt t="68038" x="2527300" y="2641600"/>
          <p14:tracePt t="68054" x="2463800" y="2692400"/>
          <p14:tracePt t="68071" x="2413000" y="2724150"/>
          <p14:tracePt t="68089" x="2349500" y="2755900"/>
          <p14:tracePt t="68105" x="2305050" y="2768600"/>
          <p14:tracePt t="68121" x="2266950" y="2774950"/>
          <p14:tracePt t="68138" x="2209800" y="2768600"/>
          <p14:tracePt t="68155" x="2171700" y="2755900"/>
          <p14:tracePt t="68172" x="2114550" y="2724150"/>
          <p14:tracePt t="68188" x="2057400" y="2692400"/>
          <p14:tracePt t="68205" x="2012950" y="2654300"/>
          <p14:tracePt t="68221" x="1949450" y="2597150"/>
          <p14:tracePt t="68238" x="1905000" y="2540000"/>
          <p14:tracePt t="68255" x="1866900" y="2444750"/>
          <p14:tracePt t="68271" x="1847850" y="2343150"/>
          <p14:tracePt t="68288" x="1841500" y="2254250"/>
          <p14:tracePt t="68304" x="1841500" y="2114550"/>
          <p14:tracePt t="68322" x="1847850" y="2025650"/>
          <p14:tracePt t="68338" x="1898650" y="1873250"/>
          <p14:tracePt t="68355" x="1936750" y="1771650"/>
          <p14:tracePt t="68371" x="1974850" y="1689100"/>
          <p14:tracePt t="68388" x="2057400" y="1574800"/>
          <p14:tracePt t="68405" x="2108200" y="1517650"/>
          <p14:tracePt t="68421" x="2159000" y="1466850"/>
          <p14:tracePt t="68438" x="2222500" y="1416050"/>
          <p14:tracePt t="68455" x="2260600" y="1403350"/>
          <p14:tracePt t="68471" x="2324100" y="1403350"/>
          <p14:tracePt t="68488" x="2374900" y="1409700"/>
          <p14:tracePt t="68504" x="2451100" y="1447800"/>
          <p14:tracePt t="68521" x="2546350" y="1543050"/>
          <p14:tracePt t="68538" x="2603500" y="1625600"/>
          <p14:tracePt t="68554" x="2686050" y="1816100"/>
          <p14:tracePt t="68571" x="2736850" y="1974850"/>
          <p14:tracePt t="68588" x="2774950" y="2139950"/>
          <p14:tracePt t="68605" x="2794000" y="2381250"/>
          <p14:tracePt t="68621" x="2794000" y="2533650"/>
          <p14:tracePt t="68638" x="2774950" y="2686050"/>
          <p14:tracePt t="68655" x="2755900" y="2755900"/>
          <p14:tracePt t="68671" x="2730500" y="2819400"/>
          <p14:tracePt t="68688" x="2686050" y="2908300"/>
          <p14:tracePt t="68705" x="2654300" y="2940050"/>
          <p14:tracePt t="68721" x="2609850" y="2997200"/>
          <p14:tracePt t="68738" x="2578100" y="3035300"/>
          <p14:tracePt t="68755" x="2533650" y="3067050"/>
          <p14:tracePt t="68771" x="2463800" y="3098800"/>
          <p14:tracePt t="68788" x="2413000" y="3111500"/>
          <p14:tracePt t="68804" x="2330450" y="3124200"/>
          <p14:tracePt t="68821" x="2279650" y="3130550"/>
          <p14:tracePt t="68838" x="2228850" y="3130550"/>
          <p14:tracePt t="68855" x="2114550" y="3111500"/>
          <p14:tracePt t="68871" x="2044700" y="3086100"/>
          <p14:tracePt t="68888" x="1962150" y="3041650"/>
          <p14:tracePt t="68905" x="1905000" y="2990850"/>
          <p14:tracePt t="68921" x="1873250" y="2946400"/>
          <p14:tracePt t="68938" x="1822450" y="2838450"/>
          <p14:tracePt t="68955" x="1803400" y="2755900"/>
          <p14:tracePt t="68971" x="1784350" y="2660650"/>
          <p14:tracePt t="68988" x="1778000" y="2489200"/>
          <p14:tracePt t="69005" x="1797050" y="2355850"/>
          <p14:tracePt t="69021" x="1847850" y="2171700"/>
          <p14:tracePt t="69038" x="1879600" y="2051050"/>
          <p14:tracePt t="69055" x="1924050" y="1892300"/>
          <p14:tracePt t="69071" x="1962150" y="1816100"/>
          <p14:tracePt t="69088" x="2000250" y="1765300"/>
          <p14:tracePt t="69105" x="2070100" y="1701800"/>
          <p14:tracePt t="69122" x="2114550" y="1676400"/>
          <p14:tracePt t="69138" x="2184400" y="1657350"/>
          <p14:tracePt t="69155" x="2235200" y="1657350"/>
          <p14:tracePt t="69171" x="2292350" y="1676400"/>
          <p14:tracePt t="69188" x="2387600" y="1746250"/>
          <p14:tracePt t="69205" x="2457450" y="1841500"/>
          <p14:tracePt t="69222" x="2559050" y="2057400"/>
          <p14:tracePt t="69238" x="2609850" y="2197100"/>
          <p14:tracePt t="69255" x="2628900" y="2355850"/>
          <p14:tracePt t="69271" x="2654300" y="2565400"/>
          <p14:tracePt t="69288" x="2647950" y="2692400"/>
          <p14:tracePt t="69305" x="2597150" y="2838450"/>
          <p14:tracePt t="69321" x="2546350" y="2914650"/>
          <p14:tracePt t="69338" x="2501900" y="2971800"/>
          <p14:tracePt t="69355" x="2425700" y="3028950"/>
          <p14:tracePt t="69371" x="2387600" y="3054350"/>
          <p14:tracePt t="69388" x="2317750" y="3073400"/>
          <p14:tracePt t="69405" x="2266950" y="3073400"/>
          <p14:tracePt t="69422" x="2222500" y="3060700"/>
          <p14:tracePt t="69438" x="2146300" y="3035300"/>
          <p14:tracePt t="69455" x="2101850" y="3016250"/>
          <p14:tracePt t="69472" x="2038350" y="2965450"/>
          <p14:tracePt t="69488" x="2012950" y="2921000"/>
          <p14:tracePt t="69505" x="1987550" y="2876550"/>
          <p14:tracePt t="69521" x="1974850" y="2813050"/>
          <p14:tracePt t="69538" x="1962150" y="2768600"/>
          <p14:tracePt t="69555" x="1955800" y="2698750"/>
          <p14:tracePt t="69572" x="1955800" y="2654300"/>
          <p14:tracePt t="69588" x="1955800" y="2609850"/>
          <p14:tracePt t="69605" x="1955800" y="2552700"/>
          <p14:tracePt t="69622" x="1955800" y="2520950"/>
          <p14:tracePt t="69638" x="1949450" y="2482850"/>
          <p14:tracePt t="69655" x="1949450" y="2457450"/>
          <p14:tracePt t="69672" x="1943100" y="2451100"/>
          <p14:tracePt t="69688" x="1943100" y="2425700"/>
          <p14:tracePt t="69705" x="1936750" y="2406650"/>
          <p14:tracePt t="69722" x="1930400" y="2362200"/>
          <p14:tracePt t="69738" x="1930400" y="2317750"/>
          <p14:tracePt t="69754" x="1930400" y="2266950"/>
          <p14:tracePt t="69771" x="1968500" y="2139950"/>
          <p14:tracePt t="69788" x="1993900" y="2057400"/>
          <p14:tracePt t="69805" x="2038350" y="1974850"/>
          <p14:tracePt t="69822" x="2114550" y="1854200"/>
          <p14:tracePt t="69838" x="2165350" y="1778000"/>
          <p14:tracePt t="69854" x="2254250" y="1682750"/>
          <p14:tracePt t="69871" x="2298700" y="1651000"/>
          <p14:tracePt t="69888" x="2362200" y="1619250"/>
          <p14:tracePt t="69905" x="2400300" y="1612900"/>
          <p14:tracePt t="69922" x="2444750" y="1619250"/>
          <p14:tracePt t="69938" x="2533650" y="1689100"/>
          <p14:tracePt t="69955" x="2616200" y="1790700"/>
          <p14:tracePt t="69972" x="2717800" y="1981200"/>
          <p14:tracePt t="69988" x="2774950" y="2146300"/>
          <p14:tracePt t="70005" x="2800350" y="2336800"/>
          <p14:tracePt t="70021" x="2819400" y="2635250"/>
          <p14:tracePt t="70038" x="2819400" y="2819400"/>
          <p14:tracePt t="70055" x="2800350" y="2990850"/>
          <p14:tracePt t="70072" x="2743200" y="3219450"/>
          <p14:tracePt t="70088" x="2692400" y="3333750"/>
          <p14:tracePt t="70105" x="2603500" y="3498850"/>
          <p14:tracePt t="70122" x="2552700" y="3575050"/>
          <p14:tracePt t="70138" x="2495550" y="3638550"/>
          <p14:tracePt t="70155" x="2451100" y="3670300"/>
          <p14:tracePt t="70172" x="2413000" y="3695700"/>
          <p14:tracePt t="70188" x="2362200" y="3708400"/>
          <p14:tracePt t="70205" x="2311400" y="3708400"/>
          <p14:tracePt t="70221" x="2266950" y="3714750"/>
          <p14:tracePt t="70238" x="2190750" y="3708400"/>
          <p14:tracePt t="70255" x="2139950" y="3689350"/>
          <p14:tracePt t="70257" x="2127250" y="3689350"/>
          <p14:tracePt t="70271" x="2095500" y="3657600"/>
          <p14:tracePt t="70288" x="2063750" y="3632200"/>
          <p14:tracePt t="70304" x="2044700" y="3600450"/>
          <p14:tracePt t="70321" x="2012950" y="3530600"/>
          <p14:tracePt t="70338" x="1993900" y="3492500"/>
          <p14:tracePt t="70355" x="1968500" y="3441700"/>
          <p14:tracePt t="70372" x="1962150" y="3416300"/>
          <p14:tracePt t="70388" x="1955800" y="3390900"/>
          <p14:tracePt t="70405" x="1949450" y="3384550"/>
          <p14:tracePt t="70421" x="1949450" y="3378200"/>
          <p14:tracePt t="70455" x="1943100" y="3371850"/>
          <p14:tracePt t="73145" x="1936750" y="3371850"/>
          <p14:tracePt t="73152" x="1930400" y="3371850"/>
          <p14:tracePt t="73159" x="1917700" y="3371850"/>
          <p14:tracePt t="73171" x="1911350" y="3371850"/>
          <p14:tracePt t="73189" x="1879600" y="3365500"/>
          <p14:tracePt t="73205" x="1847850" y="3359150"/>
          <p14:tracePt t="73221" x="1790700" y="3346450"/>
          <p14:tracePt t="73255" x="1720850" y="3321050"/>
          <p14:tracePt t="73257" x="1701800" y="3308350"/>
          <p14:tracePt t="73289" x="1651000" y="3282950"/>
          <p14:tracePt t="73321" x="1612900" y="3257550"/>
          <p14:tracePt t="73338" x="1587500" y="3251200"/>
          <p14:tracePt t="73355" x="1568450" y="3238500"/>
          <p14:tracePt t="73372" x="1562100" y="3238500"/>
          <p14:tracePt t="73388" x="1543050" y="3238500"/>
          <p14:tracePt t="73405" x="1536700" y="3238500"/>
          <p14:tracePt t="73421" x="1524000" y="3244850"/>
          <p14:tracePt t="73438" x="1485900" y="3289300"/>
          <p14:tracePt t="74781" x="1479550" y="3289300"/>
          <p14:tracePt t="74788" x="1473200" y="3289300"/>
          <p14:tracePt t="74795" x="1466850" y="3276600"/>
          <p14:tracePt t="74805" x="1466850" y="3270250"/>
          <p14:tracePt t="74822" x="1454150" y="3238500"/>
          <p14:tracePt t="74839" x="1441450" y="3187700"/>
          <p14:tracePt t="74855" x="1428750" y="3143250"/>
          <p14:tracePt t="74888" x="1422400" y="3009900"/>
          <p14:tracePt t="74922" x="1428750" y="2832100"/>
          <p14:tracePt t="74955" x="1466850" y="2609850"/>
          <p14:tracePt t="74971" x="1492250" y="2520950"/>
          <p14:tracePt t="74988" x="1543050" y="2362200"/>
          <p14:tracePt t="75005" x="1631950" y="2216150"/>
          <p14:tracePt t="75022" x="1758950" y="2032000"/>
          <p14:tracePt t="75038" x="1936750" y="1797050"/>
          <p14:tracePt t="75055" x="2051050" y="1644650"/>
          <p14:tracePt t="75071" x="2266950" y="1435100"/>
          <p14:tracePt t="75088" x="2393950" y="1352550"/>
          <p14:tracePt t="75105" x="2520950" y="1295400"/>
          <p14:tracePt t="75121" x="2755900" y="1231900"/>
          <p14:tracePt t="75138" x="2940050" y="1231900"/>
          <p14:tracePt t="75155" x="3111500" y="1250950"/>
          <p14:tracePt t="75172" x="3371850" y="1339850"/>
          <p14:tracePt t="75188" x="3549650" y="1447800"/>
          <p14:tracePt t="75205" x="3733800" y="1619250"/>
          <p14:tracePt t="75221" x="3835400" y="1746250"/>
          <p14:tracePt t="75239" x="3956050" y="1936750"/>
          <p14:tracePt t="75255" x="4019550" y="2063750"/>
          <p14:tracePt t="75272" x="4070350" y="2190750"/>
          <p14:tracePt t="75288" x="4083050" y="2317750"/>
          <p14:tracePt t="75305" x="4076700" y="2406650"/>
          <p14:tracePt t="75322" x="4044950" y="2501900"/>
          <p14:tracePt t="75338" x="3975100" y="2647950"/>
          <p14:tracePt t="75355" x="3905250" y="2755900"/>
          <p14:tracePt t="75372" x="3784600" y="2882900"/>
          <p14:tracePt t="75389" x="3676650" y="2965450"/>
          <p14:tracePt t="75405" x="3530600" y="3035300"/>
          <p14:tracePt t="75422" x="3321050" y="3111500"/>
          <p14:tracePt t="75438" x="3181350" y="3136900"/>
          <p14:tracePt t="75455" x="2984500" y="3162300"/>
          <p14:tracePt t="75472" x="2857500" y="3162300"/>
          <p14:tracePt t="75488" x="2749550" y="3136900"/>
          <p14:tracePt t="75505" x="2616200" y="3079750"/>
          <p14:tracePt t="75522" x="2533650" y="3035300"/>
          <p14:tracePt t="75538" x="2419350" y="2952750"/>
          <p14:tracePt t="75555" x="2362200" y="2901950"/>
          <p14:tracePt t="75571" x="2317750" y="2825750"/>
          <p14:tracePt t="75589" x="2279650" y="2673350"/>
          <p14:tracePt t="75605" x="2279650" y="2578100"/>
          <p14:tracePt t="75621" x="2324100" y="2406650"/>
          <p14:tracePt t="75638" x="2387600" y="2273300"/>
          <p14:tracePt t="75655" x="2463800" y="2139950"/>
          <p14:tracePt t="75672" x="2616200" y="1943100"/>
          <p14:tracePt t="75689" x="2717800" y="1835150"/>
          <p14:tracePt t="75705" x="2889250" y="1682750"/>
          <p14:tracePt t="75722" x="3009900" y="1625600"/>
          <p14:tracePt t="75739" x="3155950" y="1587500"/>
          <p14:tracePt t="75755" x="3257550" y="1593850"/>
          <p14:tracePt t="75771" x="3346450" y="1644650"/>
          <p14:tracePt t="75788" x="3473450" y="1746250"/>
          <p14:tracePt t="75805" x="3543300" y="1822450"/>
          <p14:tracePt t="75822" x="3587750" y="1885950"/>
          <p14:tracePt t="75838" x="3613150" y="1962150"/>
          <p14:tracePt t="75855" x="3613150" y="2006600"/>
          <p14:tracePt t="75872" x="3581400" y="2063750"/>
          <p14:tracePt t="75889" x="3530600" y="2114550"/>
          <p14:tracePt t="75905" x="3479800" y="2197100"/>
          <p14:tracePt t="77144" x="3467100" y="2197100"/>
          <p14:tracePt t="77151" x="3448050" y="2197100"/>
          <p14:tracePt t="77159" x="3435350" y="2197100"/>
          <p14:tracePt t="77172" x="3422650" y="2197100"/>
          <p14:tracePt t="77189" x="3371850" y="2197100"/>
          <p14:tracePt t="77205" x="3346450" y="2203450"/>
          <p14:tracePt t="77222" x="3295650" y="2209800"/>
          <p14:tracePt t="77255" x="3225800" y="2222500"/>
          <p14:tracePt t="77289" x="3130550" y="2228850"/>
          <p14:tracePt t="77290" x="3098800" y="2228850"/>
          <p14:tracePt t="77322" x="2984500" y="2235200"/>
          <p14:tracePt t="77338" x="2933700" y="2235200"/>
          <p14:tracePt t="77355" x="2857500" y="2228850"/>
          <p14:tracePt t="77372" x="2806700" y="2228850"/>
          <p14:tracePt t="77388" x="2749550" y="2228850"/>
          <p14:tracePt t="77405" x="2711450" y="2222500"/>
          <p14:tracePt t="77422" x="2679700" y="2222500"/>
          <p14:tracePt t="77439" x="2635250" y="2222500"/>
          <p14:tracePt t="77455" x="2609850" y="2222500"/>
          <p14:tracePt t="77472" x="2590800" y="2216150"/>
          <p14:tracePt t="77489" x="2578100" y="2216150"/>
          <p14:tracePt t="77505" x="2571750" y="2216150"/>
          <p14:tracePt t="77522" x="2565400" y="2216150"/>
          <p14:tracePt t="78432" x="2565400" y="2222500"/>
          <p14:tracePt t="78439" x="2546350" y="2241550"/>
          <p14:tracePt t="78455" x="2508250" y="2286000"/>
          <p14:tracePt t="78472" x="2463800" y="2349500"/>
          <p14:tracePt t="78489" x="2387600" y="2482850"/>
          <p14:tracePt t="78505" x="2343150" y="2584450"/>
          <p14:tracePt t="78539" x="2228850" y="2851150"/>
          <p14:tracePt t="78572" x="2171700" y="3187700"/>
          <p14:tracePt t="78605" x="2159000" y="3454400"/>
          <p14:tracePt t="78622" x="2159000" y="3549650"/>
          <p14:tracePt t="78639" x="2165350" y="3651250"/>
          <p14:tracePt t="78655" x="2171700" y="3733800"/>
          <p14:tracePt t="78672" x="2171700" y="3765550"/>
          <p14:tracePt t="78689" x="2171700" y="3810000"/>
          <p14:tracePt t="78705" x="2171700" y="3822700"/>
          <p14:tracePt t="78722" x="2165350" y="3835400"/>
          <p14:tracePt t="79179" x="2165350" y="3867150"/>
          <p14:tracePt t="79186" x="2178050" y="3911600"/>
          <p14:tracePt t="79192" x="2184400" y="3943350"/>
          <p14:tracePt t="79205" x="2190750" y="3981450"/>
          <p14:tracePt t="79222" x="2197100" y="4089400"/>
          <p14:tracePt t="79239" x="2203450" y="4184650"/>
          <p14:tracePt t="79255" x="2203450" y="4318000"/>
          <p14:tracePt t="79289" x="2197100" y="4406900"/>
          <p14:tracePt t="79322" x="2184400" y="4457700"/>
          <p14:tracePt t="178766"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nb-NO" altLang="en-US" sz="4000" b="1" i="1" smtClean="0">
                <a:solidFill>
                  <a:srgbClr val="FFCC00"/>
                </a:solidFill>
              </a:rPr>
              <a:t>Chance?</a:t>
            </a:r>
            <a:br>
              <a:rPr lang="nb-NO" altLang="en-US" sz="4000" b="1" i="1" smtClean="0">
                <a:solidFill>
                  <a:srgbClr val="FFCC00"/>
                </a:solidFill>
              </a:rPr>
            </a:br>
            <a:endParaRPr lang="en-US" altLang="en-US" sz="4000" b="1" i="1" smtClean="0">
              <a:solidFill>
                <a:srgbClr val="FFCC00"/>
              </a:solidFill>
            </a:endParaRPr>
          </a:p>
        </p:txBody>
      </p:sp>
      <p:sp>
        <p:nvSpPr>
          <p:cNvPr id="4099" name="Text Box 3"/>
          <p:cNvSpPr txBox="1">
            <a:spLocks noChangeArrowheads="1"/>
          </p:cNvSpPr>
          <p:nvPr/>
        </p:nvSpPr>
        <p:spPr bwMode="auto">
          <a:xfrm>
            <a:off x="457200" y="3810000"/>
            <a:ext cx="8305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b="1">
                <a:solidFill>
                  <a:schemeClr val="bg1"/>
                </a:solidFill>
              </a:rPr>
              <a:t>Hypothesis testing- statistical significance!!!! Rules out chance as a possible explanation of the results!!!!</a:t>
            </a:r>
            <a:endParaRPr lang="en-US" altLang="en-US" b="1">
              <a:solidFill>
                <a:schemeClr val="bg1"/>
              </a:solidFill>
            </a:endParaRPr>
          </a:p>
        </p:txBody>
      </p:sp>
      <p:sp>
        <p:nvSpPr>
          <p:cNvPr id="4100" name="Rectangle 4"/>
          <p:cNvSpPr>
            <a:spLocks noChangeArrowheads="1"/>
          </p:cNvSpPr>
          <p:nvPr/>
        </p:nvSpPr>
        <p:spPr bwMode="auto">
          <a:xfrm>
            <a:off x="609600" y="2314575"/>
            <a:ext cx="6453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nb-NO" altLang="en-US" sz="2800" b="1">
                <a:solidFill>
                  <a:schemeClr val="bg1"/>
                </a:solidFill>
              </a:rPr>
              <a:t>No random errors in the study result.</a:t>
            </a:r>
            <a:endParaRPr lang="en-US" altLang="en-US" sz="2800" b="1">
              <a:solidFill>
                <a:schemeClr val="bg1"/>
              </a:solidFill>
            </a:endParaRPr>
          </a:p>
        </p:txBody>
      </p:sp>
      <p:sp>
        <p:nvSpPr>
          <p:cNvPr id="4101" name="Rectangle 5"/>
          <p:cNvSpPr>
            <a:spLocks noChangeArrowheads="1"/>
          </p:cNvSpPr>
          <p:nvPr/>
        </p:nvSpPr>
        <p:spPr bwMode="auto">
          <a:xfrm>
            <a:off x="762000" y="1655763"/>
            <a:ext cx="2281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b="1" i="1">
                <a:solidFill>
                  <a:srgbClr val="FFCC00"/>
                </a:solidFill>
              </a:rPr>
              <a:t>Precision!!</a:t>
            </a:r>
            <a:endParaRPr lang="en-US" altLang="en-US"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47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098" grpId="0"/>
      <p:bldP spid="4099" grpId="0"/>
      <p:bldP spid="4100" grpId="0"/>
      <p:bldP spid="4101" grpId="0"/>
    </p:bldLst>
  </p:timing>
  <p:extLst>
    <p:ext uri="{3A86A75C-4F4B-4683-9AE1-C65F6400EC91}">
      <p14:laserTraceLst xmlns:p14="http://schemas.microsoft.com/office/powerpoint/2010/main">
        <p14:tracePtLst>
          <p14:tracePt t="41129" x="4826000" y="5721350"/>
          <p14:tracePt t="41136" x="4826000" y="5689600"/>
          <p14:tracePt t="41143" x="4826000" y="5638800"/>
          <p14:tracePt t="41150" x="4819650" y="5562600"/>
          <p14:tracePt t="41167" x="4819650" y="5422900"/>
          <p14:tracePt t="41183" x="4819650" y="5308600"/>
          <p14:tracePt t="41200" x="4838700" y="5060950"/>
          <p14:tracePt t="41217" x="4845050" y="4870450"/>
          <p14:tracePt t="41250" x="4908550" y="4349750"/>
          <p14:tracePt t="41283" x="5111750" y="3689350"/>
          <p14:tracePt t="41316" x="5340350" y="3124200"/>
          <p14:tracePt t="41333" x="5384800" y="3009900"/>
          <p14:tracePt t="41350" x="5422900" y="2940050"/>
          <p14:tracePt t="41367" x="5448300" y="2889250"/>
          <p14:tracePt t="41383" x="5454650" y="2876550"/>
          <p14:tracePt t="41400" x="5480050" y="2876550"/>
          <p14:tracePt t="41416" x="5511800" y="2876550"/>
          <p14:tracePt t="41676" x="5499100" y="2832100"/>
          <p14:tracePt t="41683" x="5486400" y="2774950"/>
          <p14:tracePt t="41690" x="5448300" y="2717800"/>
          <p14:tracePt t="41700" x="5410200" y="2667000"/>
          <p14:tracePt t="41716" x="5289550" y="2559050"/>
          <p14:tracePt t="41733" x="5054600" y="2419350"/>
          <p14:tracePt t="41750" x="4813300" y="2330450"/>
          <p14:tracePt t="41766" x="4318000" y="2241550"/>
          <p14:tracePt t="41783" x="3943350" y="2228850"/>
          <p14:tracePt t="41800" x="3543300" y="2260600"/>
          <p14:tracePt t="41817" x="2971800" y="2425700"/>
          <p14:tracePt t="41833" x="2616200" y="2559050"/>
          <p14:tracePt t="41850" x="2159000" y="2749550"/>
          <p14:tracePt t="41867" x="1974850" y="2838450"/>
          <p14:tracePt t="41883" x="1816100" y="2914650"/>
          <p14:tracePt t="41900" x="1657350" y="2997200"/>
          <p14:tracePt t="41917" x="1587500" y="3022600"/>
          <p14:tracePt t="41933" x="1498600" y="3048000"/>
          <p14:tracePt t="41950" x="1460500" y="3054350"/>
          <p14:tracePt t="41966" x="1416050" y="3054350"/>
          <p14:tracePt t="41983" x="1384300" y="3048000"/>
          <p14:tracePt t="42000" x="1377950" y="3035300"/>
          <p14:tracePt t="42016" x="1371600" y="3035300"/>
          <p14:tracePt t="42033" x="1371600" y="3022600"/>
          <p14:tracePt t="42050" x="1390650" y="3003550"/>
          <p14:tracePt t="42067" x="1435100" y="2965450"/>
          <p14:tracePt t="42083" x="1485900" y="2946400"/>
          <p14:tracePt t="42100" x="1574800" y="2933700"/>
          <p14:tracePt t="42117" x="1676400" y="2933700"/>
          <p14:tracePt t="42133" x="1771650" y="2933700"/>
          <p14:tracePt t="42150" x="1905000" y="2959100"/>
          <p14:tracePt t="42167" x="2012950" y="2978150"/>
          <p14:tracePt t="42169" x="2089150" y="2990850"/>
          <p14:tracePt t="42183" x="2178050" y="3003550"/>
          <p14:tracePt t="42200" x="2444750" y="3028950"/>
          <p14:tracePt t="42217" x="2692400" y="3048000"/>
          <p14:tracePt t="42233" x="3086100" y="3060700"/>
          <p14:tracePt t="42250" x="3333750" y="3054350"/>
          <p14:tracePt t="42266" x="3613150" y="3022600"/>
          <p14:tracePt t="42283" x="3733800" y="2990850"/>
          <p14:tracePt t="42300" x="3829050" y="2946400"/>
          <p14:tracePt t="42317" x="3937000" y="2844800"/>
          <p14:tracePt t="42333" x="3987800" y="2768600"/>
          <p14:tracePt t="42350" x="4013200" y="2667000"/>
          <p14:tracePt t="42367" x="4013200" y="2457450"/>
          <p14:tracePt t="42383" x="3975100" y="2330450"/>
          <p14:tracePt t="42400" x="3854450" y="2120900"/>
          <p14:tracePt t="42417" x="3759200" y="1981200"/>
          <p14:tracePt t="42433" x="3581400" y="1803400"/>
          <p14:tracePt t="42450" x="3435350" y="1695450"/>
          <p14:tracePt t="42466" x="3270250" y="1619250"/>
          <p14:tracePt t="42483" x="3048000" y="1536700"/>
          <p14:tracePt t="42500" x="2863850" y="1511300"/>
          <p14:tracePt t="42517" x="2603500" y="1517650"/>
          <p14:tracePt t="42533" x="2400300" y="1543050"/>
          <p14:tracePt t="42550" x="2184400" y="1600200"/>
          <p14:tracePt t="42567" x="1924050" y="1670050"/>
          <p14:tracePt t="42583" x="1784350" y="1720850"/>
          <p14:tracePt t="42601" x="1587500" y="1822450"/>
          <p14:tracePt t="42617" x="1492250" y="1885950"/>
          <p14:tracePt t="42633" x="1428750" y="1943100"/>
          <p14:tracePt t="42650" x="1333500" y="2063750"/>
          <p14:tracePt t="42666" x="1276350" y="2139950"/>
          <p14:tracePt t="42683" x="1212850" y="2254250"/>
          <p14:tracePt t="42700" x="1200150" y="2330450"/>
          <p14:tracePt t="42717" x="1200150" y="2406650"/>
          <p14:tracePt t="42733" x="1238250" y="2527300"/>
          <p14:tracePt t="42750" x="1282700" y="2609850"/>
          <p14:tracePt t="42767" x="1384300" y="2711450"/>
          <p14:tracePt t="42783" x="1485900" y="2781300"/>
          <p14:tracePt t="42800" x="1619250" y="2838450"/>
          <p14:tracePt t="42816" x="1873250" y="2895600"/>
          <p14:tracePt t="42833" x="2063750" y="2914650"/>
          <p14:tracePt t="42850" x="2374900" y="2914650"/>
          <p14:tracePt t="42866" x="2578100" y="2889250"/>
          <p14:tracePt t="42883" x="2794000" y="2851150"/>
          <p14:tracePt t="42900" x="3060700" y="2762250"/>
          <p14:tracePt t="42917" x="3206750" y="2711450"/>
          <p14:tracePt t="42934" x="3390900" y="2616200"/>
          <p14:tracePt t="42950" x="3467100" y="2552700"/>
          <p14:tracePt t="42966" x="3517900" y="2476500"/>
          <p14:tracePt t="42983" x="3536950" y="2381250"/>
          <p14:tracePt t="43000" x="3536950" y="2317750"/>
          <p14:tracePt t="43018" x="3498850" y="2222500"/>
          <p14:tracePt t="43033" x="3422650" y="2171700"/>
          <p14:tracePt t="43050" x="3314700" y="2114550"/>
          <p14:tracePt t="43066" x="3098800" y="2038350"/>
          <p14:tracePt t="43083" x="2882900" y="2019300"/>
          <p14:tracePt t="43100" x="2590800" y="2032000"/>
          <p14:tracePt t="43117" x="2330450" y="2082800"/>
          <p14:tracePt t="43133" x="2133600" y="2127250"/>
          <p14:tracePt t="43150" x="1885950" y="2203450"/>
          <p14:tracePt t="43167" x="1752600" y="2254250"/>
          <p14:tracePt t="43183" x="1663700" y="2298700"/>
          <p14:tracePt t="43200" x="1612900" y="2362200"/>
          <p14:tracePt t="43217" x="1606550" y="2413000"/>
          <p14:tracePt t="43233" x="1619250" y="2482850"/>
          <p14:tracePt t="43250" x="1663700" y="2546350"/>
          <p14:tracePt t="43266" x="1733550" y="2622550"/>
          <p14:tracePt t="43283" x="1866900" y="2711450"/>
          <p14:tracePt t="43300" x="2000250" y="2781300"/>
          <p14:tracePt t="43316" x="2247900" y="2844800"/>
          <p14:tracePt t="43333" x="2400300" y="2889250"/>
          <p14:tracePt t="43350" x="2565400" y="2921000"/>
          <p14:tracePt t="43367" x="2819400" y="2940050"/>
          <p14:tracePt t="43383" x="2959100" y="2940050"/>
          <p14:tracePt t="43400" x="3124200" y="2901950"/>
          <p14:tracePt t="43417" x="3225800" y="2870200"/>
          <p14:tracePt t="43433" x="3295650" y="2838450"/>
          <p14:tracePt t="43450" x="3384550" y="2794000"/>
          <p14:tracePt t="43467" x="3422650" y="2768600"/>
          <p14:tracePt t="43483" x="3448050" y="2743200"/>
          <p14:tracePt t="43500" x="3454400" y="2730500"/>
          <p14:tracePt t="43516" x="3460750" y="2724150"/>
          <p14:tracePt t="43533" x="3460750" y="2717800"/>
          <p14:tracePt t="43595" x="3454400" y="2717800"/>
          <p14:tracePt t="43602" x="3448050" y="2711450"/>
          <p14:tracePt t="43608" x="3435350" y="2705100"/>
          <p14:tracePt t="43616" x="3416300" y="2692400"/>
          <p14:tracePt t="43633" x="3333750" y="2654300"/>
          <p14:tracePt t="43650" x="3206750" y="2603500"/>
          <p14:tracePt t="43667" x="3155950" y="2565400"/>
          <p14:tracePt t="43683" x="3124200" y="2552700"/>
          <p14:tracePt t="43700" x="3105150" y="2540000"/>
          <p14:tracePt t="43717" x="3098800" y="2533650"/>
          <p14:tracePt t="45301" x="3086100" y="2533650"/>
          <p14:tracePt t="45315" x="3079750" y="2533650"/>
          <p14:tracePt t="45321" x="3054350" y="2520950"/>
          <p14:tracePt t="45334" x="3022600" y="2495550"/>
          <p14:tracePt t="45350" x="2895600" y="2432050"/>
          <p14:tracePt t="45367" x="2787650" y="2381250"/>
          <p14:tracePt t="45384" x="2647950" y="2317750"/>
          <p14:tracePt t="45417" x="2495550" y="2254250"/>
          <p14:tracePt t="45450" x="2305050" y="2190750"/>
          <p14:tracePt t="45484" x="2139950" y="2159000"/>
          <p14:tracePt t="45500" x="2070100" y="2152650"/>
          <p14:tracePt t="45517" x="1968500" y="2159000"/>
          <p14:tracePt t="45533" x="1879600" y="2184400"/>
          <p14:tracePt t="45551" x="1771650" y="2228850"/>
          <p14:tracePt t="45567" x="1714500" y="2266950"/>
          <p14:tracePt t="45583" x="1670050" y="2305050"/>
          <p14:tracePt t="45600" x="1631950" y="2362200"/>
          <p14:tracePt t="45617" x="1612900" y="2413000"/>
          <p14:tracePt t="45634" x="1606550" y="2470150"/>
          <p14:tracePt t="45650" x="1606550" y="2520950"/>
          <p14:tracePt t="45667" x="1619250" y="2571750"/>
          <p14:tracePt t="45683" x="1657350" y="2641600"/>
          <p14:tracePt t="45700" x="1701800" y="2679700"/>
          <p14:tracePt t="45717" x="1822450" y="2736850"/>
          <p14:tracePt t="45734" x="1936750" y="2762250"/>
          <p14:tracePt t="45750" x="2038350" y="2781300"/>
          <p14:tracePt t="45767" x="2178050" y="2800350"/>
          <p14:tracePt t="45783" x="2279650" y="2813050"/>
          <p14:tracePt t="45801" x="2451100" y="2813050"/>
          <p14:tracePt t="45817" x="2546350" y="2806700"/>
          <p14:tracePt t="45834" x="2616200" y="2781300"/>
          <p14:tracePt t="45850" x="2698750" y="2755900"/>
          <p14:tracePt t="45867" x="2743200" y="2736850"/>
          <p14:tracePt t="45883" x="2800350" y="2705100"/>
          <p14:tracePt t="45900" x="2825750" y="2686050"/>
          <p14:tracePt t="45917" x="2851150" y="2654300"/>
          <p14:tracePt t="45933" x="2870200" y="2622550"/>
          <p14:tracePt t="45950" x="2876550" y="2597150"/>
          <p14:tracePt t="45966" x="2876550" y="2571750"/>
          <p14:tracePt t="45983" x="2863850" y="2527300"/>
          <p14:tracePt t="46000" x="2838450" y="2501900"/>
          <p14:tracePt t="46017" x="2781300" y="2457450"/>
          <p14:tracePt t="46033" x="2755900" y="2444750"/>
          <p14:tracePt t="46050" x="2717800" y="2425700"/>
          <p14:tracePt t="46067" x="2698750" y="24130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nb-NO" altLang="en-US" smtClean="0">
                <a:solidFill>
                  <a:srgbClr val="FFCC00"/>
                </a:solidFill>
              </a:rPr>
              <a:t>Systematic vs. Random errors</a:t>
            </a:r>
            <a:endParaRPr lang="en-US" altLang="en-US" smtClean="0">
              <a:solidFill>
                <a:srgbClr val="FFCC00"/>
              </a:solidFill>
            </a:endParaRPr>
          </a:p>
        </p:txBody>
      </p:sp>
      <p:sp>
        <p:nvSpPr>
          <p:cNvPr id="6147" name="Line 3"/>
          <p:cNvSpPr>
            <a:spLocks noChangeShapeType="1"/>
          </p:cNvSpPr>
          <p:nvPr/>
        </p:nvSpPr>
        <p:spPr bwMode="auto">
          <a:xfrm>
            <a:off x="685800" y="1600200"/>
            <a:ext cx="0" cy="464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 name="Line 4"/>
          <p:cNvSpPr>
            <a:spLocks noChangeShapeType="1"/>
          </p:cNvSpPr>
          <p:nvPr/>
        </p:nvSpPr>
        <p:spPr bwMode="auto">
          <a:xfrm>
            <a:off x="685800" y="6248400"/>
            <a:ext cx="7620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7" name="Line 5"/>
          <p:cNvSpPr>
            <a:spLocks noChangeShapeType="1"/>
          </p:cNvSpPr>
          <p:nvPr/>
        </p:nvSpPr>
        <p:spPr bwMode="auto">
          <a:xfrm>
            <a:off x="685800" y="4191000"/>
            <a:ext cx="7620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8" name="Text Box 6"/>
          <p:cNvSpPr txBox="1">
            <a:spLocks noChangeArrowheads="1"/>
          </p:cNvSpPr>
          <p:nvPr/>
        </p:nvSpPr>
        <p:spPr bwMode="auto">
          <a:xfrm>
            <a:off x="5867400" y="3657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rgbClr val="FF0000"/>
                </a:solidFill>
              </a:rPr>
              <a:t>Systematic error</a:t>
            </a:r>
            <a:endParaRPr lang="en-US" altLang="en-US" sz="2000" b="1">
              <a:solidFill>
                <a:srgbClr val="FF0000"/>
              </a:solidFill>
            </a:endParaRPr>
          </a:p>
        </p:txBody>
      </p:sp>
      <p:sp>
        <p:nvSpPr>
          <p:cNvPr id="69639" name="Arc 7"/>
          <p:cNvSpPr>
            <a:spLocks/>
          </p:cNvSpPr>
          <p:nvPr/>
        </p:nvSpPr>
        <p:spPr bwMode="auto">
          <a:xfrm>
            <a:off x="609600" y="3276600"/>
            <a:ext cx="7086600" cy="27432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40" name="Text Box 8"/>
          <p:cNvSpPr txBox="1">
            <a:spLocks noChangeArrowheads="1"/>
          </p:cNvSpPr>
          <p:nvPr/>
        </p:nvSpPr>
        <p:spPr bwMode="auto">
          <a:xfrm>
            <a:off x="4648200" y="5029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rgbClr val="FFCC00"/>
                </a:solidFill>
              </a:rPr>
              <a:t>Random error</a:t>
            </a:r>
            <a:endParaRPr lang="en-US" altLang="en-US" sz="2000" b="1">
              <a:solidFill>
                <a:srgbClr val="FFCC00"/>
              </a:solidFill>
            </a:endParaRPr>
          </a:p>
        </p:txBody>
      </p:sp>
      <p:sp>
        <p:nvSpPr>
          <p:cNvPr id="6153" name="Text Box 9"/>
          <p:cNvSpPr txBox="1">
            <a:spLocks noChangeArrowheads="1"/>
          </p:cNvSpPr>
          <p:nvPr/>
        </p:nvSpPr>
        <p:spPr bwMode="auto">
          <a:xfrm>
            <a:off x="3352800" y="6400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chemeClr val="bg1"/>
                </a:solidFill>
              </a:rPr>
              <a:t>Study Size</a:t>
            </a:r>
            <a:endParaRPr lang="en-US" altLang="en-US" sz="2400" b="1">
              <a:solidFill>
                <a:schemeClr val="bg1"/>
              </a:solidFill>
            </a:endParaRPr>
          </a:p>
        </p:txBody>
      </p:sp>
      <p:sp>
        <p:nvSpPr>
          <p:cNvPr id="6154" name="Text Box 10"/>
          <p:cNvSpPr txBox="1">
            <a:spLocks noChangeArrowheads="1"/>
          </p:cNvSpPr>
          <p:nvPr/>
        </p:nvSpPr>
        <p:spPr bwMode="auto">
          <a:xfrm rot="-5400000">
            <a:off x="-647700" y="33909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chemeClr val="bg1"/>
                </a:solidFill>
              </a:rPr>
              <a:t>ERROR</a:t>
            </a:r>
            <a:endParaRPr lang="en-US" altLang="en-US" sz="2400" b="1">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42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69638" grpId="0"/>
      <p:bldP spid="69640" grpId="0"/>
    </p:bldLst>
  </p:timing>
  <p:extLst>
    <p:ext uri="{3A86A75C-4F4B-4683-9AE1-C65F6400EC91}">
      <p14:laserTraceLst xmlns:p14="http://schemas.microsoft.com/office/powerpoint/2010/main">
        <p14:tracePtLst>
          <p14:tracePt t="9143" x="2743200" y="2393950"/>
          <p14:tracePt t="9150" x="2819400" y="2374900"/>
          <p14:tracePt t="9161" x="2901950" y="2368550"/>
          <p14:tracePt t="9177" x="3092450" y="2355850"/>
          <p14:tracePt t="9194" x="3390900" y="2413000"/>
          <p14:tracePt t="9210" x="3587750" y="2476500"/>
          <p14:tracePt t="9227" x="3879850" y="2609850"/>
          <p14:tracePt t="9244" x="4057650" y="2698750"/>
          <p14:tracePt t="9277" x="4438650" y="2876550"/>
          <p14:tracePt t="9310" x="4622800" y="3003550"/>
          <p14:tracePt t="9344" x="4667250" y="3041650"/>
          <p14:tracePt t="9360" x="4667250" y="3054350"/>
          <p14:tracePt t="9377" x="4635500" y="3073400"/>
          <p14:tracePt t="9394" x="4489450" y="3111500"/>
          <p14:tracePt t="9411" x="4324350" y="3143250"/>
          <p14:tracePt t="9427" x="4121150" y="3181350"/>
          <p14:tracePt t="9444" x="3638550" y="3263900"/>
          <p14:tracePt t="9460" x="3295650" y="3346450"/>
          <p14:tracePt t="9477" x="2857500" y="3486150"/>
          <p14:tracePt t="9494" x="2622550" y="3625850"/>
          <p14:tracePt t="9510" x="2489200" y="3797300"/>
          <p14:tracePt t="9527" x="2387600" y="4070350"/>
          <p14:tracePt t="9544" x="2368550" y="4330700"/>
          <p14:tracePt t="9560" x="2381250" y="4819650"/>
          <p14:tracePt t="9577" x="2451100" y="5194300"/>
          <p14:tracePt t="9594" x="2533650" y="5556250"/>
          <p14:tracePt t="9610" x="2641600" y="5892800"/>
          <p14:tracePt t="9627" x="2705100" y="6007100"/>
          <p14:tracePt t="9643" x="2762250" y="6051550"/>
          <p14:tracePt t="9661" x="2781300" y="6045200"/>
          <p14:tracePt t="9921" x="2851150" y="6057900"/>
          <p14:tracePt t="9928" x="2965450" y="6108700"/>
          <p14:tracePt t="9935" x="3086100" y="6153150"/>
          <p14:tracePt t="9944" x="3194050" y="6191250"/>
          <p14:tracePt t="9961" x="3390900" y="6280150"/>
          <p14:tracePt t="9977" x="3644900" y="6388100"/>
          <p14:tracePt t="9994" x="3810000" y="6438900"/>
          <p14:tracePt t="10011" x="3994150" y="6464300"/>
          <p14:tracePt t="10027" x="4121150" y="6464300"/>
          <p14:tracePt t="10044" x="4260850" y="6457950"/>
          <p14:tracePt t="10060" x="4451350" y="6426200"/>
          <p14:tracePt t="10077" x="4584700" y="6413500"/>
          <p14:tracePt t="10095" x="4800600" y="6394450"/>
          <p14:tracePt t="10111" x="4927600" y="6381750"/>
          <p14:tracePt t="10127" x="5035550" y="6369050"/>
          <p14:tracePt t="10144" x="5168900" y="6350000"/>
          <p14:tracePt t="10161" x="5257800" y="6350000"/>
          <p14:tracePt t="10177" x="5403850" y="6350000"/>
          <p14:tracePt t="10194" x="5492750" y="6343650"/>
          <p14:tracePt t="10210" x="5568950" y="6337300"/>
          <p14:tracePt t="10227" x="5657850" y="6337300"/>
          <p14:tracePt t="10244" x="5702300" y="6337300"/>
          <p14:tracePt t="10261" x="5746750" y="6337300"/>
          <p14:tracePt t="10277" x="5753100" y="6330950"/>
          <p14:tracePt t="10310" x="5759450" y="6330950"/>
          <p14:tracePt t="10365" x="5753100" y="6324600"/>
          <p14:tracePt t="10373" x="5740400" y="6324600"/>
          <p14:tracePt t="10379" x="5721350" y="6324600"/>
          <p14:tracePt t="10394" x="5664200" y="6318250"/>
          <p14:tracePt t="10411" x="5575300" y="6299200"/>
          <p14:tracePt t="10427" x="5422900" y="6286500"/>
          <p14:tracePt t="10444" x="5194300" y="6280150"/>
          <p14:tracePt t="10461" x="5022850" y="6280150"/>
          <p14:tracePt t="10477" x="4718050" y="6299200"/>
          <p14:tracePt t="10494" x="4527550" y="6305550"/>
          <p14:tracePt t="10510" x="4241800" y="6330950"/>
          <p14:tracePt t="10527" x="4057650" y="6343650"/>
          <p14:tracePt t="10544" x="3917950" y="6350000"/>
          <p14:tracePt t="10560" x="3771900" y="6356350"/>
          <p14:tracePt t="10577" x="3657600" y="6375400"/>
          <p14:tracePt t="10595" x="3530600" y="6388100"/>
          <p14:tracePt t="10611" x="3460750" y="6400800"/>
          <p14:tracePt t="10627" x="3397250" y="6413500"/>
          <p14:tracePt t="10644" x="3327400" y="6432550"/>
          <p14:tracePt t="10661" x="3282950" y="6445250"/>
          <p14:tracePt t="10678" x="3238500" y="6464300"/>
          <p14:tracePt t="10694" x="3206750" y="6470650"/>
          <p14:tracePt t="10711" x="3175000" y="6477000"/>
          <p14:tracePt t="10727" x="3143250" y="6483350"/>
          <p14:tracePt t="10744" x="3130550" y="6502400"/>
          <p14:tracePt t="10760" x="3117850" y="6502400"/>
          <p14:tracePt t="10777" x="3111500" y="6502400"/>
          <p14:tracePt t="11039" x="3111500" y="6496050"/>
          <p14:tracePt t="11054" x="3117850" y="6496050"/>
          <p14:tracePt t="11102" x="3124200" y="6496050"/>
          <p14:tracePt t="11108" x="3130550" y="6489700"/>
          <p14:tracePt t="11116" x="3143250" y="6489700"/>
          <p14:tracePt t="11127" x="3149600" y="6483350"/>
          <p14:tracePt t="11144" x="3213100" y="6470650"/>
          <p14:tracePt t="11160" x="3270250" y="6464300"/>
          <p14:tracePt t="11177" x="3314700" y="6457950"/>
          <p14:tracePt t="11194" x="3397250" y="6451600"/>
          <p14:tracePt t="11211" x="3448050" y="6451600"/>
          <p14:tracePt t="11227" x="3556000" y="6451600"/>
          <p14:tracePt t="11244" x="3644900" y="6457950"/>
          <p14:tracePt t="11261" x="3771900" y="6477000"/>
          <p14:tracePt t="11277" x="3873500" y="6496050"/>
          <p14:tracePt t="11294" x="3956050" y="6521450"/>
          <p14:tracePt t="11310" x="4051300" y="6546850"/>
          <p14:tracePt t="11327" x="4095750" y="6553200"/>
          <p14:tracePt t="11344" x="4127500" y="6553200"/>
          <p14:tracePt t="11361" x="4140200" y="6553200"/>
          <p14:tracePt t="11377" x="4146550" y="6553200"/>
          <p14:tracePt t="11843" x="4178300" y="6546850"/>
          <p14:tracePt t="11851" x="4229100" y="6540500"/>
          <p14:tracePt t="11861" x="4286250" y="6521450"/>
          <p14:tracePt t="11878" x="4470400" y="6489700"/>
          <p14:tracePt t="11894" x="4591050" y="6483350"/>
          <p14:tracePt t="11911" x="4705350" y="6470650"/>
          <p14:tracePt t="11914" x="4762500" y="6464300"/>
          <p14:tracePt t="11927" x="4883150" y="6451600"/>
          <p14:tracePt t="11944" x="4997450" y="6445250"/>
          <p14:tracePt t="11977" x="5321300" y="6426200"/>
          <p14:tracePt t="12010" x="5670550" y="6426200"/>
          <p14:tracePt t="12044" x="5949950" y="6419850"/>
          <p14:tracePt t="12061" x="6057900" y="6400800"/>
          <p14:tracePt t="12077" x="6184900" y="6400800"/>
          <p14:tracePt t="12094" x="6356350" y="6394450"/>
          <p14:tracePt t="12111" x="6457950" y="6394450"/>
          <p14:tracePt t="12128" x="6559550" y="6381750"/>
          <p14:tracePt t="12144" x="6584950" y="6381750"/>
          <p14:tracePt t="12161" x="6597650" y="6375400"/>
          <p14:tracePt t="12177" x="6610350" y="6375400"/>
          <p14:tracePt t="12476" x="6604000" y="6375400"/>
          <p14:tracePt t="12483" x="6584950" y="6369050"/>
          <p14:tracePt t="12494" x="6565900" y="6356350"/>
          <p14:tracePt t="12511" x="6432550" y="6318250"/>
          <p14:tracePt t="12527" x="6318250" y="6286500"/>
          <p14:tracePt t="12544" x="6210300" y="6248400"/>
          <p14:tracePt t="12561" x="6045200" y="6178550"/>
          <p14:tracePt t="12577" x="5956300" y="6140450"/>
          <p14:tracePt t="12594" x="5835650" y="6070600"/>
          <p14:tracePt t="12610" x="5759450" y="6007100"/>
          <p14:tracePt t="12628" x="5695950" y="5943600"/>
          <p14:tracePt t="12644" x="5613400" y="5829300"/>
          <p14:tracePt t="12661" x="5588000" y="5740400"/>
          <p14:tracePt t="12678" x="5556250" y="5619750"/>
          <p14:tracePt t="12694" x="5543550" y="5562600"/>
          <p14:tracePt t="12711" x="5537200" y="5505450"/>
          <p14:tracePt t="12727" x="5537200" y="5454650"/>
          <p14:tracePt t="12744" x="5537200" y="5435600"/>
          <p14:tracePt t="12761" x="5537200" y="5422900"/>
          <p14:tracePt t="12810" x="5530850" y="5422900"/>
          <p14:tracePt t="12817" x="5524500" y="5422900"/>
          <p14:tracePt t="12827" x="5518150" y="5422900"/>
          <p14:tracePt t="12844" x="5461000" y="5422900"/>
          <p14:tracePt t="12860" x="5372100" y="5422900"/>
          <p14:tracePt t="12877" x="5251450" y="5422900"/>
          <p14:tracePt t="12894" x="5092700" y="5429250"/>
          <p14:tracePt t="12911" x="5022850" y="5429250"/>
          <p14:tracePt t="12928" x="4978400" y="5416550"/>
          <p14:tracePt t="12944" x="4953000" y="5410200"/>
          <p14:tracePt t="12961" x="4946650" y="5410200"/>
          <p14:tracePt t="12977" x="4940300" y="5397500"/>
          <p14:tracePt t="13025" x="4940300" y="5391150"/>
          <p14:tracePt t="13040" x="4946650" y="5384800"/>
          <p14:tracePt t="13046" x="4946650" y="5378450"/>
          <p14:tracePt t="13060" x="4965700" y="5365750"/>
          <p14:tracePt t="13077" x="4984750" y="5346700"/>
          <p14:tracePt t="13094" x="5073650" y="5302250"/>
          <p14:tracePt t="13111" x="5168900" y="5264150"/>
          <p14:tracePt t="13127" x="5276850" y="5232400"/>
          <p14:tracePt t="13144" x="5441950" y="5194300"/>
          <p14:tracePt t="13161" x="5581650" y="5187950"/>
          <p14:tracePt t="13178" x="5816600" y="5194300"/>
          <p14:tracePt t="13194" x="5949950" y="5213350"/>
          <p14:tracePt t="13211" x="6045200" y="5238750"/>
          <p14:tracePt t="13227" x="6203950" y="5302250"/>
          <p14:tracePt t="13244" x="6286500" y="5321300"/>
          <p14:tracePt t="13260" x="6350000" y="5346700"/>
          <p14:tracePt t="13277" x="6388100" y="5372100"/>
          <p14:tracePt t="13294" x="6394450" y="5378450"/>
          <p14:tracePt t="13310" x="6400800" y="5378450"/>
          <p14:tracePt t="13327" x="6407150" y="5378450"/>
          <p14:tracePt t="13344" x="6407150" y="5384800"/>
          <p14:tracePt t="14200" x="6362700" y="5384800"/>
          <p14:tracePt t="14206" x="6286500" y="5384800"/>
          <p14:tracePt t="14214" x="6223000" y="5384800"/>
          <p14:tracePt t="14227" x="6140450" y="5391150"/>
          <p14:tracePt t="14244" x="5905500" y="5410200"/>
          <p14:tracePt t="14261" x="5734050" y="5429250"/>
          <p14:tracePt t="14278" x="5518150" y="5454650"/>
          <p14:tracePt t="14311" x="5334000" y="5454650"/>
          <p14:tracePt t="14344" x="5283200" y="5435600"/>
          <p14:tracePt t="14377" x="5238750" y="5410200"/>
          <p14:tracePt t="14394" x="5219700" y="5384800"/>
          <p14:tracePt t="14410" x="5200650" y="5365750"/>
          <p14:tracePt t="14428" x="5187950" y="5340350"/>
          <p14:tracePt t="14430" x="5175250" y="5327650"/>
          <p14:tracePt t="14444" x="5168900" y="5302250"/>
          <p14:tracePt t="14461" x="5162550" y="5276850"/>
          <p14:tracePt t="14478" x="5156200" y="5232400"/>
          <p14:tracePt t="14494" x="5156200" y="5213350"/>
          <p14:tracePt t="14511" x="5156200" y="5207000"/>
          <p14:tracePt t="14527" x="5156200" y="5194300"/>
          <p14:tracePt t="14569" x="5156200" y="5187950"/>
          <p14:tracePt t="14577" x="5175250" y="5168900"/>
          <p14:tracePt t="14594" x="5207000" y="5149850"/>
          <p14:tracePt t="14611" x="5302250" y="5086350"/>
          <p14:tracePt t="14628" x="5391150" y="5048250"/>
          <p14:tracePt t="14645" x="5568950" y="5016500"/>
          <p14:tracePt t="14660" x="5676900" y="4997450"/>
          <p14:tracePt t="14677" x="5765800" y="5010150"/>
          <p14:tracePt t="14694" x="5861050" y="5048250"/>
          <p14:tracePt t="14711" x="5918200" y="5073650"/>
          <p14:tracePt t="14727" x="5975350" y="5124450"/>
          <p14:tracePt t="14744" x="5994400" y="5156200"/>
          <p14:tracePt t="14761" x="6000750" y="5181600"/>
          <p14:tracePt t="14777" x="6000750" y="5213350"/>
          <p14:tracePt t="14794" x="5981700" y="5238750"/>
          <p14:tracePt t="14811" x="5943600" y="5264150"/>
          <p14:tracePt t="14827" x="5829300" y="5340350"/>
          <p14:tracePt t="14844" x="5727700" y="5403850"/>
          <p14:tracePt t="14860" x="5492750" y="5499100"/>
          <p14:tracePt t="14878" x="5353050" y="5543550"/>
          <p14:tracePt t="14894" x="5226050" y="5556250"/>
          <p14:tracePt t="14911" x="5073650" y="5562600"/>
          <p14:tracePt t="14927" x="4991100" y="5543550"/>
          <p14:tracePt t="14930" x="4953000" y="5524500"/>
          <p14:tracePt t="14944" x="4902200" y="5486400"/>
          <p14:tracePt t="14961" x="4870450" y="5441950"/>
          <p14:tracePt t="14977" x="4845050" y="5378450"/>
          <p14:tracePt t="14994" x="4851400" y="5283200"/>
          <p14:tracePt t="15011" x="4895850" y="5207000"/>
          <p14:tracePt t="15027" x="4997450" y="5080000"/>
          <p14:tracePt t="15044" x="5080000" y="5003800"/>
          <p14:tracePt t="15060" x="5168900" y="4933950"/>
          <p14:tracePt t="15078" x="5302250" y="4857750"/>
          <p14:tracePt t="15094" x="5391150" y="4838700"/>
          <p14:tracePt t="15110" x="5524500" y="4838700"/>
          <p14:tracePt t="15127" x="5594350" y="4870450"/>
          <p14:tracePt t="15144" x="5657850" y="4908550"/>
          <p14:tracePt t="15161" x="5727700" y="4978400"/>
          <p14:tracePt t="15178" x="5759450" y="5035550"/>
          <p14:tracePt t="15194" x="5778500" y="5118100"/>
          <p14:tracePt t="15211" x="5778500" y="5162550"/>
          <p14:tracePt t="15227" x="5778500" y="5219700"/>
          <p14:tracePt t="15244" x="5746750" y="5308600"/>
          <p14:tracePt t="15261" x="5695950" y="5372100"/>
          <p14:tracePt t="15277" x="5575300" y="5480050"/>
          <p14:tracePt t="15294" x="5473700" y="5543550"/>
          <p14:tracePt t="15311" x="5365750" y="5600700"/>
          <p14:tracePt t="15327" x="5232400" y="5638800"/>
          <p14:tracePt t="15344" x="5156200" y="5645150"/>
          <p14:tracePt t="15361" x="5067300" y="5632450"/>
          <p14:tracePt t="15377" x="5022850" y="5619750"/>
          <p14:tracePt t="15394" x="4984750" y="5607050"/>
          <p14:tracePt t="15411" x="4946650" y="5568950"/>
          <p14:tracePt t="15427" x="4933950" y="5549900"/>
          <p14:tracePt t="15444" x="4927600" y="5537200"/>
          <p14:tracePt t="15460" x="4927600" y="5530850"/>
          <p14:tracePt t="15477" x="4927600" y="5524500"/>
          <p14:tracePt t="15494" x="4927600" y="5511800"/>
          <p14:tracePt t="15511" x="4940300" y="5499100"/>
          <p14:tracePt t="15527" x="4953000" y="5473700"/>
          <p14:tracePt t="15544" x="4959350" y="5467350"/>
          <p14:tracePt t="15993" x="4953000" y="5480050"/>
          <p14:tracePt t="16001" x="4933950" y="5492750"/>
          <p14:tracePt t="16011" x="4927600" y="5499100"/>
          <p14:tracePt t="16028" x="4883150" y="5530850"/>
          <p14:tracePt t="16061" x="4832350" y="5543550"/>
          <p14:tracePt t="16094" x="4813300" y="5530850"/>
          <p14:tracePt t="16128" x="4870450" y="5397500"/>
          <p14:tracePt t="16144" x="4953000" y="5289550"/>
          <p14:tracePt t="16161" x="5130800" y="5137150"/>
          <p14:tracePt t="16177" x="5283200" y="5060950"/>
          <p14:tracePt t="16195" x="5486400" y="4997450"/>
          <p14:tracePt t="16211" x="5619750" y="4984750"/>
          <p14:tracePt t="16228" x="5753100" y="4984750"/>
          <p14:tracePt t="16244" x="5873750" y="5010150"/>
          <p14:tracePt t="16261" x="5918200" y="5022850"/>
          <p14:tracePt t="16278" x="5937250" y="5041900"/>
          <p14:tracePt t="16294" x="5943600" y="5048250"/>
          <p14:tracePt t="16327" x="5911850" y="5099050"/>
          <p14:tracePt t="16344" x="5835650" y="5149850"/>
          <p14:tracePt t="16361" x="5721350" y="5226050"/>
          <p14:tracePt t="16378" x="5473700" y="5372100"/>
          <p14:tracePt t="16394" x="5264150" y="5473700"/>
          <p14:tracePt t="16411" x="4959350" y="5594350"/>
          <p14:tracePt t="16428" x="4838700" y="5651500"/>
          <p14:tracePt t="16444" x="4775200" y="5676900"/>
          <p14:tracePt t="16446" x="4756150" y="5689600"/>
          <p14:tracePt t="16461" x="4737100" y="5708650"/>
          <p14:tracePt t="16477" x="4730750" y="5715000"/>
          <p14:tracePt t="16494" x="4724400" y="5715000"/>
          <p14:tracePt t="16511" x="4724400" y="5708650"/>
          <p14:tracePt t="16544" x="4724400" y="5702300"/>
          <p14:tracePt t="16561" x="4730750" y="5695950"/>
          <p14:tracePt t="16577" x="4787900" y="5638800"/>
          <p14:tracePt t="16594" x="4889500" y="5549900"/>
          <p14:tracePt t="16611" x="5022850" y="5448300"/>
          <p14:tracePt t="16628" x="5251450" y="5302250"/>
          <p14:tracePt t="16644" x="5378450" y="5232400"/>
          <p14:tracePt t="16661" x="5511800" y="5207000"/>
          <p14:tracePt t="16677" x="5575300" y="5194300"/>
          <p14:tracePt t="16694" x="5619750" y="5194300"/>
          <p14:tracePt t="16711" x="5651500" y="5200650"/>
          <p14:tracePt t="16728" x="5657850" y="5207000"/>
          <p14:tracePt t="16744" x="5664200" y="5207000"/>
          <p14:tracePt t="16760" x="5664200" y="5219700"/>
          <p14:tracePt t="16777" x="5645150" y="5232400"/>
          <p14:tracePt t="16794" x="5556250" y="5321300"/>
          <p14:tracePt t="16811" x="5461000" y="5410200"/>
          <p14:tracePt t="16827" x="5264150" y="5543550"/>
          <p14:tracePt t="16844" x="5118100" y="5638800"/>
          <p14:tracePt t="16861" x="4991100" y="5708650"/>
          <p14:tracePt t="16877" x="4908550" y="5772150"/>
          <p14:tracePt t="16894" x="4895850" y="5778500"/>
          <p14:tracePt t="16911" x="4889500" y="5778500"/>
          <p14:tracePt t="16928" x="4883150" y="5778500"/>
          <p14:tracePt t="17071" x="4889500" y="5778500"/>
          <p14:tracePt t="17245" x="4883150" y="5778500"/>
          <p14:tracePt t="17467" x="4883150" y="5772150"/>
          <p14:tracePt t="21999" x="4914900" y="5772150"/>
          <p14:tracePt t="22006" x="4978400" y="5772150"/>
          <p14:tracePt t="22014" x="5029200" y="5772150"/>
          <p14:tracePt t="22028" x="5168900" y="5772150"/>
          <p14:tracePt t="22044" x="5289550" y="5791200"/>
          <p14:tracePt t="22078" x="5518150" y="5822950"/>
          <p14:tracePt t="22111" x="5607050" y="5822950"/>
          <p14:tracePt t="22144" x="5619750" y="5822950"/>
          <p14:tracePt t="22178" x="5613400" y="5822950"/>
          <p14:tracePt t="22194" x="5568950" y="5797550"/>
          <p14:tracePt t="22211" x="5537200" y="5772150"/>
          <p14:tracePt t="22228" x="5524500" y="5759450"/>
          <p14:tracePt t="22244" x="5524500" y="5753100"/>
          <p14:tracePt t="22261" x="5575300" y="5721350"/>
          <p14:tracePt t="22278" x="5829300" y="5588000"/>
          <p14:tracePt t="22294" x="6172200" y="5473700"/>
          <p14:tracePt t="22311" x="6502400" y="5410200"/>
          <p14:tracePt t="22328" x="6877050" y="5378450"/>
          <p14:tracePt t="22344" x="7061200" y="5365750"/>
          <p14:tracePt t="22361" x="7200900" y="5346700"/>
          <p14:tracePt t="22378" x="7213600" y="5327650"/>
          <p14:tracePt t="22394" x="7112000" y="5257800"/>
          <p14:tracePt t="22614" x="7156450" y="5187950"/>
          <p14:tracePt t="22621" x="7219950" y="5099050"/>
          <p14:tracePt t="22628" x="7289800" y="5003800"/>
          <p14:tracePt t="22644" x="7429500" y="4826000"/>
          <p14:tracePt t="22661" x="7581900" y="4622800"/>
          <p14:tracePt t="22678" x="7861300" y="4286250"/>
          <p14:tracePt t="22694" x="8013700" y="4114800"/>
          <p14:tracePt t="22711" x="8191500" y="3886200"/>
          <p14:tracePt t="22728" x="8261350" y="3740150"/>
          <p14:tracePt t="22744" x="8305800" y="3651250"/>
          <p14:tracePt t="22761" x="8324850" y="3562350"/>
          <p14:tracePt t="22778" x="8324850" y="3524250"/>
          <p14:tracePt t="22794" x="8293100" y="3479800"/>
          <p14:tracePt t="22811" x="8235950" y="3422650"/>
          <p14:tracePt t="22828" x="8115300" y="3346450"/>
          <p14:tracePt t="22844" x="7893050" y="3232150"/>
          <p14:tracePt t="22861" x="7721600" y="3175000"/>
          <p14:tracePt t="22878" x="7473950" y="3124200"/>
          <p14:tracePt t="22894" x="7289800" y="3105150"/>
          <p14:tracePt t="22911" x="7162800" y="3098800"/>
          <p14:tracePt t="22928" x="6940550" y="3105150"/>
          <p14:tracePt t="22944" x="6800850" y="3130550"/>
          <p14:tracePt t="22962" x="6604000" y="3225800"/>
          <p14:tracePt t="22978" x="6502400" y="3308350"/>
          <p14:tracePt t="22994" x="6400800" y="3397250"/>
          <p14:tracePt t="23011" x="6242050" y="3536950"/>
          <p14:tracePt t="23028" x="6146800" y="3625850"/>
          <p14:tracePt t="23045" x="6064250" y="3746500"/>
          <p14:tracePt t="23061" x="6032500" y="3822700"/>
          <p14:tracePt t="23078" x="6019800" y="3879850"/>
          <p14:tracePt t="23094" x="6019800" y="3968750"/>
          <p14:tracePt t="23111" x="6026150" y="4019550"/>
          <p14:tracePt t="23128" x="6089650" y="4108450"/>
          <p14:tracePt t="23144" x="6159500" y="4184650"/>
          <p14:tracePt t="23161" x="6267450" y="4267200"/>
          <p14:tracePt t="23178" x="6451600" y="4387850"/>
          <p14:tracePt t="23194" x="6604000" y="4445000"/>
          <p14:tracePt t="23212" x="6896100" y="4508500"/>
          <p14:tracePt t="23228" x="7061200" y="4514850"/>
          <p14:tracePt t="23244" x="7251700" y="4514850"/>
          <p14:tracePt t="23261" x="7550150" y="4502150"/>
          <p14:tracePt t="23946" x="7550150" y="4495800"/>
          <p14:tracePt t="23953" x="7550150" y="4476750"/>
          <p14:tracePt t="23961" x="7550150" y="4470400"/>
          <p14:tracePt t="23978" x="7550150" y="4432300"/>
          <p14:tracePt t="23994" x="7550150" y="4400550"/>
          <p14:tracePt t="24011" x="7562850" y="4318000"/>
          <p14:tracePt t="24028" x="7594600" y="4229100"/>
          <p14:tracePt t="24044" x="7651750" y="4076700"/>
          <p14:tracePt t="24078" x="7772400" y="3898900"/>
          <p14:tracePt t="24111" x="7823200" y="3784600"/>
          <p14:tracePt t="24144" x="7861300" y="3663950"/>
          <p14:tracePt t="24161" x="7867650" y="3619500"/>
          <p14:tracePt t="24178" x="7867650" y="3587750"/>
          <p14:tracePt t="24194" x="7867650" y="3575050"/>
          <p14:tracePt t="24211" x="7848600" y="3549650"/>
          <p14:tracePt t="24228" x="7816850" y="3530600"/>
          <p14:tracePt t="24244" x="7696200" y="3486150"/>
          <p14:tracePt t="24261" x="7581900" y="3467100"/>
          <p14:tracePt t="24278" x="7461250" y="3441700"/>
          <p14:tracePt t="24294" x="7277100" y="3390900"/>
          <p14:tracePt t="24311" x="7137400" y="3371850"/>
          <p14:tracePt t="24328" x="6953250" y="3352800"/>
          <p14:tracePt t="24344" x="6845300" y="3340100"/>
          <p14:tracePt t="24361" x="6711950" y="3327400"/>
          <p14:tracePt t="24378" x="6521450" y="3333750"/>
          <p14:tracePt t="24394" x="6407150" y="3359150"/>
          <p14:tracePt t="24411" x="6261100" y="3397250"/>
          <p14:tracePt t="24428" x="6159500" y="3429000"/>
          <p14:tracePt t="24445" x="6057900" y="3479800"/>
          <p14:tracePt t="24461" x="5937250" y="3543300"/>
          <p14:tracePt t="24478" x="5880100" y="3594100"/>
          <p14:tracePt t="24494" x="5822950" y="3670300"/>
          <p14:tracePt t="24512" x="5791200" y="3733800"/>
          <p14:tracePt t="24528" x="5778500" y="3778250"/>
          <p14:tracePt t="24544" x="5772150" y="3841750"/>
          <p14:tracePt t="24561" x="5784850" y="3873500"/>
          <p14:tracePt t="24578" x="5822950" y="3930650"/>
          <p14:tracePt t="24594" x="5873750" y="3975100"/>
          <p14:tracePt t="24611" x="5949950" y="4025900"/>
          <p14:tracePt t="24628" x="6115050" y="4133850"/>
          <p14:tracePt t="24644" x="6254750" y="4191000"/>
          <p14:tracePt t="24662" x="6477000" y="4254500"/>
          <p14:tracePt t="24678" x="6654800" y="4260850"/>
          <p14:tracePt t="24694" x="6826250" y="4260850"/>
          <p14:tracePt t="24711" x="7029450" y="4222750"/>
          <p14:tracePt t="24728" x="7162800" y="4191000"/>
          <p14:tracePt t="24745" x="7321550" y="4146550"/>
          <p14:tracePt t="24761" x="7404100" y="4108450"/>
          <p14:tracePt t="24778" x="7467600" y="4070350"/>
          <p14:tracePt t="24794" x="7537450" y="4013200"/>
          <p14:tracePt t="24811" x="7562850" y="3981450"/>
          <p14:tracePt t="24829" x="7594600" y="3930650"/>
          <p14:tracePt t="24844" x="7600950" y="3886200"/>
          <p14:tracePt t="24862" x="7607300" y="3848100"/>
          <p14:tracePt t="24878" x="7607300" y="3765550"/>
          <p14:tracePt t="24894" x="7588250" y="3708400"/>
          <p14:tracePt t="24912" x="7543800" y="3625850"/>
          <p14:tracePt t="24928" x="7486650" y="3575050"/>
          <p14:tracePt t="24944" x="7416800" y="3524250"/>
          <p14:tracePt t="24961" x="7270750" y="3473450"/>
          <p14:tracePt t="24978" x="7150100" y="3448050"/>
          <p14:tracePt t="24994" x="6985000" y="3422650"/>
          <p14:tracePt t="25011" x="6889750" y="3397250"/>
          <p14:tracePt t="25028" x="6769100" y="3384550"/>
          <p14:tracePt t="25044" x="6578600" y="3378200"/>
          <p14:tracePt t="25061" x="6457950" y="3378200"/>
          <p14:tracePt t="25078" x="6318250" y="3384550"/>
          <p14:tracePt t="25094" x="6235700" y="3397250"/>
          <p14:tracePt t="25111" x="6172200" y="3403600"/>
          <p14:tracePt t="25128" x="6115050" y="3422650"/>
          <p14:tracePt t="25144" x="6089650" y="3441700"/>
          <p14:tracePt t="25161" x="6057900" y="3473450"/>
          <p14:tracePt t="25178" x="6038850" y="3511550"/>
          <p14:tracePt t="25194" x="6026150" y="3543300"/>
          <p14:tracePt t="25211" x="6026150" y="3606800"/>
          <p14:tracePt t="25228" x="6026150" y="3663950"/>
          <p14:tracePt t="25244" x="6051550" y="3740150"/>
          <p14:tracePt t="25261" x="6108700" y="3835400"/>
          <p14:tracePt t="25278" x="6178550" y="3898900"/>
          <p14:tracePt t="25294" x="6286500" y="3987800"/>
          <p14:tracePt t="25311" x="6369050" y="4051300"/>
          <p14:tracePt t="25328" x="6451600" y="4102100"/>
          <p14:tracePt t="25345" x="6604000" y="4159250"/>
          <p14:tracePt t="25361" x="6699250" y="4171950"/>
          <p14:tracePt t="25378" x="6832600" y="4184650"/>
          <p14:tracePt t="25394" x="6896100" y="4184650"/>
          <p14:tracePt t="25411" x="6953250" y="4184650"/>
          <p14:tracePt t="25428" x="7042150" y="4146550"/>
          <p14:tracePt t="25444" x="7105650" y="4121150"/>
          <p14:tracePt t="25461" x="7213600" y="4051300"/>
          <p14:tracePt t="25478" x="7270750" y="4013200"/>
          <p14:tracePt t="25494" x="7308850" y="3981450"/>
          <p14:tracePt t="25511" x="7353300" y="3930650"/>
          <p14:tracePt t="25528" x="7372350" y="3886200"/>
          <p14:tracePt t="25544" x="7385050" y="3835400"/>
          <p14:tracePt t="25561" x="7385050" y="3790950"/>
          <p14:tracePt t="25578" x="7378700" y="3740150"/>
          <p14:tracePt t="25594" x="7353300" y="3670300"/>
          <p14:tracePt t="25611" x="7334250" y="3638550"/>
          <p14:tracePt t="25628" x="7270750" y="3587750"/>
          <p14:tracePt t="25644" x="7169150" y="3543300"/>
          <p14:tracePt t="25661" x="7073900" y="3498850"/>
          <p14:tracePt t="25678" x="6934200" y="3473450"/>
          <p14:tracePt t="25694" x="6813550" y="3454400"/>
          <p14:tracePt t="25711" x="6623050" y="3448050"/>
          <p14:tracePt t="25728" x="6515100" y="3448050"/>
          <p14:tracePt t="25744" x="6438900" y="3448050"/>
          <p14:tracePt t="25761" x="6369050" y="3448050"/>
          <p14:tracePt t="25778" x="6343650" y="3454400"/>
          <p14:tracePt t="25794" x="6299200" y="3467100"/>
          <p14:tracePt t="25811" x="6261100" y="3479800"/>
          <p14:tracePt t="25828" x="6229350" y="3505200"/>
          <p14:tracePt t="25844" x="6172200" y="3536950"/>
          <p14:tracePt t="25861" x="6146800" y="3562350"/>
          <p14:tracePt t="25879" x="6102350" y="3594100"/>
          <p14:tracePt t="25894" x="6089650" y="3613150"/>
          <p14:tracePt t="25911" x="6070600" y="3651250"/>
          <p14:tracePt t="25928" x="6038850" y="3702050"/>
          <p14:tracePt t="25944" x="6032500" y="3752850"/>
          <p14:tracePt t="25962" x="6019800" y="3810000"/>
          <p14:tracePt t="25978" x="6019800" y="3841750"/>
          <p14:tracePt t="25995" x="6019800" y="3867150"/>
          <p14:tracePt t="26011" x="6032500" y="3898900"/>
          <p14:tracePt t="26028" x="6057900" y="3930650"/>
          <p14:tracePt t="26045" x="6108700" y="3962400"/>
          <p14:tracePt t="26061" x="6165850" y="3994150"/>
          <p14:tracePt t="26078" x="6235700" y="4025900"/>
          <p14:tracePt t="26094" x="6343650" y="4076700"/>
          <p14:tracePt t="26111" x="6407150" y="4095750"/>
          <p14:tracePt t="26128" x="6489700" y="4108450"/>
          <p14:tracePt t="26144" x="6546850" y="4108450"/>
          <p14:tracePt t="26162" x="6597650" y="4089400"/>
          <p14:tracePt t="26178" x="6699250" y="4057650"/>
          <p14:tracePt t="26194" x="6775450" y="4025900"/>
          <p14:tracePt t="26212" x="6870700" y="3987800"/>
          <p14:tracePt t="26228" x="6927850" y="3956050"/>
          <p14:tracePt t="26245" x="6972300" y="3937000"/>
          <p14:tracePt t="26261" x="7042150" y="3898900"/>
          <p14:tracePt t="26278" x="7080250" y="3886200"/>
          <p14:tracePt t="26294" x="7124700" y="3854450"/>
          <p14:tracePt t="26311" x="7162800" y="3810000"/>
          <p14:tracePt t="26328" x="7194550" y="3784600"/>
          <p14:tracePt t="26345" x="7226300" y="3740150"/>
          <p14:tracePt t="26362" x="7239000" y="3708400"/>
          <p14:tracePt t="26378" x="7245350" y="3676650"/>
          <p14:tracePt t="26395" x="7264400" y="3638550"/>
          <p14:tracePt t="26411" x="7270750" y="3619500"/>
          <p14:tracePt t="26428" x="7270750" y="3600450"/>
          <p14:tracePt t="26445" x="7270750" y="3587750"/>
          <p14:tracePt t="26461" x="7264400" y="3581400"/>
          <p14:tracePt t="26463" x="7264400" y="3575050"/>
          <p14:tracePt t="26483" x="7258050" y="3568700"/>
          <p14:tracePt t="26494" x="7251700" y="3562350"/>
          <p14:tracePt t="26511" x="7245350" y="3549650"/>
          <p14:tracePt t="26528" x="7232650" y="3536950"/>
          <p14:tracePt t="26545" x="7219950" y="3524250"/>
          <p14:tracePt t="26561" x="7207250" y="3517900"/>
          <p14:tracePt t="26578" x="7181850" y="3505200"/>
          <p14:tracePt t="26594" x="7131050" y="3486150"/>
          <p14:tracePt t="26611" x="7092950" y="3473450"/>
          <p14:tracePt t="26628" x="7042150" y="3460750"/>
          <p14:tracePt t="26644" x="7010400" y="3448050"/>
          <p14:tracePt t="26662" x="6985000" y="3441700"/>
          <p14:tracePt t="26678" x="6959600" y="3429000"/>
          <p14:tracePt t="26694" x="6940550" y="3429000"/>
          <p14:tracePt t="26711" x="6915150" y="3422650"/>
          <p14:tracePt t="26728" x="6889750" y="3416300"/>
          <p14:tracePt t="26744" x="6877050" y="3409950"/>
          <p14:tracePt t="26761" x="6858000" y="3403600"/>
          <p14:tracePt t="26778" x="6851650" y="3403600"/>
          <p14:tracePt t="27430" x="6838950" y="3403600"/>
          <p14:tracePt t="27438" x="6832600" y="3403600"/>
          <p14:tracePt t="27445" x="6826250" y="3403600"/>
          <p14:tracePt t="27461" x="6807200" y="3403600"/>
          <p14:tracePt t="27478" x="6794500" y="3397250"/>
          <p14:tracePt t="27495" x="6775450" y="3397250"/>
          <p14:tracePt t="27512" x="6769100" y="3397250"/>
          <p14:tracePt t="27545" x="6743700" y="3390900"/>
          <p14:tracePt t="27579" x="6699250" y="3390900"/>
          <p14:tracePt t="27611" x="6635750" y="3390900"/>
          <p14:tracePt t="27628" x="6604000" y="3390900"/>
          <p14:tracePt t="27644" x="6572250" y="3397250"/>
          <p14:tracePt t="27661" x="6521450" y="3409950"/>
          <p14:tracePt t="27678" x="6489700" y="3422650"/>
          <p14:tracePt t="27695" x="6432550" y="3448050"/>
          <p14:tracePt t="27712" x="6394450" y="3454400"/>
          <p14:tracePt t="27728" x="6343650" y="3467100"/>
          <p14:tracePt t="27745" x="6292850" y="3498850"/>
          <p14:tracePt t="27762" x="6248400" y="3517900"/>
          <p14:tracePt t="27779" x="6203950" y="3536950"/>
          <p14:tracePt t="27795" x="6191250" y="3549650"/>
          <p14:tracePt t="27812" x="6172200" y="3556000"/>
          <p14:tracePt t="27828" x="6153150" y="3568700"/>
          <p14:tracePt t="27863" x="6146800" y="3581400"/>
          <p14:tracePt t="27883" x="6140450" y="3581400"/>
          <p14:tracePt t="27953" x="6140450" y="3594100"/>
          <p14:tracePt t="27966" x="6140450" y="3606800"/>
          <p14:tracePt t="27973" x="6146800" y="3619500"/>
          <p14:tracePt t="27980" x="6159500" y="3632200"/>
          <p14:tracePt t="27995" x="6172200" y="3670300"/>
          <p14:tracePt t="28012" x="6210300" y="3721100"/>
          <p14:tracePt t="28029" x="6254750" y="3803650"/>
          <p14:tracePt t="28044" x="6286500" y="3867150"/>
          <p14:tracePt t="28062" x="6324600" y="3917950"/>
          <p14:tracePt t="28078" x="6369050" y="3975100"/>
          <p14:tracePt t="28095" x="6400800" y="4000500"/>
          <p14:tracePt t="28112" x="6426200" y="4025900"/>
          <p14:tracePt t="28128" x="6445250" y="4032250"/>
          <p14:tracePt t="28144" x="6451600" y="4038600"/>
          <p14:tracePt t="28161" x="6477000" y="4051300"/>
          <p14:tracePt t="28178" x="6489700" y="4051300"/>
          <p14:tracePt t="28195" x="6527800" y="4057650"/>
          <p14:tracePt t="28211" x="6546850" y="4064000"/>
          <p14:tracePt t="28228" x="6584950" y="4064000"/>
          <p14:tracePt t="28245" x="6635750" y="4070350"/>
          <p14:tracePt t="28262" x="6680200" y="4070350"/>
          <p14:tracePt t="28279" x="6737350" y="4070350"/>
          <p14:tracePt t="28295" x="6800850" y="4057650"/>
          <p14:tracePt t="28312" x="6832600" y="4051300"/>
          <p14:tracePt t="28328" x="6870700" y="4032250"/>
          <p14:tracePt t="28345" x="6902450" y="4019550"/>
          <p14:tracePt t="28361" x="6927850" y="3987800"/>
          <p14:tracePt t="28378" x="6985000" y="3943350"/>
          <p14:tracePt t="28395" x="7023100" y="3892550"/>
          <p14:tracePt t="28411" x="7067550" y="3841750"/>
          <p14:tracePt t="28428" x="7080250" y="3803650"/>
          <p14:tracePt t="28445" x="7099300" y="3778250"/>
          <p14:tracePt t="28461" x="7124700" y="3740150"/>
          <p14:tracePt t="28478" x="7131050" y="3708400"/>
          <p14:tracePt t="28480" x="7137400" y="3695700"/>
          <p14:tracePt t="28495" x="7137400" y="3670300"/>
          <p14:tracePt t="28512" x="7137400" y="3657600"/>
          <p14:tracePt t="28528" x="7137400" y="3632200"/>
          <p14:tracePt t="28545" x="7105650" y="3606800"/>
          <p14:tracePt t="28562" x="7086600" y="3581400"/>
          <p14:tracePt t="28578" x="7029450" y="3543300"/>
          <p14:tracePt t="28595" x="6985000" y="3511550"/>
          <p14:tracePt t="28611" x="6921500" y="3467100"/>
          <p14:tracePt t="28628" x="6813550" y="3429000"/>
          <p14:tracePt t="28645" x="6705600" y="3409950"/>
          <p14:tracePt t="28661" x="6534150" y="3397250"/>
          <p14:tracePt t="28678" x="6413500" y="3397250"/>
          <p14:tracePt t="28696" x="6299200" y="3397250"/>
          <p14:tracePt t="28711" x="6115050" y="3416300"/>
          <p14:tracePt t="28728" x="6013450" y="3441700"/>
          <p14:tracePt t="28745" x="5911850" y="3479800"/>
          <p14:tracePt t="28762" x="5880100" y="3505200"/>
          <p14:tracePt t="28778" x="5854700" y="3530600"/>
          <p14:tracePt t="28795" x="5835650" y="3575050"/>
          <p14:tracePt t="28812" x="5835650" y="3606800"/>
          <p14:tracePt t="28828" x="5842000" y="3663950"/>
          <p14:tracePt t="28845" x="5880100" y="3708400"/>
          <p14:tracePt t="28862" x="5943600" y="3784600"/>
          <p14:tracePt t="28878" x="6127750" y="3917950"/>
          <p14:tracePt t="28895" x="6273800" y="4006850"/>
          <p14:tracePt t="28911" x="6508750" y="4102100"/>
          <p14:tracePt t="28928" x="6667500" y="4152900"/>
          <p14:tracePt t="28945" x="6800850" y="4184650"/>
          <p14:tracePt t="28961" x="6953250" y="4203700"/>
          <p14:tracePt t="28978" x="7023100" y="4191000"/>
          <p14:tracePt t="28995" x="7105650" y="4171950"/>
          <p14:tracePt t="29012" x="7213600" y="4127500"/>
          <p14:tracePt t="29028" x="7264400" y="4095750"/>
          <p14:tracePt t="29045" x="7315200" y="4025900"/>
          <p14:tracePt t="29062" x="7353300" y="3949700"/>
          <p14:tracePt t="29079" x="7385050" y="3848100"/>
          <p14:tracePt t="29095" x="7385050" y="3797300"/>
          <p14:tracePt t="29112" x="7385050" y="3752850"/>
          <p14:tracePt t="29128" x="7372350" y="3689350"/>
          <p14:tracePt t="29145" x="7340600" y="3644900"/>
          <p14:tracePt t="29162" x="7251700" y="3562350"/>
          <p14:tracePt t="29178" x="7169150" y="3498850"/>
          <p14:tracePt t="29195" x="7086600" y="3460750"/>
          <p14:tracePt t="29211" x="6927850" y="3409950"/>
          <p14:tracePt t="29228" x="6800850" y="3403600"/>
          <p14:tracePt t="29245" x="6591300" y="3422650"/>
          <p14:tracePt t="29261" x="6470650" y="3454400"/>
          <p14:tracePt t="29278" x="6369050" y="3511550"/>
          <p14:tracePt t="29295" x="6254750" y="3600450"/>
          <p14:tracePt t="29311" x="6197600" y="3651250"/>
          <p14:tracePt t="29329" x="6159500" y="3714750"/>
          <p14:tracePt t="29345" x="6153150" y="3740150"/>
          <p14:tracePt t="29362" x="6153150" y="3778250"/>
          <p14:tracePt t="29378" x="6178550" y="3841750"/>
          <p14:tracePt t="29395" x="6229350" y="3911600"/>
          <p14:tracePt t="29412" x="6337300" y="4025900"/>
          <p14:tracePt t="29428" x="6445250" y="4102100"/>
          <p14:tracePt t="29445" x="6559550" y="4146550"/>
          <p14:tracePt t="29461" x="6756400" y="4216400"/>
          <p14:tracePt t="29478" x="6858000" y="4235450"/>
          <p14:tracePt t="29495" x="6972300" y="4260850"/>
          <p14:tracePt t="29511" x="7029450" y="4260850"/>
          <p14:tracePt t="29528" x="7073900" y="4254500"/>
          <p14:tracePt t="29545" x="7150100" y="4222750"/>
          <p14:tracePt t="29562" x="7213600" y="4191000"/>
          <p14:tracePt t="29579" x="7283450" y="4146550"/>
          <p14:tracePt t="29595" x="7315200" y="4102100"/>
          <p14:tracePt t="29611" x="7346950" y="4051300"/>
          <p14:tracePt t="29628" x="7372350" y="3981450"/>
          <p14:tracePt t="29645" x="7385050" y="3949700"/>
          <p14:tracePt t="29661" x="7391400" y="3924300"/>
          <p14:tracePt t="29678" x="7391400" y="3879850"/>
          <p14:tracePt t="29695" x="7385050" y="3848100"/>
          <p14:tracePt t="29711" x="7359650" y="3810000"/>
          <p14:tracePt t="29728" x="7321550" y="3778250"/>
          <p14:tracePt t="29746" x="7213600" y="3721100"/>
          <p14:tracePt t="29762" x="7105650" y="3663950"/>
          <p14:tracePt t="29778" x="6972300" y="3606800"/>
          <p14:tracePt t="29795" x="6794500" y="3549650"/>
          <p14:tracePt t="29811" x="6667500" y="3530600"/>
          <p14:tracePt t="29829" x="6496050" y="3524250"/>
          <p14:tracePt t="29845" x="6407150" y="3524250"/>
          <p14:tracePt t="29862" x="6350000" y="3524250"/>
          <p14:tracePt t="29878" x="6286500" y="3524250"/>
          <p14:tracePt t="29895" x="6261100" y="3524250"/>
          <p14:tracePt t="29911" x="6229350" y="3536950"/>
          <p14:tracePt t="29928" x="6197600" y="3556000"/>
          <p14:tracePt t="29945" x="6184900" y="3568700"/>
          <p14:tracePt t="29961" x="6178550" y="3594100"/>
          <p14:tracePt t="29978" x="6172200" y="3625850"/>
          <p14:tracePt t="29996" x="6172200" y="3689350"/>
          <p14:tracePt t="30011" x="6172200" y="3727450"/>
          <p14:tracePt t="30028" x="6184900" y="3759200"/>
          <p14:tracePt t="30045" x="6210300" y="3822700"/>
          <p14:tracePt t="30062" x="6242050" y="3848100"/>
          <p14:tracePt t="30078" x="6280150" y="3886200"/>
          <p14:tracePt t="30095" x="6330950" y="3924300"/>
          <p14:tracePt t="30111" x="6362700" y="3930650"/>
          <p14:tracePt t="30128" x="6426200" y="3937000"/>
          <p14:tracePt t="30145" x="6470650" y="3930650"/>
          <p14:tracePt t="30162" x="6508750" y="3924300"/>
          <p14:tracePt t="30178" x="6559550" y="3905250"/>
          <p14:tracePt t="30195" x="6591300" y="3886200"/>
          <p14:tracePt t="30212" x="6642100" y="3860800"/>
          <p14:tracePt t="30228" x="6667500" y="3841750"/>
          <p14:tracePt t="30245" x="6680200" y="3829050"/>
          <p14:tracePt t="30261" x="6705600" y="3810000"/>
          <p14:tracePt t="30278" x="6718300" y="3803650"/>
          <p14:tracePt t="30295" x="6731000" y="3784600"/>
          <p14:tracePt t="30312" x="6737350" y="3771900"/>
          <p14:tracePt t="30328" x="6743700" y="3771900"/>
          <p14:tracePt t="30345" x="6743700" y="3765550"/>
          <p14:tracePt t="30462" x="6737350" y="3765550"/>
          <p14:tracePt t="30469" x="6731000" y="3765550"/>
          <p14:tracePt t="30478" x="6705600" y="3752850"/>
          <p14:tracePt t="30495" x="6629400" y="3714750"/>
          <p14:tracePt t="30511" x="6470650" y="3644900"/>
          <p14:tracePt t="30528" x="6375400" y="3594100"/>
          <p14:tracePt t="30545" x="6280150" y="3556000"/>
          <p14:tracePt t="30562" x="6223000" y="3524250"/>
          <p14:tracePt t="30578" x="6172200" y="3498850"/>
          <p14:tracePt t="30595" x="6083300" y="3486150"/>
          <p14:tracePt t="30612" x="6007100" y="3486150"/>
          <p14:tracePt t="30629" x="5873750" y="3486150"/>
          <p14:tracePt t="30645" x="5797550" y="3498850"/>
          <p14:tracePt t="30662" x="5746750" y="3517900"/>
          <p14:tracePt t="30678" x="5702300" y="3530600"/>
          <p14:tracePt t="30695" x="5676900" y="3549650"/>
          <p14:tracePt t="30712" x="5664200" y="3587750"/>
          <p14:tracePt t="30728" x="5664200" y="3625850"/>
          <p14:tracePt t="30745" x="5664200" y="3663950"/>
          <p14:tracePt t="30761" x="5683250" y="3714750"/>
          <p14:tracePt t="30778" x="5721350" y="3759200"/>
          <p14:tracePt t="30795" x="5810250" y="3841750"/>
          <p14:tracePt t="30812" x="5988050" y="3937000"/>
          <p14:tracePt t="30829" x="6127750" y="4006850"/>
          <p14:tracePt t="30845" x="6318250" y="4083050"/>
          <p14:tracePt t="30862" x="6407150" y="4095750"/>
          <p14:tracePt t="30879" x="6527800" y="4102100"/>
          <p14:tracePt t="30895" x="6591300" y="4102100"/>
          <p14:tracePt t="30912" x="6654800" y="4089400"/>
          <p14:tracePt t="30928" x="6705600" y="4083050"/>
          <p14:tracePt t="30945" x="6718300" y="4076700"/>
          <p14:tracePt t="30962" x="6724650" y="4070350"/>
          <p14:tracePt t="30984" x="6724650" y="4064000"/>
          <p14:tracePt t="31123" x="6731000" y="4064000"/>
          <p14:tracePt t="31129" x="6731000" y="4057650"/>
          <p14:tracePt t="31144" x="6737350" y="4051300"/>
          <p14:tracePt t="31151" x="6743700" y="4044950"/>
          <p14:tracePt t="31162" x="6756400" y="4032250"/>
          <p14:tracePt t="31178" x="6800850" y="3994150"/>
          <p14:tracePt t="31195" x="6832600" y="3975100"/>
          <p14:tracePt t="31211" x="6877050" y="3956050"/>
          <p14:tracePt t="31228" x="6934200" y="3930650"/>
          <p14:tracePt t="31245" x="6985000" y="3917950"/>
          <p14:tracePt t="31261" x="7067550" y="3892550"/>
          <p14:tracePt t="31278" x="7112000" y="3873500"/>
          <p14:tracePt t="31296" x="7150100" y="3848100"/>
          <p14:tracePt t="31311" x="7175500" y="3835400"/>
          <p14:tracePt t="31328" x="7188200" y="3816350"/>
          <p14:tracePt t="31345" x="7213600" y="3784600"/>
          <p14:tracePt t="31362" x="7213600" y="3771900"/>
          <p14:tracePt t="31378" x="7219950" y="3759200"/>
          <p14:tracePt t="31395" x="7219950" y="3733800"/>
          <p14:tracePt t="31412" x="7219950" y="3708400"/>
          <p14:tracePt t="31428" x="7207250" y="3657600"/>
          <p14:tracePt t="31445" x="7194550" y="3619500"/>
          <p14:tracePt t="31462" x="7156450" y="3587750"/>
          <p14:tracePt t="31479" x="7099300" y="3543300"/>
          <p14:tracePt t="31495" x="7023100" y="3524250"/>
          <p14:tracePt t="31512" x="6877050" y="3486150"/>
          <p14:tracePt t="31528" x="6781800" y="3460750"/>
          <p14:tracePt t="31545" x="6718300" y="3454400"/>
          <p14:tracePt t="31562" x="6629400" y="3454400"/>
          <p14:tracePt t="31579" x="6559550" y="3454400"/>
          <p14:tracePt t="31595" x="6445250" y="3486150"/>
          <p14:tracePt t="31612" x="6381750" y="3511550"/>
          <p14:tracePt t="31629" x="6343650" y="3536950"/>
          <p14:tracePt t="31645" x="6286500" y="3581400"/>
          <p14:tracePt t="31662" x="6254750" y="3594100"/>
          <p14:tracePt t="31679" x="6235700" y="3625850"/>
          <p14:tracePt t="31695" x="6229350" y="3632200"/>
          <p14:tracePt t="31712" x="6223000" y="3638550"/>
          <p14:tracePt t="31728" x="6210300" y="3657600"/>
          <p14:tracePt t="31745" x="6210300" y="3676650"/>
          <p14:tracePt t="31763" x="6203950" y="3721100"/>
          <p14:tracePt t="31778" x="6203950" y="3746500"/>
          <p14:tracePt t="31795" x="6203950" y="3778250"/>
          <p14:tracePt t="31812" x="6210300" y="3816350"/>
          <p14:tracePt t="31828" x="6216650" y="3854450"/>
          <p14:tracePt t="31846" x="6235700" y="3898900"/>
          <p14:tracePt t="31862" x="6248400" y="3930650"/>
          <p14:tracePt t="31879" x="6261100" y="3968750"/>
          <p14:tracePt t="31895" x="6286500" y="4019550"/>
          <p14:tracePt t="31912" x="6311900" y="4051300"/>
          <p14:tracePt t="31929" x="6362700" y="4095750"/>
          <p14:tracePt t="31945" x="6400800" y="4121150"/>
          <p14:tracePt t="31962" x="6464300" y="4152900"/>
          <p14:tracePt t="31978" x="6559550" y="4184650"/>
          <p14:tracePt t="31995" x="6616700" y="4191000"/>
          <p14:tracePt t="32012" x="6667500" y="4197350"/>
          <p14:tracePt t="32029" x="6743700" y="4197350"/>
          <p14:tracePt t="32045" x="6800850" y="4191000"/>
          <p14:tracePt t="32061" x="6902450" y="4152900"/>
          <p14:tracePt t="32078" x="6953250" y="4133850"/>
          <p14:tracePt t="32095" x="7016750" y="4095750"/>
          <p14:tracePt t="32112" x="7048500" y="4064000"/>
          <p14:tracePt t="32128" x="7067550" y="4025900"/>
          <p14:tracePt t="32145" x="7092950" y="3968750"/>
          <p14:tracePt t="32162" x="7099300" y="3924300"/>
          <p14:tracePt t="32178" x="7105650" y="3892550"/>
          <p14:tracePt t="32195" x="7112000" y="3841750"/>
          <p14:tracePt t="32212" x="7112000" y="3816350"/>
          <p14:tracePt t="32228" x="7099300" y="3771900"/>
          <p14:tracePt t="32245" x="7086600" y="3746500"/>
          <p14:tracePt t="32261" x="7061200" y="3708400"/>
          <p14:tracePt t="32278" x="7004050" y="3663950"/>
          <p14:tracePt t="32295" x="6965950" y="3619500"/>
          <p14:tracePt t="32311" x="6896100" y="3562350"/>
          <p14:tracePt t="32328" x="6845300" y="3524250"/>
          <p14:tracePt t="32345" x="6769100" y="3473450"/>
          <p14:tracePt t="32361" x="6724650" y="3454400"/>
          <p14:tracePt t="32378" x="6680200" y="3435350"/>
          <p14:tracePt t="32395" x="6597650" y="3416300"/>
          <p14:tracePt t="32412" x="6521450" y="3409950"/>
          <p14:tracePt t="32428" x="6445250" y="3409950"/>
          <p14:tracePt t="32445" x="6369050" y="3403600"/>
          <p14:tracePt t="32462" x="6337300" y="3403600"/>
          <p14:tracePt t="32478" x="6311900" y="3403600"/>
          <p14:tracePt t="32495" x="6305550" y="3403600"/>
          <p14:tracePt t="32512" x="6299200" y="3403600"/>
          <p14:tracePt t="32534" x="6292850" y="3403600"/>
          <p14:tracePt t="32545" x="6286500" y="3409950"/>
          <p14:tracePt t="32561" x="6261100" y="3422650"/>
          <p14:tracePt t="32578" x="6235700" y="3448050"/>
          <p14:tracePt t="32595" x="6216650" y="3460750"/>
          <p14:tracePt t="32612" x="6178550" y="3511550"/>
          <p14:tracePt t="32628" x="6153150" y="3543300"/>
          <p14:tracePt t="32645" x="6108700" y="3600450"/>
          <p14:tracePt t="32662" x="6089650" y="3663950"/>
          <p14:tracePt t="32678" x="6070600" y="3702050"/>
          <p14:tracePt t="32695" x="6064250" y="3759200"/>
          <p14:tracePt t="32712" x="6057900" y="3784600"/>
          <p14:tracePt t="32728" x="6057900" y="3816350"/>
          <p14:tracePt t="32745" x="6057900" y="3841750"/>
          <p14:tracePt t="32762" x="6070600" y="3867150"/>
          <p14:tracePt t="32778" x="6096000" y="3924300"/>
          <p14:tracePt t="32795" x="6127750" y="3968750"/>
          <p14:tracePt t="32811" x="6191250" y="4038600"/>
          <p14:tracePt t="32829" x="6223000" y="4095750"/>
          <p14:tracePt t="32845" x="6254750" y="4127500"/>
          <p14:tracePt t="32862" x="6299200" y="4178300"/>
          <p14:tracePt t="32879" x="6337300" y="4210050"/>
          <p14:tracePt t="32895" x="6407150" y="4241800"/>
          <p14:tracePt t="32912" x="6464300" y="4273550"/>
          <p14:tracePt t="32929" x="6534150" y="4279900"/>
          <p14:tracePt t="32945" x="6635750" y="4292600"/>
          <p14:tracePt t="32962" x="6673850" y="4292600"/>
          <p14:tracePt t="32979" x="6737350" y="4292600"/>
          <p14:tracePt t="32995" x="6769100" y="4279900"/>
          <p14:tracePt t="33012" x="6807200" y="4267200"/>
          <p14:tracePt t="33028" x="6858000" y="4241800"/>
          <p14:tracePt t="33045" x="6883400" y="4210050"/>
          <p14:tracePt t="33063" x="6934200" y="4152900"/>
          <p14:tracePt t="33079" x="6965950" y="4102100"/>
          <p14:tracePt t="33095" x="6985000" y="4057650"/>
          <p14:tracePt t="33111" x="7004050" y="3987800"/>
          <p14:tracePt t="33128" x="7010400" y="3943350"/>
          <p14:tracePt t="33145" x="7016750" y="3892550"/>
          <p14:tracePt t="33162" x="7010400" y="3873500"/>
          <p14:tracePt t="33179" x="7004050" y="3848100"/>
          <p14:tracePt t="33195" x="6978650" y="3816350"/>
          <p14:tracePt t="33212" x="6940550" y="3803650"/>
          <p14:tracePt t="33229" x="6889750" y="3784600"/>
          <p14:tracePt t="33245" x="6858000" y="3771900"/>
          <p14:tracePt t="33262" x="6826250" y="3759200"/>
          <p14:tracePt t="33278" x="6788150" y="3746500"/>
          <p14:tracePt t="33295" x="6775450" y="3740150"/>
          <p14:tracePt t="33313" x="6750050" y="3740150"/>
          <p14:tracePt t="33329" x="6743700" y="3740150"/>
          <p14:tracePt t="33345" x="6737350" y="3740150"/>
          <p14:tracePt t="34043" x="6724650" y="3752850"/>
          <p14:tracePt t="34049" x="6711950" y="3771900"/>
          <p14:tracePt t="34062" x="6692900" y="3784600"/>
          <p14:tracePt t="34079" x="6642100" y="3822700"/>
          <p14:tracePt t="34112" x="6578600" y="3867150"/>
          <p14:tracePt t="34145" x="6502400" y="3892550"/>
          <p14:tracePt t="34178" x="6394450" y="3905250"/>
          <p14:tracePt t="34195" x="6305550" y="3905250"/>
          <p14:tracePt t="34212" x="6235700" y="3905250"/>
          <p14:tracePt t="34229" x="6165850" y="3905250"/>
          <p14:tracePt t="34245" x="6064250" y="3898900"/>
          <p14:tracePt t="34262" x="5994400" y="3886200"/>
          <p14:tracePt t="34279" x="5892800" y="3867150"/>
          <p14:tracePt t="34295" x="5829300" y="3867150"/>
          <p14:tracePt t="34312" x="5753100" y="3867150"/>
          <p14:tracePt t="34328" x="5657850" y="3848100"/>
          <p14:tracePt t="34345" x="5600700" y="3822700"/>
          <p14:tracePt t="34362" x="5543550" y="3810000"/>
          <p14:tracePt t="34379" x="5505450" y="3803650"/>
          <p14:tracePt t="34395" x="5486400" y="3803650"/>
          <p14:tracePt t="34411" x="5448300" y="3790950"/>
          <p14:tracePt t="34428" x="5422900" y="3790950"/>
          <p14:tracePt t="34445" x="5384800" y="3790950"/>
          <p14:tracePt t="34462" x="5359400" y="3790950"/>
          <p14:tracePt t="34479" x="5340350" y="3790950"/>
          <p14:tracePt t="34495" x="5314950" y="3803650"/>
          <p14:tracePt t="34512" x="5302250" y="3810000"/>
          <p14:tracePt t="34529" x="5283200" y="3822700"/>
          <p14:tracePt t="34545" x="5276850" y="3829050"/>
          <p14:tracePt t="34562" x="5270500" y="3835400"/>
          <p14:tracePt t="35071" x="5257800" y="3841750"/>
          <p14:tracePt t="35084" x="5245100" y="3848100"/>
          <p14:tracePt t="35092" x="5238750" y="3860800"/>
          <p14:tracePt t="35105" x="5232400" y="3860800"/>
          <p14:tracePt t="35175" x="5226050" y="3860800"/>
          <p14:tracePt t="35494" x="5226050" y="3867150"/>
          <p14:tracePt t="35501" x="5226050" y="3873500"/>
          <p14:tracePt t="35512" x="5219700" y="3873500"/>
          <p14:tracePt t="35529" x="5219700" y="3879850"/>
          <p14:tracePt t="35545" x="5213350" y="3879850"/>
          <p14:tracePt t="35697" x="5213350" y="3873500"/>
          <p14:tracePt t="36155" x="5200650" y="3879850"/>
          <p14:tracePt t="36162" x="5194300" y="3886200"/>
          <p14:tracePt t="36169" x="5181600" y="3898900"/>
          <p14:tracePt t="36179" x="5168900" y="3911600"/>
          <p14:tracePt t="36195" x="5149850" y="3930650"/>
          <p14:tracePt t="36212" x="5105400" y="3956050"/>
          <p14:tracePt t="36228" x="5086350" y="3981450"/>
          <p14:tracePt t="36262" x="5010150" y="4038600"/>
          <p14:tracePt t="36295" x="4940300" y="4102100"/>
          <p14:tracePt t="36328" x="4902200" y="4146550"/>
          <p14:tracePt t="36345" x="4889500" y="4159250"/>
          <p14:tracePt t="36362" x="4889500" y="4171950"/>
          <p14:tracePt t="36379" x="4889500" y="4178300"/>
          <p14:tracePt t="36426" x="4883150" y="4178300"/>
          <p14:tracePt t="36461" x="4889500" y="4171950"/>
          <p14:tracePt t="36467" x="4895850" y="4171950"/>
          <p14:tracePt t="36479" x="4908550" y="4171950"/>
          <p14:tracePt t="36495" x="5003800" y="4171950"/>
          <p14:tracePt t="36512" x="5143500" y="4165600"/>
          <p14:tracePt t="36529" x="5314950" y="4159250"/>
          <p14:tracePt t="36545" x="5575300" y="4159250"/>
          <p14:tracePt t="36562" x="5797550" y="4178300"/>
          <p14:tracePt t="36579" x="6064250" y="4203700"/>
          <p14:tracePt t="36595" x="6235700" y="4229100"/>
          <p14:tracePt t="36612" x="6362700" y="4235450"/>
          <p14:tracePt t="36629" x="6515100" y="4235450"/>
          <p14:tracePt t="36645" x="6572250" y="4235450"/>
          <p14:tracePt t="36662" x="6635750" y="4216400"/>
          <p14:tracePt t="36679" x="6661150" y="4216400"/>
          <p14:tracePt t="36695" x="6667500" y="4210050"/>
          <p14:tracePt t="36712" x="6680200" y="4203700"/>
          <p14:tracePt t="36934" x="6667500" y="4203700"/>
          <p14:tracePt t="36941" x="6648450" y="4210050"/>
          <p14:tracePt t="36947" x="6629400" y="4210050"/>
          <p14:tracePt t="36962" x="6534150" y="4210050"/>
          <p14:tracePt t="36979" x="6388100" y="4222750"/>
          <p14:tracePt t="36996" x="6019800" y="4229100"/>
          <p14:tracePt t="37012" x="5664200" y="4241800"/>
          <p14:tracePt t="37029" x="5219700" y="4279900"/>
          <p14:tracePt t="37045" x="4654550" y="4337050"/>
          <p14:tracePt t="37062" x="4267200" y="4381500"/>
          <p14:tracePt t="37079" x="3822700" y="4438650"/>
          <p14:tracePt t="37095" x="3632200" y="4451350"/>
          <p14:tracePt t="37112" x="3473450" y="4464050"/>
          <p14:tracePt t="37128" x="3295650" y="4464050"/>
          <p14:tracePt t="37145" x="3219450" y="4464050"/>
          <p14:tracePt t="37163" x="3136900" y="4476750"/>
          <p14:tracePt t="37179" x="3092450" y="4483100"/>
          <p14:tracePt t="37195" x="3054350" y="4489450"/>
          <p14:tracePt t="37212" x="2990850" y="4502150"/>
          <p14:tracePt t="37229" x="2965450" y="4508500"/>
          <p14:tracePt t="37246" x="2940050" y="4514850"/>
          <p14:tracePt t="37262" x="2933700" y="4514850"/>
          <p14:tracePt t="37295" x="2927350" y="4514850"/>
          <p14:tracePt t="37455" x="2927350" y="4508500"/>
          <p14:tracePt t="37475" x="2933700" y="4495800"/>
          <p14:tracePt t="37483" x="2940050" y="4489450"/>
          <p14:tracePt t="37490" x="2952750" y="4476750"/>
          <p14:tracePt t="37496" x="2965450" y="4457700"/>
          <p14:tracePt t="37512" x="2997200" y="4406900"/>
          <p14:tracePt t="37528" x="3041650" y="4349750"/>
          <p14:tracePt t="37545" x="3098800" y="4267200"/>
          <p14:tracePt t="37562" x="3124200" y="4229100"/>
          <p14:tracePt t="37579" x="3136900" y="4210050"/>
          <p14:tracePt t="37595" x="3143250" y="4210050"/>
          <p14:tracePt t="37628" x="3143250" y="4203700"/>
          <p14:tracePt t="37822" x="3162300" y="4203700"/>
          <p14:tracePt t="37829" x="3187700" y="4203700"/>
          <p14:tracePt t="37836" x="3206750" y="4203700"/>
          <p14:tracePt t="37845" x="3238500" y="4203700"/>
          <p14:tracePt t="37862" x="3308350" y="4203700"/>
          <p14:tracePt t="37878" x="3416300" y="4210050"/>
          <p14:tracePt t="37895" x="3492500" y="4210050"/>
          <p14:tracePt t="37912" x="3581400" y="4210050"/>
          <p14:tracePt t="37928" x="3740150" y="4210050"/>
          <p14:tracePt t="37945" x="3848100" y="4210050"/>
          <p14:tracePt t="37962" x="3987800" y="4210050"/>
          <p14:tracePt t="37978" x="4095750" y="4203700"/>
          <p14:tracePt t="37995" x="4222750" y="4191000"/>
          <p14:tracePt t="38012" x="4438650" y="4178300"/>
          <p14:tracePt t="38028" x="4565650" y="4165600"/>
          <p14:tracePt t="38045" x="4749800" y="4159250"/>
          <p14:tracePt t="38062" x="4889500" y="4152900"/>
          <p14:tracePt t="38078" x="5016500" y="4133850"/>
          <p14:tracePt t="38095" x="5207000" y="4121150"/>
          <p14:tracePt t="38112" x="5372100" y="4108450"/>
          <p14:tracePt t="38128" x="5613400" y="4083050"/>
          <p14:tracePt t="38145" x="5765800" y="4076700"/>
          <p14:tracePt t="38162" x="5924550" y="4076700"/>
          <p14:tracePt t="38178" x="6134100" y="4076700"/>
          <p14:tracePt t="38195" x="6242050" y="4076700"/>
          <p14:tracePt t="38212" x="6381750" y="4076700"/>
          <p14:tracePt t="38228" x="6496050" y="4076700"/>
          <p14:tracePt t="38245" x="6604000" y="4083050"/>
          <p14:tracePt t="38262" x="6750050" y="4095750"/>
          <p14:tracePt t="38278" x="6832600" y="4102100"/>
          <p14:tracePt t="38295" x="6959600" y="4114800"/>
          <p14:tracePt t="38312" x="7035800" y="4127500"/>
          <p14:tracePt t="38328" x="7124700" y="4140200"/>
          <p14:tracePt t="38345" x="7213600" y="4146550"/>
          <p14:tracePt t="38362" x="7270750" y="4146550"/>
          <p14:tracePt t="38378" x="7340600" y="4146550"/>
          <p14:tracePt t="38395" x="7372350" y="4146550"/>
          <p14:tracePt t="38412" x="7423150" y="4146550"/>
          <p14:tracePt t="38428" x="7499350" y="4127500"/>
          <p14:tracePt t="38445" x="7543800" y="4127500"/>
          <p14:tracePt t="38462" x="7620000" y="4121150"/>
          <p14:tracePt t="38478" x="7645400" y="4121150"/>
          <p14:tracePt t="38495" x="7664450" y="4121150"/>
          <p14:tracePt t="38512" x="7677150" y="4121150"/>
          <p14:tracePt t="38580" x="7677150" y="4127500"/>
          <p14:tracePt t="38907" x="7677150" y="41338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nb-NO" altLang="en-US" sz="4000" b="1" i="1" smtClean="0">
                <a:solidFill>
                  <a:srgbClr val="FFCC00"/>
                </a:solidFill>
              </a:rPr>
              <a:t>Is the association due to bias?</a:t>
            </a:r>
            <a:endParaRPr lang="en-US" altLang="en-US" sz="4000" b="1" i="1" smtClean="0">
              <a:solidFill>
                <a:srgbClr val="FFCC00"/>
              </a:solidFill>
            </a:endParaRPr>
          </a:p>
        </p:txBody>
      </p:sp>
      <p:sp>
        <p:nvSpPr>
          <p:cNvPr id="5123" name="Text Box 3"/>
          <p:cNvSpPr txBox="1">
            <a:spLocks noChangeArrowheads="1"/>
          </p:cNvSpPr>
          <p:nvPr/>
        </p:nvSpPr>
        <p:spPr bwMode="auto">
          <a:xfrm>
            <a:off x="304800" y="3352800"/>
            <a:ext cx="7940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b="1">
                <a:solidFill>
                  <a:srgbClr val="FFCC00"/>
                </a:solidFill>
              </a:rPr>
              <a:t>SELECTION BIAS</a:t>
            </a:r>
            <a:endParaRPr lang="en-US" altLang="en-US" b="1">
              <a:solidFill>
                <a:srgbClr val="FFCC00"/>
              </a:solidFill>
            </a:endParaRPr>
          </a:p>
        </p:txBody>
      </p:sp>
      <p:sp>
        <p:nvSpPr>
          <p:cNvPr id="5124" name="Text Box 4"/>
          <p:cNvSpPr txBox="1">
            <a:spLocks noChangeArrowheads="1"/>
          </p:cNvSpPr>
          <p:nvPr/>
        </p:nvSpPr>
        <p:spPr bwMode="auto">
          <a:xfrm>
            <a:off x="381000" y="3962400"/>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b="1">
                <a:solidFill>
                  <a:srgbClr val="FFCC00"/>
                </a:solidFill>
              </a:rPr>
              <a:t>INFORMATION BIAS</a:t>
            </a:r>
            <a:endParaRPr lang="en-US" altLang="en-US" b="1">
              <a:solidFill>
                <a:srgbClr val="FFCC00"/>
              </a:solidFill>
            </a:endParaRPr>
          </a:p>
        </p:txBody>
      </p:sp>
      <p:sp>
        <p:nvSpPr>
          <p:cNvPr id="7173" name="Text Box 5"/>
          <p:cNvSpPr txBox="1">
            <a:spLocks noChangeArrowheads="1"/>
          </p:cNvSpPr>
          <p:nvPr/>
        </p:nvSpPr>
        <p:spPr bwMode="auto">
          <a:xfrm>
            <a:off x="609600" y="18288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5126" name="Rectangle 6"/>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nb-NO" altLang="en-US" b="1" i="1">
                <a:solidFill>
                  <a:srgbClr val="FFCC00"/>
                </a:solidFill>
              </a:rPr>
              <a:t>  Validity</a:t>
            </a:r>
            <a:br>
              <a:rPr lang="nb-NO" altLang="en-US" b="1" i="1">
                <a:solidFill>
                  <a:srgbClr val="FFCC00"/>
                </a:solidFill>
              </a:rPr>
            </a:br>
            <a:r>
              <a:rPr lang="nb-NO" altLang="en-US">
                <a:solidFill>
                  <a:schemeClr val="bg1"/>
                </a:solidFill>
              </a:rPr>
              <a:t>No systematic errors (bias) in the study result.</a:t>
            </a:r>
            <a:endParaRPr lang="en-US" altLang="en-US">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19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122" grpId="0"/>
      <p:bldP spid="5123" grpId="0"/>
      <p:bldP spid="5124" grpId="0"/>
    </p:bldLst>
  </p:timing>
  <p:extLst>
    <p:ext uri="{3A86A75C-4F4B-4683-9AE1-C65F6400EC91}">
      <p14:laserTraceLst xmlns:p14="http://schemas.microsoft.com/office/powerpoint/2010/main">
        <p14:tracePtLst>
          <p14:tracePt t="11928" x="7664450" y="4133850"/>
          <p14:tracePt t="11937" x="7632700" y="4127500"/>
          <p14:tracePt t="11942" x="7594600" y="4121150"/>
          <p14:tracePt t="11951" x="7550150" y="4114800"/>
          <p14:tracePt t="11968" x="7461250" y="4089400"/>
          <p14:tracePt t="11985" x="7181850" y="4057650"/>
          <p14:tracePt t="12002" x="6965950" y="4044950"/>
          <p14:tracePt t="12035" x="6007100" y="4057650"/>
          <p14:tracePt t="12068" x="4781550" y="4159250"/>
          <p14:tracePt t="12102" x="3956050" y="4210050"/>
          <p14:tracePt t="12119" x="3721100" y="4222750"/>
          <p14:tracePt t="12135" x="3524250" y="4216400"/>
          <p14:tracePt t="12151" x="3251200" y="4216400"/>
          <p14:tracePt t="12168" x="3092450" y="4210050"/>
          <p14:tracePt t="12185" x="2895600" y="4203700"/>
          <p14:tracePt t="12201" x="2800350" y="4184650"/>
          <p14:tracePt t="12218" x="2755900" y="4171950"/>
          <p14:tracePt t="12220" x="2736850" y="4171950"/>
          <p14:tracePt t="12235" x="2724150" y="4152900"/>
          <p14:tracePt t="12251" x="2717800" y="4152900"/>
          <p14:tracePt t="12268" x="2705100" y="4152900"/>
          <p14:tracePt t="12304" x="2705100" y="4146550"/>
          <p14:tracePt t="12497" x="2711450" y="4133850"/>
          <p14:tracePt t="12512" x="2717800" y="4121150"/>
          <p14:tracePt t="12519" x="2730500" y="4114800"/>
          <p14:tracePt t="12526" x="2749550" y="4095750"/>
          <p14:tracePt t="12535" x="2762250" y="4076700"/>
          <p14:tracePt t="12551" x="2819400" y="4013200"/>
          <p14:tracePt t="12568" x="2908300" y="3917950"/>
          <p14:tracePt t="12585" x="2965450" y="3867150"/>
          <p14:tracePt t="12602" x="2997200" y="3835400"/>
          <p14:tracePt t="12618" x="3028950" y="3816350"/>
          <p14:tracePt t="12635" x="3035300" y="3810000"/>
          <p14:tracePt t="12651" x="3041650" y="3810000"/>
          <p14:tracePt t="12755" x="3041650" y="3816350"/>
          <p14:tracePt t="12790" x="3041650" y="3822700"/>
          <p14:tracePt t="12804" x="3041650" y="3829050"/>
          <p14:tracePt t="12838" x="3041650" y="3835400"/>
          <p14:tracePt t="12867" x="3048000" y="3835400"/>
          <p14:tracePt t="12874" x="3054350" y="3835400"/>
          <p14:tracePt t="12885" x="3060700" y="3829050"/>
          <p14:tracePt t="12901" x="3111500" y="3810000"/>
          <p14:tracePt t="12918" x="3194050" y="3771900"/>
          <p14:tracePt t="12935" x="3346450" y="3708400"/>
          <p14:tracePt t="12952" x="3448050" y="3657600"/>
          <p14:tracePt t="12969" x="3549650" y="3613150"/>
          <p14:tracePt t="12985" x="3676650" y="3568700"/>
          <p14:tracePt t="13002" x="3778250" y="3543300"/>
          <p14:tracePt t="13018" x="3886200" y="3536950"/>
          <p14:tracePt t="13035" x="4019550" y="3530600"/>
          <p14:tracePt t="13052" x="4095750" y="3530600"/>
          <p14:tracePt t="13068" x="4241800" y="3530600"/>
          <p14:tracePt t="13085" x="4375150" y="3543300"/>
          <p14:tracePt t="13101" x="4489450" y="3549650"/>
          <p14:tracePt t="13118" x="4673600" y="3562350"/>
          <p14:tracePt t="13135" x="4800600" y="3568700"/>
          <p14:tracePt t="13151" x="4997450" y="3575050"/>
          <p14:tracePt t="13169" x="5105400" y="3594100"/>
          <p14:tracePt t="13185" x="5181600" y="3600450"/>
          <p14:tracePt t="13202" x="5283200" y="3613150"/>
          <p14:tracePt t="13218" x="5334000" y="3619500"/>
          <p14:tracePt t="13235" x="5391150" y="3625850"/>
          <p14:tracePt t="13251" x="5416550" y="3632200"/>
          <p14:tracePt t="13268" x="5435600" y="3638550"/>
          <p14:tracePt t="13285" x="5448300" y="3638550"/>
          <p14:tracePt t="13318" x="5454650" y="3644900"/>
          <p14:tracePt t="13708" x="5454650" y="3651250"/>
          <p14:tracePt t="13743" x="5441950" y="3651250"/>
          <p14:tracePt t="13756" x="5429250" y="3651250"/>
          <p14:tracePt t="13764" x="5410200" y="3657600"/>
          <p14:tracePt t="13770" x="5397500" y="3657600"/>
          <p14:tracePt t="13785" x="5321300" y="3663950"/>
          <p14:tracePt t="13819" x="4984750" y="3721100"/>
          <p14:tracePt t="13852" x="4552950" y="3810000"/>
          <p14:tracePt t="13885" x="3911600" y="3937000"/>
          <p14:tracePt t="13903" x="3581400" y="4019550"/>
          <p14:tracePt t="13918" x="3429000" y="4051300"/>
          <p14:tracePt t="13935" x="3308350" y="4070350"/>
          <p14:tracePt t="13952" x="3175000" y="4089400"/>
          <p14:tracePt t="13968" x="3092450" y="4108450"/>
          <p14:tracePt t="13986" x="2990850" y="4121150"/>
          <p14:tracePt t="14002" x="2933700" y="4127500"/>
          <p14:tracePt t="14019" x="2901950" y="4133850"/>
          <p14:tracePt t="14035" x="2863850" y="4133850"/>
          <p14:tracePt t="14052" x="2851150" y="4133850"/>
          <p14:tracePt t="14068" x="2844800" y="4133850"/>
          <p14:tracePt t="14085" x="2838450" y="4133850"/>
          <p14:tracePt t="14327" x="2825750" y="4140200"/>
          <p14:tracePt t="14334" x="2819400" y="4152900"/>
          <p14:tracePt t="14341" x="2813050" y="4165600"/>
          <p14:tracePt t="14352" x="2806700" y="4171950"/>
          <p14:tracePt t="14368" x="2794000" y="4210050"/>
          <p14:tracePt t="14385" x="2781300" y="4229100"/>
          <p14:tracePt t="14402" x="2774950" y="4241800"/>
          <p14:tracePt t="14418" x="2762250" y="4260850"/>
          <p14:tracePt t="14435" x="2749550" y="4286250"/>
          <p14:tracePt t="14452" x="2743200" y="4305300"/>
          <p14:tracePt t="14469" x="2743200" y="4311650"/>
          <p14:tracePt t="14485" x="2736850" y="4311650"/>
          <p14:tracePt t="14519" x="2736850" y="4318000"/>
          <p14:tracePt t="14563" x="2736850" y="4324350"/>
          <p14:tracePt t="14576" x="2730500" y="4330700"/>
          <p14:tracePt t="14583" x="2730500" y="4337050"/>
          <p14:tracePt t="14598" x="2730500" y="4349750"/>
          <p14:tracePt t="14605" x="2724150" y="4362450"/>
          <p14:tracePt t="14620" x="2717800" y="4375150"/>
          <p14:tracePt t="14635" x="2711450" y="4381500"/>
          <p14:tracePt t="14652" x="2711450" y="4394200"/>
          <p14:tracePt t="14668" x="2705100" y="4406900"/>
          <p14:tracePt t="14685" x="2705100" y="4419600"/>
          <p14:tracePt t="14702" x="2698750" y="4438650"/>
          <p14:tracePt t="14719" x="2692400" y="4457700"/>
          <p14:tracePt t="14735" x="2692400" y="4464050"/>
          <p14:tracePt t="14752" x="2692400" y="4476750"/>
          <p14:tracePt t="15092" x="2692400" y="4470400"/>
          <p14:tracePt t="15099" x="2698750" y="4470400"/>
          <p14:tracePt t="15113" x="2711450" y="4470400"/>
          <p14:tracePt t="15127" x="2724150" y="4464050"/>
          <p14:tracePt t="15135" x="2730500" y="4464050"/>
          <p14:tracePt t="15168" x="2781300" y="4457700"/>
          <p14:tracePt t="15202" x="2819400" y="4457700"/>
          <p14:tracePt t="15235" x="2895600" y="4457700"/>
          <p14:tracePt t="15237" x="2914650" y="4457700"/>
          <p14:tracePt t="15252" x="2952750" y="4464050"/>
          <p14:tracePt t="15269" x="3009900" y="4470400"/>
          <p14:tracePt t="15285" x="3067050" y="4476750"/>
          <p14:tracePt t="15302" x="3149600" y="4489450"/>
          <p14:tracePt t="15318" x="3206750" y="4489450"/>
          <p14:tracePt t="15335" x="3295650" y="4495800"/>
          <p14:tracePt t="15352" x="3359150" y="4495800"/>
          <p14:tracePt t="15368" x="3460750" y="4502150"/>
          <p14:tracePt t="15385" x="3638550" y="4508500"/>
          <p14:tracePt t="15402" x="3759200" y="4514850"/>
          <p14:tracePt t="15418" x="3949700" y="4540250"/>
          <p14:tracePt t="15435" x="4121150" y="4565650"/>
          <p14:tracePt t="15452" x="4292600" y="4584700"/>
          <p14:tracePt t="15468" x="4540250" y="4616450"/>
          <p14:tracePt t="15485" x="4711700" y="4641850"/>
          <p14:tracePt t="15502" x="4927600" y="4667250"/>
          <p14:tracePt t="15519" x="5067300" y="4686300"/>
          <p14:tracePt t="15535" x="5200650" y="4711700"/>
          <p14:tracePt t="15552" x="5384800" y="4730750"/>
          <p14:tracePt t="15569" x="5492750" y="4749800"/>
          <p14:tracePt t="15586" x="5613400" y="4756150"/>
          <p14:tracePt t="15602" x="5670550" y="4756150"/>
          <p14:tracePt t="15618" x="5715000" y="4749800"/>
          <p14:tracePt t="15635" x="5778500" y="4743450"/>
          <p14:tracePt t="15652" x="5797550" y="4743450"/>
          <p14:tracePt t="15669" x="5816600" y="4743450"/>
          <p14:tracePt t="15702" x="5822950" y="4743450"/>
          <p14:tracePt t="16246" x="5822950" y="4737100"/>
          <p14:tracePt t="16286" x="5822950" y="47434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nb-NO" altLang="en-US" b="1" i="1" smtClean="0">
                <a:solidFill>
                  <a:srgbClr val="FFCC00"/>
                </a:solidFill>
              </a:rPr>
              <a:t>Selection Bias</a:t>
            </a:r>
            <a:endParaRPr lang="en-US" altLang="en-US" b="1" i="1" smtClean="0">
              <a:solidFill>
                <a:srgbClr val="FFCC00"/>
              </a:solidFill>
            </a:endParaRPr>
          </a:p>
        </p:txBody>
      </p:sp>
      <p:sp>
        <p:nvSpPr>
          <p:cNvPr id="6147" name="Rectangle 3"/>
          <p:cNvSpPr>
            <a:spLocks noGrp="1" noChangeArrowheads="1"/>
          </p:cNvSpPr>
          <p:nvPr>
            <p:ph type="body" idx="1"/>
          </p:nvPr>
        </p:nvSpPr>
        <p:spPr>
          <a:xfrm>
            <a:off x="457200" y="1600200"/>
            <a:ext cx="8229600" cy="4953000"/>
          </a:xfrm>
        </p:spPr>
        <p:txBody>
          <a:bodyPr/>
          <a:lstStyle/>
          <a:p>
            <a:pPr eaLnBrk="1" hangingPunct="1">
              <a:lnSpc>
                <a:spcPct val="80000"/>
              </a:lnSpc>
            </a:pPr>
            <a:r>
              <a:rPr lang="nb-NO" altLang="en-US" sz="2400" smtClean="0">
                <a:solidFill>
                  <a:srgbClr val="FFCC00"/>
                </a:solidFill>
              </a:rPr>
              <a:t>Definition:  </a:t>
            </a:r>
            <a:r>
              <a:rPr lang="nb-NO" altLang="en-US" sz="2400" smtClean="0">
                <a:solidFill>
                  <a:schemeClr val="bg1"/>
                </a:solidFill>
              </a:rPr>
              <a:t>is a systematic error in a study caused by the procedures used to select subjects or from factors that influence study participation. It occurs when the association between exposure and disease differ between those who participate and those who do not participate in the study.</a:t>
            </a:r>
          </a:p>
          <a:p>
            <a:pPr eaLnBrk="1" hangingPunct="1">
              <a:lnSpc>
                <a:spcPct val="80000"/>
              </a:lnSpc>
              <a:buFontTx/>
              <a:buNone/>
            </a:pPr>
            <a:endParaRPr lang="nb-NO" altLang="en-US" sz="2400" smtClean="0">
              <a:solidFill>
                <a:schemeClr val="bg1"/>
              </a:solidFill>
            </a:endParaRPr>
          </a:p>
          <a:p>
            <a:pPr eaLnBrk="1" hangingPunct="1">
              <a:lnSpc>
                <a:spcPct val="80000"/>
              </a:lnSpc>
            </a:pPr>
            <a:r>
              <a:rPr lang="nb-NO" altLang="en-US" sz="2400" smtClean="0">
                <a:solidFill>
                  <a:srgbClr val="FFCC00"/>
                </a:solidFill>
              </a:rPr>
              <a:t>Examples</a:t>
            </a:r>
          </a:p>
          <a:p>
            <a:pPr eaLnBrk="1" hangingPunct="1">
              <a:lnSpc>
                <a:spcPct val="80000"/>
              </a:lnSpc>
              <a:buFontTx/>
              <a:buNone/>
            </a:pPr>
            <a:r>
              <a:rPr lang="nb-NO" altLang="en-US" sz="2400" smtClean="0">
                <a:solidFill>
                  <a:srgbClr val="FFCC00"/>
                </a:solidFill>
              </a:rPr>
              <a:t>    </a:t>
            </a:r>
            <a:r>
              <a:rPr lang="nb-NO" altLang="en-US" sz="2400" smtClean="0">
                <a:solidFill>
                  <a:schemeClr val="bg1"/>
                </a:solidFill>
              </a:rPr>
              <a:t>Self selection (ill individuaks may participate at a higher rate than non ill individuals)</a:t>
            </a:r>
          </a:p>
          <a:p>
            <a:pPr eaLnBrk="1" hangingPunct="1">
              <a:lnSpc>
                <a:spcPct val="80000"/>
              </a:lnSpc>
              <a:buFontTx/>
              <a:buNone/>
            </a:pPr>
            <a:r>
              <a:rPr lang="nb-NO" altLang="en-US" sz="2400" smtClean="0">
                <a:solidFill>
                  <a:srgbClr val="FFCC00"/>
                </a:solidFill>
              </a:rPr>
              <a:t>    </a:t>
            </a:r>
          </a:p>
          <a:p>
            <a:pPr eaLnBrk="1" hangingPunct="1">
              <a:lnSpc>
                <a:spcPct val="80000"/>
              </a:lnSpc>
              <a:buFontTx/>
              <a:buNone/>
            </a:pPr>
            <a:r>
              <a:rPr lang="nb-NO" altLang="en-US" sz="2400" smtClean="0">
                <a:solidFill>
                  <a:schemeClr val="bg1"/>
                </a:solidFill>
              </a:rPr>
              <a:t>    Healthy worker effect (death rates among workers are generally lower than the generak population) </a:t>
            </a:r>
          </a:p>
          <a:p>
            <a:pPr eaLnBrk="1" hangingPunct="1">
              <a:lnSpc>
                <a:spcPct val="80000"/>
              </a:lnSpc>
              <a:buFontTx/>
              <a:buNone/>
            </a:pPr>
            <a:r>
              <a:rPr lang="nb-NO" altLang="en-US" sz="2000" smtClean="0">
                <a:solidFill>
                  <a:schemeClr val="bg1"/>
                </a:solidFill>
              </a:rPr>
              <a:t>     </a:t>
            </a:r>
            <a:endParaRPr lang="en-US" altLang="en-US" sz="2000"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242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6146" grpId="0"/>
    </p:bldLst>
  </p:timing>
  <p:extLst>
    <p:ext uri="{3A86A75C-4F4B-4683-9AE1-C65F6400EC91}">
      <p14:laserTraceLst xmlns:p14="http://schemas.microsoft.com/office/powerpoint/2010/main">
        <p14:tracePtLst>
          <p14:tracePt t="5652" x="5803900" y="4730750"/>
          <p14:tracePt t="5659" x="5772150" y="4718050"/>
          <p14:tracePt t="5667" x="5727700" y="4699000"/>
          <p14:tracePt t="5681" x="5626100" y="4648200"/>
          <p14:tracePt t="5698" x="5518150" y="4591050"/>
          <p14:tracePt t="5714" x="5384800" y="4521200"/>
          <p14:tracePt t="5731" x="5092700" y="4375150"/>
          <p14:tracePt t="5747" x="4914900" y="4292600"/>
          <p14:tracePt t="5781" x="4425950" y="4019550"/>
          <p14:tracePt t="5815" x="3968750" y="3619500"/>
          <p14:tracePt t="5848" x="3721100" y="3079750"/>
          <p14:tracePt t="5864" x="3695700" y="2882900"/>
          <p14:tracePt t="5881" x="3689350" y="2584450"/>
          <p14:tracePt t="5897" x="3689350" y="2425700"/>
          <p14:tracePt t="5914" x="3689350" y="2311400"/>
          <p14:tracePt t="5931" x="3733800" y="2120900"/>
          <p14:tracePt t="5947" x="3778250" y="2019300"/>
          <p14:tracePt t="5964" x="3841750" y="1905000"/>
          <p14:tracePt t="5981" x="3886200" y="1860550"/>
          <p14:tracePt t="5998" x="3898900" y="1841500"/>
          <p14:tracePt t="6303" x="3892550" y="1822450"/>
          <p14:tracePt t="6309" x="3886200" y="1809750"/>
          <p14:tracePt t="6316" x="3873500" y="1784350"/>
          <p14:tracePt t="6331" x="3854450" y="1733550"/>
          <p14:tracePt t="6348" x="3835400" y="1663700"/>
          <p14:tracePt t="6365" x="3835400" y="1574800"/>
          <p14:tracePt t="6381" x="3848100" y="1504950"/>
          <p14:tracePt t="6398" x="3873500" y="1428750"/>
          <p14:tracePt t="6414" x="3924300" y="1333500"/>
          <p14:tracePt t="6431" x="3956050" y="1289050"/>
          <p14:tracePt t="6449" x="3987800" y="1238250"/>
          <p14:tracePt t="6465" x="4000500" y="1219200"/>
          <p14:tracePt t="6481" x="4013200" y="1206500"/>
          <p14:tracePt t="6498" x="4019550" y="1206500"/>
          <p14:tracePt t="6514" x="4019550" y="1200150"/>
          <p14:tracePt t="6548" x="4019550" y="1193800"/>
          <p14:tracePt t="6580" x="4032250" y="1193800"/>
          <p14:tracePt t="6588" x="4038600" y="1193800"/>
          <p14:tracePt t="6598" x="4044950" y="1193800"/>
          <p14:tracePt t="6614" x="4095750" y="1187450"/>
          <p14:tracePt t="6631" x="4235450" y="1174750"/>
          <p14:tracePt t="6647" x="4375150" y="1155700"/>
          <p14:tracePt t="6664" x="4629150" y="1168400"/>
          <p14:tracePt t="6681" x="4845050" y="1206500"/>
          <p14:tracePt t="6697" x="5035550" y="1231900"/>
          <p14:tracePt t="6714" x="5391150" y="1263650"/>
          <p14:tracePt t="6731" x="5613400" y="1282700"/>
          <p14:tracePt t="6747" x="5918200" y="1282700"/>
          <p14:tracePt t="6764" x="6083300" y="1270000"/>
          <p14:tracePt t="6781" x="6223000" y="1270000"/>
          <p14:tracePt t="6798" x="6369050" y="1250950"/>
          <p14:tracePt t="6814" x="6438900" y="1231900"/>
          <p14:tracePt t="6831" x="6527800" y="1187450"/>
          <p14:tracePt t="6848" x="6553200" y="1162050"/>
          <p14:tracePt t="6865" x="6572250" y="1155700"/>
          <p14:tracePt t="6881" x="6578600" y="1149350"/>
          <p14:tracePt t="6921" x="6584950" y="1149350"/>
          <p14:tracePt t="6998" x="6584950" y="1155700"/>
          <p14:tracePt t="7061" x="6578600" y="1155700"/>
          <p14:tracePt t="7067" x="6572250" y="1155700"/>
          <p14:tracePt t="7075" x="6565900" y="1162050"/>
          <p14:tracePt t="7082" x="6553200" y="1168400"/>
          <p14:tracePt t="7098" x="6521450" y="1174750"/>
          <p14:tracePt t="7114" x="6477000" y="1193800"/>
          <p14:tracePt t="7131" x="6400800" y="1231900"/>
          <p14:tracePt t="7148" x="6337300" y="1257300"/>
          <p14:tracePt t="7165" x="6223000" y="1289050"/>
          <p14:tracePt t="7181" x="6127750" y="1301750"/>
          <p14:tracePt t="7198" x="6019800" y="1301750"/>
          <p14:tracePt t="7214" x="5867400" y="1301750"/>
          <p14:tracePt t="7231" x="5778500" y="1282700"/>
          <p14:tracePt t="7248" x="5632450" y="1231900"/>
          <p14:tracePt t="7264" x="5537200" y="1200150"/>
          <p14:tracePt t="7281" x="5454650" y="1181100"/>
          <p14:tracePt t="7298" x="5321300" y="1130300"/>
          <p14:tracePt t="7314" x="5238750" y="1104900"/>
          <p14:tracePt t="7332" x="5124450" y="1066800"/>
          <p14:tracePt t="7348" x="5060950" y="1047750"/>
          <p14:tracePt t="7364" x="5022850" y="1028700"/>
          <p14:tracePt t="7381" x="4972050" y="1016000"/>
          <p14:tracePt t="7398" x="4959350" y="1009650"/>
          <p14:tracePt t="7803" x="4921250" y="996950"/>
          <p14:tracePt t="7810" x="4883150" y="971550"/>
          <p14:tracePt t="7816" x="4826000" y="946150"/>
          <p14:tracePt t="7831" x="4711700" y="901700"/>
          <p14:tracePt t="7848" x="4597400" y="844550"/>
          <p14:tracePt t="7864" x="4438650" y="781050"/>
          <p14:tracePt t="7881" x="4318000" y="730250"/>
          <p14:tracePt t="7898" x="4197350" y="704850"/>
          <p14:tracePt t="7914" x="4038600" y="673100"/>
          <p14:tracePt t="7931" x="3956050" y="666750"/>
          <p14:tracePt t="7947" x="3759200" y="679450"/>
          <p14:tracePt t="7964" x="3632200" y="692150"/>
          <p14:tracePt t="7981" x="3517900" y="711200"/>
          <p14:tracePt t="7998" x="3371850" y="749300"/>
          <p14:tracePt t="8014" x="3302000" y="774700"/>
          <p14:tracePt t="8031" x="3206750" y="825500"/>
          <p14:tracePt t="8048" x="3155950" y="857250"/>
          <p14:tracePt t="8065" x="3124200" y="882650"/>
          <p14:tracePt t="8081" x="3098800" y="920750"/>
          <p14:tracePt t="8098" x="3098800" y="939800"/>
          <p14:tracePt t="8115" x="3130550" y="971550"/>
          <p14:tracePt t="8131" x="3181350" y="1003300"/>
          <p14:tracePt t="8148" x="3263900" y="1047750"/>
          <p14:tracePt t="8164" x="3454400" y="1117600"/>
          <p14:tracePt t="8181" x="3638550" y="1162050"/>
          <p14:tracePt t="8198" x="3860800" y="1206500"/>
          <p14:tracePt t="8214" x="4171950" y="1244600"/>
          <p14:tracePt t="8231" x="4394200" y="1250950"/>
          <p14:tracePt t="8248" x="4660900" y="1231900"/>
          <p14:tracePt t="8265" x="4819650" y="1187450"/>
          <p14:tracePt t="8282" x="4991100" y="1123950"/>
          <p14:tracePt t="8298" x="5054600" y="1073150"/>
          <p14:tracePt t="8314" x="5099050" y="1022350"/>
          <p14:tracePt t="8331" x="5118100" y="914400"/>
          <p14:tracePt t="8348" x="5118100" y="819150"/>
          <p14:tracePt t="8365" x="5080000" y="660400"/>
          <p14:tracePt t="8381" x="5010150" y="565150"/>
          <p14:tracePt t="8398" x="4921250" y="476250"/>
          <p14:tracePt t="8414" x="4730750" y="342900"/>
          <p14:tracePt t="8431" x="4565650" y="273050"/>
          <p14:tracePt t="8448" x="4349750" y="222250"/>
          <p14:tracePt t="8464" x="4083050" y="203200"/>
          <p14:tracePt t="8481" x="3873500" y="222250"/>
          <p14:tracePt t="8498" x="3638550" y="254000"/>
          <p14:tracePt t="8515" x="3556000" y="279400"/>
          <p14:tracePt t="8531" x="3524250" y="292100"/>
          <p14:tracePt t="8548" x="3517900" y="304800"/>
          <p14:tracePt t="8564" x="3562350" y="323850"/>
          <p14:tracePt t="8581" x="3797300" y="355600"/>
          <p14:tracePt t="8598" x="4000500" y="393700"/>
          <p14:tracePt t="8614" x="4337050" y="463550"/>
          <p14:tracePt t="8631" x="4908550" y="577850"/>
          <p14:tracePt t="8648" x="5270500" y="673100"/>
          <p14:tracePt t="8664" x="5664200" y="749300"/>
          <p14:tracePt t="8681" x="5892800" y="787400"/>
          <p14:tracePt t="8698" x="6051550" y="800100"/>
          <p14:tracePt t="8714" x="6203950" y="800100"/>
          <p14:tracePt t="8731" x="6242050" y="800100"/>
          <p14:tracePt t="8747" x="6286500" y="781050"/>
          <p14:tracePt t="8764" x="6311900" y="762000"/>
          <p14:tracePt t="8781" x="6330950" y="742950"/>
          <p14:tracePt t="8798" x="6356350" y="698500"/>
          <p14:tracePt t="8815" x="6356350" y="654050"/>
          <p14:tracePt t="8831" x="6350000" y="571500"/>
          <p14:tracePt t="8848" x="6311900" y="508000"/>
          <p14:tracePt t="8864" x="6235700" y="425450"/>
          <p14:tracePt t="8881" x="6064250" y="342900"/>
          <p14:tracePt t="8898" x="5892800" y="304800"/>
          <p14:tracePt t="8915" x="5524500" y="292100"/>
          <p14:tracePt t="8931" x="5232400" y="304800"/>
          <p14:tracePt t="8948" x="4737100" y="368300"/>
          <p14:tracePt t="8964" x="3987800" y="539750"/>
          <p14:tracePt t="8981" x="3536950" y="673100"/>
          <p14:tracePt t="8998" x="3086100" y="850900"/>
          <p14:tracePt t="9014" x="2895600" y="927100"/>
          <p14:tracePt t="9031" x="2762250" y="990600"/>
          <p14:tracePt t="9048" x="2679700" y="1035050"/>
          <p14:tracePt t="9064" x="2660650" y="1073150"/>
          <p14:tracePt t="9081" x="2667000" y="1123950"/>
          <p14:tracePt t="9098" x="2705100" y="1168400"/>
          <p14:tracePt t="9115" x="2806700" y="1212850"/>
          <p14:tracePt t="9131" x="3048000" y="1301750"/>
          <p14:tracePt t="9148" x="3340100" y="1365250"/>
          <p14:tracePt t="9165" x="3822700" y="1460500"/>
          <p14:tracePt t="9181" x="4254500" y="1536700"/>
          <p14:tracePt t="9198" x="4654550" y="1606550"/>
          <p14:tracePt t="9214" x="5124450" y="1682750"/>
          <p14:tracePt t="9231" x="5353050" y="1701800"/>
          <p14:tracePt t="9248" x="5607050" y="1701800"/>
          <p14:tracePt t="9265" x="5746750" y="1670050"/>
          <p14:tracePt t="9281" x="5854700" y="1619250"/>
          <p14:tracePt t="9298" x="5988050" y="1517650"/>
          <p14:tracePt t="9315" x="6064250" y="1441450"/>
          <p14:tracePt t="9332" x="6153150" y="1295400"/>
          <p14:tracePt t="9348" x="6191250" y="1193800"/>
          <p14:tracePt t="9365" x="6203950" y="1104900"/>
          <p14:tracePt t="9381" x="6184900" y="958850"/>
          <p14:tracePt t="9398" x="6140450" y="857250"/>
          <p14:tracePt t="9415" x="6019800" y="704850"/>
          <p14:tracePt t="9431" x="5930900" y="622300"/>
          <p14:tracePt t="9448" x="5797550" y="565150"/>
          <p14:tracePt t="9464" x="5518150" y="482600"/>
          <p14:tracePt t="9481" x="5276850" y="450850"/>
          <p14:tracePt t="9498" x="4965700" y="438150"/>
          <p14:tracePt t="9514" x="4349750" y="469900"/>
          <p14:tracePt t="9531" x="3962400" y="514350"/>
          <p14:tracePt t="9548" x="3505200" y="596900"/>
          <p14:tracePt t="9565" x="3263900" y="666750"/>
          <p14:tracePt t="9581" x="3117850" y="723900"/>
          <p14:tracePt t="9598" x="2997200" y="793750"/>
          <p14:tracePt t="9615" x="2959100" y="831850"/>
          <p14:tracePt t="9631" x="2940050" y="901700"/>
          <p14:tracePt t="9648" x="2959100" y="965200"/>
          <p14:tracePt t="9664" x="2997200" y="1009650"/>
          <p14:tracePt t="9667" x="3022600" y="1035050"/>
          <p14:tracePt t="9681" x="3117850" y="1111250"/>
          <p14:tracePt t="9698" x="3263900" y="1193800"/>
          <p14:tracePt t="9714" x="3543300" y="1327150"/>
          <p14:tracePt t="9731" x="3727450" y="1428750"/>
          <p14:tracePt t="9748" x="3937000" y="1498600"/>
          <p14:tracePt t="9764" x="4178300" y="1568450"/>
          <p14:tracePt t="9781" x="4267200" y="1574800"/>
          <p14:tracePt t="9798" x="4318000" y="1581150"/>
          <p14:tracePt t="9814" x="4330700" y="1581150"/>
          <p14:tracePt t="9831" x="4337050" y="1581150"/>
          <p14:tracePt t="10069" x="4349750" y="1581150"/>
          <p14:tracePt t="10076" x="4356100" y="1581150"/>
          <p14:tracePt t="10083" x="4381500" y="1574800"/>
          <p14:tracePt t="10098" x="4483100" y="1562100"/>
          <p14:tracePt t="10131" x="4876800" y="1536700"/>
          <p14:tracePt t="10165" x="5734050" y="1517650"/>
          <p14:tracePt t="10167" x="5886450" y="1517650"/>
          <p14:tracePt t="10198" x="6324600" y="1460500"/>
          <p14:tracePt t="10214" x="6578600" y="1403350"/>
          <p14:tracePt t="10231" x="6711950" y="1352550"/>
          <p14:tracePt t="10248" x="6819900" y="1295400"/>
          <p14:tracePt t="10264" x="6915150" y="1244600"/>
          <p14:tracePt t="10281" x="6953250" y="1219200"/>
          <p14:tracePt t="10298" x="6985000" y="1193800"/>
          <p14:tracePt t="10315" x="6997700" y="1181100"/>
          <p14:tracePt t="10424" x="6985000" y="1162050"/>
          <p14:tracePt t="10430" x="6965950" y="1143000"/>
          <p14:tracePt t="10438" x="6921500" y="1111250"/>
          <p14:tracePt t="10448" x="6870700" y="1066800"/>
          <p14:tracePt t="10464" x="6629400" y="857250"/>
          <p14:tracePt t="10481" x="6451600" y="742950"/>
          <p14:tracePt t="10498" x="6286500" y="679450"/>
          <p14:tracePt t="10514" x="6064250" y="609600"/>
          <p14:tracePt t="10531" x="5924550" y="596900"/>
          <p14:tracePt t="10548" x="5803900" y="577850"/>
          <p14:tracePt t="10565" x="5715000" y="577850"/>
          <p14:tracePt t="10581" x="5702300" y="577850"/>
          <p14:tracePt t="10598" x="5695950" y="577850"/>
          <p14:tracePt t="10614" x="5689600" y="577850"/>
          <p14:tracePt t="10632" x="5702300" y="577850"/>
          <p14:tracePt t="10648" x="5734050" y="584200"/>
          <p14:tracePt t="10664" x="5772150" y="609600"/>
          <p14:tracePt t="10666" x="5810250" y="615950"/>
          <p14:tracePt t="10681" x="5880100" y="635000"/>
          <p14:tracePt t="10698" x="5937250" y="641350"/>
          <p14:tracePt t="10715" x="6019800" y="660400"/>
          <p14:tracePt t="10731" x="6076950" y="673100"/>
          <p14:tracePt t="10748" x="6127750" y="679450"/>
          <p14:tracePt t="10764" x="6216650" y="692150"/>
          <p14:tracePt t="10781" x="6261100" y="692150"/>
          <p14:tracePt t="10798" x="6324600" y="692150"/>
          <p14:tracePt t="10814" x="6350000" y="685800"/>
          <p14:tracePt t="10831" x="6362700" y="679450"/>
          <p14:tracePt t="10848" x="6369050" y="673100"/>
          <p14:tracePt t="10882" x="6369050" y="666750"/>
          <p14:tracePt t="10898" x="6324600" y="622300"/>
          <p14:tracePt t="10915" x="6229350" y="577850"/>
          <p14:tracePt t="10931" x="6032500" y="514350"/>
          <p14:tracePt t="10948" x="5848350" y="476250"/>
          <p14:tracePt t="10965" x="5537200" y="457200"/>
          <p14:tracePt t="10981" x="5346700" y="463550"/>
          <p14:tracePt t="10998" x="5181600" y="476250"/>
          <p14:tracePt t="11014" x="5048250" y="514350"/>
          <p14:tracePt t="11031" x="5003800" y="533400"/>
          <p14:tracePt t="11049" x="4972050" y="590550"/>
          <p14:tracePt t="11064" x="4978400" y="641350"/>
          <p14:tracePt t="11081" x="5003800" y="717550"/>
          <p14:tracePt t="11098" x="5092700" y="876300"/>
          <p14:tracePt t="11114" x="5181600" y="984250"/>
          <p14:tracePt t="11132" x="5314950" y="1130300"/>
          <p14:tracePt t="11148" x="5410200" y="1231900"/>
          <p14:tracePt t="11165" x="5518150" y="1320800"/>
          <p14:tracePt t="11167" x="5581650" y="1365250"/>
          <p14:tracePt t="11181" x="5683250" y="1409700"/>
          <p14:tracePt t="11198" x="5772150" y="1447800"/>
          <p14:tracePt t="11214" x="5842000" y="1466850"/>
          <p14:tracePt t="11231" x="5918200" y="1466850"/>
          <p14:tracePt t="11248" x="5962650" y="1435100"/>
          <p14:tracePt t="11264" x="6026150" y="1365250"/>
          <p14:tracePt t="11281" x="6070600" y="1301750"/>
          <p14:tracePt t="11298" x="6115050" y="1225550"/>
          <p14:tracePt t="11314" x="6146800" y="1130300"/>
          <p14:tracePt t="11331" x="6159500" y="1085850"/>
          <p14:tracePt t="11348" x="6172200" y="1016000"/>
          <p14:tracePt t="11365" x="6178550" y="984250"/>
          <p14:tracePt t="11381" x="6178550" y="965200"/>
          <p14:tracePt t="11398" x="6178550" y="952500"/>
          <p14:tracePt t="11446" x="6172200" y="952500"/>
          <p14:tracePt t="11452" x="6159500" y="952500"/>
          <p14:tracePt t="11464" x="6140450" y="952500"/>
          <p14:tracePt t="11481" x="6032500" y="952500"/>
          <p14:tracePt t="11498" x="5924550" y="952500"/>
          <p14:tracePt t="11514" x="5727700" y="952500"/>
          <p14:tracePt t="11531" x="5607050" y="952500"/>
          <p14:tracePt t="11548" x="5524500" y="952500"/>
          <p14:tracePt t="11565" x="5448300" y="946150"/>
          <p14:tracePt t="11581" x="5403850" y="933450"/>
          <p14:tracePt t="11598" x="5321300" y="920750"/>
          <p14:tracePt t="11614" x="5232400" y="908050"/>
          <p14:tracePt t="11631" x="5118100" y="901700"/>
          <p14:tracePt t="11648" x="4908550" y="863600"/>
          <p14:tracePt t="11665" x="4787900" y="844550"/>
          <p14:tracePt t="11667" x="4724400" y="819150"/>
          <p14:tracePt t="11681" x="4578350" y="768350"/>
          <p14:tracePt t="11698" x="4476750" y="717550"/>
          <p14:tracePt t="11715" x="4337050" y="654050"/>
          <p14:tracePt t="11731" x="4235450" y="615950"/>
          <p14:tracePt t="11748" x="4095750" y="577850"/>
          <p14:tracePt t="11764" x="3905250" y="527050"/>
          <p14:tracePt t="11781" x="3816350" y="501650"/>
          <p14:tracePt t="11798" x="3702050" y="482600"/>
          <p14:tracePt t="11814" x="3536950" y="438150"/>
          <p14:tracePt t="11831" x="3441700" y="431800"/>
          <p14:tracePt t="11848" x="3295650" y="425450"/>
          <p14:tracePt t="11864" x="3200400" y="444500"/>
          <p14:tracePt t="11881" x="3086100" y="469900"/>
          <p14:tracePt t="11898" x="2908300" y="539750"/>
          <p14:tracePt t="11914" x="2794000" y="590550"/>
          <p14:tracePt t="11931" x="2667000" y="660400"/>
          <p14:tracePt t="11948" x="2597150" y="698500"/>
          <p14:tracePt t="11964" x="2565400" y="730250"/>
          <p14:tracePt t="11981" x="2533650" y="800100"/>
          <p14:tracePt t="11998" x="2527300" y="850900"/>
          <p14:tracePt t="12014" x="2540000" y="933450"/>
          <p14:tracePt t="12031" x="2590800" y="996950"/>
          <p14:tracePt t="12048" x="2660650" y="1085850"/>
          <p14:tracePt t="12065" x="2876550" y="1231900"/>
          <p14:tracePt t="12081" x="3067050" y="1327150"/>
          <p14:tracePt t="12098" x="3397250" y="1447800"/>
          <p14:tracePt t="12114" x="3695700" y="1511300"/>
          <p14:tracePt t="12131" x="3905250" y="1530350"/>
          <p14:tracePt t="12148" x="4298950" y="1530350"/>
          <p14:tracePt t="12164" x="4540250" y="1517650"/>
          <p14:tracePt t="12167" x="4654550" y="1511300"/>
          <p14:tracePt t="12181" x="4857750" y="1466850"/>
          <p14:tracePt t="12198" x="5067300" y="1403350"/>
          <p14:tracePt t="12215" x="5213350" y="1320800"/>
          <p14:tracePt t="12231" x="5416550" y="1206500"/>
          <p14:tracePt t="12248" x="5524500" y="1130300"/>
          <p14:tracePt t="12264" x="5613400" y="1035050"/>
          <p14:tracePt t="12281" x="5632450" y="977900"/>
          <p14:tracePt t="12298" x="5632450" y="908050"/>
          <p14:tracePt t="12315" x="5607050" y="781050"/>
          <p14:tracePt t="12331" x="5556250" y="717550"/>
          <p14:tracePt t="12348" x="5441950" y="628650"/>
          <p14:tracePt t="12365" x="5346700" y="577850"/>
          <p14:tracePt t="12381" x="5226050" y="533400"/>
          <p14:tracePt t="12398" x="4978400" y="482600"/>
          <p14:tracePt t="12415" x="4806950" y="444500"/>
          <p14:tracePt t="12431" x="4546600" y="412750"/>
          <p14:tracePt t="12448" x="4368800" y="412750"/>
          <p14:tracePt t="12465" x="4254500" y="406400"/>
          <p14:tracePt t="12481" x="4076700" y="412750"/>
          <p14:tracePt t="12498" x="3981450" y="425450"/>
          <p14:tracePt t="12515" x="3867150" y="457200"/>
          <p14:tracePt t="12531" x="3822700" y="469900"/>
          <p14:tracePt t="12548" x="3784600" y="488950"/>
          <p14:tracePt t="12565" x="3746500" y="508000"/>
          <p14:tracePt t="12581" x="3733800" y="520700"/>
          <p14:tracePt t="12598" x="3708400" y="533400"/>
          <p14:tracePt t="12615" x="3689350" y="558800"/>
          <p14:tracePt t="12632" x="3683000" y="571500"/>
          <p14:tracePt t="12648" x="3676650" y="577850"/>
          <p14:tracePt t="12664" x="3670300" y="584200"/>
          <p14:tracePt t="12681" x="3663950" y="590550"/>
          <p14:tracePt t="12715" x="3663950" y="596900"/>
          <p14:tracePt t="12731" x="3663950" y="609600"/>
          <p14:tracePt t="12748" x="3663950" y="622300"/>
          <p14:tracePt t="12765" x="3663950" y="628650"/>
          <p14:tracePt t="12781" x="3663950" y="635000"/>
          <p14:tracePt t="12798" x="3657600" y="635000"/>
          <p14:tracePt t="12815" x="3657600" y="641350"/>
          <p14:tracePt t="12904" x="3657600" y="647700"/>
          <p14:tracePt t="12925" x="3657600" y="660400"/>
          <p14:tracePt t="12938" x="3651250" y="673100"/>
          <p14:tracePt t="12945" x="3651250" y="685800"/>
          <p14:tracePt t="12953" x="3651250" y="704850"/>
          <p14:tracePt t="12965" x="3644900" y="723900"/>
          <p14:tracePt t="12981" x="3638550" y="793750"/>
          <p14:tracePt t="12998" x="3632200" y="844550"/>
          <p14:tracePt t="13015" x="3625850" y="882650"/>
          <p14:tracePt t="13031" x="3619500" y="933450"/>
          <p14:tracePt t="13048" x="3619500" y="952500"/>
          <p14:tracePt t="13064" x="3619500" y="965200"/>
          <p14:tracePt t="13082" x="3619500" y="971550"/>
          <p14:tracePt t="14510" x="3625850" y="971550"/>
          <p14:tracePt t="14517" x="3644900" y="977900"/>
          <p14:tracePt t="14523" x="3657600" y="984250"/>
          <p14:tracePt t="14531" x="3676650" y="984250"/>
          <p14:tracePt t="14548" x="3708400" y="1003300"/>
          <p14:tracePt t="14565" x="3746500" y="1016000"/>
          <p14:tracePt t="14582" x="3803650" y="1035050"/>
          <p14:tracePt t="14598" x="3860800" y="1073150"/>
          <p14:tracePt t="14632" x="4070350" y="1162050"/>
          <p14:tracePt t="14665" x="4279900" y="1231900"/>
          <p14:tracePt t="14698" x="4483100" y="1276350"/>
          <p14:tracePt t="14715" x="4559300" y="1289050"/>
          <p14:tracePt t="14732" x="4667250" y="1301750"/>
          <p14:tracePt t="14748" x="4724400" y="1308100"/>
          <p14:tracePt t="14765" x="4768850" y="1308100"/>
          <p14:tracePt t="14781" x="4845050" y="1289050"/>
          <p14:tracePt t="14798" x="4883150" y="1276350"/>
          <p14:tracePt t="14816" x="4927600" y="1257300"/>
          <p14:tracePt t="14831" x="4946650" y="1244600"/>
          <p14:tracePt t="14848" x="4978400" y="1225550"/>
          <p14:tracePt t="14864" x="5003800" y="1187450"/>
          <p14:tracePt t="14882" x="5022850" y="1155700"/>
          <p14:tracePt t="14898" x="5054600" y="1104900"/>
          <p14:tracePt t="14915" x="5067300" y="1073150"/>
          <p14:tracePt t="14932" x="5080000" y="1054100"/>
          <p14:tracePt t="14948" x="5086350" y="1041400"/>
          <p14:tracePt t="14965" x="5086350" y="1028700"/>
          <p14:tracePt t="14982" x="5086350" y="1016000"/>
          <p14:tracePt t="14998" x="5086350" y="1003300"/>
          <p14:tracePt t="15015" x="5086350" y="996950"/>
          <p14:tracePt t="15031" x="5080000" y="977900"/>
          <p14:tracePt t="15048" x="5073650" y="965200"/>
          <p14:tracePt t="15066" x="5060950" y="952500"/>
          <p14:tracePt t="15082" x="5054600" y="946150"/>
          <p14:tracePt t="15098" x="5054600" y="939800"/>
          <p14:tracePt t="15115" x="5048250" y="927100"/>
          <p14:tracePt t="15132" x="5041900" y="927100"/>
          <p14:tracePt t="15148" x="5035550" y="927100"/>
          <p14:tracePt t="15165" x="5016500" y="908050"/>
          <p14:tracePt t="15182" x="5003800" y="901700"/>
          <p14:tracePt t="15184" x="4991100" y="901700"/>
          <p14:tracePt t="15198" x="4965700" y="882650"/>
          <p14:tracePt t="15215" x="4921250" y="857250"/>
          <p14:tracePt t="15231" x="4864100" y="838200"/>
          <p14:tracePt t="15248" x="4743450" y="800100"/>
          <p14:tracePt t="15265" x="4635500" y="768350"/>
          <p14:tracePt t="15281" x="4394200" y="717550"/>
          <p14:tracePt t="15298" x="4254500" y="698500"/>
          <p14:tracePt t="15314" x="4095750" y="654050"/>
          <p14:tracePt t="15331" x="3854450" y="615950"/>
          <p14:tracePt t="15348" x="3714750" y="603250"/>
          <p14:tracePt t="15365" x="3543300" y="577850"/>
          <p14:tracePt t="15382" x="3435350" y="577850"/>
          <p14:tracePt t="15398" x="3340100" y="577850"/>
          <p14:tracePt t="15415" x="3225800" y="577850"/>
          <p14:tracePt t="15432" x="3187700" y="577850"/>
          <p14:tracePt t="15448" x="3149600" y="590550"/>
          <p14:tracePt t="15465" x="3130550" y="609600"/>
          <p14:tracePt t="15481" x="3105150" y="635000"/>
          <p14:tracePt t="15498" x="3067050" y="685800"/>
          <p14:tracePt t="15515" x="3041650" y="711200"/>
          <p14:tracePt t="15531" x="3003550" y="768350"/>
          <p14:tracePt t="15548" x="2984500" y="793750"/>
          <p14:tracePt t="15565" x="2984500" y="825500"/>
          <p14:tracePt t="15581" x="2971800" y="863600"/>
          <p14:tracePt t="15598" x="2965450" y="882650"/>
          <p14:tracePt t="15615" x="2965450" y="920750"/>
          <p14:tracePt t="15631" x="2984500" y="958850"/>
          <p14:tracePt t="15648" x="3003550" y="984250"/>
          <p14:tracePt t="15665" x="3073400" y="1060450"/>
          <p14:tracePt t="15682" x="3130550" y="1117600"/>
          <p14:tracePt t="15698" x="3263900" y="1200150"/>
          <p14:tracePt t="15715" x="3384550" y="1257300"/>
          <p14:tracePt t="15732" x="3511550" y="1320800"/>
          <p14:tracePt t="15748" x="3721100" y="1384300"/>
          <p14:tracePt t="15765" x="3892550" y="1409700"/>
          <p14:tracePt t="15781" x="4146550" y="1428750"/>
          <p14:tracePt t="15798" x="4273550" y="1416050"/>
          <p14:tracePt t="15815" x="4406900" y="1390650"/>
          <p14:tracePt t="15831" x="4616450" y="1333500"/>
          <p14:tracePt t="15848" x="4737100" y="1289050"/>
          <p14:tracePt t="15865" x="4889500" y="1181100"/>
          <p14:tracePt t="15882" x="4991100" y="1098550"/>
          <p14:tracePt t="15898" x="5067300" y="1022350"/>
          <p14:tracePt t="15915" x="5143500" y="952500"/>
          <p14:tracePt t="15931" x="5175250" y="908050"/>
          <p14:tracePt t="15948" x="5200650" y="850900"/>
          <p14:tracePt t="15965" x="5207000" y="742950"/>
          <p14:tracePt t="15982" x="5207000" y="666750"/>
          <p14:tracePt t="15998" x="5187950" y="552450"/>
          <p14:tracePt t="16015" x="5156200" y="488950"/>
          <p14:tracePt t="16031" x="5073650" y="406400"/>
          <p14:tracePt t="16048" x="5003800" y="336550"/>
          <p14:tracePt t="16065" x="4927600" y="285750"/>
          <p14:tracePt t="16081" x="4794250" y="203200"/>
          <p14:tracePt t="16098" x="4654550" y="152400"/>
          <p14:tracePt t="16116" x="4438650" y="133350"/>
          <p14:tracePt t="16131" x="4311650" y="114300"/>
          <p14:tracePt t="16148" x="4140200" y="114300"/>
          <p14:tracePt t="16165" x="3886200" y="114300"/>
          <p14:tracePt t="16181" x="3746500" y="139700"/>
          <p14:tracePt t="16198" x="3606800" y="165100"/>
          <p14:tracePt t="16215" x="3441700" y="203200"/>
          <p14:tracePt t="16231" x="3333750" y="247650"/>
          <p14:tracePt t="16248" x="3238500" y="285750"/>
          <p14:tracePt t="16265" x="3194050" y="311150"/>
          <p14:tracePt t="16281" x="3143250" y="355600"/>
          <p14:tracePt t="16298" x="3105150" y="387350"/>
          <p14:tracePt t="16316" x="3073400" y="412750"/>
          <p14:tracePt t="16331" x="3022600" y="463550"/>
          <p14:tracePt t="16348" x="2990850" y="488950"/>
          <p14:tracePt t="16365" x="2965450" y="546100"/>
          <p14:tracePt t="16382" x="2952750" y="571500"/>
          <p14:tracePt t="16398" x="2940050" y="615950"/>
          <p14:tracePt t="16415" x="2933700" y="679450"/>
          <p14:tracePt t="16431" x="2946400" y="723900"/>
          <p14:tracePt t="16448" x="2971800" y="806450"/>
          <p14:tracePt t="16465" x="3003550" y="869950"/>
          <p14:tracePt t="16482" x="3067050" y="939800"/>
          <p14:tracePt t="16498" x="3175000" y="1054100"/>
          <p14:tracePt t="16515" x="3251200" y="1130300"/>
          <p14:tracePt t="16531" x="3346450" y="1206500"/>
          <p14:tracePt t="16548" x="3568700" y="1301750"/>
          <p14:tracePt t="16565" x="3721100" y="1352550"/>
          <p14:tracePt t="16581" x="3994150" y="1390650"/>
          <p14:tracePt t="16598" x="4159250" y="1390650"/>
          <p14:tracePt t="16615" x="4311650" y="1384300"/>
          <p14:tracePt t="16631" x="4495800" y="1333500"/>
          <p14:tracePt t="16648" x="4610100" y="1282700"/>
          <p14:tracePt t="16665" x="4756150" y="1200150"/>
          <p14:tracePt t="16682" x="4813300" y="1123950"/>
          <p14:tracePt t="16698" x="4851400" y="1047750"/>
          <p14:tracePt t="16715" x="4895850" y="939800"/>
          <p14:tracePt t="16731" x="4914900" y="901700"/>
          <p14:tracePt t="16748" x="4921250" y="838200"/>
          <p14:tracePt t="16765" x="4921250" y="806450"/>
          <p14:tracePt t="16781" x="4921250" y="793750"/>
          <p14:tracePt t="16798" x="4921250" y="774700"/>
          <p14:tracePt t="16815" x="4921250" y="768350"/>
          <p14:tracePt t="16852" x="4914900" y="768350"/>
          <p14:tracePt t="16865" x="4895850" y="768350"/>
          <p14:tracePt t="16881" x="4864100" y="768350"/>
          <p14:tracePt t="16898" x="4787900" y="774700"/>
          <p14:tracePt t="16915" x="4641850" y="781050"/>
          <p14:tracePt t="16932" x="4565650" y="781050"/>
          <p14:tracePt t="16949" x="4489450" y="774700"/>
          <p14:tracePt t="16965" x="4476750" y="774700"/>
          <p14:tracePt t="16982" x="4470400" y="774700"/>
          <p14:tracePt t="17015" x="4495800" y="774700"/>
          <p14:tracePt t="17032" x="4578350" y="768350"/>
          <p14:tracePt t="17048" x="4813300" y="762000"/>
          <p14:tracePt t="17065" x="5010150" y="768350"/>
          <p14:tracePt t="17081" x="5384800" y="819150"/>
          <p14:tracePt t="17098" x="5626100" y="844550"/>
          <p14:tracePt t="17115" x="5835650" y="895350"/>
          <p14:tracePt t="17132" x="6096000" y="965200"/>
          <p14:tracePt t="17148" x="6216650" y="990600"/>
          <p14:tracePt t="17165" x="6318250" y="1009650"/>
          <p14:tracePt t="17182" x="6356350" y="1009650"/>
          <p14:tracePt t="17198" x="6375400" y="1009650"/>
          <p14:tracePt t="17215" x="6381750" y="1009650"/>
          <p14:tracePt t="17232" x="6388100" y="1016000"/>
          <p14:tracePt t="17250" x="6394450" y="1016000"/>
          <p14:tracePt t="17576" x="6388100" y="1016000"/>
          <p14:tracePt t="17582" x="6381750" y="1016000"/>
          <p14:tracePt t="17589" x="6375400" y="1016000"/>
          <p14:tracePt t="17598" x="6362700" y="1016000"/>
          <p14:tracePt t="17615" x="6318250" y="996950"/>
          <p14:tracePt t="17648" x="6108700" y="901700"/>
          <p14:tracePt t="17682" x="5873750" y="755650"/>
          <p14:tracePt t="17715" x="5645150" y="565150"/>
          <p14:tracePt t="17732" x="5530850" y="476250"/>
          <p14:tracePt t="17748" x="5397500" y="400050"/>
          <p14:tracePt t="17765" x="5200650" y="304800"/>
          <p14:tracePt t="17782" x="5048250" y="234950"/>
          <p14:tracePt t="17798" x="4794250" y="127000"/>
          <p14:tracePt t="17815" x="4673600" y="69850"/>
          <p14:tracePt t="17832" x="4514850" y="6350"/>
          <p14:tracePt t="17848" x="4400550" y="0"/>
          <p14:tracePt t="17865" x="4298950" y="0"/>
          <p14:tracePt t="17882" x="4146550" y="0"/>
          <p14:tracePt t="17898" x="4064000" y="0"/>
          <p14:tracePt t="17915" x="3968750" y="31750"/>
          <p14:tracePt t="17932" x="3810000" y="76200"/>
          <p14:tracePt t="17949" x="3708400" y="127000"/>
          <p14:tracePt t="17965" x="3562350" y="190500"/>
          <p14:tracePt t="17982" x="3473450" y="241300"/>
          <p14:tracePt t="17999" x="3340100" y="330200"/>
          <p14:tracePt t="18015" x="3257550" y="393700"/>
          <p14:tracePt t="18032" x="3181350" y="444500"/>
          <p14:tracePt t="18048" x="3105150" y="520700"/>
          <p14:tracePt t="18065" x="3067050" y="565150"/>
          <p14:tracePt t="18081" x="3048000" y="603250"/>
          <p14:tracePt t="18098" x="3022600" y="647700"/>
          <p14:tracePt t="18115" x="3016250" y="685800"/>
          <p14:tracePt t="18131" x="2997200" y="730250"/>
          <p14:tracePt t="18149" x="2984500" y="749300"/>
          <p14:tracePt t="18166" x="2971800" y="781050"/>
          <p14:tracePt t="18167" x="2971800" y="787400"/>
          <p14:tracePt t="18182" x="2965450" y="812800"/>
          <p14:tracePt t="18198" x="2959100" y="825500"/>
          <p14:tracePt t="18215" x="2959100" y="844550"/>
          <p14:tracePt t="18232" x="2952750" y="850900"/>
          <p14:tracePt t="18248" x="2952750" y="857250"/>
          <p14:tracePt t="18265" x="2952750" y="863600"/>
          <p14:tracePt t="18282" x="2952750" y="876300"/>
          <p14:tracePt t="18298" x="2959100" y="876300"/>
          <p14:tracePt t="18315" x="2959100" y="882650"/>
          <p14:tracePt t="18332" x="2965450" y="895350"/>
          <p14:tracePt t="18348" x="2978150" y="914400"/>
          <p14:tracePt t="18365" x="2978150" y="927100"/>
          <p14:tracePt t="18382" x="2978150" y="939800"/>
          <p14:tracePt t="18398" x="2984500" y="946150"/>
          <p14:tracePt t="18415" x="2990850" y="952500"/>
          <p14:tracePt t="18432" x="2990850" y="965200"/>
          <p14:tracePt t="18449" x="2997200" y="971550"/>
          <p14:tracePt t="18465" x="3003550" y="984250"/>
          <p14:tracePt t="18498" x="3009900" y="996950"/>
          <p14:tracePt t="18515" x="3009900" y="1003300"/>
          <p14:tracePt t="18532" x="3028950" y="1016000"/>
          <p14:tracePt t="18548" x="3035300" y="1028700"/>
          <p14:tracePt t="18565" x="3067050" y="1054100"/>
          <p14:tracePt t="18582" x="3098800" y="1066800"/>
          <p14:tracePt t="18598" x="3181350" y="1104900"/>
          <p14:tracePt t="18615" x="3251200" y="1123950"/>
          <p14:tracePt t="18632" x="3378200" y="1168400"/>
          <p14:tracePt t="18649" x="3460750" y="1193800"/>
          <p14:tracePt t="18665" x="3543300" y="1212850"/>
          <p14:tracePt t="18668" x="3587750" y="1219200"/>
          <p14:tracePt t="18682" x="3683000" y="1238250"/>
          <p14:tracePt t="18698" x="3765550" y="1250950"/>
          <p14:tracePt t="18716" x="3860800" y="1250950"/>
          <p14:tracePt t="18732" x="3905250" y="1250950"/>
          <p14:tracePt t="18748" x="3949700" y="1250950"/>
          <p14:tracePt t="18765" x="4000500" y="1244600"/>
          <p14:tracePt t="18782" x="4038600" y="1244600"/>
          <p14:tracePt t="18798" x="4108450" y="1219200"/>
          <p14:tracePt t="18815" x="4171950" y="1206500"/>
          <p14:tracePt t="18832" x="4222750" y="1193800"/>
          <p14:tracePt t="18848" x="4286250" y="1174750"/>
          <p14:tracePt t="18865" x="4318000" y="1162050"/>
          <p14:tracePt t="18882" x="4387850" y="1143000"/>
          <p14:tracePt t="18898" x="4438650" y="1136650"/>
          <p14:tracePt t="18915" x="4508500" y="1111250"/>
          <p14:tracePt t="18932" x="4635500" y="1073150"/>
          <p14:tracePt t="18948" x="4711700" y="1047750"/>
          <p14:tracePt t="18966" x="4838700" y="1003300"/>
          <p14:tracePt t="18982" x="4914900" y="946150"/>
          <p14:tracePt t="18998" x="4991100" y="901700"/>
          <p14:tracePt t="19015" x="5080000" y="831850"/>
          <p14:tracePt t="19032" x="5118100" y="800100"/>
          <p14:tracePt t="19048" x="5143500" y="774700"/>
          <p14:tracePt t="19065" x="5162550" y="742950"/>
          <p14:tracePt t="19082" x="5175250" y="717550"/>
          <p14:tracePt t="19098" x="5181600" y="685800"/>
          <p14:tracePt t="19115" x="5181600" y="654050"/>
          <p14:tracePt t="19131" x="5181600" y="615950"/>
          <p14:tracePt t="19148" x="5168900" y="558800"/>
          <p14:tracePt t="19165" x="5156200" y="527050"/>
          <p14:tracePt t="19181" x="5124450" y="469900"/>
          <p14:tracePt t="19199" x="5099050" y="444500"/>
          <p14:tracePt t="19215" x="5060950" y="412750"/>
          <p14:tracePt t="19232" x="4997450" y="368300"/>
          <p14:tracePt t="19249" x="4965700" y="349250"/>
          <p14:tracePt t="19265" x="4902200" y="323850"/>
          <p14:tracePt t="19282" x="4851400" y="304800"/>
          <p14:tracePt t="19298" x="4781550" y="285750"/>
          <p14:tracePt t="19315" x="4629150" y="228600"/>
          <p14:tracePt t="19332" x="4533900" y="203200"/>
          <p14:tracePt t="19348" x="4419600" y="177800"/>
          <p14:tracePt t="19365" x="4330700" y="152400"/>
          <p14:tracePt t="19382" x="4165600" y="120650"/>
          <p14:tracePt t="19398" x="4070350" y="114300"/>
          <p14:tracePt t="19415" x="3968750" y="95250"/>
          <p14:tracePt t="19432" x="3867150" y="95250"/>
          <p14:tracePt t="19449" x="3803650" y="95250"/>
          <p14:tracePt t="19465" x="3727450" y="95250"/>
          <p14:tracePt t="19482" x="3625850" y="107950"/>
          <p14:tracePt t="19498" x="3543300" y="127000"/>
          <p14:tracePt t="19515" x="3435350" y="171450"/>
          <p14:tracePt t="19532" x="3371850" y="196850"/>
          <p14:tracePt t="19548" x="3314700" y="228600"/>
          <p14:tracePt t="19565" x="3232150" y="260350"/>
          <p14:tracePt t="19582" x="3187700" y="285750"/>
          <p14:tracePt t="19598" x="3130550" y="317500"/>
          <p14:tracePt t="19615" x="3098800" y="342900"/>
          <p14:tracePt t="19632" x="3067050" y="368300"/>
          <p14:tracePt t="19648" x="3028950" y="412750"/>
          <p14:tracePt t="19665" x="3009900" y="450850"/>
          <p14:tracePt t="19667" x="3003550" y="476250"/>
          <p14:tracePt t="19682" x="2984500" y="514350"/>
          <p14:tracePt t="19699" x="2971800" y="565150"/>
          <p14:tracePt t="19715" x="2959100" y="622300"/>
          <p14:tracePt t="19732" x="2946400" y="692150"/>
          <p14:tracePt t="19748" x="2946400" y="730250"/>
          <p14:tracePt t="19765" x="2946400" y="793750"/>
          <p14:tracePt t="19782" x="2946400" y="831850"/>
          <p14:tracePt t="19799" x="2952750" y="889000"/>
          <p14:tracePt t="19815" x="2990850" y="971550"/>
          <p14:tracePt t="19832" x="3009900" y="1035050"/>
          <p14:tracePt t="19849" x="3041650" y="1085850"/>
          <p14:tracePt t="19865" x="3092450" y="1149350"/>
          <p14:tracePt t="19882" x="3149600" y="1193800"/>
          <p14:tracePt t="19898" x="3232150" y="1244600"/>
          <p14:tracePt t="19915" x="3270250" y="1270000"/>
          <p14:tracePt t="19933" x="3340100" y="1301750"/>
          <p14:tracePt t="19949" x="3378200" y="1320800"/>
          <p14:tracePt t="19965" x="3416300" y="1333500"/>
          <p14:tracePt t="19982" x="3486150" y="1358900"/>
          <p14:tracePt t="19998" x="3530600" y="1358900"/>
          <p14:tracePt t="20016" x="3594100" y="1365250"/>
          <p14:tracePt t="20032" x="3638550" y="1371600"/>
          <p14:tracePt t="20049" x="3670300" y="1371600"/>
          <p14:tracePt t="20065" x="3721100" y="1377950"/>
          <p14:tracePt t="20082" x="3746500" y="1384300"/>
          <p14:tracePt t="20099" x="3778250" y="1384300"/>
          <p14:tracePt t="20115" x="3784600" y="1384300"/>
          <p14:tracePt t="20132" x="3790950" y="1384300"/>
          <p14:tracePt t="20148" x="3790950" y="1390650"/>
          <p14:tracePt t="20175" x="3797300" y="1397000"/>
          <p14:tracePt t="20503" x="3803650" y="1384300"/>
          <p14:tracePt t="20509" x="3816350" y="1377950"/>
          <p14:tracePt t="20516" x="3835400" y="1358900"/>
          <p14:tracePt t="20532" x="3898900" y="1295400"/>
          <p14:tracePt t="20549" x="4006850" y="1225550"/>
          <p14:tracePt t="20565" x="4184650" y="1098550"/>
          <p14:tracePt t="20582" x="4337050" y="1009650"/>
          <p14:tracePt t="20615" x="4813300" y="863600"/>
          <p14:tracePt t="20648" x="5334000" y="857250"/>
          <p14:tracePt t="20682" x="5657850" y="908050"/>
          <p14:tracePt t="20684" x="5708650" y="914400"/>
          <p14:tracePt t="20699" x="5810250" y="939800"/>
          <p14:tracePt t="20715" x="5880100" y="952500"/>
          <p14:tracePt t="20732" x="5918200" y="965200"/>
          <p14:tracePt t="20749" x="5924550" y="965200"/>
          <p14:tracePt t="20765" x="5930900" y="965200"/>
          <p14:tracePt t="20782" x="5937250" y="965200"/>
          <p14:tracePt t="20816" x="5930900" y="965200"/>
          <p14:tracePt t="20832" x="5854700" y="939800"/>
          <p14:tracePt t="20848" x="5740400" y="901700"/>
          <p14:tracePt t="20865" x="5448300" y="831850"/>
          <p14:tracePt t="20882" x="5200650" y="781050"/>
          <p14:tracePt t="20899" x="4832350" y="736600"/>
          <p14:tracePt t="20915" x="4622800" y="723900"/>
          <p14:tracePt t="20932" x="4457700" y="711200"/>
          <p14:tracePt t="20949" x="4279900" y="711200"/>
          <p14:tracePt t="20965" x="4210050" y="704850"/>
          <p14:tracePt t="20982" x="4127500" y="711200"/>
          <p14:tracePt t="20999" x="4083050" y="730250"/>
          <p14:tracePt t="21015" x="4044950" y="755650"/>
          <p14:tracePt t="21032" x="3968750" y="812800"/>
          <p14:tracePt t="21048" x="3917950" y="863600"/>
          <p14:tracePt t="21066" x="3873500" y="914400"/>
          <p14:tracePt t="21082" x="3854450" y="952500"/>
          <p14:tracePt t="21099" x="3835400" y="977900"/>
          <p14:tracePt t="21115" x="3810000" y="1028700"/>
          <p14:tracePt t="21132" x="3797300" y="1047750"/>
          <p14:tracePt t="21148" x="3790950" y="1079500"/>
          <p14:tracePt t="21165" x="3778250" y="1104900"/>
          <p14:tracePt t="21184" x="3778250" y="1111250"/>
          <p14:tracePt t="21199" x="3778250" y="1117600"/>
          <p14:tracePt t="21330" x="3784600" y="1117600"/>
          <p14:tracePt t="21406" x="3790950" y="1104900"/>
          <p14:tracePt t="21413" x="3797300" y="1104900"/>
          <p14:tracePt t="21420" x="3803650" y="1092200"/>
          <p14:tracePt t="21432" x="3816350" y="1066800"/>
          <p14:tracePt t="21448" x="3905250" y="971550"/>
          <p14:tracePt t="21465" x="4013200" y="882650"/>
          <p14:tracePt t="21481" x="4191000" y="755650"/>
          <p14:tracePt t="21498" x="4305300" y="692150"/>
          <p14:tracePt t="21515" x="4419600" y="641350"/>
          <p14:tracePt t="21532" x="4622800" y="596900"/>
          <p14:tracePt t="21548" x="4762500" y="596900"/>
          <p14:tracePt t="21566" x="4965700" y="615950"/>
          <p14:tracePt t="21582" x="5099050" y="647700"/>
          <p14:tracePt t="21599" x="5226050" y="673100"/>
          <p14:tracePt t="21615" x="5416550" y="730250"/>
          <p14:tracePt t="21632" x="5499100" y="768350"/>
          <p14:tracePt t="21648" x="5594350" y="806450"/>
          <p14:tracePt t="21665" x="5746750" y="863600"/>
          <p14:tracePt t="21682" x="5829300" y="889000"/>
          <p14:tracePt t="21698" x="5899150" y="908050"/>
          <p14:tracePt t="21715" x="5918200" y="920750"/>
          <p14:tracePt t="21732" x="5930900" y="933450"/>
          <p14:tracePt t="21963" x="5930900" y="939800"/>
          <p14:tracePt t="22025" x="5930900" y="946150"/>
          <p14:tracePt t="22553" x="5918200" y="946150"/>
          <p14:tracePt t="22560" x="5886450" y="939800"/>
          <p14:tracePt t="22568" x="5848350" y="939800"/>
          <p14:tracePt t="22582" x="5759450" y="914400"/>
          <p14:tracePt t="22599" x="5670550" y="895350"/>
          <p14:tracePt t="22615" x="5581650" y="863600"/>
          <p14:tracePt t="22632" x="5429250" y="800100"/>
          <p14:tracePt t="22649" x="5327650" y="762000"/>
          <p14:tracePt t="22682" x="5092700" y="635000"/>
          <p14:tracePt t="22715" x="4851400" y="533400"/>
          <p14:tracePt t="22749" x="4597400" y="469900"/>
          <p14:tracePt t="22765" x="4502150" y="457200"/>
          <p14:tracePt t="22782" x="4343400" y="438150"/>
          <p14:tracePt t="22798" x="4235450" y="425450"/>
          <p14:tracePt t="22815" x="4146550" y="419100"/>
          <p14:tracePt t="22832" x="4044950" y="412750"/>
          <p14:tracePt t="22848" x="4000500" y="412750"/>
          <p14:tracePt t="22866" x="3917950" y="412750"/>
          <p14:tracePt t="22882" x="3860800" y="412750"/>
          <p14:tracePt t="22899" x="3829050" y="419100"/>
          <p14:tracePt t="22915" x="3765550" y="431800"/>
          <p14:tracePt t="22932" x="3733800" y="438150"/>
          <p14:tracePt t="22948" x="3714750" y="450850"/>
          <p14:tracePt t="22965" x="3689350" y="457200"/>
          <p14:tracePt t="22982" x="3676650" y="469900"/>
          <p14:tracePt t="22998" x="3663950" y="482600"/>
          <p14:tracePt t="23015" x="3644900" y="501650"/>
          <p14:tracePt t="23032" x="3638550" y="533400"/>
          <p14:tracePt t="23048" x="3619500" y="584200"/>
          <p14:tracePt t="23065" x="3619500" y="622300"/>
          <p14:tracePt t="23082" x="3613150" y="679450"/>
          <p14:tracePt t="23098" x="3613150" y="730250"/>
          <p14:tracePt t="23115" x="3625850" y="768350"/>
          <p14:tracePt t="23132" x="3663950" y="831850"/>
          <p14:tracePt t="23149" x="3702050" y="889000"/>
          <p14:tracePt t="23165" x="3784600" y="984250"/>
          <p14:tracePt t="23182" x="3860800" y="1054100"/>
          <p14:tracePt t="23198" x="3937000" y="1130300"/>
          <p14:tracePt t="23215" x="4051300" y="1206500"/>
          <p14:tracePt t="23232" x="4114800" y="1238250"/>
          <p14:tracePt t="23248" x="4216400" y="1282700"/>
          <p14:tracePt t="23265" x="4292600" y="1301750"/>
          <p14:tracePt t="23282" x="4394200" y="1314450"/>
          <p14:tracePt t="23298" x="4533900" y="1308100"/>
          <p14:tracePt t="23315" x="4622800" y="1301750"/>
          <p14:tracePt t="23332" x="4743450" y="1276350"/>
          <p14:tracePt t="23348" x="4857750" y="1244600"/>
          <p14:tracePt t="23365" x="4959350" y="1219200"/>
          <p14:tracePt t="23382" x="5080000" y="1143000"/>
          <p14:tracePt t="23399" x="5156200" y="1079500"/>
          <p14:tracePt t="23415" x="5245100" y="977900"/>
          <p14:tracePt t="23432" x="5283200" y="933450"/>
          <p14:tracePt t="23449" x="5308600" y="889000"/>
          <p14:tracePt t="23465" x="5327650" y="825500"/>
          <p14:tracePt t="23482" x="5327650" y="787400"/>
          <p14:tracePt t="23498" x="5327650" y="749300"/>
          <p14:tracePt t="23515" x="5308600" y="679450"/>
          <p14:tracePt t="23532" x="5289550" y="628650"/>
          <p14:tracePt t="23548" x="5226050" y="533400"/>
          <p14:tracePt t="23565" x="5175250" y="482600"/>
          <p14:tracePt t="23583" x="5060950" y="412750"/>
          <p14:tracePt t="23598" x="4959350" y="374650"/>
          <p14:tracePt t="23615" x="4838700" y="349250"/>
          <p14:tracePt t="23632" x="4673600" y="317500"/>
          <p14:tracePt t="23648" x="4559300" y="311150"/>
          <p14:tracePt t="23666" x="4368800" y="311150"/>
          <p14:tracePt t="23682" x="4260850" y="311150"/>
          <p14:tracePt t="23699" x="4159250" y="317500"/>
          <p14:tracePt t="23715" x="4038600" y="342900"/>
          <p14:tracePt t="23732" x="4044950" y="342900"/>
          <p14:tracePt t="23749" x="3860800" y="374650"/>
          <p14:tracePt t="23765" x="3784600" y="400050"/>
          <p14:tracePt t="23782" x="3733800" y="425450"/>
          <p14:tracePt t="23798" x="3689350" y="444500"/>
          <p14:tracePt t="23815" x="3657600" y="469900"/>
          <p14:tracePt t="23833" x="3625850" y="514350"/>
          <p14:tracePt t="23849" x="3613150" y="552450"/>
          <p14:tracePt t="23865" x="3600450" y="577850"/>
          <p14:tracePt t="23882" x="3575050" y="635000"/>
          <p14:tracePt t="23899" x="3568700" y="666750"/>
          <p14:tracePt t="23916" x="3562350" y="711200"/>
          <p14:tracePt t="23932" x="3562350" y="742950"/>
          <p14:tracePt t="23949" x="3568700" y="781050"/>
          <p14:tracePt t="23965" x="3600450" y="838200"/>
          <p14:tracePt t="23982" x="3632200" y="895350"/>
          <p14:tracePt t="24000" x="3727450" y="971550"/>
          <p14:tracePt t="24015" x="3816350" y="1041400"/>
          <p14:tracePt t="24032" x="3911600" y="1104900"/>
          <p14:tracePt t="24049" x="4038600" y="1168400"/>
          <p14:tracePt t="24065" x="4121150" y="1206500"/>
          <p14:tracePt t="24083" x="4267200" y="1244600"/>
          <p14:tracePt t="24099" x="4406900" y="1257300"/>
          <p14:tracePt t="24116" x="4527550" y="1270000"/>
          <p14:tracePt t="24132" x="4718050" y="1282700"/>
          <p14:tracePt t="24148" x="4838700" y="1295400"/>
          <p14:tracePt t="24166" x="5016500" y="1295400"/>
          <p14:tracePt t="24182" x="5124450" y="1301750"/>
          <p14:tracePt t="24199" x="5226050" y="1301750"/>
          <p14:tracePt t="24215" x="5384800" y="1282700"/>
          <p14:tracePt t="24232" x="5518150" y="1257300"/>
          <p14:tracePt t="24249" x="5619750" y="1238250"/>
          <p14:tracePt t="24265" x="5734050" y="1200150"/>
          <p14:tracePt t="24282" x="5791200" y="1181100"/>
          <p14:tracePt t="24298" x="5873750" y="1149350"/>
          <p14:tracePt t="24315" x="5911850" y="1130300"/>
          <p14:tracePt t="24332" x="5956300" y="1104900"/>
          <p14:tracePt t="24348" x="5969000" y="1092200"/>
          <p14:tracePt t="24365" x="5981700" y="1079500"/>
          <p14:tracePt t="24382" x="5994400" y="1060450"/>
          <p14:tracePt t="24399" x="6000750" y="1047750"/>
          <p14:tracePt t="24415" x="6007100" y="1028700"/>
          <p14:tracePt t="24432" x="6026150" y="977900"/>
          <p14:tracePt t="24449" x="6038850" y="946150"/>
          <p14:tracePt t="24465" x="6057900" y="901700"/>
          <p14:tracePt t="24482" x="6064250" y="889000"/>
          <p14:tracePt t="24498" x="6070600" y="857250"/>
          <p14:tracePt t="24515" x="6083300" y="831850"/>
          <p14:tracePt t="24532" x="6083300" y="825500"/>
          <p14:tracePt t="24548" x="6083300" y="812800"/>
          <p14:tracePt t="24565" x="6076950" y="800100"/>
          <p14:tracePt t="24582" x="6057900" y="781050"/>
          <p14:tracePt t="24598" x="6038850" y="762000"/>
          <p14:tracePt t="24615" x="5994400" y="730250"/>
          <p14:tracePt t="24632" x="5886450" y="673100"/>
          <p14:tracePt t="24649" x="5803900" y="647700"/>
          <p14:tracePt t="24665" x="5734050" y="628650"/>
          <p14:tracePt t="24667" x="5689600" y="622300"/>
          <p14:tracePt t="24682" x="5613400" y="609600"/>
          <p14:tracePt t="24699" x="5524500" y="596900"/>
          <p14:tracePt t="24715" x="5403850" y="603250"/>
          <p14:tracePt t="24732" x="5346700" y="609600"/>
          <p14:tracePt t="24749" x="5295900" y="615950"/>
          <p14:tracePt t="24765" x="5251450" y="635000"/>
          <p14:tracePt t="24782" x="5219700" y="654050"/>
          <p14:tracePt t="24798" x="5194300" y="685800"/>
          <p14:tracePt t="24815" x="5175250" y="717550"/>
          <p14:tracePt t="24832" x="5168900" y="742950"/>
          <p14:tracePt t="24848" x="5162550" y="787400"/>
          <p14:tracePt t="24865" x="5162550" y="831850"/>
          <p14:tracePt t="24882" x="5187950" y="914400"/>
          <p14:tracePt t="24898" x="5232400" y="1009650"/>
          <p14:tracePt t="24915" x="5295900" y="1111250"/>
          <p14:tracePt t="24932" x="5410200" y="1219200"/>
          <p14:tracePt t="24948" x="5492750" y="1276350"/>
          <p14:tracePt t="24965" x="5632450" y="1339850"/>
          <p14:tracePt t="24982" x="5721350" y="1358900"/>
          <p14:tracePt t="24998" x="5778500" y="1371600"/>
          <p14:tracePt t="25015" x="5861050" y="1377950"/>
          <p14:tracePt t="25032" x="5892800" y="1377950"/>
          <p14:tracePt t="25049" x="5924550" y="1371600"/>
          <p14:tracePt t="25065" x="5937250" y="1358900"/>
          <p14:tracePt t="25082" x="5943600" y="1358900"/>
          <p14:tracePt t="25099" x="5943600" y="1352550"/>
          <p14:tracePt t="25115" x="5956300" y="1352550"/>
          <p14:tracePt t="25148" x="5956300" y="1346200"/>
          <p14:tracePt t="25188" x="5962650" y="1339850"/>
          <p14:tracePt t="25279" x="5956300" y="1339850"/>
          <p14:tracePt t="25293" x="5943600" y="1339850"/>
          <p14:tracePt t="25299" x="5924550" y="1327150"/>
          <p14:tracePt t="25307" x="5905500" y="1314450"/>
          <p14:tracePt t="25315" x="5873750" y="1301750"/>
          <p14:tracePt t="25332" x="5784850" y="1263650"/>
          <p14:tracePt t="25349" x="5594350" y="1174750"/>
          <p14:tracePt t="25366" x="5461000" y="1123950"/>
          <p14:tracePt t="25382" x="5283200" y="1066800"/>
          <p14:tracePt t="25398" x="5168900" y="1035050"/>
          <p14:tracePt t="25416" x="5086350" y="1003300"/>
          <p14:tracePt t="25432" x="4965700" y="977900"/>
          <p14:tracePt t="25448" x="4895850" y="971550"/>
          <p14:tracePt t="25467" x="4838700" y="958850"/>
          <p14:tracePt t="25482" x="4800600" y="952500"/>
          <p14:tracePt t="25498" x="4775200" y="946150"/>
          <p14:tracePt t="25515" x="4718050" y="939800"/>
          <p14:tracePt t="25532" x="4679950" y="933450"/>
          <p14:tracePt t="25548" x="4648200" y="920750"/>
          <p14:tracePt t="25565" x="4591050" y="914400"/>
          <p14:tracePt t="25582" x="4546600" y="901700"/>
          <p14:tracePt t="25598" x="4483100" y="889000"/>
          <p14:tracePt t="25615" x="4451350" y="876300"/>
          <p14:tracePt t="25632" x="4425950" y="850900"/>
          <p14:tracePt t="25648" x="4413250" y="819150"/>
          <p14:tracePt t="25666" x="4406900" y="800100"/>
          <p14:tracePt t="25668" x="4400550" y="781050"/>
          <p14:tracePt t="25682" x="4387850" y="730250"/>
          <p14:tracePt t="25698" x="4375150" y="673100"/>
          <p14:tracePt t="25716" x="4324350" y="565150"/>
          <p14:tracePt t="25732" x="4279900" y="501650"/>
          <p14:tracePt t="25749" x="4222750" y="444500"/>
          <p14:tracePt t="25765" x="4070350" y="349250"/>
          <p14:tracePt t="25782" x="3930650" y="260350"/>
          <p14:tracePt t="25799" x="3721100" y="152400"/>
          <p14:tracePt t="25815" x="3575050" y="101600"/>
          <p14:tracePt t="25832" x="3416300" y="57150"/>
          <p14:tracePt t="25848" x="3181350" y="57150"/>
          <p14:tracePt t="25866" x="3028950" y="120650"/>
          <p14:tracePt t="25882" x="2851150" y="228600"/>
          <p14:tracePt t="25898" x="2641600" y="374650"/>
          <p14:tracePt t="25915" x="2540000" y="482600"/>
          <p14:tracePt t="25932" x="2425700" y="635000"/>
          <p14:tracePt t="25949" x="2381250" y="749300"/>
          <p14:tracePt t="25965" x="2349500" y="838200"/>
          <p14:tracePt t="25982" x="2343150" y="952500"/>
          <p14:tracePt t="25998" x="2349500" y="1028700"/>
          <p14:tracePt t="26015" x="2400300" y="1123950"/>
          <p14:tracePt t="26032" x="2444750" y="1181100"/>
          <p14:tracePt t="26049" x="2508250" y="1231900"/>
          <p14:tracePt t="26065" x="2686050" y="1314450"/>
          <p14:tracePt t="26082" x="2863850" y="1358900"/>
          <p14:tracePt t="26098" x="3149600" y="1416050"/>
          <p14:tracePt t="26116" x="3371850" y="1447800"/>
          <p14:tracePt t="26132" x="3581400" y="1447800"/>
          <p14:tracePt t="26149" x="3867150" y="1435100"/>
          <p14:tracePt t="26166" x="4038600" y="1397000"/>
          <p14:tracePt t="26182" x="4260850" y="1320800"/>
          <p14:tracePt t="26199" x="4394200" y="1257300"/>
          <p14:tracePt t="26215" x="4508500" y="1200150"/>
          <p14:tracePt t="26232" x="4654550" y="1098550"/>
          <p14:tracePt t="26249" x="4711700" y="1047750"/>
          <p14:tracePt t="26265" x="4749800" y="996950"/>
          <p14:tracePt t="26282" x="4762500" y="971550"/>
          <p14:tracePt t="26298" x="4762500" y="939800"/>
          <p14:tracePt t="26315" x="4756150" y="889000"/>
          <p14:tracePt t="26332" x="4743450" y="869950"/>
          <p14:tracePt t="26349" x="4705350" y="831850"/>
          <p14:tracePt t="26366" x="4686300" y="800100"/>
          <p14:tracePt t="26382" x="4654550" y="781050"/>
          <p14:tracePt t="26399" x="4610100" y="768350"/>
          <p14:tracePt t="26415" x="4584700" y="768350"/>
          <p14:tracePt t="26432" x="4565650" y="768350"/>
          <p14:tracePt t="26449" x="4552950" y="768350"/>
          <p14:tracePt t="26710" x="4546600" y="774700"/>
          <p14:tracePt t="26725" x="4533900" y="781050"/>
          <p14:tracePt t="26732" x="4533900" y="787400"/>
          <p14:tracePt t="26739" x="4527550" y="793750"/>
          <p14:tracePt t="26752" x="4521200" y="793750"/>
          <p14:tracePt t="26766" x="4514850" y="800100"/>
          <p14:tracePt t="26808" x="4514850" y="806450"/>
          <p14:tracePt t="30552" x="4502150" y="806450"/>
          <p14:tracePt t="30558" x="4476750" y="793750"/>
          <p14:tracePt t="30565" x="4445000" y="787400"/>
          <p14:tracePt t="30582" x="4343400" y="768350"/>
          <p14:tracePt t="30599" x="4229100" y="768350"/>
          <p14:tracePt t="30616" x="3994150" y="787400"/>
          <p14:tracePt t="30633" x="3765550" y="838200"/>
          <p14:tracePt t="30666" x="3181350" y="1028700"/>
          <p14:tracePt t="30699" x="2692400" y="1289050"/>
          <p14:tracePt t="30732" x="2432050" y="1485900"/>
          <p14:tracePt t="30749" x="2374900" y="1530350"/>
          <p14:tracePt t="30766" x="2343150" y="1562100"/>
          <p14:tracePt t="30782" x="2317750" y="1600200"/>
          <p14:tracePt t="30799" x="2298700" y="1625600"/>
          <p14:tracePt t="30815" x="2298700" y="1651000"/>
          <p14:tracePt t="30832" x="2298700" y="1657350"/>
          <p14:tracePt t="30850" x="2298700" y="1663700"/>
          <p14:tracePt t="30913" x="2305050" y="1663700"/>
          <p14:tracePt t="30934" x="2311400" y="1657350"/>
          <p14:tracePt t="30941" x="2317750" y="1657350"/>
          <p14:tracePt t="30949" x="2324100" y="1657350"/>
          <p14:tracePt t="30965" x="2330450" y="1657350"/>
          <p14:tracePt t="31024" x="2330450" y="1651000"/>
          <p14:tracePt t="31031" x="2324100" y="1638300"/>
          <p14:tracePt t="31039" x="2311400" y="1625600"/>
          <p14:tracePt t="31049" x="2305050" y="1612900"/>
          <p14:tracePt t="31066" x="2286000" y="1574800"/>
          <p14:tracePt t="31082" x="2260600" y="1485900"/>
          <p14:tracePt t="31099" x="2254250" y="1377950"/>
          <p14:tracePt t="31116" x="2298700" y="1181100"/>
          <p14:tracePt t="31132" x="2374900" y="1003300"/>
          <p14:tracePt t="31149" x="2584450" y="698500"/>
          <p14:tracePt t="31166" x="2724150" y="552450"/>
          <p14:tracePt t="31182" x="2857500" y="425450"/>
          <p14:tracePt t="31199" x="3060700" y="317500"/>
          <p14:tracePt t="31216" x="3162300" y="292100"/>
          <p14:tracePt t="31232" x="3251200" y="279400"/>
          <p14:tracePt t="31249" x="3333750" y="292100"/>
          <p14:tracePt t="31266" x="3378200" y="317500"/>
          <p14:tracePt t="31282" x="3422650" y="361950"/>
          <p14:tracePt t="31299" x="3454400" y="393700"/>
          <p14:tracePt t="31316" x="3467100" y="450850"/>
          <p14:tracePt t="31332" x="3460750" y="482600"/>
          <p14:tracePt t="31349" x="3435350" y="533400"/>
          <p14:tracePt t="31366" x="3371850" y="609600"/>
          <p14:tracePt t="31383" x="3314700" y="666750"/>
          <p14:tracePt t="31399" x="3238500" y="723900"/>
          <p14:tracePt t="31416" x="3086100" y="825500"/>
          <p14:tracePt t="31433" x="2971800" y="895350"/>
          <p14:tracePt t="31449" x="2832100" y="1009650"/>
          <p14:tracePt t="31466" x="2755900" y="1098550"/>
          <p14:tracePt t="31483" x="2660650" y="1238250"/>
          <p14:tracePt t="31499" x="2622550" y="1339850"/>
          <p14:tracePt t="31516" x="2597150" y="1422400"/>
          <p14:tracePt t="31532" x="2597150" y="1549400"/>
          <p14:tracePt t="31549" x="2609850" y="1651000"/>
          <p14:tracePt t="31566" x="2647950" y="1778000"/>
          <p14:tracePt t="31583" x="2667000" y="1835150"/>
          <p14:tracePt t="31599" x="2692400" y="1879600"/>
          <p14:tracePt t="31615" x="2717800" y="1917700"/>
          <p14:tracePt t="31632" x="2743200" y="1924050"/>
          <p14:tracePt t="31650" x="2762250" y="1930400"/>
          <p14:tracePt t="31666" x="2762250" y="1924050"/>
          <p14:tracePt t="31682" x="2762250" y="1885950"/>
          <p14:tracePt t="32030" x="2755900" y="1885950"/>
          <p14:tracePt t="32038" x="2730500" y="1885950"/>
          <p14:tracePt t="32049" x="2705100" y="1885950"/>
          <p14:tracePt t="32066" x="2628900" y="1885950"/>
          <p14:tracePt t="32083" x="2571750" y="1885950"/>
          <p14:tracePt t="32099" x="2514600" y="1885950"/>
          <p14:tracePt t="32116" x="2451100" y="1905000"/>
          <p14:tracePt t="32133" x="2419350" y="1911350"/>
          <p14:tracePt t="32149" x="2387600" y="1911350"/>
          <p14:tracePt t="32166" x="2381250" y="1917700"/>
          <p14:tracePt t="32183" x="2374900" y="1917700"/>
          <p14:tracePt t="32281" x="2368550" y="1911350"/>
          <p14:tracePt t="32385" x="2368550" y="1905000"/>
          <p14:tracePt t="32440" x="2368550" y="1898650"/>
          <p14:tracePt t="32948" x="2374900" y="1898650"/>
          <p14:tracePt t="32990" x="2381250" y="1898650"/>
          <p14:tracePt t="32996" x="2393950" y="1898650"/>
          <p14:tracePt t="33010" x="2406650" y="1898650"/>
          <p14:tracePt t="33019" x="2413000" y="1898650"/>
          <p14:tracePt t="33033" x="2438400" y="1898650"/>
          <p14:tracePt t="33049" x="2463800" y="1898650"/>
          <p14:tracePt t="33083" x="2540000" y="1898650"/>
          <p14:tracePt t="33116" x="2622550" y="1898650"/>
          <p14:tracePt t="33150" x="2705100" y="1898650"/>
          <p14:tracePt t="33166" x="2736850" y="1898650"/>
          <p14:tracePt t="33183" x="2774950" y="1905000"/>
          <p14:tracePt t="33199" x="2832100" y="1911350"/>
          <p14:tracePt t="33216" x="2870200" y="1911350"/>
          <p14:tracePt t="33233" x="2914650" y="1911350"/>
          <p14:tracePt t="33249" x="2971800" y="1911350"/>
          <p14:tracePt t="33266" x="3009900" y="1911350"/>
          <p14:tracePt t="33282" x="3086100" y="1917700"/>
          <p14:tracePt t="33299" x="3155950" y="1930400"/>
          <p14:tracePt t="33315" x="3282950" y="1930400"/>
          <p14:tracePt t="33333" x="3371850" y="1936750"/>
          <p14:tracePt t="33349" x="3448050" y="1943100"/>
          <p14:tracePt t="33366" x="3587750" y="1949450"/>
          <p14:tracePt t="33383" x="3708400" y="1949450"/>
          <p14:tracePt t="33399" x="3835400" y="1962150"/>
          <p14:tracePt t="33416" x="4006850" y="1974850"/>
          <p14:tracePt t="33432" x="4095750" y="1981200"/>
          <p14:tracePt t="33449" x="4229100" y="1987550"/>
          <p14:tracePt t="33466" x="4305300" y="1987550"/>
          <p14:tracePt t="33483" x="4419600" y="2000250"/>
          <p14:tracePt t="33499" x="4489450" y="2000250"/>
          <p14:tracePt t="33516" x="4552950" y="2000250"/>
          <p14:tracePt t="33532" x="4635500" y="2000250"/>
          <p14:tracePt t="33549" x="4699000" y="2000250"/>
          <p14:tracePt t="33566" x="4775200" y="1993900"/>
          <p14:tracePt t="33583" x="4813300" y="1987550"/>
          <p14:tracePt t="33599" x="4845050" y="1987550"/>
          <p14:tracePt t="33615" x="4883150" y="1981200"/>
          <p14:tracePt t="33633" x="4908550" y="1981200"/>
          <p14:tracePt t="33650" x="4940300" y="1974850"/>
          <p14:tracePt t="33666" x="4940300" y="1968500"/>
          <p14:tracePt t="34024" x="4984750" y="1955800"/>
          <p14:tracePt t="34030" x="5035550" y="1924050"/>
          <p14:tracePt t="34038" x="5086350" y="1911350"/>
          <p14:tracePt t="34049" x="5143500" y="1892300"/>
          <p14:tracePt t="34066" x="5270500" y="1847850"/>
          <p14:tracePt t="34083" x="5365750" y="1828800"/>
          <p14:tracePt t="34099" x="5556250" y="1803400"/>
          <p14:tracePt t="34116" x="5676900" y="1803400"/>
          <p14:tracePt t="34133" x="5791200" y="1797050"/>
          <p14:tracePt t="34149" x="5930900" y="1797050"/>
          <p14:tracePt t="34166" x="6019800" y="1797050"/>
          <p14:tracePt t="34183" x="6140450" y="1803400"/>
          <p14:tracePt t="34199" x="6197600" y="1816100"/>
          <p14:tracePt t="34216" x="6242050" y="1822450"/>
          <p14:tracePt t="34232" x="6299200" y="1828800"/>
          <p14:tracePt t="34249" x="6324600" y="1828800"/>
          <p14:tracePt t="34266" x="6356350" y="1835150"/>
          <p14:tracePt t="34283" x="6369050" y="1841500"/>
          <p14:tracePt t="34299" x="6388100" y="1841500"/>
          <p14:tracePt t="34316" x="6394450" y="1841500"/>
          <p14:tracePt t="34349" x="6400800" y="1847850"/>
          <p14:tracePt t="34371" x="6407150" y="1847850"/>
          <p14:tracePt t="34392" x="6413500" y="1847850"/>
          <p14:tracePt t="34399" x="6419850" y="1847850"/>
          <p14:tracePt t="34416" x="6438900" y="1847850"/>
          <p14:tracePt t="34432" x="6470650" y="1854200"/>
          <p14:tracePt t="34449" x="6527800" y="1854200"/>
          <p14:tracePt t="34466" x="6565900" y="1854200"/>
          <p14:tracePt t="34482" x="6610350" y="1854200"/>
          <p14:tracePt t="34499" x="6642100" y="1860550"/>
          <p14:tracePt t="34516" x="6667500" y="1860550"/>
          <p14:tracePt t="34533" x="6731000" y="1866900"/>
          <p14:tracePt t="34549" x="6781800" y="1866900"/>
          <p14:tracePt t="34566" x="6902450" y="1873250"/>
          <p14:tracePt t="34583" x="6953250" y="1873250"/>
          <p14:tracePt t="34599" x="7029450" y="1879600"/>
          <p14:tracePt t="34616" x="7073900" y="1885950"/>
          <p14:tracePt t="34633" x="7118350" y="1892300"/>
          <p14:tracePt t="34649" x="7181850" y="1905000"/>
          <p14:tracePt t="34666" x="7258050" y="1911350"/>
          <p14:tracePt t="34682" x="7327900" y="1917700"/>
          <p14:tracePt t="34699" x="7416800" y="1924050"/>
          <p14:tracePt t="34716" x="7467600" y="1930400"/>
          <p14:tracePt t="34732" x="7518400" y="1930400"/>
          <p14:tracePt t="34749" x="7537450" y="1936750"/>
          <p14:tracePt t="34766" x="7556500" y="1936750"/>
          <p14:tracePt t="34783" x="7581900" y="1943100"/>
          <p14:tracePt t="34799" x="7594600" y="1943100"/>
          <p14:tracePt t="34816" x="7607300" y="1943100"/>
          <p14:tracePt t="34849" x="7613650" y="1943100"/>
          <p14:tracePt t="35068" x="7645400" y="1949450"/>
          <p14:tracePt t="35073" x="7677150" y="1949450"/>
          <p14:tracePt t="35083" x="7702550" y="1955800"/>
          <p14:tracePt t="35099" x="7766050" y="1962150"/>
          <p14:tracePt t="35116" x="7861300" y="1987550"/>
          <p14:tracePt t="35133" x="7918450" y="2000250"/>
          <p14:tracePt t="35166" x="8051800" y="2006600"/>
          <p14:tracePt t="35199" x="8102600" y="2012950"/>
          <p14:tracePt t="35233" x="8108950" y="2019300"/>
          <p14:tracePt t="35253" x="8102600" y="2019300"/>
          <p14:tracePt t="35266" x="8077200" y="2012950"/>
          <p14:tracePt t="35283" x="7880350" y="1974850"/>
          <p14:tracePt t="35299" x="7658100" y="1917700"/>
          <p14:tracePt t="35317" x="6997700" y="1816100"/>
          <p14:tracePt t="35333" x="6438900" y="1752600"/>
          <p14:tracePt t="35349" x="5778500" y="1695450"/>
          <p14:tracePt t="35366" x="4781550" y="1663700"/>
          <p14:tracePt t="35384" x="4152900" y="1670050"/>
          <p14:tracePt t="35400" x="3276600" y="1727200"/>
          <p14:tracePt t="35416" x="2698750" y="1784350"/>
          <p14:tracePt t="35433" x="2355850" y="1828800"/>
          <p14:tracePt t="35449" x="1892300" y="1879600"/>
          <p14:tracePt t="35466" x="1682750" y="1898650"/>
          <p14:tracePt t="35483" x="1473200" y="1917700"/>
          <p14:tracePt t="35499" x="1377950" y="1943100"/>
          <p14:tracePt t="35516" x="1301750" y="1962150"/>
          <p14:tracePt t="35532" x="1219200" y="1993900"/>
          <p14:tracePt t="35549" x="1168400" y="2012950"/>
          <p14:tracePt t="35567" x="1111250" y="2038350"/>
          <p14:tracePt t="35583" x="1073150" y="2063750"/>
          <p14:tracePt t="35599" x="1054100" y="2076450"/>
          <p14:tracePt t="35616" x="1028700" y="2082800"/>
          <p14:tracePt t="35633" x="1028700" y="2095500"/>
          <p14:tracePt t="35649" x="1022350" y="2095500"/>
          <p14:tracePt t="35699" x="1016000" y="2095500"/>
          <p14:tracePt t="35747" x="1016000" y="2089150"/>
          <p14:tracePt t="35795" x="1022350" y="2089150"/>
          <p14:tracePt t="35809" x="1028700" y="2082800"/>
          <p14:tracePt t="35816" x="1041400" y="2082800"/>
          <p14:tracePt t="35823" x="1054100" y="2082800"/>
          <p14:tracePt t="35832" x="1066800" y="2082800"/>
          <p14:tracePt t="35849" x="1111250" y="2082800"/>
          <p14:tracePt t="35866" x="1168400" y="2082800"/>
          <p14:tracePt t="35882" x="1200150" y="2082800"/>
          <p14:tracePt t="35900" x="1231900" y="2089150"/>
          <p14:tracePt t="35916" x="1244600" y="2095500"/>
          <p14:tracePt t="35932" x="1257300" y="2095500"/>
          <p14:tracePt t="35949" x="1276350" y="2101850"/>
          <p14:tracePt t="35966" x="1276350" y="2108200"/>
          <p14:tracePt t="35983" x="1289050" y="2108200"/>
          <p14:tracePt t="36016" x="1295400" y="2108200"/>
          <p14:tracePt t="36032" x="1301750" y="2108200"/>
          <p14:tracePt t="36049" x="1308100" y="2114550"/>
          <p14:tracePt t="36066" x="1314450" y="2114550"/>
          <p14:tracePt t="36082" x="1327150" y="2120900"/>
          <p14:tracePt t="36099" x="1339850" y="2127250"/>
          <p14:tracePt t="36116" x="1358900" y="2133600"/>
          <p14:tracePt t="36132" x="1384300" y="2139950"/>
          <p14:tracePt t="36149" x="1390650" y="2146300"/>
          <p14:tracePt t="36166" x="1422400" y="2146300"/>
          <p14:tracePt t="36182" x="1447800" y="2146300"/>
          <p14:tracePt t="36199" x="1479550" y="2146300"/>
          <p14:tracePt t="36216" x="1511300" y="2152650"/>
          <p14:tracePt t="36232" x="1536700" y="2159000"/>
          <p14:tracePt t="36249" x="1574800" y="2159000"/>
          <p14:tracePt t="36266" x="1600200" y="2152650"/>
          <p14:tracePt t="36282" x="1644650" y="2146300"/>
          <p14:tracePt t="36299" x="1682750" y="2139950"/>
          <p14:tracePt t="36316" x="1714500" y="2139950"/>
          <p14:tracePt t="36332" x="1765300" y="2139950"/>
          <p14:tracePt t="36349" x="1809750" y="2139950"/>
          <p14:tracePt t="36366" x="1898650" y="2120900"/>
          <p14:tracePt t="36382" x="1962150" y="2108200"/>
          <p14:tracePt t="36399" x="2019300" y="2108200"/>
          <p14:tracePt t="36416" x="2101850" y="2101850"/>
          <p14:tracePt t="36432" x="2152650" y="2101850"/>
          <p14:tracePt t="36449" x="2203450" y="2101850"/>
          <p14:tracePt t="36466" x="2235200" y="2101850"/>
          <p14:tracePt t="36482" x="2273300" y="2108200"/>
          <p14:tracePt t="36499" x="2330450" y="2114550"/>
          <p14:tracePt t="36516" x="2362200" y="2120900"/>
          <p14:tracePt t="36532" x="2406650" y="2127250"/>
          <p14:tracePt t="36549" x="2419350" y="2133600"/>
          <p14:tracePt t="36566" x="2432050" y="2133600"/>
          <p14:tracePt t="36582" x="2432050" y="2139950"/>
          <p14:tracePt t="37039" x="2463800" y="2139950"/>
          <p14:tracePt t="37046" x="2508250" y="2133600"/>
          <p14:tracePt t="37053" x="2546350" y="2133600"/>
          <p14:tracePt t="37066" x="2590800" y="2127250"/>
          <p14:tracePt t="37082" x="2705100" y="2133600"/>
          <p14:tracePt t="37099" x="2781300" y="2133600"/>
          <p14:tracePt t="37116" x="2901950" y="2133600"/>
          <p14:tracePt t="37149" x="3079750" y="2133600"/>
          <p14:tracePt t="37182" x="3225800" y="2133600"/>
          <p14:tracePt t="37216" x="3378200" y="2146300"/>
          <p14:tracePt t="37232" x="3435350" y="2146300"/>
          <p14:tracePt t="37249" x="3517900" y="2152650"/>
          <p14:tracePt t="37266" x="3549650" y="2159000"/>
          <p14:tracePt t="37282" x="3600450" y="2171700"/>
          <p14:tracePt t="37299" x="3632200" y="2184400"/>
          <p14:tracePt t="37316" x="3657600" y="2190750"/>
          <p14:tracePt t="37332" x="3714750" y="2197100"/>
          <p14:tracePt t="37349" x="3746500" y="2203450"/>
          <p14:tracePt t="37366" x="3790950" y="2203450"/>
          <p14:tracePt t="37382" x="3803650" y="2209800"/>
          <p14:tracePt t="37399" x="3816350" y="2209800"/>
          <p14:tracePt t="37416" x="3835400" y="2216150"/>
          <p14:tracePt t="37432" x="3841750" y="2222500"/>
          <p14:tracePt t="37449" x="3848100" y="2222500"/>
          <p14:tracePt t="37466" x="3848100" y="2228850"/>
          <p14:tracePt t="37499" x="3854450" y="2235200"/>
          <p14:tracePt t="38013" x="3879850" y="2235200"/>
          <p14:tracePt t="38020" x="3911600" y="2235200"/>
          <p14:tracePt t="38033" x="3956050" y="2235200"/>
          <p14:tracePt t="38049" x="4064000" y="2241550"/>
          <p14:tracePt t="38066" x="4121150" y="2241550"/>
          <p14:tracePt t="38082" x="4203700" y="2247900"/>
          <p14:tracePt t="38099" x="4241800" y="2254250"/>
          <p14:tracePt t="38116" x="4292600" y="2260600"/>
          <p14:tracePt t="38149" x="4425950" y="2260600"/>
          <p14:tracePt t="38183" x="4552950" y="2254250"/>
          <p14:tracePt t="38216" x="4648200" y="2254250"/>
          <p14:tracePt t="38232" x="4692650" y="2254250"/>
          <p14:tracePt t="38249" x="4756150" y="2254250"/>
          <p14:tracePt t="38266" x="4806950" y="2254250"/>
          <p14:tracePt t="38282" x="4845050" y="2260600"/>
          <p14:tracePt t="38299" x="4908550" y="2266950"/>
          <p14:tracePt t="38316" x="4953000" y="2273300"/>
          <p14:tracePt t="38333" x="4991100" y="2279650"/>
          <p14:tracePt t="38349" x="5010150" y="2279650"/>
          <p14:tracePt t="38366" x="5029200" y="2279650"/>
          <p14:tracePt t="38382" x="5048250" y="2279650"/>
          <p14:tracePt t="38399" x="5054600" y="2279650"/>
          <p14:tracePt t="38416" x="5060950" y="2279650"/>
          <p14:tracePt t="38972" x="5073650" y="2279650"/>
          <p14:tracePt t="38979" x="5092700" y="2279650"/>
          <p14:tracePt t="38987" x="5105400" y="2279650"/>
          <p14:tracePt t="38999" x="5130800" y="2279650"/>
          <p14:tracePt t="39016" x="5207000" y="2273300"/>
          <p14:tracePt t="39033" x="5257800" y="2273300"/>
          <p14:tracePt t="39049" x="5378450" y="2279650"/>
          <p14:tracePt t="39066" x="5492750" y="2292350"/>
          <p14:tracePt t="39099" x="5816600" y="2343150"/>
          <p14:tracePt t="39133" x="6115050" y="2374900"/>
          <p14:tracePt t="39166" x="6343650" y="2387600"/>
          <p14:tracePt t="39182" x="6464300" y="2393950"/>
          <p14:tracePt t="39199" x="6521450" y="2393950"/>
          <p14:tracePt t="39216" x="6591300" y="2393950"/>
          <p14:tracePt t="39233" x="6629400" y="2387600"/>
          <p14:tracePt t="39249" x="6661150" y="2381250"/>
          <p14:tracePt t="39266" x="6705600" y="2374900"/>
          <p14:tracePt t="39282" x="6743700" y="2368550"/>
          <p14:tracePt t="39299" x="6775450" y="2368550"/>
          <p14:tracePt t="39316" x="6807200" y="2355850"/>
          <p14:tracePt t="39333" x="6832600" y="2355850"/>
          <p14:tracePt t="39349" x="6845300" y="2355850"/>
          <p14:tracePt t="39366" x="6864350" y="2355850"/>
          <p14:tracePt t="39382" x="6877050" y="2355850"/>
          <p14:tracePt t="39399" x="6889750" y="2355850"/>
          <p14:tracePt t="39416" x="6908800" y="2355850"/>
          <p14:tracePt t="39433" x="6934200" y="2343150"/>
          <p14:tracePt t="39449" x="6946900" y="2343150"/>
          <p14:tracePt t="39466" x="6972300" y="2336800"/>
          <p14:tracePt t="39482" x="6991350" y="2330450"/>
          <p14:tracePt t="39499" x="7023100" y="2330450"/>
          <p14:tracePt t="39516" x="7054850" y="2330450"/>
          <p14:tracePt t="39533" x="7086600" y="2330450"/>
          <p14:tracePt t="39549" x="7131050" y="2330450"/>
          <p14:tracePt t="39566" x="7156450" y="2330450"/>
          <p14:tracePt t="39583" x="7181850" y="2330450"/>
          <p14:tracePt t="39599" x="7213600" y="2330450"/>
          <p14:tracePt t="39616" x="7232650" y="2324100"/>
          <p14:tracePt t="39633" x="7258050" y="2324100"/>
          <p14:tracePt t="39649" x="7283450" y="2324100"/>
          <p14:tracePt t="39666" x="7296150" y="2317750"/>
          <p14:tracePt t="39683" x="7327900" y="2311400"/>
          <p14:tracePt t="39699" x="7340600" y="2311400"/>
          <p14:tracePt t="39716" x="7346950" y="2305050"/>
          <p14:tracePt t="39749" x="7353300" y="2305050"/>
          <p14:tracePt t="39841" x="7346950" y="2305050"/>
          <p14:tracePt t="39848" x="7327900" y="2305050"/>
          <p14:tracePt t="39855" x="7302500" y="2298700"/>
          <p14:tracePt t="39866" x="7270750" y="2298700"/>
          <p14:tracePt t="39883" x="7099300" y="2279650"/>
          <p14:tracePt t="39899" x="6908800" y="2279650"/>
          <p14:tracePt t="39916" x="6711950" y="2279650"/>
          <p14:tracePt t="39933" x="6337300" y="2286000"/>
          <p14:tracePt t="39949" x="6083300" y="2292350"/>
          <p14:tracePt t="39966" x="5562600" y="2311400"/>
          <p14:tracePt t="39983" x="5270500" y="2324100"/>
          <p14:tracePt t="39999" x="4876800" y="2336800"/>
          <p14:tracePt t="40016" x="4286250" y="2349500"/>
          <p14:tracePt t="40033" x="3943350" y="2349500"/>
          <p14:tracePt t="40050" x="3498850" y="2355850"/>
          <p14:tracePt t="40066" x="3263900" y="2355850"/>
          <p14:tracePt t="40083" x="3054350" y="2355850"/>
          <p14:tracePt t="40099" x="2768600" y="2355850"/>
          <p14:tracePt t="40116" x="2628900" y="2349500"/>
          <p14:tracePt t="40133" x="2489200" y="2343150"/>
          <p14:tracePt t="40149" x="2425700" y="2343150"/>
          <p14:tracePt t="40166" x="2368550" y="2336800"/>
          <p14:tracePt t="40183" x="2292350" y="2330450"/>
          <p14:tracePt t="40199" x="2266950" y="2330450"/>
          <p14:tracePt t="40216" x="2241550" y="2330450"/>
          <p14:tracePt t="40233" x="2216150" y="2330450"/>
          <p14:tracePt t="40249" x="2203450" y="2336800"/>
          <p14:tracePt t="40266" x="2178050" y="2336800"/>
          <p14:tracePt t="40283" x="2165350" y="2336800"/>
          <p14:tracePt t="40299" x="2159000" y="2336800"/>
          <p14:tracePt t="40316" x="2152650" y="2336800"/>
          <p14:tracePt t="40363" x="2146300" y="2343150"/>
          <p14:tracePt t="40377" x="2139950" y="2349500"/>
          <p14:tracePt t="40384" x="2133600" y="2349500"/>
          <p14:tracePt t="40399" x="2095500" y="2355850"/>
          <p14:tracePt t="40416" x="2051050" y="2374900"/>
          <p14:tracePt t="40433" x="1962150" y="2393950"/>
          <p14:tracePt t="40449" x="1911350" y="2400300"/>
          <p14:tracePt t="40466" x="1860550" y="2406650"/>
          <p14:tracePt t="40483" x="1809750" y="2413000"/>
          <p14:tracePt t="40499" x="1784350" y="2413000"/>
          <p14:tracePt t="40516" x="1765300" y="2413000"/>
          <p14:tracePt t="40533" x="1758950" y="2413000"/>
          <p14:tracePt t="40975" x="1765300" y="2413000"/>
          <p14:tracePt t="40981" x="1797050" y="2413000"/>
          <p14:tracePt t="40989" x="1816100" y="2413000"/>
          <p14:tracePt t="40999" x="1847850" y="2406650"/>
          <p14:tracePt t="41016" x="1930400" y="2393950"/>
          <p14:tracePt t="41033" x="1987550" y="2387600"/>
          <p14:tracePt t="41049" x="2044700" y="2381250"/>
          <p14:tracePt t="41083" x="2197100" y="2381250"/>
          <p14:tracePt t="41116" x="2298700" y="2387600"/>
          <p14:tracePt t="41149" x="2381250" y="2400300"/>
          <p14:tracePt t="41166" x="2413000" y="2406650"/>
          <p14:tracePt t="41183" x="2457450" y="2413000"/>
          <p14:tracePt t="41199" x="2482850" y="2413000"/>
          <p14:tracePt t="41216" x="2514600" y="2419350"/>
          <p14:tracePt t="41233" x="2559050" y="2419350"/>
          <p14:tracePt t="41249" x="2584450" y="2419350"/>
          <p14:tracePt t="41266" x="2622550" y="2425700"/>
          <p14:tracePt t="41283" x="2647950" y="2432050"/>
          <p14:tracePt t="41299" x="2660650" y="2438400"/>
          <p14:tracePt t="41316" x="2692400" y="2451100"/>
          <p14:tracePt t="41333" x="2711450" y="2451100"/>
          <p14:tracePt t="41349" x="2743200" y="2463800"/>
          <p14:tracePt t="41366" x="2774950" y="2470150"/>
          <p14:tracePt t="41383" x="2794000" y="2482850"/>
          <p14:tracePt t="41399" x="2838450" y="2495550"/>
          <p14:tracePt t="41416" x="2876550" y="2495550"/>
          <p14:tracePt t="41433" x="2927350" y="2514600"/>
          <p14:tracePt t="41449" x="2971800" y="2520950"/>
          <p14:tracePt t="41466" x="3003550" y="2520950"/>
          <p14:tracePt t="41483" x="3060700" y="2527300"/>
          <p14:tracePt t="41499" x="3092450" y="2527300"/>
          <p14:tracePt t="41516" x="3130550" y="2533650"/>
          <p14:tracePt t="41533" x="3155950" y="2540000"/>
          <p14:tracePt t="41549" x="3175000" y="2546350"/>
          <p14:tracePt t="41566" x="3200400" y="2546350"/>
          <p14:tracePt t="41583" x="3225800" y="2559050"/>
          <p14:tracePt t="41600" x="3257550" y="2571750"/>
          <p14:tracePt t="41616" x="3270250" y="2578100"/>
          <p14:tracePt t="41633" x="3276600" y="2578100"/>
          <p14:tracePt t="41649" x="3282950" y="2578100"/>
          <p14:tracePt t="41666" x="3289300" y="2578100"/>
          <p14:tracePt t="41857" x="3302000" y="2578100"/>
          <p14:tracePt t="41864" x="3327400" y="2578100"/>
          <p14:tracePt t="41871" x="3340100" y="2578100"/>
          <p14:tracePt t="41883" x="3365500" y="2578100"/>
          <p14:tracePt t="41899" x="3422650" y="2578100"/>
          <p14:tracePt t="41916" x="3460750" y="2578100"/>
          <p14:tracePt t="41933" x="3505200" y="2578100"/>
          <p14:tracePt t="41949" x="3581400" y="2571750"/>
          <p14:tracePt t="41966" x="3613150" y="2571750"/>
          <p14:tracePt t="41983" x="3651250" y="2578100"/>
          <p14:tracePt t="41999" x="3670300" y="2578100"/>
          <p14:tracePt t="42016" x="3689350" y="2578100"/>
          <p14:tracePt t="42033" x="3714750" y="2578100"/>
          <p14:tracePt t="42049" x="3733800" y="2578100"/>
          <p14:tracePt t="42066" x="3746500" y="2578100"/>
          <p14:tracePt t="42083" x="3759200" y="2578100"/>
          <p14:tracePt t="42099" x="3765550" y="2578100"/>
          <p14:tracePt t="43281" x="3771900" y="2578100"/>
          <p14:tracePt t="43288" x="3790950" y="2578100"/>
          <p14:tracePt t="43299" x="3810000" y="2571750"/>
          <p14:tracePt t="43316" x="3867150" y="2546350"/>
          <p14:tracePt t="43349" x="3987800" y="2501900"/>
          <p14:tracePt t="43383" x="4197350" y="2457450"/>
          <p14:tracePt t="43416" x="4432300" y="2413000"/>
          <p14:tracePt t="43433" x="4514850" y="2400300"/>
          <p14:tracePt t="43449" x="4667250" y="2393950"/>
          <p14:tracePt t="43466" x="4781550" y="2387600"/>
          <p14:tracePt t="43483" x="4933950" y="2368550"/>
          <p14:tracePt t="43499" x="5035550" y="2362200"/>
          <p14:tracePt t="43516" x="5118100" y="2362200"/>
          <p14:tracePt t="43533" x="5251450" y="2355850"/>
          <p14:tracePt t="43549" x="5314950" y="2355850"/>
          <p14:tracePt t="43566" x="5378450" y="2355850"/>
          <p14:tracePt t="43583" x="5416550" y="2355850"/>
          <p14:tracePt t="43599" x="5441950" y="2355850"/>
          <p14:tracePt t="43616" x="5473700" y="2355850"/>
          <p14:tracePt t="43633" x="5480050" y="2355850"/>
          <p14:tracePt t="43649" x="5492750" y="2355850"/>
          <p14:tracePt t="43865" x="5499100" y="2355850"/>
          <p14:tracePt t="43872" x="5505450" y="2355850"/>
          <p14:tracePt t="43883" x="5518150" y="2355850"/>
          <p14:tracePt t="43900" x="5575300" y="2355850"/>
          <p14:tracePt t="43916" x="5632450" y="2355850"/>
          <p14:tracePt t="43933" x="5702300" y="2362200"/>
          <p14:tracePt t="43950" x="5797550" y="2362200"/>
          <p14:tracePt t="43983" x="5911850" y="2362200"/>
          <p14:tracePt t="44017" x="6013450" y="2362200"/>
          <p14:tracePt t="44049" x="6146800" y="2368550"/>
          <p14:tracePt t="44066" x="6203950" y="2368550"/>
          <p14:tracePt t="44083" x="6242050" y="2374900"/>
          <p14:tracePt t="44099" x="6273800" y="2374900"/>
          <p14:tracePt t="44116" x="6318250" y="2374900"/>
          <p14:tracePt t="44133" x="6356350" y="2381250"/>
          <p14:tracePt t="44150" x="6381750" y="2387600"/>
          <p14:tracePt t="44166" x="6394450" y="2387600"/>
          <p14:tracePt t="44183" x="6400800" y="2387600"/>
          <p14:tracePt t="44345" x="6388100" y="2387600"/>
          <p14:tracePt t="44352" x="6375400" y="2387600"/>
          <p14:tracePt t="44358" x="6356350" y="2387600"/>
          <p14:tracePt t="44366" x="6318250" y="2387600"/>
          <p14:tracePt t="44383" x="6191250" y="2374900"/>
          <p14:tracePt t="44400" x="5835650" y="2355850"/>
          <p14:tracePt t="44416" x="5530850" y="2355850"/>
          <p14:tracePt t="44433" x="5219700" y="2362200"/>
          <p14:tracePt t="44449" x="4737100" y="2374900"/>
          <p14:tracePt t="44466" x="4470400" y="2381250"/>
          <p14:tracePt t="44483" x="4241800" y="2381250"/>
          <p14:tracePt t="44499" x="3911600" y="2393950"/>
          <p14:tracePt t="44516" x="3746500" y="2406650"/>
          <p14:tracePt t="44533" x="3536950" y="2419350"/>
          <p14:tracePt t="44549" x="3403600" y="2432050"/>
          <p14:tracePt t="44566" x="3295650" y="2438400"/>
          <p14:tracePt t="44583" x="3162300" y="2463800"/>
          <p14:tracePt t="44599" x="3086100" y="2470150"/>
          <p14:tracePt t="44616" x="2978150" y="2482850"/>
          <p14:tracePt t="44633" x="2914650" y="2495550"/>
          <p14:tracePt t="44649" x="2857500" y="2508250"/>
          <p14:tracePt t="44666" x="2794000" y="2527300"/>
          <p14:tracePt t="44683" x="2762250" y="2540000"/>
          <p14:tracePt t="44699" x="2730500" y="2552700"/>
          <p14:tracePt t="44716" x="2711450" y="2559050"/>
          <p14:tracePt t="44733" x="2692400" y="2565400"/>
          <p14:tracePt t="44749" x="2673350" y="2578100"/>
          <p14:tracePt t="44766" x="2654300" y="2590800"/>
          <p14:tracePt t="44783" x="2622550" y="2609850"/>
          <p14:tracePt t="44799" x="2597150" y="2628900"/>
          <p14:tracePt t="44816" x="2565400" y="2647950"/>
          <p14:tracePt t="44833" x="2520950" y="2679700"/>
          <p14:tracePt t="44849" x="2489200" y="2698750"/>
          <p14:tracePt t="44866" x="2451100" y="2743200"/>
          <p14:tracePt t="44883" x="2425700" y="2755900"/>
          <p14:tracePt t="44900" x="2413000" y="2768600"/>
          <p14:tracePt t="44916" x="2400300" y="2787650"/>
          <p14:tracePt t="44933" x="2393950" y="2794000"/>
          <p14:tracePt t="44949" x="2387600" y="2806700"/>
          <p14:tracePt t="44966" x="2387600" y="2813050"/>
          <p14:tracePt t="44983" x="2381250" y="2813050"/>
          <p14:tracePt t="44999" x="2374900" y="2819400"/>
          <p14:tracePt t="45172" x="2374900" y="2813050"/>
          <p14:tracePt t="45200" x="2381250" y="2813050"/>
          <p14:tracePt t="45214" x="2387600" y="2813050"/>
          <p14:tracePt t="45221" x="2400300" y="2813050"/>
          <p14:tracePt t="45233" x="2406650" y="2806700"/>
          <p14:tracePt t="45250" x="2463800" y="2800350"/>
          <p14:tracePt t="45266" x="2514600" y="2794000"/>
          <p14:tracePt t="45283" x="2584450" y="2781300"/>
          <p14:tracePt t="45300" x="2635250" y="2774950"/>
          <p14:tracePt t="45317" x="2679700" y="2768600"/>
          <p14:tracePt t="45333" x="2743200" y="2755900"/>
          <p14:tracePt t="45350" x="2787650" y="2749550"/>
          <p14:tracePt t="45366" x="2870200" y="2736850"/>
          <p14:tracePt t="45383" x="2921000" y="2730500"/>
          <p14:tracePt t="45400" x="2971800" y="2717800"/>
          <p14:tracePt t="45416" x="3028950" y="2717800"/>
          <p14:tracePt t="45433" x="3054350" y="2717800"/>
          <p14:tracePt t="45450" x="3092450" y="2711450"/>
          <p14:tracePt t="45466" x="3111500" y="2711450"/>
          <p14:tracePt t="45483" x="3124200" y="2711450"/>
          <p14:tracePt t="45500" x="3149600" y="2711450"/>
          <p14:tracePt t="45516" x="3162300" y="2711450"/>
          <p14:tracePt t="45533" x="3187700" y="2711450"/>
          <p14:tracePt t="45550" x="3206750" y="2711450"/>
          <p14:tracePt t="45566" x="3238500" y="2711450"/>
          <p14:tracePt t="45583" x="3289300" y="2711450"/>
          <p14:tracePt t="45600" x="3321050" y="2705100"/>
          <p14:tracePt t="45616" x="3384550" y="2698750"/>
          <p14:tracePt t="45634" x="3435350" y="2692400"/>
          <p14:tracePt t="45650" x="3486150" y="2686050"/>
          <p14:tracePt t="45666" x="3575050" y="2667000"/>
          <p14:tracePt t="45683" x="3657600" y="2654300"/>
          <p14:tracePt t="45700" x="3797300" y="2628900"/>
          <p14:tracePt t="45716" x="3886200" y="2622550"/>
          <p14:tracePt t="45733" x="3962400" y="2622550"/>
          <p14:tracePt t="45750" x="4070350" y="2616200"/>
          <p14:tracePt t="45766" x="4140200" y="2616200"/>
          <p14:tracePt t="45783" x="4235450" y="2616200"/>
          <p14:tracePt t="45800" x="4305300" y="2616200"/>
          <p14:tracePt t="45816" x="4362450" y="2616200"/>
          <p14:tracePt t="45833" x="4425950" y="2622550"/>
          <p14:tracePt t="45850" x="4464050" y="2628900"/>
          <p14:tracePt t="45866" x="4489450" y="2635250"/>
          <p14:tracePt t="45883" x="4527550" y="2635250"/>
          <p14:tracePt t="45900" x="4546600" y="2635250"/>
          <p14:tracePt t="45916" x="4565650" y="2635250"/>
          <p14:tracePt t="45949" x="4572000" y="2635250"/>
          <p14:tracePt t="46653" x="4533900" y="2635250"/>
          <p14:tracePt t="46660" x="4457700" y="2622550"/>
          <p14:tracePt t="46668" x="4394200" y="2616200"/>
          <p14:tracePt t="46683" x="4241800" y="2603500"/>
          <p14:tracePt t="46700" x="4095750" y="2578100"/>
          <p14:tracePt t="46716" x="3848100" y="2552700"/>
          <p14:tracePt t="46733" x="3721100" y="2533650"/>
          <p14:tracePt t="46750" x="3581400" y="2527300"/>
          <p14:tracePt t="46783" x="3270250" y="2508250"/>
          <p14:tracePt t="46816" x="3098800" y="2501900"/>
          <p14:tracePt t="46850" x="3060700" y="2501900"/>
          <p14:tracePt t="46866" x="3054350" y="2501900"/>
          <p14:tracePt t="47050" x="3073400" y="2508250"/>
          <p14:tracePt t="47057" x="3079750" y="2514600"/>
          <p14:tracePt t="47067" x="3105150" y="2527300"/>
          <p14:tracePt t="47083" x="3181350" y="2559050"/>
          <p14:tracePt t="47100" x="3302000" y="2616200"/>
          <p14:tracePt t="47117" x="3371850" y="2647950"/>
          <p14:tracePt t="47133" x="3460750" y="2686050"/>
          <p14:tracePt t="47150" x="3517900" y="2705100"/>
          <p14:tracePt t="47167" x="3619500" y="2724150"/>
          <p14:tracePt t="47183" x="3702050" y="2736850"/>
          <p14:tracePt t="47200" x="3784600" y="2736850"/>
          <p14:tracePt t="47216" x="3898900" y="2736850"/>
          <p14:tracePt t="47233" x="3956050" y="2730500"/>
          <p14:tracePt t="47250" x="4006850" y="2730500"/>
          <p14:tracePt t="47267" x="4083050" y="2730500"/>
          <p14:tracePt t="47283" x="4127500" y="2730500"/>
          <p14:tracePt t="47300" x="4171950" y="2730500"/>
          <p14:tracePt t="47317" x="4184650" y="2730500"/>
          <p14:tracePt t="47333" x="4191000" y="2730500"/>
          <p14:tracePt t="47367" x="4197350" y="2730500"/>
          <p14:tracePt t="47480" x="4191000" y="2730500"/>
          <p14:tracePt t="47905" x="4216400" y="2730500"/>
          <p14:tracePt t="47912" x="4260850" y="2724150"/>
          <p14:tracePt t="47920" x="4305300" y="2724150"/>
          <p14:tracePt t="47933" x="4394200" y="2705100"/>
          <p14:tracePt t="47950" x="4464050" y="2705100"/>
          <p14:tracePt t="47967" x="4552950" y="2698750"/>
          <p14:tracePt t="47984" x="4724400" y="2692400"/>
          <p14:tracePt t="48000" x="4832350" y="2692400"/>
          <p14:tracePt t="48034" x="5073650" y="2692400"/>
          <p14:tracePt t="48067" x="5308600" y="2711450"/>
          <p14:tracePt t="48100" x="5524500" y="2717800"/>
          <p14:tracePt t="48117" x="5594350" y="2717800"/>
          <p14:tracePt t="48134" x="5695950" y="2705100"/>
          <p14:tracePt t="48150" x="5759450" y="2705100"/>
          <p14:tracePt t="48167" x="5835650" y="2692400"/>
          <p14:tracePt t="48183" x="5937250" y="2686050"/>
          <p14:tracePt t="48200" x="5994400" y="2679700"/>
          <p14:tracePt t="48216" x="6096000" y="2667000"/>
          <p14:tracePt t="48233" x="6184900" y="2660650"/>
          <p14:tracePt t="48250" x="6280150" y="2654300"/>
          <p14:tracePt t="48267" x="6394450" y="2654300"/>
          <p14:tracePt t="48283" x="6457950" y="2647950"/>
          <p14:tracePt t="48300" x="6540500" y="2647950"/>
          <p14:tracePt t="48317" x="6616700" y="2641600"/>
          <p14:tracePt t="48333" x="6680200" y="2641600"/>
          <p14:tracePt t="48350" x="6781800" y="2647950"/>
          <p14:tracePt t="48366" x="6832600" y="2647950"/>
          <p14:tracePt t="48383" x="6883400" y="2647950"/>
          <p14:tracePt t="48400" x="6889750" y="2647950"/>
          <p14:tracePt t="48416" x="6902450" y="2647950"/>
          <p14:tracePt t="48774" x="6896100" y="2647950"/>
          <p14:tracePt t="48781" x="6864350" y="2647950"/>
          <p14:tracePt t="48788" x="6819900" y="2647950"/>
          <p14:tracePt t="48800" x="6756400" y="2647950"/>
          <p14:tracePt t="48817" x="6470650" y="2647950"/>
          <p14:tracePt t="48834" x="6216650" y="2647950"/>
          <p14:tracePt t="48867" x="5232400" y="2660650"/>
          <p14:tracePt t="48900" x="4235450" y="2654300"/>
          <p14:tracePt t="48934" x="3625850" y="2660650"/>
          <p14:tracePt t="48950" x="3441700" y="2667000"/>
          <p14:tracePt t="48967" x="3232150" y="2667000"/>
          <p14:tracePt t="48983" x="3022600" y="2679700"/>
          <p14:tracePt t="49000" x="2895600" y="2686050"/>
          <p14:tracePt t="49016" x="2730500" y="2711450"/>
          <p14:tracePt t="49033" x="2622550" y="2724150"/>
          <p14:tracePt t="49050" x="2540000" y="2736850"/>
          <p14:tracePt t="49067" x="2457450" y="2755900"/>
          <p14:tracePt t="49083" x="2425700" y="2774950"/>
          <p14:tracePt t="49100" x="2368550" y="2800350"/>
          <p14:tracePt t="49117" x="2330450" y="2825750"/>
          <p14:tracePt t="49133" x="2292350" y="2838450"/>
          <p14:tracePt t="49150" x="2247900" y="2876550"/>
          <p14:tracePt t="49167" x="2216150" y="2895600"/>
          <p14:tracePt t="49184" x="2184400" y="2914650"/>
          <p14:tracePt t="49200" x="2171700" y="2927350"/>
          <p14:tracePt t="49217" x="2165350" y="2927350"/>
          <p14:tracePt t="49220" x="2159000" y="2927350"/>
          <p14:tracePt t="49233" x="2159000" y="2940050"/>
          <p14:tracePt t="49295" x="2152650" y="2940050"/>
          <p14:tracePt t="49427" x="2159000" y="2946400"/>
          <p14:tracePt t="49434" x="2165350" y="2946400"/>
          <p14:tracePt t="49441" x="2171700" y="2952750"/>
          <p14:tracePt t="49450" x="2190750" y="2959100"/>
          <p14:tracePt t="49467" x="2222500" y="2978150"/>
          <p14:tracePt t="49483" x="2279650" y="3003550"/>
          <p14:tracePt t="49500" x="2305050" y="3016250"/>
          <p14:tracePt t="49517" x="2343150" y="3035300"/>
          <p14:tracePt t="49533" x="2355850" y="3041650"/>
          <p14:tracePt t="49550" x="2368550" y="3048000"/>
          <p14:tracePt t="49566" x="2381250" y="3054350"/>
          <p14:tracePt t="49584" x="2393950" y="3054350"/>
          <p14:tracePt t="49600" x="2406650" y="3060700"/>
          <p14:tracePt t="49616" x="2438400" y="3060700"/>
          <p14:tracePt t="49633" x="2470150" y="3060700"/>
          <p14:tracePt t="49650" x="2540000" y="3060700"/>
          <p14:tracePt t="49667" x="2622550" y="3054350"/>
          <p14:tracePt t="49683" x="2717800" y="3041650"/>
          <p14:tracePt t="49700" x="2882900" y="3016250"/>
          <p14:tracePt t="49717" x="3003550" y="3009900"/>
          <p14:tracePt t="49719" x="3067050" y="2997200"/>
          <p14:tracePt t="49733" x="3213100" y="2997200"/>
          <p14:tracePt t="49750" x="3333750" y="2997200"/>
          <p14:tracePt t="49766" x="3429000" y="2997200"/>
          <p14:tracePt t="49783" x="3556000" y="2997200"/>
          <p14:tracePt t="49800" x="3632200" y="2997200"/>
          <p14:tracePt t="49816" x="3714750" y="2997200"/>
          <p14:tracePt t="49834" x="3759200" y="2997200"/>
          <p14:tracePt t="49850" x="3816350" y="2997200"/>
          <p14:tracePt t="49866" x="3860800" y="3003550"/>
          <p14:tracePt t="49883" x="3898900" y="3003550"/>
          <p14:tracePt t="49900" x="3943350" y="3009900"/>
          <p14:tracePt t="49917" x="3956050" y="3009900"/>
          <p14:tracePt t="49933" x="3968750" y="3009900"/>
          <p14:tracePt t="49950" x="3968750" y="3016250"/>
          <p14:tracePt t="49969" x="3975100" y="3016250"/>
          <p14:tracePt t="50526" x="3981450" y="3016250"/>
          <p14:tracePt t="50533" x="3994150" y="3016250"/>
          <p14:tracePt t="50539" x="4000500" y="3009900"/>
          <p14:tracePt t="50550" x="4019550" y="3003550"/>
          <p14:tracePt t="50567" x="4076700" y="2997200"/>
          <p14:tracePt t="50584" x="4203700" y="2971800"/>
          <p14:tracePt t="50600" x="4292600" y="2952750"/>
          <p14:tracePt t="50633" x="4591050" y="2927350"/>
          <p14:tracePt t="50666" x="4972050" y="2927350"/>
          <p14:tracePt t="50700" x="5334000" y="2946400"/>
          <p14:tracePt t="50717" x="5429250" y="2946400"/>
          <p14:tracePt t="50734" x="5562600" y="2952750"/>
          <p14:tracePt t="50750" x="5638800" y="2952750"/>
          <p14:tracePt t="50767" x="5695950" y="2959100"/>
          <p14:tracePt t="50783" x="5740400" y="2965450"/>
          <p14:tracePt t="50800" x="5746750" y="2971800"/>
          <p14:tracePt t="50817" x="5759450" y="2971800"/>
          <p14:tracePt t="50901" x="5753100" y="2971800"/>
          <p14:tracePt t="51223" x="5784850" y="2965450"/>
          <p14:tracePt t="51229" x="5848350" y="2952750"/>
          <p14:tracePt t="51237" x="5924550" y="2946400"/>
          <p14:tracePt t="51250" x="6083300" y="2927350"/>
          <p14:tracePt t="51267" x="6242050" y="2914650"/>
          <p14:tracePt t="51284" x="6426200" y="2901950"/>
          <p14:tracePt t="51300" x="6654800" y="2908300"/>
          <p14:tracePt t="51333" x="6991350" y="2933700"/>
          <p14:tracePt t="51367" x="7207250" y="2952750"/>
          <p14:tracePt t="51400" x="7397750" y="2971800"/>
          <p14:tracePt t="51417" x="7467600" y="2984500"/>
          <p14:tracePt t="51434" x="7505700" y="2990850"/>
          <p14:tracePt t="51450" x="7518400" y="2990850"/>
          <p14:tracePt t="51466" x="7531100" y="2990850"/>
          <p14:tracePt t="51501" x="7531100" y="2997200"/>
          <p14:tracePt t="51744" x="7518400" y="2997200"/>
          <p14:tracePt t="51751" x="7493000" y="2997200"/>
          <p14:tracePt t="51758" x="7461250" y="2997200"/>
          <p14:tracePt t="51767" x="7410450" y="3003550"/>
          <p14:tracePt t="51783" x="7251700" y="3003550"/>
          <p14:tracePt t="51800" x="6934200" y="3009900"/>
          <p14:tracePt t="51834" x="6299200" y="3016250"/>
          <p14:tracePt t="51867" x="5803900" y="3016250"/>
          <p14:tracePt t="51900" x="5308600" y="3035300"/>
          <p14:tracePt t="51916" x="5003800" y="3060700"/>
          <p14:tracePt t="51934" x="4845050" y="3079750"/>
          <p14:tracePt t="51950" x="4692650" y="3098800"/>
          <p14:tracePt t="51967" x="4457700" y="3124200"/>
          <p14:tracePt t="51983" x="4318000" y="3136900"/>
          <p14:tracePt t="52001" x="4127500" y="3143250"/>
          <p14:tracePt t="52017" x="4006850" y="3155950"/>
          <p14:tracePt t="52034" x="3917950" y="3162300"/>
          <p14:tracePt t="52050" x="3803650" y="3181350"/>
          <p14:tracePt t="52067" x="3759200" y="3194050"/>
          <p14:tracePt t="52084" x="3695700" y="3213100"/>
          <p14:tracePt t="52100" x="3657600" y="3225800"/>
          <p14:tracePt t="52117" x="3619500" y="3238500"/>
          <p14:tracePt t="52133" x="3568700" y="3257550"/>
          <p14:tracePt t="52150" x="3530600" y="3276600"/>
          <p14:tracePt t="52167" x="3498850" y="3302000"/>
          <p14:tracePt t="52184" x="3460750" y="3333750"/>
          <p14:tracePt t="52200" x="3448050" y="3352800"/>
          <p14:tracePt t="52217" x="3435350" y="3371850"/>
          <p14:tracePt t="52234" x="3435350" y="3378200"/>
          <p14:tracePt t="52250" x="3429000" y="3378200"/>
          <p14:tracePt t="52267" x="3429000" y="3384550"/>
          <p14:tracePt t="52689" x="3435350" y="3384550"/>
          <p14:tracePt t="52704" x="3441700" y="3384550"/>
          <p14:tracePt t="52709" x="3448050" y="3384550"/>
          <p14:tracePt t="52717" x="3454400" y="3384550"/>
          <p14:tracePt t="52733" x="3467100" y="3384550"/>
          <p14:tracePt t="52750" x="3479800" y="3384550"/>
          <p14:tracePt t="52767" x="3505200" y="3384550"/>
          <p14:tracePt t="52784" x="3517900" y="3384550"/>
          <p14:tracePt t="52817" x="3562350" y="3371850"/>
          <p14:tracePt t="52850" x="3632200" y="3346450"/>
          <p14:tracePt t="52883" x="3708400" y="3327400"/>
          <p14:tracePt t="52900" x="3740150" y="3321050"/>
          <p14:tracePt t="52917" x="3752850" y="3314700"/>
          <p14:tracePt t="52934" x="3778250" y="3308350"/>
          <p14:tracePt t="52950" x="3784600" y="3308350"/>
          <p14:tracePt t="52967" x="3810000" y="3302000"/>
          <p14:tracePt t="52984" x="3829050" y="3302000"/>
          <p14:tracePt t="53000" x="3854450" y="3302000"/>
          <p14:tracePt t="53017" x="3879850" y="3295650"/>
          <p14:tracePt t="53034" x="3892550" y="3295650"/>
          <p14:tracePt t="53050" x="3905250" y="3289300"/>
          <p14:tracePt t="53067" x="3917950" y="3289300"/>
          <p14:tracePt t="53084" x="3924300" y="3282950"/>
          <p14:tracePt t="53100" x="3937000" y="3282950"/>
          <p14:tracePt t="53134" x="3956050" y="3282950"/>
          <p14:tracePt t="53150" x="3968750" y="3276600"/>
          <p14:tracePt t="53167" x="3981450" y="3276600"/>
          <p14:tracePt t="53184" x="4000500" y="3270250"/>
          <p14:tracePt t="53200" x="4006850" y="3270250"/>
          <p14:tracePt t="53218" x="4019550" y="3263900"/>
          <p14:tracePt t="53234" x="4025900" y="3263900"/>
          <p14:tracePt t="53250" x="4038600" y="3263900"/>
          <p14:tracePt t="53267" x="4044950" y="3257550"/>
          <p14:tracePt t="53284" x="4057650" y="3257550"/>
          <p14:tracePt t="53300" x="4070350" y="3257550"/>
          <p14:tracePt t="53335" x="4076700" y="3257550"/>
          <p14:tracePt t="56786" x="4083050" y="3257550"/>
          <p14:tracePt t="56897" x="4089400" y="3257550"/>
          <p14:tracePt t="56947" x="4102100" y="3244850"/>
          <p14:tracePt t="56954" x="4108450" y="3238500"/>
          <p14:tracePt t="56960" x="4114800" y="3232150"/>
          <p14:tracePt t="56967" x="4133850" y="3213100"/>
          <p14:tracePt t="56984" x="4184650" y="3181350"/>
          <p14:tracePt t="57017" x="4387850" y="3092450"/>
          <p14:tracePt t="57050" x="4591050" y="3048000"/>
          <p14:tracePt t="57084" x="4743450" y="3048000"/>
          <p14:tracePt t="57100" x="4857750" y="3054350"/>
          <p14:tracePt t="57117" x="4921250" y="3060700"/>
          <p14:tracePt t="57134" x="4984750" y="3067050"/>
          <p14:tracePt t="57151" x="5016500" y="3079750"/>
          <p14:tracePt t="57167" x="5041900" y="3086100"/>
          <p14:tracePt t="57184" x="5054600" y="3086100"/>
          <p14:tracePt t="57200" x="5060950" y="3086100"/>
          <p14:tracePt t="57234" x="5067300" y="3086100"/>
          <p14:tracePt t="58288" x="5073650" y="3086100"/>
          <p14:tracePt t="69855" x="5060950" y="3092450"/>
          <p14:tracePt t="69863" x="5060950" y="3098800"/>
          <p14:tracePt t="69869" x="5048250" y="3105150"/>
          <p14:tracePt t="69885" x="5029200" y="3111500"/>
          <p14:tracePt t="69901" x="5003800" y="3130550"/>
          <p14:tracePt t="69918" x="4984750" y="3149600"/>
          <p14:tracePt t="69935" x="4940300" y="3168650"/>
          <p14:tracePt t="69951" x="4914900" y="3181350"/>
          <p14:tracePt t="69984" x="4851400" y="3206750"/>
          <p14:tracePt t="70018" x="4800600" y="3232150"/>
          <p14:tracePt t="70051" x="4730750" y="3251200"/>
          <p14:tracePt t="70068" x="4711700" y="3270250"/>
          <p14:tracePt t="70084" x="4692650" y="3276600"/>
          <p14:tracePt t="70101" x="4686300" y="3282950"/>
          <p14:tracePt t="70118" x="4686300" y="3289300"/>
          <p14:tracePt t="70279" x="4692650" y="3289300"/>
          <p14:tracePt t="70321" x="4692650" y="3282950"/>
          <p14:tracePt t="70363" x="4699000" y="3282950"/>
          <p14:tracePt t="70438" x="4705350" y="3282950"/>
          <p14:tracePt t="71176" x="4711700" y="3282950"/>
          <p14:tracePt t="71203" x="4718050" y="3282950"/>
          <p14:tracePt t="71217" x="4724400" y="3282950"/>
          <p14:tracePt t="71225" x="4730750" y="3276600"/>
          <p14:tracePt t="71234" x="4749800" y="3270250"/>
          <p14:tracePt t="71251" x="4787900" y="3244850"/>
          <p14:tracePt t="71268" x="4845050" y="3213100"/>
          <p14:tracePt t="71301" x="4940300" y="3175000"/>
          <p14:tracePt t="71335" x="5048250" y="3155950"/>
          <p14:tracePt t="71368" x="5232400" y="3168650"/>
          <p14:tracePt t="71384" x="5340350" y="3187700"/>
          <p14:tracePt t="71401" x="5384800" y="3200400"/>
          <p14:tracePt t="71419" x="5454650" y="3213100"/>
          <p14:tracePt t="71435" x="5480050" y="3225800"/>
          <p14:tracePt t="71452" x="5511800" y="3232150"/>
          <p14:tracePt t="71468" x="5543550" y="3251200"/>
          <p14:tracePt t="71484" x="5562600" y="3276600"/>
          <p14:tracePt t="71501" x="5581650" y="3282950"/>
          <p14:tracePt t="71518" x="5600700" y="3302000"/>
          <p14:tracePt t="71535" x="5607050" y="3321050"/>
          <p14:tracePt t="71551" x="5607050" y="3333750"/>
          <p14:tracePt t="71568" x="5607050" y="3340100"/>
          <p14:tracePt t="71584" x="5607050" y="3352800"/>
          <p14:tracePt t="71601" x="5607050" y="3365500"/>
          <p14:tracePt t="71618" x="5607050" y="3378200"/>
          <p14:tracePt t="71634" x="5607050" y="3397250"/>
          <p14:tracePt t="71651" x="5600700" y="3409950"/>
          <p14:tracePt t="71668" x="5594350" y="3422650"/>
          <p14:tracePt t="71685" x="5575300" y="3448050"/>
          <p14:tracePt t="71701" x="5562600" y="3473450"/>
          <p14:tracePt t="71718" x="5530850" y="3498850"/>
          <p14:tracePt t="71735" x="5524500" y="3517900"/>
          <p14:tracePt t="71751" x="5511800" y="3524250"/>
          <p14:tracePt t="71768" x="5505450" y="3530600"/>
          <p14:tracePt t="71784" x="5499100" y="3536950"/>
          <p14:tracePt t="71801" x="5492750" y="3536950"/>
          <p14:tracePt t="71818" x="5492750" y="3543300"/>
          <p14:tracePt t="71835" x="5486400" y="3549650"/>
          <p14:tracePt t="71868" x="5480050" y="3549650"/>
          <p14:tracePt t="74895" x="5473700" y="3549650"/>
          <p14:tracePt t="74901" x="5461000" y="3556000"/>
          <p14:tracePt t="74909" x="5448300" y="3568700"/>
          <p14:tracePt t="74918" x="5441950" y="3575050"/>
          <p14:tracePt t="74935" x="5416550" y="3587750"/>
          <p14:tracePt t="74952" x="5397500" y="3613150"/>
          <p14:tracePt t="74968" x="5391150" y="3619500"/>
          <p14:tracePt t="75001" x="5378450" y="3625850"/>
          <p14:tracePt t="75069" x="5372100" y="3632200"/>
          <p14:tracePt t="75085" x="5365750" y="3632200"/>
          <p14:tracePt t="75101" x="5359400" y="3644900"/>
          <p14:tracePt t="75118" x="5334000" y="3657600"/>
          <p14:tracePt t="75135" x="5314950" y="3663950"/>
          <p14:tracePt t="75151" x="5302250" y="3676650"/>
          <p14:tracePt t="75185" x="5302250" y="3683000"/>
          <p14:tracePt t="75215" x="5295900" y="3683000"/>
          <p14:tracePt t="79348" x="5302250" y="3683000"/>
          <p14:tracePt t="79355" x="5314950" y="3683000"/>
          <p14:tracePt t="79369" x="5327650" y="3683000"/>
          <p14:tracePt t="79376" x="5334000" y="3683000"/>
          <p14:tracePt t="79385" x="5346700" y="3683000"/>
          <p14:tracePt t="79402" x="5372100" y="3689350"/>
          <p14:tracePt t="79418" x="5391150" y="3689350"/>
          <p14:tracePt t="79451" x="5441950" y="3708400"/>
          <p14:tracePt t="79485" x="5480050" y="3708400"/>
          <p14:tracePt t="79518" x="5511800" y="3714750"/>
          <p14:tracePt t="79535" x="5518150" y="3714750"/>
          <p14:tracePt t="87106" x="5524500" y="3714750"/>
          <p14:tracePt t="87112" x="5530850" y="3714750"/>
          <p14:tracePt t="87126" x="5537200" y="3714750"/>
          <p14:tracePt t="87136" x="5543550" y="3714750"/>
          <p14:tracePt t="87152" x="5549900" y="3714750"/>
          <p14:tracePt t="87169" x="5562600" y="3714750"/>
          <p14:tracePt t="87186" x="5568950" y="3714750"/>
          <p14:tracePt t="87219" x="5575300" y="3714750"/>
          <p14:tracePt t="87252" x="5581650" y="3714750"/>
          <p14:tracePt t="87286" x="5581650" y="3708400"/>
          <p14:tracePt t="87536" x="5581650" y="3702050"/>
          <p14:tracePt t="87557" x="5581650" y="3689350"/>
          <p14:tracePt t="87564" x="5575300" y="3676650"/>
          <p14:tracePt t="87570" x="5562600" y="3676650"/>
          <p14:tracePt t="87585" x="5543550" y="3657600"/>
          <p14:tracePt t="87602" x="5499100" y="3638550"/>
          <p14:tracePt t="87619" x="5391150" y="3632200"/>
          <p14:tracePt t="87636" x="5302250" y="3638550"/>
          <p14:tracePt t="87652" x="5187950" y="3683000"/>
          <p14:tracePt t="87669" x="5041900" y="3733800"/>
          <p14:tracePt t="87686" x="4972050" y="3759200"/>
          <p14:tracePt t="87702" x="4889500" y="3797300"/>
          <p14:tracePt t="87719" x="4851400" y="3816350"/>
          <p14:tracePt t="87736" x="4838700" y="3822700"/>
          <p14:tracePt t="87752" x="4826000" y="3835400"/>
          <p14:tracePt t="87769" x="4819650" y="3835400"/>
          <p14:tracePt t="87785" x="4813300" y="3835400"/>
          <p14:tracePt t="88124" x="4787900" y="3829050"/>
          <p14:tracePt t="88131" x="4749800" y="3816350"/>
          <p14:tracePt t="88139" x="4705350" y="3803650"/>
          <p14:tracePt t="88152" x="4610100" y="3752850"/>
          <p14:tracePt t="88169" x="4514850" y="3708400"/>
          <p14:tracePt t="88186" x="4438650" y="3657600"/>
          <p14:tracePt t="88202" x="4368800" y="3575050"/>
          <p14:tracePt t="88219" x="4330700" y="3505200"/>
          <p14:tracePt t="88236" x="4279900" y="3416300"/>
          <p14:tracePt t="88252" x="4241800" y="3314700"/>
          <p14:tracePt t="88286" x="4210050" y="3054350"/>
          <p14:tracePt t="88319" x="4279900" y="2749550"/>
          <p14:tracePt t="88352" x="4451350" y="2362200"/>
          <p14:tracePt t="88369" x="4591050" y="2197100"/>
          <p14:tracePt t="88385" x="4679950" y="2114550"/>
          <p14:tracePt t="88402" x="4762500" y="2038350"/>
          <p14:tracePt t="88419" x="4819650" y="2006600"/>
          <p14:tracePt t="88436" x="4864100" y="1987550"/>
          <p14:tracePt t="88452" x="4940300" y="1974850"/>
          <p14:tracePt t="88469" x="4984750" y="1974850"/>
          <p14:tracePt t="88486" x="5041900" y="1974850"/>
          <p14:tracePt t="88502" x="5067300" y="1974850"/>
          <p14:tracePt t="88519" x="5086350" y="1974850"/>
          <p14:tracePt t="88535" x="5092700" y="1974850"/>
          <p14:tracePt t="88590" x="5099050" y="1974850"/>
          <p14:tracePt t="88611" x="5099050" y="1981200"/>
          <p14:tracePt t="88674" x="5099050" y="1987550"/>
          <p14:tracePt t="88681" x="5086350" y="1987550"/>
          <p14:tracePt t="88688" x="5067300" y="1993900"/>
          <p14:tracePt t="88702" x="5016500" y="2000250"/>
          <p14:tracePt t="88719" x="4927600" y="2012950"/>
          <p14:tracePt t="88736" x="4794250" y="2070100"/>
          <p14:tracePt t="88752" x="4692650" y="2095500"/>
          <p14:tracePt t="88769" x="4597400" y="2139950"/>
          <p14:tracePt t="88785" x="4476750" y="2190750"/>
          <p14:tracePt t="88802" x="4451350" y="2209800"/>
          <p14:tracePt t="88819" x="4419600" y="2235200"/>
          <p14:tracePt t="88835" x="4324350" y="2400300"/>
          <p14:tracePt t="88852" x="4311650" y="2463800"/>
          <p14:tracePt t="88869" x="4305300" y="2578100"/>
          <p14:tracePt t="88886" x="4305300" y="2660650"/>
          <p14:tracePt t="88902" x="4305300" y="2768600"/>
          <p14:tracePt t="88919" x="4343400" y="2965450"/>
          <p14:tracePt t="88936" x="4362450" y="3067050"/>
          <p14:tracePt t="88952" x="4413250" y="3244850"/>
          <p14:tracePt t="88969" x="4457700" y="3359150"/>
          <p14:tracePt t="88986" x="4514850" y="3486150"/>
          <p14:tracePt t="89002" x="4540250" y="3549650"/>
          <p14:tracePt t="89019" x="4565650" y="3594100"/>
          <p14:tracePt t="89035" x="4597400" y="3632200"/>
          <p14:tracePt t="89052" x="4616450" y="3657600"/>
          <p14:tracePt t="89070" x="4648200" y="3663950"/>
          <p14:tracePt t="89085" x="4679950" y="3683000"/>
          <p14:tracePt t="89102" x="4705350" y="3695700"/>
          <p14:tracePt t="89119" x="4737100" y="3714750"/>
          <p14:tracePt t="89135" x="4768850" y="3721100"/>
          <p14:tracePt t="89152" x="4787900" y="3733800"/>
          <p14:tracePt t="89169" x="4819650" y="3740150"/>
          <p14:tracePt t="89185" x="4832350" y="3746500"/>
          <p14:tracePt t="89202" x="4851400" y="3752850"/>
          <p14:tracePt t="89219" x="4857750" y="3752850"/>
          <p14:tracePt t="89236" x="4864100" y="3752850"/>
          <p14:tracePt t="89564" x="4864100" y="3759200"/>
          <p14:tracePt t="89786" x="4921250" y="3733800"/>
          <p14:tracePt t="89793" x="4997450" y="3702050"/>
          <p14:tracePt t="89802" x="5086350" y="3670300"/>
          <p14:tracePt t="89819" x="5238750" y="3613150"/>
          <p14:tracePt t="89835" x="5467350" y="3556000"/>
          <p14:tracePt t="89852" x="5600700" y="3517900"/>
          <p14:tracePt t="89869" x="5753100" y="3479800"/>
          <p14:tracePt t="89885" x="5816600" y="3460750"/>
          <p14:tracePt t="89919" x="5880100" y="3422650"/>
          <p14:tracePt t="89952" x="5880100" y="3397250"/>
          <p14:tracePt t="89986" x="5835650" y="3340100"/>
          <p14:tracePt t="90002" x="5715000" y="3295650"/>
          <p14:tracePt t="90019" x="5600700" y="3270250"/>
          <p14:tracePt t="90035" x="5410200" y="3263900"/>
          <p14:tracePt t="90052" x="5251450" y="3270250"/>
          <p14:tracePt t="90069" x="5086350" y="3295650"/>
          <p14:tracePt t="90085" x="4889500" y="3352800"/>
          <p14:tracePt t="90102" x="4775200" y="3403600"/>
          <p14:tracePt t="90119" x="4603750" y="3511550"/>
          <p14:tracePt t="90136" x="4527550" y="3587750"/>
          <p14:tracePt t="90152" x="4470400" y="3676650"/>
          <p14:tracePt t="90169" x="4432300" y="3771900"/>
          <p14:tracePt t="90185" x="4425950" y="3841750"/>
          <p14:tracePt t="90202" x="4438650" y="3930650"/>
          <p14:tracePt t="90219" x="4470400" y="4013200"/>
          <p14:tracePt t="90235" x="4502150" y="4083050"/>
          <p14:tracePt t="90252" x="4584700" y="4197350"/>
          <p14:tracePt t="90269" x="4641850" y="4248150"/>
          <p14:tracePt t="90285" x="4692650" y="4286250"/>
          <p14:tracePt t="90302" x="4743450" y="4324350"/>
          <p14:tracePt t="90319" x="4775200" y="4349750"/>
          <p14:tracePt t="90335" x="4806950" y="4368800"/>
          <p14:tracePt t="90352" x="4819650" y="4375150"/>
          <p14:tracePt t="90369" x="4819650" y="4381500"/>
          <p14:tracePt t="90386" x="4826000" y="4381500"/>
          <p14:tracePt t="90787" x="4819650" y="4381500"/>
          <p14:tracePt t="90794" x="4800600" y="4381500"/>
          <p14:tracePt t="90802" x="4768850" y="4381500"/>
          <p14:tracePt t="90819" x="4667250" y="4356100"/>
          <p14:tracePt t="90835" x="4432300" y="4311650"/>
          <p14:tracePt t="90852" x="4273550" y="4286250"/>
          <p14:tracePt t="90870" x="4127500" y="4254500"/>
          <p14:tracePt t="90872" x="4064000" y="4235450"/>
          <p14:tracePt t="90885" x="3962400" y="4216400"/>
          <p14:tracePt t="90902" x="3879850" y="4184650"/>
          <p14:tracePt t="90919" x="3803650" y="4159250"/>
          <p14:tracePt t="90936" x="3759200" y="4140200"/>
          <p14:tracePt t="90952" x="3727450" y="4121150"/>
          <p14:tracePt t="90969" x="3676650" y="4102100"/>
          <p14:tracePt t="90986" x="3644900" y="4083050"/>
          <p14:tracePt t="91003" x="3594100" y="4051300"/>
          <p14:tracePt t="91019" x="3562350" y="4032250"/>
          <p14:tracePt t="91036" x="3536950" y="4006850"/>
          <p14:tracePt t="91052" x="3517900" y="3937000"/>
          <p14:tracePt t="91069" x="3511550" y="3892550"/>
          <p14:tracePt t="91086" x="3524250" y="3771900"/>
          <p14:tracePt t="91102" x="3575050" y="3638550"/>
          <p14:tracePt t="91119" x="3651250" y="3479800"/>
          <p14:tracePt t="91136" x="3765550" y="3289300"/>
          <p14:tracePt t="91152" x="3860800" y="3168650"/>
          <p14:tracePt t="91169" x="4051300" y="3009900"/>
          <p14:tracePt t="91186" x="4184650" y="2921000"/>
          <p14:tracePt t="91202" x="4343400" y="2863850"/>
          <p14:tracePt t="91219" x="4559300" y="2832100"/>
          <p14:tracePt t="91235" x="4737100" y="2832100"/>
          <p14:tracePt t="91252" x="4933950" y="2882900"/>
          <p14:tracePt t="91269" x="5067300" y="2921000"/>
          <p14:tracePt t="91285" x="5200650" y="2997200"/>
          <p14:tracePt t="91302" x="5391150" y="3143250"/>
          <p14:tracePt t="91319" x="5473700" y="3213100"/>
          <p14:tracePt t="91336" x="5556250" y="3314700"/>
          <p14:tracePt t="91352" x="5600700" y="3390900"/>
          <p14:tracePt t="91369" x="5626100" y="3460750"/>
          <p14:tracePt t="91371" x="5632450" y="3486150"/>
          <p14:tracePt t="91386" x="5632450" y="3530600"/>
          <p14:tracePt t="91402" x="5626100" y="3568700"/>
          <p14:tracePt t="91420" x="5607050" y="3613150"/>
          <p14:tracePt t="91436" x="5588000" y="3644900"/>
          <p14:tracePt t="91452" x="5568950" y="3663950"/>
          <p14:tracePt t="91469" x="5530850" y="3695700"/>
          <p14:tracePt t="91486" x="5505450" y="3708400"/>
          <p14:tracePt t="91503" x="5441950" y="3740150"/>
          <p14:tracePt t="91519" x="5397500" y="3752850"/>
          <p14:tracePt t="91536" x="5346700" y="3759200"/>
          <p14:tracePt t="91552" x="5289550" y="3771900"/>
          <p14:tracePt t="91569" x="5251450" y="3771900"/>
          <p14:tracePt t="91586" x="5213350" y="3778250"/>
          <p14:tracePt t="91602" x="5181600" y="3778250"/>
          <p14:tracePt t="91619" x="5156200" y="3778250"/>
          <p14:tracePt t="91636" x="5099050" y="3778250"/>
          <p14:tracePt t="91652" x="5041900" y="3784600"/>
          <p14:tracePt t="91670" x="4940300" y="3790950"/>
          <p14:tracePt t="91686" x="4864100" y="3797300"/>
          <p14:tracePt t="91702" x="4806950" y="3803650"/>
          <p14:tracePt t="91719" x="4737100" y="3810000"/>
          <p14:tracePt t="91736" x="4679950" y="3816350"/>
          <p14:tracePt t="91753" x="4610100" y="3829050"/>
          <p14:tracePt t="91769" x="4578350" y="3841750"/>
          <p14:tracePt t="91786" x="4540250" y="3841750"/>
          <p14:tracePt t="91802" x="4514850" y="3841750"/>
          <p14:tracePt t="91819" x="4502150" y="3848100"/>
          <p14:tracePt t="91836" x="4495800" y="3848100"/>
          <p14:tracePt t="91879" x="4489450" y="3848100"/>
          <p14:tracePt t="91906" x="4483100" y="3848100"/>
          <p14:tracePt t="92302" x="4451350" y="3848100"/>
          <p14:tracePt t="92309" x="4394200" y="3860800"/>
          <p14:tracePt t="92319" x="4337050" y="3873500"/>
          <p14:tracePt t="92336" x="4171950" y="3911600"/>
          <p14:tracePt t="92353" x="4064000" y="3937000"/>
          <p14:tracePt t="92369" x="3962400" y="3949700"/>
          <p14:tracePt t="92386" x="3841750" y="3968750"/>
          <p14:tracePt t="92403" x="3784600" y="3975100"/>
          <p14:tracePt t="92436" x="3695700" y="3987800"/>
          <p14:tracePt t="92469" x="3670300" y="3987800"/>
          <p14:tracePt t="92502" x="3663950" y="3987800"/>
          <p14:tracePt t="92567" x="3663950" y="3975100"/>
          <p14:tracePt t="92574" x="3670300" y="3943350"/>
          <p14:tracePt t="92586" x="3676650" y="3917950"/>
          <p14:tracePt t="92602" x="3727450" y="3790950"/>
          <p14:tracePt t="92619" x="3784600" y="3670300"/>
          <p14:tracePt t="92636" x="3898900" y="3492500"/>
          <p14:tracePt t="92653" x="3994150" y="3403600"/>
          <p14:tracePt t="92669" x="4102100" y="3321050"/>
          <p14:tracePt t="92686" x="4273550" y="3232150"/>
          <p14:tracePt t="92703" x="4425950" y="3187700"/>
          <p14:tracePt t="92719" x="4629150" y="3175000"/>
          <p14:tracePt t="92736" x="4749800" y="3181350"/>
          <p14:tracePt t="92753" x="4838700" y="3206750"/>
          <p14:tracePt t="92769" x="4991100" y="3263900"/>
          <p14:tracePt t="92786" x="5080000" y="3308350"/>
          <p14:tracePt t="92802" x="5168900" y="3352800"/>
          <p14:tracePt t="92819" x="5251450" y="3441700"/>
          <p14:tracePt t="92836" x="5289550" y="3511550"/>
          <p14:tracePt t="92852" x="5314950" y="3606800"/>
          <p14:tracePt t="92869" x="5314950" y="3657600"/>
          <p14:tracePt t="92885" x="5308600" y="3714750"/>
          <p14:tracePt t="92902" x="5295900" y="3746500"/>
          <p14:tracePt t="92919" x="5270500" y="3759200"/>
          <p14:tracePt t="92936" x="5226050" y="3803650"/>
          <p14:tracePt t="92952" x="5162550" y="3829050"/>
          <p14:tracePt t="92969" x="5067300" y="3873500"/>
          <p14:tracePt t="92985" x="4997450" y="3892550"/>
          <p14:tracePt t="93002" x="4883150" y="3924300"/>
          <p14:tracePt t="93019" x="4699000" y="3956050"/>
          <p14:tracePt t="93035" x="4572000" y="3962400"/>
          <p14:tracePt t="93053" x="4406900" y="3968750"/>
          <p14:tracePt t="93069" x="4318000" y="3962400"/>
          <p14:tracePt t="93086" x="4248150" y="3949700"/>
          <p14:tracePt t="93102" x="4159250" y="3937000"/>
          <p14:tracePt t="93119" x="4108450" y="3930650"/>
          <p14:tracePt t="93137" x="4044950" y="3905250"/>
          <p14:tracePt t="93152" x="4006850" y="3892550"/>
          <p14:tracePt t="93169" x="3975100" y="3886200"/>
          <p14:tracePt t="93186" x="3937000" y="3867150"/>
          <p14:tracePt t="93202" x="3917950" y="3854450"/>
          <p14:tracePt t="93220" x="3911600" y="3848100"/>
          <p14:tracePt t="93236" x="3905250" y="3848100"/>
          <p14:tracePt t="94087" x="3905250" y="3835400"/>
          <p14:tracePt t="94094" x="3924300" y="3797300"/>
          <p14:tracePt t="94103" x="3949700" y="3759200"/>
          <p14:tracePt t="94119" x="4032250" y="3632200"/>
          <p14:tracePt t="94136" x="4165600" y="3448050"/>
          <p14:tracePt t="94152" x="4254500" y="3352800"/>
          <p14:tracePt t="94169" x="4349750" y="3276600"/>
          <p14:tracePt t="94186" x="4521200" y="3206750"/>
          <p14:tracePt t="94219" x="4775200" y="3213100"/>
          <p14:tracePt t="94252" x="4997450" y="3302000"/>
          <p14:tracePt t="94286" x="5238750" y="3460750"/>
          <p14:tracePt t="94302" x="5283200" y="3524250"/>
          <p14:tracePt t="94319" x="5295900" y="3543300"/>
          <p14:tracePt t="94336" x="5302250" y="3562350"/>
          <p14:tracePt t="94352" x="5302250" y="3568700"/>
          <p14:tracePt t="94518" x="5295900" y="3568700"/>
          <p14:tracePt t="95202" x="5308600" y="3556000"/>
          <p14:tracePt t="95209" x="5334000" y="3536950"/>
          <p14:tracePt t="95219" x="5359400" y="3505200"/>
          <p14:tracePt t="95236" x="5429250" y="3454400"/>
          <p14:tracePt t="95253" x="5549900" y="3352800"/>
          <p14:tracePt t="95269" x="5619750" y="3289300"/>
          <p14:tracePt t="95286" x="5715000" y="3155950"/>
          <p14:tracePt t="95303" x="5772150" y="3009900"/>
          <p14:tracePt t="95336" x="5854700" y="2660650"/>
          <p14:tracePt t="95369" x="5873750" y="2279650"/>
          <p14:tracePt t="95402" x="5835650" y="1936750"/>
          <p14:tracePt t="95419" x="5822950" y="1803400"/>
          <p14:tracePt t="95436" x="5803900" y="1695450"/>
          <p14:tracePt t="95452" x="5778500" y="1600200"/>
          <p14:tracePt t="95469" x="5765800" y="1555750"/>
          <p14:tracePt t="95487" x="5740400" y="1504950"/>
          <p14:tracePt t="95503" x="5715000" y="1460500"/>
          <p14:tracePt t="95519" x="5676900" y="1416050"/>
          <p14:tracePt t="95536" x="5626100" y="1358900"/>
          <p14:tracePt t="95553" x="5581650" y="1314450"/>
          <p14:tracePt t="95569" x="5524500" y="1276350"/>
          <p14:tracePt t="95586" x="5461000" y="1231900"/>
          <p14:tracePt t="95603" x="5422900" y="1206500"/>
          <p14:tracePt t="95619" x="5365750" y="1168400"/>
          <p14:tracePt t="95636" x="5334000" y="1149350"/>
          <p14:tracePt t="95652" x="5302250" y="1136650"/>
          <p14:tracePt t="95669" x="5264150" y="1111250"/>
          <p14:tracePt t="95686" x="5232400" y="1098550"/>
          <p14:tracePt t="95702" x="5194300" y="1085850"/>
          <p14:tracePt t="95719" x="5175250" y="1079500"/>
          <p14:tracePt t="95736" x="5162550" y="1073150"/>
          <p14:tracePt t="95771" x="5156200" y="1066800"/>
          <p14:tracePt t="95793" x="5143500" y="1066800"/>
          <p14:tracePt t="95802" x="5137150" y="1079500"/>
          <p14:tracePt t="95819" x="5130800" y="1098550"/>
          <p14:tracePt t="95836" x="5124450" y="1117600"/>
          <p14:tracePt t="95852" x="5124450" y="1136650"/>
          <p14:tracePt t="95869" x="5118100" y="1168400"/>
          <p14:tracePt t="95886" x="5118100" y="1187450"/>
          <p14:tracePt t="95903" x="5099050" y="1187450"/>
          <p14:tracePt t="95919" x="5067300" y="1181100"/>
          <p14:tracePt t="95936" x="5022850" y="1168400"/>
          <p14:tracePt t="95952" x="4908550" y="1155700"/>
          <p14:tracePt t="95969" x="4762500" y="1155700"/>
          <p14:tracePt t="95986" x="4451350" y="1193800"/>
          <p14:tracePt t="96002" x="4184650" y="1231900"/>
          <p14:tracePt t="96019" x="3975100" y="1270000"/>
          <p14:tracePt t="96036" x="3733800" y="1308100"/>
          <p14:tracePt t="96052" x="3625850" y="1327150"/>
          <p14:tracePt t="96069" x="3511550" y="1352550"/>
          <p14:tracePt t="96086" x="3448050" y="1352550"/>
          <p14:tracePt t="96102" x="3397250" y="1358900"/>
          <p14:tracePt t="96119" x="3340100" y="1371600"/>
          <p14:tracePt t="96136" x="3321050" y="1371600"/>
          <p14:tracePt t="96152" x="3308350" y="1377950"/>
          <p14:tracePt t="96237" x="3314700" y="1384300"/>
          <p14:tracePt t="96243" x="3321050" y="1384300"/>
          <p14:tracePt t="96252" x="3333750" y="1384300"/>
          <p14:tracePt t="96269" x="3371850" y="1390650"/>
          <p14:tracePt t="96286" x="3473450" y="1397000"/>
          <p14:tracePt t="96302" x="3562350" y="1397000"/>
          <p14:tracePt t="96319" x="3676650" y="1403350"/>
          <p14:tracePt t="96336" x="3860800" y="1409700"/>
          <p14:tracePt t="96352" x="4000500" y="1409700"/>
          <p14:tracePt t="96369" x="4235450" y="1390650"/>
          <p14:tracePt t="96386" x="4375150" y="1365250"/>
          <p14:tracePt t="96402" x="4533900" y="1352550"/>
          <p14:tracePt t="96419" x="4768850" y="1314450"/>
          <p14:tracePt t="96436" x="4902200" y="1301750"/>
          <p14:tracePt t="96452" x="5067300" y="1263650"/>
          <p14:tracePt t="96469" x="5137150" y="1238250"/>
          <p14:tracePt t="96486" x="5181600" y="1219200"/>
          <p14:tracePt t="96502" x="5194300" y="1212850"/>
          <p14:tracePt t="96519" x="5200650" y="1206500"/>
          <p14:tracePt t="96536" x="5207000" y="1123950"/>
          <p14:tracePt t="96552" x="5207000" y="1003300"/>
          <p14:tracePt t="96569" x="5181600" y="876300"/>
          <p14:tracePt t="96586" x="5086350" y="641350"/>
          <p14:tracePt t="96602" x="5022850" y="520700"/>
          <p14:tracePt t="96619" x="4902200" y="336550"/>
          <p14:tracePt t="96636" x="4813300" y="247650"/>
          <p14:tracePt t="96652" x="4699000" y="165100"/>
          <p14:tracePt t="96669" x="4470400" y="82550"/>
          <p14:tracePt t="96686" x="4305300" y="50800"/>
          <p14:tracePt t="96702" x="4032250" y="50800"/>
          <p14:tracePt t="96719" x="3854450" y="50800"/>
          <p14:tracePt t="96736" x="3683000" y="63500"/>
          <p14:tracePt t="96752" x="3429000" y="107950"/>
          <p14:tracePt t="96769" x="3282950" y="139700"/>
          <p14:tracePt t="96786" x="3105150" y="184150"/>
          <p14:tracePt t="96802" x="3016250" y="234950"/>
          <p14:tracePt t="96819" x="2933700" y="273050"/>
          <p14:tracePt t="96836" x="2806700" y="381000"/>
          <p14:tracePt t="96852" x="2730500" y="457200"/>
          <p14:tracePt t="96869" x="2609850" y="622300"/>
          <p14:tracePt t="96886" x="2546350" y="768350"/>
          <p14:tracePt t="96902" x="2476500" y="914400"/>
          <p14:tracePt t="96919" x="2419350" y="1123950"/>
          <p14:tracePt t="96936" x="2400300" y="1250950"/>
          <p14:tracePt t="96952" x="2419350" y="1428750"/>
          <p14:tracePt t="96969" x="2470150" y="1549400"/>
          <p14:tracePt t="96986" x="2520950" y="1625600"/>
          <p14:tracePt t="97002" x="2667000" y="1720850"/>
          <p14:tracePt t="97019" x="2806700" y="1790700"/>
          <p14:tracePt t="97036" x="3079750" y="1892300"/>
          <p14:tracePt t="97052" x="3276600" y="1943100"/>
          <p14:tracePt t="97069" x="3486150" y="1981200"/>
          <p14:tracePt t="97086" x="3803650" y="2006600"/>
          <p14:tracePt t="97102" x="4013200" y="2006600"/>
          <p14:tracePt t="97119" x="4343400" y="1949450"/>
          <p14:tracePt t="97136" x="4603750" y="1879600"/>
          <p14:tracePt t="97152" x="4775200" y="1809750"/>
          <p14:tracePt t="97169" x="4978400" y="1720850"/>
          <p14:tracePt t="97186" x="5048250" y="1657350"/>
          <p14:tracePt t="97203" x="5149850" y="1504950"/>
          <p14:tracePt t="97219" x="5200650" y="1371600"/>
          <p14:tracePt t="97236" x="5226050" y="1257300"/>
          <p14:tracePt t="97252" x="5226050" y="1066800"/>
          <p14:tracePt t="97269" x="5207000" y="927100"/>
          <p14:tracePt t="97286" x="5143500" y="749300"/>
          <p14:tracePt t="97302" x="5080000" y="654050"/>
          <p14:tracePt t="97319" x="5010150" y="584200"/>
          <p14:tracePt t="97336" x="4864100" y="488950"/>
          <p14:tracePt t="97352" x="4756150" y="450850"/>
          <p14:tracePt t="97369" x="4565650" y="419100"/>
          <p14:tracePt t="97386" x="4451350" y="419100"/>
          <p14:tracePt t="97402" x="4311650" y="425450"/>
          <p14:tracePt t="97419" x="4083050" y="488950"/>
          <p14:tracePt t="97436" x="3930650" y="527050"/>
          <p14:tracePt t="97453" x="3721100" y="615950"/>
          <p14:tracePt t="97469" x="3575050" y="679450"/>
          <p14:tracePt t="97486" x="3460750" y="749300"/>
          <p14:tracePt t="97502" x="3333750" y="838200"/>
          <p14:tracePt t="97519" x="3289300" y="895350"/>
          <p14:tracePt t="97536" x="3219450" y="996950"/>
          <p14:tracePt t="97552" x="3187700" y="1054100"/>
          <p14:tracePt t="97569" x="3162300" y="1104900"/>
          <p14:tracePt t="97586" x="3124200" y="1212850"/>
          <p14:tracePt t="97602" x="3111500" y="1289050"/>
          <p14:tracePt t="97619" x="3111500" y="1365250"/>
          <p14:tracePt t="97636" x="3117850" y="1485900"/>
          <p14:tracePt t="97652" x="3143250" y="1581150"/>
          <p14:tracePt t="97669" x="3200400" y="1714500"/>
          <p14:tracePt t="97686" x="3244850" y="1828800"/>
          <p14:tracePt t="97702" x="3308350" y="1943100"/>
          <p14:tracePt t="97719" x="3429000" y="2089150"/>
          <p14:tracePt t="97736" x="3524250" y="2190750"/>
          <p14:tracePt t="97752" x="3689350" y="2330450"/>
          <p14:tracePt t="97769" x="3784600" y="2419350"/>
          <p14:tracePt t="97786" x="3886200" y="2508250"/>
          <p14:tracePt t="97802" x="4013200" y="2628900"/>
          <p14:tracePt t="97819" x="4114800" y="2705100"/>
          <p14:tracePt t="97836" x="4311650" y="2813050"/>
          <p14:tracePt t="97852" x="4425950" y="2895600"/>
          <p14:tracePt t="97869" x="4533900" y="2984500"/>
          <p14:tracePt t="97871" x="4584700" y="3028950"/>
          <p14:tracePt t="97886" x="4686300" y="3098800"/>
          <p14:tracePt t="97902" x="4794250" y="3175000"/>
          <p14:tracePt t="97919" x="4921250" y="3270250"/>
          <p14:tracePt t="97936" x="4972050" y="3308350"/>
          <p14:tracePt t="97952" x="5016500" y="3333750"/>
          <p14:tracePt t="97969" x="5080000" y="3371850"/>
          <p14:tracePt t="97986" x="5099050" y="3384550"/>
          <p14:tracePt t="98002" x="5124450" y="3397250"/>
          <p14:tracePt t="98019" x="5137150" y="3397250"/>
          <p14:tracePt t="98052" x="5143500" y="3397250"/>
          <p14:tracePt t="98190" x="5143500" y="3403600"/>
          <p14:tracePt t="103667" x="5143500" y="3390900"/>
          <p14:tracePt t="103674" x="5137150" y="3384550"/>
          <p14:tracePt t="103687" x="5130800" y="3378200"/>
          <p14:tracePt t="103703" x="5124450" y="3371850"/>
          <p14:tracePt t="103719" x="5118100" y="3359150"/>
          <p14:tracePt t="103736" x="5099050" y="3346450"/>
          <p14:tracePt t="103753" x="5067300" y="3340100"/>
          <p14:tracePt t="103769" x="5029200" y="3327400"/>
          <p14:tracePt t="103803" x="4883150" y="3289300"/>
          <p14:tracePt t="103836" x="4635500" y="3257550"/>
          <p14:tracePt t="103869" x="4305300" y="3232150"/>
          <p14:tracePt t="103886" x="4152900" y="3225800"/>
          <p14:tracePt t="103903" x="3930650" y="3225800"/>
          <p14:tracePt t="103919" x="3822700" y="3225800"/>
          <p14:tracePt t="103936" x="3714750" y="3232150"/>
          <p14:tracePt t="103953" x="3524250" y="3244850"/>
          <p14:tracePt t="103969" x="3416300" y="3251200"/>
          <p14:tracePt t="103986" x="3333750" y="3251200"/>
          <p14:tracePt t="104003" x="3308350" y="3251200"/>
          <p14:tracePt t="104019" x="3308350" y="3225800"/>
          <p14:tracePt t="104306" x="3244850" y="3238500"/>
          <p14:tracePt t="104313" x="3155950" y="3282950"/>
          <p14:tracePt t="104320" x="3067050" y="3327400"/>
          <p14:tracePt t="104336" x="2838450" y="3435350"/>
          <p14:tracePt t="104353" x="2533650" y="3568700"/>
          <p14:tracePt t="104369" x="2120900" y="3790950"/>
          <p14:tracePt t="104386" x="1892300" y="3917950"/>
          <p14:tracePt t="104403" x="1644650" y="4076700"/>
          <p14:tracePt t="104419" x="1492250" y="4171950"/>
          <p14:tracePt t="104436" x="1377950" y="4241800"/>
          <p14:tracePt t="104453" x="1219200" y="4318000"/>
          <p14:tracePt t="104469" x="1143000" y="4356100"/>
          <p14:tracePt t="104486" x="1092200" y="4394200"/>
          <p14:tracePt t="104503" x="1066800" y="4406900"/>
          <p14:tracePt t="104519" x="1047750" y="4425950"/>
          <p14:tracePt t="104536" x="1022350" y="4445000"/>
          <p14:tracePt t="104553" x="1003300" y="4464050"/>
          <p14:tracePt t="104569" x="990600" y="4470400"/>
          <p14:tracePt t="104586" x="971550" y="4483100"/>
          <p14:tracePt t="104603" x="958850" y="4495800"/>
          <p14:tracePt t="104619" x="952500" y="4508500"/>
          <p14:tracePt t="104636" x="952500" y="4521200"/>
          <p14:tracePt t="104653" x="952500" y="4540250"/>
          <p14:tracePt t="104669" x="952500" y="4552950"/>
          <p14:tracePt t="104686" x="952500" y="4572000"/>
          <p14:tracePt t="104703" x="952500" y="4597400"/>
          <p14:tracePt t="104719" x="952500" y="4610100"/>
          <p14:tracePt t="104736" x="952500" y="4622800"/>
          <p14:tracePt t="104753" x="952500" y="4629150"/>
          <p14:tracePt t="104769" x="965200" y="4629150"/>
          <p14:tracePt t="104786" x="990600" y="4641850"/>
          <p14:tracePt t="104803" x="1016000" y="4648200"/>
          <p14:tracePt t="104820" x="1098550" y="4648200"/>
          <p14:tracePt t="104836" x="1193800" y="4654550"/>
          <p14:tracePt t="104853" x="1314450" y="4654550"/>
          <p14:tracePt t="104869" x="1485900" y="4635500"/>
          <p14:tracePt t="104886" x="1587500" y="4622800"/>
          <p14:tracePt t="104903" x="1670050" y="4616450"/>
          <p14:tracePt t="104919" x="1797050" y="4591050"/>
          <p14:tracePt t="104936" x="1873250" y="4584700"/>
          <p14:tracePt t="104953" x="1955800" y="4572000"/>
          <p14:tracePt t="104969" x="1987550" y="4559300"/>
          <p14:tracePt t="104986" x="2012950" y="4559300"/>
          <p14:tracePt t="105003" x="2032000" y="4546600"/>
          <p14:tracePt t="105019" x="2044700" y="4533900"/>
          <p14:tracePt t="105036" x="2070100" y="4521200"/>
          <p14:tracePt t="105053" x="2108200" y="4502150"/>
          <p14:tracePt t="105070" x="2165350" y="4470400"/>
          <p14:tracePt t="105086" x="2216150" y="4451350"/>
          <p14:tracePt t="105103" x="2279650" y="4432300"/>
          <p14:tracePt t="105119" x="2355850" y="4413250"/>
          <p14:tracePt t="105136" x="2400300" y="4406900"/>
          <p14:tracePt t="105153" x="2463800" y="4400550"/>
          <p14:tracePt t="105169" x="2514600" y="4400550"/>
          <p14:tracePt t="105186" x="2590800" y="4413250"/>
          <p14:tracePt t="105203" x="2686050" y="4432300"/>
          <p14:tracePt t="105219" x="2730500" y="4445000"/>
          <p14:tracePt t="105236" x="2762250" y="4451350"/>
          <p14:tracePt t="105253" x="2794000" y="4464050"/>
          <p14:tracePt t="105269" x="2800350" y="4464050"/>
          <p14:tracePt t="105303" x="2806700" y="4464050"/>
          <p14:tracePt t="105411" x="2806700" y="4470400"/>
          <p14:tracePt t="105473" x="2806700" y="4476750"/>
          <p14:tracePt t="105543" x="2806700" y="4483100"/>
          <p14:tracePt t="106210" x="2794000" y="4483100"/>
          <p14:tracePt t="106217" x="2781300" y="4483100"/>
          <p14:tracePt t="106224" x="2762250" y="4476750"/>
          <p14:tracePt t="106236" x="2736850" y="4470400"/>
          <p14:tracePt t="106253" x="2635250" y="4451350"/>
          <p14:tracePt t="106270" x="2546350" y="4425950"/>
          <p14:tracePt t="106286" x="2463800" y="4400550"/>
          <p14:tracePt t="106303" x="2336800" y="4368800"/>
          <p14:tracePt t="106336" x="2146300" y="4324350"/>
          <p14:tracePt t="106370" x="2012950" y="4292600"/>
          <p14:tracePt t="106370" x="1981200" y="4286250"/>
          <p14:tracePt t="106403" x="1835150" y="4267200"/>
          <p14:tracePt t="106419" x="1714500" y="4260850"/>
          <p14:tracePt t="106436" x="1638300" y="4260850"/>
          <p14:tracePt t="106453" x="1555750" y="4254500"/>
          <p14:tracePt t="106470" x="1517650" y="4260850"/>
          <p14:tracePt t="106486" x="1485900" y="4267200"/>
          <p14:tracePt t="106503" x="1447800" y="4273550"/>
          <p14:tracePt t="106520" x="1422400" y="4279900"/>
          <p14:tracePt t="106536" x="1384300" y="4286250"/>
          <p14:tracePt t="106553" x="1358900" y="4298950"/>
          <p14:tracePt t="106570" x="1320800" y="4318000"/>
          <p14:tracePt t="106586" x="1282700" y="4337050"/>
          <p14:tracePt t="106603" x="1244600" y="4343400"/>
          <p14:tracePt t="106620" x="1225550" y="4349750"/>
          <p14:tracePt t="106636" x="1200150" y="4362450"/>
          <p14:tracePt t="106653" x="1193800" y="4362450"/>
          <p14:tracePt t="106670" x="1181100" y="4362450"/>
          <p14:tracePt t="106687" x="1174750" y="4362450"/>
          <p14:tracePt t="106795" x="1187450" y="4362450"/>
          <p14:tracePt t="106801" x="1200150" y="4375150"/>
          <p14:tracePt t="106809" x="1212850" y="4381500"/>
          <p14:tracePt t="106820" x="1238250" y="4394200"/>
          <p14:tracePt t="106836" x="1371600" y="4451350"/>
          <p14:tracePt t="106853" x="1460500" y="4502150"/>
          <p14:tracePt t="106870" x="1536700" y="4533900"/>
          <p14:tracePt t="106872" x="1574800" y="4559300"/>
          <p14:tracePt t="106886" x="1644650" y="4603750"/>
          <p14:tracePt t="106903" x="1708150" y="4622800"/>
          <p14:tracePt t="106920" x="1809750" y="4641850"/>
          <p14:tracePt t="106937" x="1885950" y="4648200"/>
          <p14:tracePt t="106953" x="1974850" y="4648200"/>
          <p14:tracePt t="106970" x="2095500" y="4635500"/>
          <p14:tracePt t="106986" x="2178050" y="4622800"/>
          <p14:tracePt t="107003" x="2273300" y="4603750"/>
          <p14:tracePt t="107020" x="2324100" y="4578350"/>
          <p14:tracePt t="107037" x="2362200" y="4572000"/>
          <p14:tracePt t="107053" x="2393950" y="4540250"/>
          <p14:tracePt t="107070" x="2413000" y="4514850"/>
          <p14:tracePt t="107087" x="2438400" y="4470400"/>
          <p14:tracePt t="107103" x="2444750" y="4432300"/>
          <p14:tracePt t="107120" x="2444750" y="4394200"/>
          <p14:tracePt t="107136" x="2432050" y="4330700"/>
          <p14:tracePt t="107153" x="2413000" y="4298950"/>
          <p14:tracePt t="107170" x="2368550" y="4248150"/>
          <p14:tracePt t="107186" x="2330450" y="4216400"/>
          <p14:tracePt t="107203" x="2266950" y="4171950"/>
          <p14:tracePt t="107220" x="2146300" y="4095750"/>
          <p14:tracePt t="107237" x="2057400" y="4044950"/>
          <p14:tracePt t="107253" x="1917700" y="3987800"/>
          <p14:tracePt t="107270" x="1790700" y="3949700"/>
          <p14:tracePt t="107286" x="1670050" y="3930650"/>
          <p14:tracePt t="107303" x="1524000" y="3911600"/>
          <p14:tracePt t="107320" x="1428750" y="3905250"/>
          <p14:tracePt t="107336" x="1289050" y="3905250"/>
          <p14:tracePt t="107353" x="1212850" y="3911600"/>
          <p14:tracePt t="107370" x="1143000" y="3911600"/>
          <p14:tracePt t="107372" x="1123950" y="3911600"/>
          <p14:tracePt t="107386" x="1092200" y="3917950"/>
          <p14:tracePt t="107403" x="1066800" y="3917950"/>
          <p14:tracePt t="107420" x="1035050" y="3924300"/>
          <p14:tracePt t="107437" x="1022350" y="3937000"/>
          <p14:tracePt t="107453" x="1003300" y="3956050"/>
          <p14:tracePt t="107470" x="971550" y="4013200"/>
          <p14:tracePt t="107486" x="965200" y="4044950"/>
          <p14:tracePt t="107503" x="965200" y="4102100"/>
          <p14:tracePt t="107520" x="965200" y="4140200"/>
          <p14:tracePt t="107536" x="977900" y="4178300"/>
          <p14:tracePt t="107553" x="1028700" y="4260850"/>
          <p14:tracePt t="107570" x="1085850" y="4324350"/>
          <p14:tracePt t="107587" x="1206500" y="4413250"/>
          <p14:tracePt t="107603" x="1320800" y="4451350"/>
          <p14:tracePt t="107620" x="1441450" y="4476750"/>
          <p14:tracePt t="107636" x="1593850" y="4483100"/>
          <p14:tracePt t="107653" x="1714500" y="4476750"/>
          <p14:tracePt t="107670" x="1879600" y="4425950"/>
          <p14:tracePt t="107686" x="1968500" y="4394200"/>
          <p14:tracePt t="107703" x="2032000" y="4368800"/>
          <p14:tracePt t="107720" x="2089150" y="4311650"/>
          <p14:tracePt t="107737" x="2120900" y="4273550"/>
          <p14:tracePt t="107754" x="2159000" y="4222750"/>
          <p14:tracePt t="107770" x="2165350" y="4184650"/>
          <p14:tracePt t="107787" x="2178050" y="4152900"/>
          <p14:tracePt t="107803" x="2190750" y="4102100"/>
          <p14:tracePt t="107820" x="2190750" y="4057650"/>
          <p14:tracePt t="107837" x="2178050" y="4000500"/>
          <p14:tracePt t="107853" x="2159000" y="3962400"/>
          <p14:tracePt t="107870" x="2139950" y="3930650"/>
          <p14:tracePt t="107872" x="2127250" y="3917950"/>
          <p14:tracePt t="107886" x="2095500" y="3905250"/>
          <p14:tracePt t="107903" x="2070100" y="3892550"/>
          <p14:tracePt t="107920" x="2019300" y="3886200"/>
          <p14:tracePt t="107936" x="1930400" y="3879850"/>
          <p14:tracePt t="107953" x="1866900" y="3879850"/>
          <p14:tracePt t="107970" x="1784350" y="3892550"/>
          <p14:tracePt t="107987" x="1752600" y="3898900"/>
          <p14:tracePt t="108003" x="1714500" y="3905250"/>
          <p14:tracePt t="108020" x="1689100" y="3917950"/>
          <p14:tracePt t="108037" x="1663700" y="3937000"/>
          <p14:tracePt t="108053" x="1631950" y="3949700"/>
          <p14:tracePt t="108070" x="1619250" y="3962400"/>
          <p14:tracePt t="108086" x="1600200" y="3975100"/>
          <p14:tracePt t="108103" x="1574800" y="4000500"/>
          <p14:tracePt t="108120" x="1562100" y="4006850"/>
          <p14:tracePt t="108136" x="1549400" y="4019550"/>
          <p14:tracePt t="108170" x="1543050" y="4019550"/>
          <p14:tracePt t="108372" x="1549400" y="4025900"/>
          <p14:tracePt t="108380" x="1555750" y="4032250"/>
          <p14:tracePt t="108387" x="1562100" y="4044950"/>
          <p14:tracePt t="108403" x="1587500" y="4070350"/>
          <p14:tracePt t="108420" x="1625600" y="4108450"/>
          <p14:tracePt t="108437" x="1657350" y="4127500"/>
          <p14:tracePt t="108453" x="1695450" y="4152900"/>
          <p14:tracePt t="108470" x="1790700" y="4203700"/>
          <p14:tracePt t="108487" x="1866900" y="4241800"/>
          <p14:tracePt t="108503" x="1949450" y="4279900"/>
          <p14:tracePt t="108520" x="2057400" y="4330700"/>
          <p14:tracePt t="108537" x="2120900" y="4356100"/>
          <p14:tracePt t="108553" x="2184400" y="4387850"/>
          <p14:tracePt t="108570" x="2235200" y="4394200"/>
          <p14:tracePt t="108586" x="2273300" y="4400550"/>
          <p14:tracePt t="108603" x="2336800" y="4400550"/>
          <p14:tracePt t="108620" x="2374900" y="4400550"/>
          <p14:tracePt t="108636" x="2419350" y="4387850"/>
          <p14:tracePt t="108653" x="2457450" y="4381500"/>
          <p14:tracePt t="108670" x="2470150" y="4375150"/>
          <p14:tracePt t="108687" x="2476500" y="4362450"/>
          <p14:tracePt t="108703" x="2482850" y="4356100"/>
          <p14:tracePt t="108720" x="2495550" y="4337050"/>
          <p14:tracePt t="108736" x="2495550" y="4318000"/>
          <p14:tracePt t="108753" x="2495550" y="4298950"/>
          <p14:tracePt t="108770" x="2495550" y="4260850"/>
          <p14:tracePt t="108787" x="2476500" y="4229100"/>
          <p14:tracePt t="108803" x="2457450" y="4197350"/>
          <p14:tracePt t="108820" x="2432050" y="4184650"/>
          <p14:tracePt t="108836" x="2406650" y="4171950"/>
          <p14:tracePt t="108853" x="2349500" y="4152900"/>
          <p14:tracePt t="108870" x="2311400" y="4140200"/>
          <p14:tracePt t="108872" x="2292350" y="4133850"/>
          <p14:tracePt t="108887" x="2247900" y="4127500"/>
          <p14:tracePt t="108903" x="2216150" y="4121150"/>
          <p14:tracePt t="108920" x="2184400" y="4121150"/>
          <p14:tracePt t="108936" x="2114550" y="4121150"/>
          <p14:tracePt t="108953" x="2082800" y="4121150"/>
          <p14:tracePt t="108970" x="2012950" y="4127500"/>
          <p14:tracePt t="108986" x="1968500" y="4133850"/>
          <p14:tracePt t="109003" x="1924050" y="4133850"/>
          <p14:tracePt t="109020" x="1879600" y="4133850"/>
          <p14:tracePt t="109036" x="1847850" y="4133850"/>
          <p14:tracePt t="109053" x="1828800" y="4140200"/>
          <p14:tracePt t="109070" x="1822450" y="4140200"/>
          <p14:tracePt t="109087" x="1816100" y="4140200"/>
          <p14:tracePt t="109584" x="1797050" y="4140200"/>
          <p14:tracePt t="109590" x="1771650" y="4140200"/>
          <p14:tracePt t="109603" x="1720850" y="4159250"/>
          <p14:tracePt t="109620" x="1663700" y="4178300"/>
          <p14:tracePt t="109637" x="1593850" y="4184650"/>
          <p14:tracePt t="109653" x="1504950" y="4210050"/>
          <p14:tracePt t="109670" x="1441450" y="4222750"/>
          <p14:tracePt t="109704" x="1346200" y="4248150"/>
          <p14:tracePt t="109737" x="1282700" y="4267200"/>
          <p14:tracePt t="109770" x="1225550" y="4298950"/>
          <p14:tracePt t="109787" x="1212850" y="4311650"/>
          <p14:tracePt t="109804" x="1200150" y="4318000"/>
          <p14:tracePt t="109820" x="1193800" y="4330700"/>
          <p14:tracePt t="109837" x="1187450" y="4337050"/>
          <p14:tracePt t="109854" x="1187450" y="4343400"/>
          <p14:tracePt t="109870" x="1193800" y="4349750"/>
          <p14:tracePt t="109887" x="1200150" y="4356100"/>
          <p14:tracePt t="109889" x="1206500" y="4362450"/>
          <p14:tracePt t="109903" x="1231900" y="4375150"/>
          <p14:tracePt t="109920" x="1270000" y="4381500"/>
          <p14:tracePt t="109938" x="1327150" y="4413250"/>
          <p14:tracePt t="109953" x="1377950" y="4432300"/>
          <p14:tracePt t="109970" x="1422400" y="4445000"/>
          <p14:tracePt t="109987" x="1498600" y="4457700"/>
          <p14:tracePt t="110003" x="1555750" y="4464050"/>
          <p14:tracePt t="110020" x="1638300" y="4470400"/>
          <p14:tracePt t="110036" x="1682750" y="4476750"/>
          <p14:tracePt t="110053" x="1733550" y="4483100"/>
          <p14:tracePt t="110070" x="1790700" y="4483100"/>
          <p14:tracePt t="110087" x="1822450" y="4483100"/>
          <p14:tracePt t="110103" x="1866900" y="4483100"/>
          <p14:tracePt t="110120" x="1936750" y="4470400"/>
          <p14:tracePt t="110137" x="1993900" y="4464050"/>
          <p14:tracePt t="110153" x="2070100" y="4445000"/>
          <p14:tracePt t="110170" x="2120900" y="4438650"/>
          <p14:tracePt t="110186" x="2152650" y="4425950"/>
          <p14:tracePt t="110203" x="2184400" y="4413250"/>
          <p14:tracePt t="110220" x="2197100" y="4413250"/>
          <p14:tracePt t="110253" x="2197100" y="4406900"/>
          <p14:tracePt t="110556" x="2197100" y="4400550"/>
          <p14:tracePt t="113456" x="2203450" y="4400550"/>
          <p14:tracePt t="113504" x="2209800" y="4400550"/>
          <p14:tracePt t="113921" x="2216150" y="4400550"/>
          <p14:tracePt t="113942" x="2228850" y="4400550"/>
          <p14:tracePt t="113957" x="2241550" y="4400550"/>
          <p14:tracePt t="113963" x="2247900" y="4400550"/>
          <p14:tracePt t="113970" x="2254250" y="4400550"/>
          <p14:tracePt t="113987" x="2266950" y="4400550"/>
          <p14:tracePt t="114020" x="2286000" y="4400550"/>
          <p14:tracePt t="114054" x="2286000" y="4394200"/>
          <p14:tracePt t="117007" x="2292350" y="4400550"/>
          <p14:tracePt t="117049" x="2298700" y="4400550"/>
          <p14:tracePt t="117139" x="2298700" y="4406900"/>
          <p14:tracePt t="117216" x="2292350" y="4413250"/>
          <p14:tracePt t="117271" x="2292350" y="4419600"/>
          <p14:tracePt t="117278" x="2286000" y="4419600"/>
          <p14:tracePt t="117326" x="2279650" y="4425950"/>
          <p14:tracePt t="117397" x="2279650" y="4432300"/>
          <p14:tracePt t="117417" x="2279650" y="4438650"/>
          <p14:tracePt t="117480" x="2279650" y="4445000"/>
          <p14:tracePt t="117584" x="2286000" y="4445000"/>
          <p14:tracePt t="117626" x="2286000" y="4438650"/>
          <p14:tracePt t="117654" x="2286000" y="4432300"/>
          <p14:tracePt t="117689" x="2292350" y="4432300"/>
          <p14:tracePt t="117807" x="2292350" y="4425950"/>
          <p14:tracePt t="117876" x="2292350" y="4419600"/>
          <p14:tracePt t="118161" x="2286000" y="4413250"/>
          <p14:tracePt t="118272" x="2279650" y="4413250"/>
          <p14:tracePt t="118321" x="2273300" y="4406900"/>
          <p14:tracePt t="127592" x="2286000" y="4406900"/>
          <p14:tracePt t="127599" x="2292350" y="4413250"/>
          <p14:tracePt t="127607" x="2305050" y="4413250"/>
          <p14:tracePt t="127621" x="2317750" y="4419600"/>
          <p14:tracePt t="127638" x="2343150" y="4425950"/>
          <p14:tracePt t="127654" x="2362200" y="4445000"/>
          <p14:tracePt t="127671" x="2419350" y="4476750"/>
          <p14:tracePt t="127688" x="2476500" y="4508500"/>
          <p14:tracePt t="127721" x="2635250" y="4610100"/>
          <p14:tracePt t="127755" x="2768600" y="4699000"/>
          <p14:tracePt t="127787" x="2882900" y="4775200"/>
          <p14:tracePt t="127804" x="2927350" y="4794250"/>
          <p14:tracePt t="127821" x="2978150" y="4819650"/>
          <p14:tracePt t="127838" x="3009900" y="4826000"/>
          <p14:tracePt t="127855" x="3028950" y="4832350"/>
          <p14:tracePt t="127871" x="3067050" y="4826000"/>
          <p14:tracePt t="127888" x="3086100" y="4819650"/>
          <p14:tracePt t="127905" x="3111500" y="4800600"/>
          <p14:tracePt t="127921" x="3130550" y="4781550"/>
          <p14:tracePt t="127938" x="3143250" y="4768850"/>
          <p14:tracePt t="127954" x="3162300" y="4737100"/>
          <p14:tracePt t="127971" x="3168650" y="4718050"/>
          <p14:tracePt t="127989" x="3187700" y="4686300"/>
          <p14:tracePt t="128004" x="3194050" y="4673600"/>
          <p14:tracePt t="128021" x="3200400" y="4654550"/>
          <p14:tracePt t="128038" x="3213100" y="4635500"/>
          <p14:tracePt t="128054" x="3213100" y="4622800"/>
          <p14:tracePt t="128071" x="3219450" y="4603750"/>
          <p14:tracePt t="128104" x="3219450" y="4591050"/>
          <p14:tracePt t="128121" x="3219450" y="4584700"/>
          <p14:tracePt t="128246" x="3206750" y="4584700"/>
          <p14:tracePt t="128260" x="3194050" y="4578350"/>
          <p14:tracePt t="128267" x="3175000" y="4572000"/>
          <p14:tracePt t="128273" x="3162300" y="4559300"/>
          <p14:tracePt t="128287" x="3117850" y="4533900"/>
          <p14:tracePt t="128304" x="3073400" y="4514850"/>
          <p14:tracePt t="128321" x="3022600" y="4495800"/>
          <p14:tracePt t="128337" x="2990850" y="4489450"/>
          <p14:tracePt t="128354" x="2971800" y="4483100"/>
          <p14:tracePt t="128371" x="2946400" y="4464050"/>
          <p14:tracePt t="129326" x="2959100" y="4457700"/>
          <p14:tracePt t="129333" x="2971800" y="4457700"/>
          <p14:tracePt t="129341" x="2990850" y="4451350"/>
          <p14:tracePt t="129354" x="3022600" y="4445000"/>
          <p14:tracePt t="129371" x="3067050" y="4445000"/>
          <p14:tracePt t="129388" x="3130550" y="4445000"/>
          <p14:tracePt t="129405" x="3187700" y="4445000"/>
          <p14:tracePt t="129421" x="3251200" y="4451350"/>
          <p14:tracePt t="129455" x="3397250" y="4483100"/>
          <p14:tracePt t="129488" x="3467100" y="4508500"/>
          <p14:tracePt t="129521" x="3486150" y="4508500"/>
          <p14:tracePt t="137435" x="3486150" y="4495800"/>
          <p14:tracePt t="137442" x="3492500" y="4483100"/>
          <p14:tracePt t="137455" x="3492500" y="4464050"/>
          <p14:tracePt t="137471" x="3517900" y="4394200"/>
          <p14:tracePt t="137488" x="3536950" y="4324350"/>
          <p14:tracePt t="137505" x="3581400" y="4235450"/>
          <p14:tracePt t="137522" x="3613150" y="4171950"/>
          <p14:tracePt t="137555" x="3663950" y="4076700"/>
          <p14:tracePt t="137588" x="3689350" y="4025900"/>
          <p14:tracePt t="137621" x="3695700" y="4006850"/>
          <p14:tracePt t="137638" x="3695700" y="3994150"/>
          <p14:tracePt t="137655" x="3695700" y="3987800"/>
          <p14:tracePt t="137671" x="3695700" y="3975100"/>
          <p14:tracePt t="137688" x="3695700" y="3968750"/>
          <p14:tracePt t="137705" x="3695700" y="3962400"/>
          <p14:tracePt t="137721" x="3689350" y="3949700"/>
          <p14:tracePt t="137738" x="3670300" y="3943350"/>
          <p14:tracePt t="137755" x="3644900" y="3924300"/>
          <p14:tracePt t="137771" x="3619500" y="3917950"/>
          <p14:tracePt t="137788" x="3587750" y="3917950"/>
          <p14:tracePt t="137805" x="3517900" y="3924300"/>
          <p14:tracePt t="137822" x="3486150" y="3937000"/>
          <p14:tracePt t="137838" x="3403600" y="3975100"/>
          <p14:tracePt t="137855" x="3359150" y="4006850"/>
          <p14:tracePt t="137871" x="3327400" y="4032250"/>
          <p14:tracePt t="137888" x="3282950" y="4070350"/>
          <p14:tracePt t="137905" x="3263900" y="4083050"/>
          <p14:tracePt t="137907" x="3257550" y="4095750"/>
          <p14:tracePt t="137921" x="3251200" y="4108450"/>
          <p14:tracePt t="137938" x="3238500" y="4121150"/>
          <p14:tracePt t="137955" x="3232150" y="4140200"/>
          <p14:tracePt t="137971" x="3225800" y="4165600"/>
          <p14:tracePt t="137988" x="3225800" y="4184650"/>
          <p14:tracePt t="138005" x="3225800" y="4210050"/>
          <p14:tracePt t="138022" x="3225800" y="4229100"/>
          <p14:tracePt t="138038" x="3225800" y="4248150"/>
          <p14:tracePt t="138055" x="3225800" y="4279900"/>
          <p14:tracePt t="138072" x="3238500" y="4298950"/>
          <p14:tracePt t="138088" x="3251200" y="4330700"/>
          <p14:tracePt t="138105" x="3257550" y="4349750"/>
          <p14:tracePt t="138121" x="3263900" y="4356100"/>
          <p14:tracePt t="138138" x="3270250" y="4368800"/>
          <p14:tracePt t="138171" x="3282950" y="4368800"/>
          <p14:tracePt t="138188" x="3289300" y="4368800"/>
          <p14:tracePt t="138540" x="3302000" y="4356100"/>
          <p14:tracePt t="138547" x="3314700" y="4349750"/>
          <p14:tracePt t="138555" x="3327400" y="4337050"/>
          <p14:tracePt t="138572" x="3384550" y="4298950"/>
          <p14:tracePt t="138588" x="3479800" y="4260850"/>
          <p14:tracePt t="138605" x="3638550" y="4210050"/>
          <p14:tracePt t="138622" x="3784600" y="4191000"/>
          <p14:tracePt t="138638" x="4019550" y="4191000"/>
          <p14:tracePt t="138672" x="4324350" y="4254500"/>
          <p14:tracePt t="138705" x="4641850" y="4356100"/>
          <p14:tracePt t="138738" x="4775200" y="4406900"/>
          <p14:tracePt t="138755" x="4794250" y="4406900"/>
          <p14:tracePt t="138771" x="4800600" y="4406900"/>
          <p14:tracePt t="138788" x="4800600" y="4413250"/>
          <p14:tracePt t="138867" x="4775200" y="4406900"/>
          <p14:tracePt t="138873" x="4762500" y="4394200"/>
          <p14:tracePt t="138881" x="4718050" y="4368800"/>
          <p14:tracePt t="138888" x="4660900" y="4324350"/>
          <p14:tracePt t="138905" x="4495800" y="4248150"/>
          <p14:tracePt t="138922" x="4305300" y="4165600"/>
          <p14:tracePt t="138938" x="4019550" y="4089400"/>
          <p14:tracePt t="138955" x="3841750" y="4057650"/>
          <p14:tracePt t="138971" x="3632200" y="4032250"/>
          <p14:tracePt t="138988" x="3492500" y="4032250"/>
          <p14:tracePt t="139006" x="3289300" y="4032250"/>
          <p14:tracePt t="139022" x="3149600" y="4051300"/>
          <p14:tracePt t="139038" x="3009900" y="4064000"/>
          <p14:tracePt t="139055" x="2813050" y="4095750"/>
          <p14:tracePt t="139072" x="2711450" y="4127500"/>
          <p14:tracePt t="139088" x="2622550" y="4159250"/>
          <p14:tracePt t="139105" x="2514600" y="4197350"/>
          <p14:tracePt t="139122" x="2432050" y="4222750"/>
          <p14:tracePt t="139138" x="2292350" y="4292600"/>
          <p14:tracePt t="139155" x="2216150" y="4337050"/>
          <p14:tracePt t="139171" x="2127250" y="4400550"/>
          <p14:tracePt t="139188" x="2082800" y="4425950"/>
          <p14:tracePt t="139205" x="2044700" y="4451350"/>
          <p14:tracePt t="139221" x="2012950" y="4470400"/>
          <p14:tracePt t="139238" x="1993900" y="4489450"/>
          <p14:tracePt t="139255" x="1974850" y="4508500"/>
          <p14:tracePt t="139272" x="1949450" y="4546600"/>
          <p14:tracePt t="139288" x="1936750" y="4578350"/>
          <p14:tracePt t="139305" x="1930400" y="4616450"/>
          <p14:tracePt t="139322" x="1930400" y="4635500"/>
          <p14:tracePt t="139338" x="1943100" y="4660900"/>
          <p14:tracePt t="139355" x="1962150" y="4692650"/>
          <p14:tracePt t="139372" x="1987550" y="4718050"/>
          <p14:tracePt t="139388" x="2012950" y="4743450"/>
          <p14:tracePt t="139405" x="2032000" y="4762500"/>
          <p14:tracePt t="139421" x="2063750" y="4781550"/>
          <p14:tracePt t="139438" x="2095500" y="4794250"/>
          <p14:tracePt t="139455" x="2114550" y="4794250"/>
          <p14:tracePt t="139471" x="2139950" y="4800600"/>
          <p14:tracePt t="139488" x="2152650" y="4800600"/>
          <p14:tracePt t="139505" x="2165350" y="4787900"/>
          <p14:tracePt t="139522" x="2197100" y="4756150"/>
          <p14:tracePt t="139539" x="2241550" y="4705350"/>
          <p14:tracePt t="139555" x="2305050" y="4603750"/>
          <p14:tracePt t="139572" x="2336800" y="4546600"/>
          <p14:tracePt t="139588" x="2368550" y="4495800"/>
          <p14:tracePt t="139605" x="2381250" y="4451350"/>
          <p14:tracePt t="139622" x="2381250" y="4425950"/>
          <p14:tracePt t="139638" x="2374900" y="4400550"/>
          <p14:tracePt t="139655" x="2343150" y="4356100"/>
          <p14:tracePt t="139672" x="2286000" y="4311650"/>
          <p14:tracePt t="139688" x="2216150" y="4267200"/>
          <p14:tracePt t="139705" x="2165350" y="4241800"/>
          <p14:tracePt t="139721" x="2076450" y="4210050"/>
          <p14:tracePt t="139738" x="2006600" y="4197350"/>
          <p14:tracePt t="139755" x="1924050" y="4191000"/>
          <p14:tracePt t="139772" x="1771650" y="4197350"/>
          <p14:tracePt t="139788" x="1682750" y="4210050"/>
          <p14:tracePt t="139805" x="1562100" y="4241800"/>
          <p14:tracePt t="139822" x="1498600" y="4254500"/>
          <p14:tracePt t="139838" x="1447800" y="4273550"/>
          <p14:tracePt t="139855" x="1371600" y="4292600"/>
          <p14:tracePt t="139871" x="1333500" y="4311650"/>
          <p14:tracePt t="139888" x="1301750" y="4330700"/>
          <p14:tracePt t="139905" x="1295400" y="4337050"/>
          <p14:tracePt t="139924" x="1295400" y="4343400"/>
          <p14:tracePt t="139944" x="1295400" y="4349750"/>
          <p14:tracePt t="139955" x="1295400" y="4362450"/>
          <p14:tracePt t="139971" x="1320800" y="4381500"/>
          <p14:tracePt t="139988" x="1358900" y="4400550"/>
          <p14:tracePt t="140005" x="1397000" y="4425950"/>
          <p14:tracePt t="140022" x="1473200" y="4470400"/>
          <p14:tracePt t="140038" x="1511300" y="4483100"/>
          <p14:tracePt t="140056" x="1593850" y="4495800"/>
          <p14:tracePt t="140072" x="1682750" y="4495800"/>
          <p14:tracePt t="140088" x="1790700" y="4483100"/>
          <p14:tracePt t="140105" x="1936750" y="4451350"/>
          <p14:tracePt t="140122" x="2025650" y="4438650"/>
          <p14:tracePt t="140138" x="2095500" y="4425950"/>
          <p14:tracePt t="140155" x="2203450" y="4400550"/>
          <p14:tracePt t="140172" x="2273300" y="4387850"/>
          <p14:tracePt t="140188" x="2330450" y="4381500"/>
          <p14:tracePt t="140205" x="2349500" y="4368800"/>
          <p14:tracePt t="140221" x="2349500" y="4356100"/>
          <p14:tracePt t="140238" x="2330450" y="4343400"/>
          <p14:tracePt t="140255" x="2311400" y="4318000"/>
          <p14:tracePt t="140272" x="2266950" y="4267200"/>
          <p14:tracePt t="140288" x="2254250" y="4248150"/>
          <p14:tracePt t="140305" x="2241550" y="4216400"/>
          <p14:tracePt t="140322" x="2241550" y="4203700"/>
          <p14:tracePt t="140338" x="2241550" y="4184650"/>
          <p14:tracePt t="140355" x="2266950" y="4159250"/>
          <p14:tracePt t="140372" x="2298700" y="4140200"/>
          <p14:tracePt t="140389" x="2374900" y="4102100"/>
          <p14:tracePt t="140405" x="2444750" y="4083050"/>
          <p14:tracePt t="140422" x="2520950" y="4083050"/>
          <p14:tracePt t="140438" x="2660650" y="4095750"/>
          <p14:tracePt t="140455" x="2749550" y="4108450"/>
          <p14:tracePt t="140472" x="2863850" y="4127500"/>
          <p14:tracePt t="140488" x="2921000" y="4146550"/>
          <p14:tracePt t="140505" x="2965450" y="4146550"/>
          <p14:tracePt t="140522" x="3003550" y="4159250"/>
          <p14:tracePt t="140538" x="3003550" y="4165600"/>
          <p14:tracePt t="140556" x="3009900" y="4171950"/>
          <p14:tracePt t="140590" x="3016250" y="4171950"/>
          <p14:tracePt t="140605" x="3016250" y="4178300"/>
          <p14:tracePt t="140639" x="3016250" y="4184650"/>
          <p14:tracePt t="140695" x="3016250" y="4191000"/>
          <p14:tracePt t="140779" x="3009900" y="4191000"/>
          <p14:tracePt t="140785" x="3003550" y="4191000"/>
          <p14:tracePt t="140792" x="2990850" y="4191000"/>
          <p14:tracePt t="140805" x="2971800" y="4191000"/>
          <p14:tracePt t="140821" x="2863850" y="4184650"/>
          <p14:tracePt t="140838" x="2774950" y="4178300"/>
          <p14:tracePt t="140855" x="2647950" y="4171950"/>
          <p14:tracePt t="140872" x="2578100" y="4171950"/>
          <p14:tracePt t="140888" x="2514600" y="4171950"/>
          <p14:tracePt t="140905" x="2451100" y="4171950"/>
          <p14:tracePt t="140922" x="2400300" y="4171950"/>
          <p14:tracePt t="140938" x="2368550" y="4171950"/>
          <p14:tracePt t="140955" x="2343150" y="4184650"/>
          <p14:tracePt t="140972" x="2330450" y="4184650"/>
          <p14:tracePt t="140988" x="2324100" y="4184650"/>
          <p14:tracePt t="141036" x="2317750" y="4184650"/>
          <p14:tracePt t="141043" x="2317750" y="4191000"/>
          <p14:tracePt t="141057" x="2317750" y="4203700"/>
          <p14:tracePt t="141072" x="2305050" y="4222750"/>
          <p14:tracePt t="141088" x="2292350" y="4235450"/>
          <p14:tracePt t="141105" x="2279650" y="4267200"/>
          <p14:tracePt t="141122" x="2266950" y="4292600"/>
          <p14:tracePt t="141138" x="2260600" y="4305300"/>
          <p14:tracePt t="141155" x="2247900" y="4318000"/>
          <p14:tracePt t="141172" x="2247900" y="4324350"/>
          <p14:tracePt t="141188" x="2241550" y="4324350"/>
          <p14:tracePt t="141570" x="2247900" y="4324350"/>
          <p14:tracePt t="141578" x="2266950" y="4311650"/>
          <p14:tracePt t="141588" x="2273300" y="4311650"/>
          <p14:tracePt t="141605" x="2336800" y="4279900"/>
          <p14:tracePt t="141622" x="2374900" y="4267200"/>
          <p14:tracePt t="141638" x="2419350" y="4260850"/>
          <p14:tracePt t="141655" x="2476500" y="4260850"/>
          <p14:tracePt t="141689" x="2546350" y="4273550"/>
          <p14:tracePt t="141722" x="2565400" y="4279900"/>
          <p14:tracePt t="141755" x="2571750" y="4286250"/>
          <p14:tracePt t="141807" x="2571750" y="4279900"/>
          <p14:tracePt t="141814" x="2571750" y="4273550"/>
          <p14:tracePt t="141821" x="2571750" y="4254500"/>
          <p14:tracePt t="141839" x="2552700" y="4197350"/>
          <p14:tracePt t="141855" x="2508250" y="4089400"/>
          <p14:tracePt t="141871" x="2482850" y="4032250"/>
          <p14:tracePt t="141888" x="2457450" y="3981450"/>
          <p14:tracePt t="141905" x="2419350" y="3917950"/>
          <p14:tracePt t="141922" x="2393950" y="3886200"/>
          <p14:tracePt t="141939" x="2387600" y="3854450"/>
          <p14:tracePt t="141955" x="2362200" y="3822700"/>
          <p14:tracePt t="141972" x="2349500" y="3810000"/>
          <p14:tracePt t="141988" x="2349500" y="3797300"/>
          <p14:tracePt t="142036" x="2349500" y="3790950"/>
          <p14:tracePt t="142044" x="2362200" y="3778250"/>
          <p14:tracePt t="142055" x="2374900" y="3759200"/>
          <p14:tracePt t="142072" x="2463800" y="3676650"/>
          <p14:tracePt t="142088" x="2578100" y="3619500"/>
          <p14:tracePt t="142105" x="2705100" y="3575050"/>
          <p14:tracePt t="142122" x="2921000" y="3549650"/>
          <p14:tracePt t="142138" x="3028950" y="3536950"/>
          <p14:tracePt t="142155" x="3168650" y="3536950"/>
          <p14:tracePt t="142172" x="3251200" y="3543300"/>
          <p14:tracePt t="142188" x="3302000" y="3543300"/>
          <p14:tracePt t="142205" x="3314700" y="3543300"/>
          <p14:tracePt t="142222" x="3327400" y="3549650"/>
          <p14:tracePt t="142454" x="3295650" y="3543300"/>
          <p14:tracePt t="142460" x="3257550" y="3517900"/>
          <p14:tracePt t="142472" x="3213100" y="3498850"/>
          <p14:tracePt t="142488" x="3111500" y="3454400"/>
          <p14:tracePt t="142505" x="3067050" y="3441700"/>
          <p14:tracePt t="142522" x="3028950" y="3422650"/>
          <p14:tracePt t="142555" x="2940050" y="3416300"/>
          <p14:tracePt t="142588" x="2844800" y="3416300"/>
          <p14:tracePt t="142622" x="2717800" y="3473450"/>
          <p14:tracePt t="142638" x="2660650" y="3498850"/>
          <p14:tracePt t="142655" x="2571750" y="3549650"/>
          <p14:tracePt t="142672" x="2508250" y="3587750"/>
          <p14:tracePt t="142688" x="2457450" y="3619500"/>
          <p14:tracePt t="142705" x="2400300" y="3670300"/>
          <p14:tracePt t="142722" x="2368550" y="3708400"/>
          <p14:tracePt t="142738" x="2343150" y="3752850"/>
          <p14:tracePt t="142755" x="2324100" y="3784600"/>
          <p14:tracePt t="142772" x="2305050" y="3822700"/>
          <p14:tracePt t="142788" x="2292350" y="3873500"/>
          <p14:tracePt t="142805" x="2279650" y="3911600"/>
          <p14:tracePt t="142822" x="2266950" y="3968750"/>
          <p14:tracePt t="142838" x="2254250" y="4006850"/>
          <p14:tracePt t="142855" x="2254250" y="4038600"/>
          <p14:tracePt t="142872" x="2247900" y="4121150"/>
          <p14:tracePt t="142888" x="2247900" y="4165600"/>
          <p14:tracePt t="142905" x="2247900" y="4235450"/>
          <p14:tracePt t="142922" x="2254250" y="4273550"/>
          <p14:tracePt t="142939" x="2260600" y="4311650"/>
          <p14:tracePt t="142955" x="2273300" y="4356100"/>
          <p14:tracePt t="142972" x="2279650" y="4375150"/>
          <p14:tracePt t="142988" x="2305050" y="4400550"/>
          <p14:tracePt t="143005" x="2330450" y="4432300"/>
          <p14:tracePt t="143022" x="2355850" y="4457700"/>
          <p14:tracePt t="143038" x="2393950" y="4508500"/>
          <p14:tracePt t="143055" x="2432050" y="4533900"/>
          <p14:tracePt t="143072" x="2470150" y="4572000"/>
          <p14:tracePt t="143088" x="2501900" y="4584700"/>
          <p14:tracePt t="143105" x="2533650" y="4603750"/>
          <p14:tracePt t="143122" x="2590800" y="4629150"/>
          <p14:tracePt t="143138" x="2622550" y="4641850"/>
          <p14:tracePt t="143156" x="2667000" y="4654550"/>
          <p14:tracePt t="143172" x="2686050" y="4654550"/>
          <p14:tracePt t="143188" x="2698750" y="4654550"/>
          <p14:tracePt t="143205" x="2705100" y="4654550"/>
          <p14:tracePt t="143222" x="2711450" y="4654550"/>
          <p14:tracePt t="143260" x="2711450" y="4660900"/>
          <p14:tracePt t="144768" x="2711450" y="4654550"/>
          <p14:tracePt t="144775" x="2717800" y="4648200"/>
          <p14:tracePt t="144782" x="2717800" y="4641850"/>
          <p14:tracePt t="144790" x="2717800" y="4635500"/>
          <p14:tracePt t="144805" x="2724150" y="4610100"/>
          <p14:tracePt t="144822" x="2724150" y="4572000"/>
          <p14:tracePt t="144838" x="2736850" y="4521200"/>
          <p14:tracePt t="144856" x="2736850" y="4495800"/>
          <p14:tracePt t="144888" x="2736850" y="4432300"/>
          <p14:tracePt t="144922" x="2705100" y="4387850"/>
          <p14:tracePt t="144955" x="2660650" y="4337050"/>
          <p14:tracePt t="144972" x="2622550" y="4286250"/>
          <p14:tracePt t="144988" x="2584450" y="4260850"/>
          <p14:tracePt t="145005" x="2533650" y="4210050"/>
          <p14:tracePt t="145022" x="2508250" y="4184650"/>
          <p14:tracePt t="145039" x="2463800" y="4165600"/>
          <p14:tracePt t="145055" x="2438400" y="4152900"/>
          <p14:tracePt t="145072" x="2413000" y="4140200"/>
          <p14:tracePt t="145088" x="2381250" y="4133850"/>
          <p14:tracePt t="145105" x="2355850" y="4121150"/>
          <p14:tracePt t="145122" x="2330450" y="4114800"/>
          <p14:tracePt t="145138" x="2317750" y="4108450"/>
          <p14:tracePt t="145155" x="2311400" y="4102100"/>
          <p14:tracePt t="145172" x="2292350" y="4095750"/>
          <p14:tracePt t="145188" x="2286000" y="4095750"/>
          <p14:tracePt t="145205" x="2273300" y="4083050"/>
          <p14:tracePt t="145222" x="2260600" y="4083050"/>
          <p14:tracePt t="145238" x="2254250" y="4076700"/>
          <p14:tracePt t="145255" x="2247900" y="4076700"/>
          <p14:tracePt t="145272" x="2241550" y="4076700"/>
          <p14:tracePt t="145318" x="2235200" y="4076700"/>
          <p14:tracePt t="145331" x="2222500" y="4083050"/>
          <p14:tracePt t="145339" x="2222500" y="4089400"/>
          <p14:tracePt t="145355" x="2203450" y="4114800"/>
          <p14:tracePt t="145372" x="2159000" y="4191000"/>
          <p14:tracePt t="145388" x="2127250" y="4273550"/>
          <p14:tracePt t="145405" x="2095500" y="4356100"/>
          <p14:tracePt t="145407" x="2089150" y="4400550"/>
          <p14:tracePt t="145422" x="2076450" y="4470400"/>
          <p14:tracePt t="145439" x="2070100" y="4527550"/>
          <p14:tracePt t="145455" x="2070100" y="4584700"/>
          <p14:tracePt t="145472" x="2070100" y="4648200"/>
          <p14:tracePt t="145489" x="2082800" y="4673600"/>
          <p14:tracePt t="145505" x="2108200" y="4724400"/>
          <p14:tracePt t="145522" x="2133600" y="4737100"/>
          <p14:tracePt t="145538" x="2159000" y="4756150"/>
          <p14:tracePt t="145555" x="2209800" y="4794250"/>
          <p14:tracePt t="145572" x="2241550" y="4806950"/>
          <p14:tracePt t="145588" x="2286000" y="4826000"/>
          <p14:tracePt t="145606" x="2324100" y="4832350"/>
          <p14:tracePt t="145622" x="2355850" y="4832350"/>
          <p14:tracePt t="145638" x="2438400" y="4832350"/>
          <p14:tracePt t="145655" x="2495550" y="4832350"/>
          <p14:tracePt t="145672" x="2603500" y="4819650"/>
          <p14:tracePt t="145689" x="2654300" y="4813300"/>
          <p14:tracePt t="145705" x="2679700" y="4813300"/>
          <p14:tracePt t="145722" x="2698750" y="4806950"/>
          <p14:tracePt t="145738" x="2705100" y="4806950"/>
          <p14:tracePt t="146075" x="2698750" y="4806950"/>
          <p14:tracePt t="146090" x="2698750" y="4813300"/>
          <p14:tracePt t="146095" x="2686050" y="4813300"/>
          <p14:tracePt t="146105" x="2679700" y="4813300"/>
          <p14:tracePt t="146122" x="2654300" y="4819650"/>
          <p14:tracePt t="146138" x="2609850" y="4826000"/>
          <p14:tracePt t="146156" x="2578100" y="4832350"/>
          <p14:tracePt t="146172" x="2540000" y="4832350"/>
          <p14:tracePt t="146206" x="2470150" y="4838700"/>
          <p14:tracePt t="146239" x="2432050" y="4838700"/>
          <p14:tracePt t="146272" x="2406650" y="4832350"/>
          <p14:tracePt t="146289" x="2400300" y="4832350"/>
          <p14:tracePt t="146670" x="2381250" y="4832350"/>
          <p14:tracePt t="146677" x="2349500" y="4832350"/>
          <p14:tracePt t="146688" x="2317750" y="4832350"/>
          <p14:tracePt t="146705" x="2228850" y="4838700"/>
          <p14:tracePt t="146722" x="2159000" y="4851400"/>
          <p14:tracePt t="146739" x="2032000" y="4876800"/>
          <p14:tracePt t="146756" x="1936750" y="4889500"/>
          <p14:tracePt t="146788" x="1714500" y="4927600"/>
          <p14:tracePt t="146822" x="1492250" y="4940300"/>
          <p14:tracePt t="146855" x="1365250" y="4921250"/>
          <p14:tracePt t="146872" x="1282700" y="4895850"/>
          <p14:tracePt t="146888" x="1231900" y="4876800"/>
          <p14:tracePt t="146905" x="1174750" y="4845050"/>
          <p14:tracePt t="146908" x="1155700" y="4845050"/>
          <p14:tracePt t="146922" x="1111250" y="4826000"/>
          <p14:tracePt t="146939" x="1066800" y="4806950"/>
          <p14:tracePt t="146955" x="1016000" y="4787900"/>
          <p14:tracePt t="146972" x="996950" y="4775200"/>
          <p14:tracePt t="146988" x="971550" y="4756150"/>
          <p14:tracePt t="147005" x="939800" y="4718050"/>
          <p14:tracePt t="147022" x="927100" y="4692650"/>
          <p14:tracePt t="147038" x="901700" y="4635500"/>
          <p14:tracePt t="147055" x="901700" y="4591050"/>
          <p14:tracePt t="147072" x="895350" y="4502150"/>
          <p14:tracePt t="147088" x="895350" y="4445000"/>
          <p14:tracePt t="147105" x="920750" y="4362450"/>
          <p14:tracePt t="147122" x="990600" y="4222750"/>
          <p14:tracePt t="147139" x="1073150" y="4108450"/>
          <p14:tracePt t="147155" x="1187450" y="3981450"/>
          <p14:tracePt t="147172" x="1352550" y="3835400"/>
          <p14:tracePt t="147188" x="1447800" y="3765550"/>
          <p14:tracePt t="147205" x="1670050" y="3651250"/>
          <p14:tracePt t="147222" x="1854200" y="3606800"/>
          <p14:tracePt t="147239" x="2038350" y="3575050"/>
          <p14:tracePt t="147255" x="2324100" y="3568700"/>
          <p14:tracePt t="147272" x="2514600" y="3600450"/>
          <p14:tracePt t="147289" x="2762250" y="3670300"/>
          <p14:tracePt t="147306" x="2914650" y="3721100"/>
          <p14:tracePt t="147322" x="3060700" y="3771900"/>
          <p14:tracePt t="147338" x="3219450" y="3835400"/>
          <p14:tracePt t="147356" x="3314700" y="3898900"/>
          <p14:tracePt t="147372" x="3397250" y="3981450"/>
          <p14:tracePt t="147388" x="3441700" y="4032250"/>
          <p14:tracePt t="147405" x="3467100" y="4089400"/>
          <p14:tracePt t="147408" x="3479800" y="4102100"/>
          <p14:tracePt t="147422" x="3486150" y="4146550"/>
          <p14:tracePt t="147438" x="3486150" y="4191000"/>
          <p14:tracePt t="147455" x="3435350" y="4286250"/>
          <p14:tracePt t="147472" x="3397250" y="4349750"/>
          <p14:tracePt t="147488" x="3340100" y="4425950"/>
          <p14:tracePt t="147505" x="3232150" y="4540250"/>
          <p14:tracePt t="147522" x="3155950" y="4610100"/>
          <p14:tracePt t="147539" x="2984500" y="4692650"/>
          <p14:tracePt t="147556" x="2870200" y="4730750"/>
          <p14:tracePt t="147572" x="2762250" y="4756150"/>
          <p14:tracePt t="147589" x="2584450" y="4787900"/>
          <p14:tracePt t="147606" x="2457450" y="4800600"/>
          <p14:tracePt t="147623" x="2292350" y="4819650"/>
          <p14:tracePt t="147639" x="2216150" y="4819650"/>
          <p14:tracePt t="147656" x="2152650" y="4819650"/>
          <p14:tracePt t="147672" x="2095500" y="4813300"/>
          <p14:tracePt t="147688" x="2063750" y="4813300"/>
          <p14:tracePt t="147706" x="2044700" y="4806950"/>
          <p14:tracePt t="147722" x="2032000" y="4806950"/>
          <p14:tracePt t="147739" x="2025650" y="4800600"/>
          <p14:tracePt t="149370" x="2019300" y="4800600"/>
          <p14:tracePt t="149377" x="2012950" y="4800600"/>
          <p14:tracePt t="149389" x="2012950" y="4794250"/>
          <p14:tracePt t="149406" x="2000250" y="4768850"/>
          <p14:tracePt t="149422" x="2000250" y="4756150"/>
          <p14:tracePt t="149439" x="1993900" y="4737100"/>
          <p14:tracePt t="149456" x="2000250" y="4699000"/>
          <p14:tracePt t="149489" x="2012950" y="4635500"/>
          <p14:tracePt t="149523" x="2025650" y="4584700"/>
          <p14:tracePt t="149555" x="2044700" y="4552950"/>
          <p14:tracePt t="149572" x="2044700" y="4546600"/>
          <p14:tracePt t="149589" x="2051050" y="4540250"/>
          <p14:tracePt t="149622" x="2057400" y="4540250"/>
          <p14:tracePt t="150906" x="2082800" y="4521200"/>
          <p14:tracePt t="150913" x="2120900" y="4489450"/>
          <p14:tracePt t="150922" x="2178050" y="4470400"/>
          <p14:tracePt t="150939" x="2305050" y="4413250"/>
          <p14:tracePt t="150956" x="2527300" y="4337050"/>
          <p14:tracePt t="150972" x="2679700" y="4292600"/>
          <p14:tracePt t="150989" x="2819400" y="4273550"/>
          <p14:tracePt t="151022" x="3041650" y="4267200"/>
          <p14:tracePt t="151055" x="3111500" y="4279900"/>
          <p14:tracePt t="151089" x="3117850" y="4279900"/>
          <p14:tracePt t="151106" x="3124200" y="4286250"/>
          <p14:tracePt t="151122" x="3130550" y="4292600"/>
          <p14:tracePt t="151879" x="3117850" y="4292600"/>
          <p14:tracePt t="151886" x="3111500" y="4292600"/>
          <p14:tracePt t="151892" x="3098800" y="4292600"/>
          <p14:tracePt t="151906" x="3086100" y="4292600"/>
          <p14:tracePt t="151922" x="3016250" y="4292600"/>
          <p14:tracePt t="151939" x="2965450" y="4292600"/>
          <p14:tracePt t="151955" x="2876550" y="4286250"/>
          <p14:tracePt t="151972" x="2806700" y="4273550"/>
          <p14:tracePt t="152006" x="2603500" y="4254500"/>
          <p14:tracePt t="152039" x="2381250" y="4216400"/>
          <p14:tracePt t="152072" x="2216150" y="4203700"/>
          <p14:tracePt t="152089" x="2076450" y="4216400"/>
          <p14:tracePt t="152105" x="1993900" y="4229100"/>
          <p14:tracePt t="152122" x="1873250" y="4260850"/>
          <p14:tracePt t="152139" x="1822450" y="4279900"/>
          <p14:tracePt t="152155" x="1778000" y="4298950"/>
          <p14:tracePt t="152172" x="1733550" y="4337050"/>
          <p14:tracePt t="152189" x="1714500" y="4356100"/>
          <p14:tracePt t="152205" x="1682750" y="4400550"/>
          <p14:tracePt t="152222" x="1670050" y="4432300"/>
          <p14:tracePt t="152240" x="1657350" y="4470400"/>
          <p14:tracePt t="152255" x="1644650" y="4495800"/>
          <p14:tracePt t="152272" x="1638300" y="4521200"/>
          <p14:tracePt t="152289" x="1631950" y="4552950"/>
          <p14:tracePt t="152305" x="1631950" y="4565650"/>
          <p14:tracePt t="152322" x="1631950" y="4578350"/>
          <p14:tracePt t="152339" x="1631950" y="4591050"/>
          <p14:tracePt t="152421" x="1625600" y="4591050"/>
          <p14:tracePt t="152532" x="1625600" y="4584700"/>
          <p14:tracePt t="152921" x="1625600" y="4578350"/>
          <p14:tracePt t="152928" x="1638300" y="4572000"/>
          <p14:tracePt t="152939" x="1657350" y="4559300"/>
          <p14:tracePt t="152956" x="1689100" y="4540250"/>
          <p14:tracePt t="152973" x="1746250" y="4514850"/>
          <p14:tracePt t="152989" x="1784350" y="4495800"/>
          <p14:tracePt t="153023" x="1955800" y="4464050"/>
          <p14:tracePt t="153056" x="2165350" y="4451350"/>
          <p14:tracePt t="153089" x="2343150" y="4464050"/>
          <p14:tracePt t="153106" x="2406650" y="4470400"/>
          <p14:tracePt t="153122" x="2489200" y="4483100"/>
          <p14:tracePt t="153139" x="2533650" y="4489450"/>
          <p14:tracePt t="153156" x="2559050" y="4489450"/>
          <p14:tracePt t="153172" x="2578100" y="4489450"/>
          <p14:tracePt t="153189" x="2590800" y="4489450"/>
          <p14:tracePt t="153206" x="2597150" y="4489450"/>
          <p14:tracePt t="153223" x="2603500" y="4489450"/>
          <p14:tracePt t="153289" x="2609850" y="4489450"/>
          <p14:tracePt t="156013" x="2616200" y="4489450"/>
          <p14:tracePt t="156020" x="2635250" y="4489450"/>
          <p14:tracePt t="156027" x="2641600" y="4489450"/>
          <p14:tracePt t="156039" x="2660650" y="4489450"/>
          <p14:tracePt t="156056" x="2711450" y="4489450"/>
          <p14:tracePt t="156072" x="2743200" y="4489450"/>
          <p14:tracePt t="156089" x="2774950" y="4495800"/>
          <p14:tracePt t="156106" x="2800350" y="4502150"/>
          <p14:tracePt t="156139" x="2819400" y="4514850"/>
          <p14:tracePt t="156173" x="2825750" y="4514850"/>
          <p14:tracePt t="156959" x="2844800" y="4514850"/>
          <p14:tracePt t="156966" x="2851150" y="4508500"/>
          <p14:tracePt t="156974" x="2870200" y="4502150"/>
          <p14:tracePt t="156989" x="2901950" y="4495800"/>
          <p14:tracePt t="157006" x="2940050" y="4489450"/>
          <p14:tracePt t="157039" x="3016250" y="4476750"/>
          <p14:tracePt t="157072" x="3035300" y="4470400"/>
          <p14:tracePt t="157341" x="3022600" y="4451350"/>
          <p14:tracePt t="157349" x="2990850" y="4432300"/>
          <p14:tracePt t="157356" x="2965450" y="4413250"/>
          <p14:tracePt t="157372" x="2921000" y="4381500"/>
          <p14:tracePt t="157389" x="2876550" y="4356100"/>
          <p14:tracePt t="157406" x="2806700" y="4324350"/>
          <p14:tracePt t="157422" x="2768600" y="4305300"/>
          <p14:tracePt t="157439" x="2717800" y="4279900"/>
          <p14:tracePt t="157456" x="2686050" y="4267200"/>
          <p14:tracePt t="157472" x="2647950" y="4254500"/>
          <p14:tracePt t="157489" x="2603500" y="4235450"/>
          <p14:tracePt t="157506" x="2578100" y="4222750"/>
          <p14:tracePt t="157522" x="2527300" y="4216400"/>
          <p14:tracePt t="157539" x="2501900" y="4210050"/>
          <p14:tracePt t="157556" x="2470150" y="4203700"/>
          <p14:tracePt t="157572" x="2413000" y="4203700"/>
          <p14:tracePt t="157589" x="2374900" y="4203700"/>
          <p14:tracePt t="157606" x="2324100" y="4203700"/>
          <p14:tracePt t="157622" x="2298700" y="4203700"/>
          <p14:tracePt t="157639" x="2266950" y="4203700"/>
          <p14:tracePt t="157656" x="2222500" y="4210050"/>
          <p14:tracePt t="157672" x="2203450" y="4210050"/>
          <p14:tracePt t="157689" x="2178050" y="4216400"/>
          <p14:tracePt t="157706" x="2171700" y="4216400"/>
          <p14:tracePt t="157722" x="2165350" y="4216400"/>
          <p14:tracePt t="157739" x="2159000" y="4216400"/>
          <p14:tracePt t="157756" x="2146300" y="4216400"/>
          <p14:tracePt t="157891" x="2146300" y="4210050"/>
          <p14:tracePt t="157926" x="2146300" y="4203700"/>
          <p14:tracePt t="157932" x="2159000" y="4203700"/>
          <p14:tracePt t="157940" x="2165350" y="4203700"/>
          <p14:tracePt t="157956" x="2197100" y="4191000"/>
          <p14:tracePt t="157972" x="2241550" y="4184650"/>
          <p14:tracePt t="157989" x="2355850" y="4184650"/>
          <p14:tracePt t="158006" x="2451100" y="4197350"/>
          <p14:tracePt t="158022" x="2565400" y="4229100"/>
          <p14:tracePt t="158039" x="2616200" y="4248150"/>
          <p14:tracePt t="158056" x="2654300" y="4260850"/>
          <p14:tracePt t="158072" x="2711450" y="4273550"/>
          <p14:tracePt t="158089" x="2730500" y="4273550"/>
          <p14:tracePt t="158106" x="2743200" y="4273550"/>
          <p14:tracePt t="158122" x="2749550" y="4273550"/>
          <p14:tracePt t="158141" x="2755900" y="4273550"/>
          <p14:tracePt t="158210" x="2755900" y="4267200"/>
          <p14:tracePt t="158217" x="2755900" y="4260850"/>
          <p14:tracePt t="158224" x="2755900" y="4248150"/>
          <p14:tracePt t="158239" x="2724150" y="4203700"/>
          <p14:tracePt t="158256" x="2679700" y="4140200"/>
          <p14:tracePt t="158273" x="2609850" y="4083050"/>
          <p14:tracePt t="158289" x="2501900" y="4006850"/>
          <p14:tracePt t="158306" x="2419350" y="3975100"/>
          <p14:tracePt t="158322" x="2286000" y="3962400"/>
          <p14:tracePt t="158339" x="2190750" y="3962400"/>
          <p14:tracePt t="158356" x="2057400" y="3968750"/>
          <p14:tracePt t="158372" x="1968500" y="3987800"/>
          <p14:tracePt t="158389" x="1879600" y="4000500"/>
          <p14:tracePt t="158406" x="1797050" y="4019550"/>
          <p14:tracePt t="158422" x="1752600" y="4032250"/>
          <p14:tracePt t="158439" x="1708150" y="4051300"/>
          <p14:tracePt t="158456" x="1682750" y="4076700"/>
          <p14:tracePt t="158472" x="1663700" y="4095750"/>
          <p14:tracePt t="158489" x="1644650" y="4127500"/>
          <p14:tracePt t="158506" x="1644650" y="4152900"/>
          <p14:tracePt t="158522" x="1644650" y="4171950"/>
          <p14:tracePt t="158539" x="1644650" y="4210050"/>
          <p14:tracePt t="158556" x="1644650" y="4241800"/>
          <p14:tracePt t="158572" x="1676400" y="4298950"/>
          <p14:tracePt t="158589" x="1714500" y="4343400"/>
          <p14:tracePt t="158606" x="1771650" y="4387850"/>
          <p14:tracePt t="158622" x="1911350" y="4470400"/>
          <p14:tracePt t="158639" x="2012950" y="4514850"/>
          <p14:tracePt t="158656" x="2165350" y="4565650"/>
          <p14:tracePt t="158672" x="2241550" y="4584700"/>
          <p14:tracePt t="158689" x="2330450" y="4584700"/>
          <p14:tracePt t="158706" x="2457450" y="4584700"/>
          <p14:tracePt t="158722" x="2527300" y="4578350"/>
          <p14:tracePt t="158739" x="2597150" y="4559300"/>
          <p14:tracePt t="158756" x="2616200" y="4546600"/>
          <p14:tracePt t="158772" x="2628900" y="4540250"/>
          <p14:tracePt t="158789" x="2654300" y="4502150"/>
          <p14:tracePt t="158806" x="2667000" y="4470400"/>
          <p14:tracePt t="158822" x="2673350" y="4419600"/>
          <p14:tracePt t="158839" x="2679700" y="4394200"/>
          <p14:tracePt t="158856" x="2679700" y="4368800"/>
          <p14:tracePt t="158872" x="2679700" y="4349750"/>
          <p14:tracePt t="158889" x="2673350" y="4337050"/>
          <p14:tracePt t="158906" x="2660650" y="4311650"/>
          <p14:tracePt t="158922" x="2641600" y="4298950"/>
          <p14:tracePt t="158939" x="2622550" y="4279900"/>
          <p14:tracePt t="158956" x="2603500" y="4260850"/>
          <p14:tracePt t="158972" x="2584450" y="4254500"/>
          <p14:tracePt t="158989" x="2559050" y="4248150"/>
          <p14:tracePt t="159006" x="2527300" y="4241800"/>
          <p14:tracePt t="159022" x="2508250" y="4241800"/>
          <p14:tracePt t="159039" x="2482850" y="4241800"/>
          <p14:tracePt t="159056" x="2476500" y="4241800"/>
          <p14:tracePt t="159072" x="2470150" y="4241800"/>
          <p14:tracePt t="159323" x="2470150" y="4235450"/>
          <p14:tracePt t="159337" x="2476500" y="4235450"/>
          <p14:tracePt t="159344" x="2495550" y="4229100"/>
          <p14:tracePt t="159356" x="2508250" y="4222750"/>
          <p14:tracePt t="159389" x="2717800" y="4216400"/>
          <p14:tracePt t="159422" x="3111500" y="4229100"/>
          <p14:tracePt t="159456" x="3562350" y="4305300"/>
          <p14:tracePt t="159472" x="3702050" y="4337050"/>
          <p14:tracePt t="159489" x="3873500" y="4381500"/>
          <p14:tracePt t="159506" x="3962400" y="4400550"/>
          <p14:tracePt t="159522" x="4038600" y="4425950"/>
          <p14:tracePt t="159539" x="4114800" y="4451350"/>
          <p14:tracePt t="159556" x="4146550" y="4457700"/>
          <p14:tracePt t="159573" x="4171950" y="4470400"/>
          <p14:tracePt t="159589" x="4178300" y="4470400"/>
          <p14:tracePt t="159642" x="4184650" y="4470400"/>
          <p14:tracePt t="159649" x="4191000" y="4470400"/>
          <p14:tracePt t="159657" x="4191000" y="4464050"/>
          <p14:tracePt t="159672" x="4210050" y="4457700"/>
          <p14:tracePt t="159689" x="4235450" y="4445000"/>
          <p14:tracePt t="159706" x="4273550" y="4432300"/>
          <p14:tracePt t="159722" x="4305300" y="4419600"/>
          <p14:tracePt t="159739" x="4356100" y="4400550"/>
          <p14:tracePt t="159756" x="4406900" y="4381500"/>
          <p14:tracePt t="159772" x="4483100" y="4381500"/>
          <p14:tracePt t="159789" x="4641850" y="4381500"/>
          <p14:tracePt t="159806" x="4749800" y="4400550"/>
          <p14:tracePt t="159822" x="4870450" y="4432300"/>
          <p14:tracePt t="159839" x="5048250" y="4489450"/>
          <p14:tracePt t="159856" x="5130800" y="4502150"/>
          <p14:tracePt t="159872" x="5207000" y="4508500"/>
          <p14:tracePt t="159889" x="5226050" y="4514850"/>
          <p14:tracePt t="159906" x="5238750" y="4514850"/>
          <p14:tracePt t="160060" x="5232400" y="4514850"/>
          <p14:tracePt t="160087" x="5226050" y="4514850"/>
          <p14:tracePt t="160094" x="5219700" y="4514850"/>
          <p14:tracePt t="160106" x="5207000" y="4514850"/>
          <p14:tracePt t="160122" x="5130800" y="4495800"/>
          <p14:tracePt t="160139" x="5048250" y="4483100"/>
          <p14:tracePt t="160156" x="4978400" y="4464050"/>
          <p14:tracePt t="160172" x="4876800" y="4432300"/>
          <p14:tracePt t="160189" x="4806950" y="4425950"/>
          <p14:tracePt t="160206" x="4718050" y="4425950"/>
          <p14:tracePt t="160222" x="4654550" y="4425950"/>
          <p14:tracePt t="160239" x="4597400" y="4425950"/>
          <p14:tracePt t="160256" x="4540250" y="4432300"/>
          <p14:tracePt t="160272" x="4514850" y="4438650"/>
          <p14:tracePt t="160289" x="4508500" y="4445000"/>
          <p14:tracePt t="160883" x="4527550" y="4451350"/>
          <p14:tracePt t="160890" x="4546600" y="4457700"/>
          <p14:tracePt t="160897" x="4565650" y="4470400"/>
          <p14:tracePt t="160906" x="4591050" y="4483100"/>
          <p14:tracePt t="160923" x="4629150" y="4508500"/>
          <p14:tracePt t="160939" x="4705350" y="4572000"/>
          <p14:tracePt t="160956" x="4756150" y="4616450"/>
          <p14:tracePt t="160989" x="4845050" y="4711700"/>
          <p14:tracePt t="161023" x="4870450" y="4756150"/>
          <p14:tracePt t="161056" x="4895850" y="4775200"/>
          <p14:tracePt t="161072" x="4921250" y="4787900"/>
          <p14:tracePt t="161089" x="4953000" y="4800600"/>
          <p14:tracePt t="161106" x="5010150" y="4813300"/>
          <p14:tracePt t="161123" x="5041900" y="4813300"/>
          <p14:tracePt t="161139" x="5073650" y="4813300"/>
          <p14:tracePt t="161156" x="5111750" y="4806950"/>
          <p14:tracePt t="161173" x="5118100" y="4800600"/>
          <p14:tracePt t="161189" x="5137150" y="4794250"/>
          <p14:tracePt t="161206" x="5143500" y="4781550"/>
          <p14:tracePt t="161239" x="5149850" y="4775200"/>
          <p14:tracePt t="161273" x="5149850" y="4762500"/>
          <p14:tracePt t="161432" x="5149850" y="4768850"/>
          <p14:tracePt t="161529" x="5143500" y="4768850"/>
          <p14:tracePt t="161536" x="5143500" y="4775200"/>
          <p14:tracePt t="161550" x="5137150" y="4775200"/>
          <p14:tracePt t="161559" x="5130800" y="4775200"/>
          <p14:tracePt t="161573" x="5124450" y="4775200"/>
          <p14:tracePt t="161620" x="5118100" y="4775200"/>
          <p14:tracePt t="161745" x="5111750" y="4775200"/>
          <p14:tracePt t="162245" x="5111750" y="4781550"/>
          <p14:tracePt t="162364" x="5111750" y="4787900"/>
          <p14:tracePt t="163274" x="5118100" y="4787900"/>
          <p14:tracePt t="163309" x="5118100" y="4781550"/>
          <p14:tracePt t="163337" x="5118100" y="4787900"/>
          <p14:tracePt t="163344" x="5124450" y="4787900"/>
          <p14:tracePt t="163365" x="5130800" y="4787900"/>
          <p14:tracePt t="163389" x="5130800" y="4794250"/>
          <p14:tracePt t="164479" x="5137150" y="4794250"/>
          <p14:tracePt t="164486" x="5143500" y="4787900"/>
          <p14:tracePt t="164493" x="5149850" y="4775200"/>
          <p14:tracePt t="164506" x="5162550" y="4768850"/>
          <p14:tracePt t="164523" x="5200650" y="4730750"/>
          <p14:tracePt t="164539" x="5238750" y="4705350"/>
          <p14:tracePt t="164556" x="5283200" y="4673600"/>
          <p14:tracePt t="164590" x="5308600" y="4641850"/>
          <p14:tracePt t="164656" x="5308600" y="4622800"/>
          <p14:tracePt t="164673" x="5257800" y="4559300"/>
          <p14:tracePt t="164689" x="5130800" y="4413250"/>
          <p14:tracePt t="164706" x="5067300" y="4337050"/>
          <p14:tracePt t="164723" x="4965700" y="4273550"/>
          <p14:tracePt t="164739" x="4908550" y="4260850"/>
          <p14:tracePt t="164756" x="4819650" y="4260850"/>
          <p14:tracePt t="164773" x="4673600" y="4273550"/>
          <p14:tracePt t="164789" x="4603750" y="4273550"/>
          <p14:tracePt t="164806" x="4495800" y="4311650"/>
          <p14:tracePt t="164823" x="4438650" y="4343400"/>
          <p14:tracePt t="164839" x="4387850" y="4387850"/>
          <p14:tracePt t="164856" x="4292600" y="4457700"/>
          <p14:tracePt t="164873" x="4235450" y="4508500"/>
          <p14:tracePt t="164889" x="4165600" y="4591050"/>
          <p14:tracePt t="164906" x="4140200" y="4654550"/>
          <p14:tracePt t="164923" x="4133850" y="4711700"/>
          <p14:tracePt t="164939" x="4133850" y="4845050"/>
          <p14:tracePt t="164956" x="4165600" y="4946650"/>
          <p14:tracePt t="164973" x="4235450" y="5099050"/>
          <p14:tracePt t="164989" x="4298950" y="5194300"/>
          <p14:tracePt t="165006" x="4381500" y="5321300"/>
          <p14:tracePt t="165023" x="4495800" y="5467350"/>
          <p14:tracePt t="165039" x="4559300" y="5524500"/>
          <p14:tracePt t="165056" x="4711700" y="5588000"/>
          <p14:tracePt t="165073" x="4819650" y="5594350"/>
          <p14:tracePt t="165089" x="4914900" y="5594350"/>
          <p14:tracePt t="165106" x="5029200" y="5575300"/>
          <p14:tracePt t="165123" x="5092700" y="5537200"/>
          <p14:tracePt t="165139" x="5226050" y="5435600"/>
          <p14:tracePt t="165156" x="5327650" y="5340350"/>
          <p14:tracePt t="165173" x="5397500" y="5238750"/>
          <p14:tracePt t="165189" x="5473700" y="5137150"/>
          <p14:tracePt t="165206" x="5499100" y="5092700"/>
          <p14:tracePt t="165223" x="5518150" y="5041900"/>
          <p14:tracePt t="165239" x="5518150" y="5029200"/>
          <p14:tracePt t="165257" x="5518150" y="5003800"/>
          <p14:tracePt t="165273" x="5518150" y="4953000"/>
          <p14:tracePt t="165289" x="5499100" y="4921250"/>
          <p14:tracePt t="165306" x="5448300" y="4870450"/>
          <p14:tracePt t="165323" x="5410200" y="4851400"/>
          <p14:tracePt t="165339" x="5327650" y="4832350"/>
          <p14:tracePt t="165356" x="5207000" y="4813300"/>
          <p14:tracePt t="165373" x="5137150" y="4800600"/>
          <p14:tracePt t="165389" x="5054600" y="4800600"/>
          <p14:tracePt t="165406" x="5016500" y="4800600"/>
          <p14:tracePt t="165423" x="4991100" y="4800600"/>
          <p14:tracePt t="165439" x="4978400" y="4806950"/>
          <p14:tracePt t="165456" x="4972050" y="4806950"/>
          <p14:tracePt t="165619" x="4972050" y="4800600"/>
          <p14:tracePt t="165920" x="4972050" y="4787900"/>
          <p14:tracePt t="165927" x="4972050" y="4762500"/>
          <p14:tracePt t="165934" x="4978400" y="4743450"/>
          <p14:tracePt t="165942" x="4984750" y="4718050"/>
          <p14:tracePt t="165956" x="4984750" y="4679950"/>
          <p14:tracePt t="165973" x="4984750" y="4629150"/>
          <p14:tracePt t="165990" x="4965700" y="4533900"/>
          <p14:tracePt t="166023" x="4832350" y="4381500"/>
          <p14:tracePt t="166056" x="4476750" y="4229100"/>
          <p14:tracePt t="166089" x="3924300" y="4165600"/>
          <p14:tracePt t="166106" x="3670300" y="4159250"/>
          <p14:tracePt t="166123" x="3321050" y="4159250"/>
          <p14:tracePt t="166139" x="3143250" y="4159250"/>
          <p14:tracePt t="166156" x="2889250" y="4165600"/>
          <p14:tracePt t="166173" x="2749550" y="4178300"/>
          <p14:tracePt t="166190" x="2641600" y="4191000"/>
          <p14:tracePt t="166206" x="2508250" y="4216400"/>
          <p14:tracePt t="166223" x="2425700" y="4235450"/>
          <p14:tracePt t="166240" x="2311400" y="4267200"/>
          <p14:tracePt t="166256" x="2254250" y="4279900"/>
          <p14:tracePt t="166273" x="2216150" y="4286250"/>
          <p14:tracePt t="166289" x="2184400" y="4292600"/>
          <p14:tracePt t="166323" x="2178050" y="4298950"/>
          <p14:tracePt t="166372" x="2178050" y="4292600"/>
          <p14:tracePt t="166407" x="2184400" y="4292600"/>
          <p14:tracePt t="166413" x="2190750" y="4292600"/>
          <p14:tracePt t="166423" x="2197100" y="4292600"/>
          <p14:tracePt t="166439" x="2222500" y="4298950"/>
          <p14:tracePt t="166456" x="2286000" y="4311650"/>
          <p14:tracePt t="166473" x="2324100" y="4318000"/>
          <p14:tracePt t="166490" x="2393950" y="4318000"/>
          <p14:tracePt t="166506" x="2451100" y="4318000"/>
          <p14:tracePt t="166523" x="2508250" y="4318000"/>
          <p14:tracePt t="166539" x="2578100" y="4324350"/>
          <p14:tracePt t="166556" x="2609850" y="4330700"/>
          <p14:tracePt t="166573" x="2654300" y="4337050"/>
          <p14:tracePt t="166589" x="2667000" y="4337050"/>
          <p14:tracePt t="166606" x="2673350" y="4337050"/>
          <p14:tracePt t="166657" x="2679700" y="4343400"/>
          <p14:tracePt t="166762" x="2673350" y="4343400"/>
          <p14:tracePt t="166769" x="2667000" y="4337050"/>
          <p14:tracePt t="166776" x="2654300" y="4330700"/>
          <p14:tracePt t="166790" x="2622550" y="4305300"/>
          <p14:tracePt t="166807" x="2578100" y="4279900"/>
          <p14:tracePt t="166823" x="2533650" y="4267200"/>
          <p14:tracePt t="166840" x="2482850" y="4254500"/>
          <p14:tracePt t="166856" x="2476500" y="4248150"/>
          <p14:tracePt t="166873" x="2463800" y="4248150"/>
          <p14:tracePt t="166890" x="2457450" y="4248150"/>
          <p14:tracePt t="166935" x="2444750" y="4248150"/>
          <p14:tracePt t="166943" x="2432050" y="4254500"/>
          <p14:tracePt t="166956" x="2432050" y="4260850"/>
          <p14:tracePt t="166973" x="2406650" y="4267200"/>
          <p14:tracePt t="166990" x="2400300" y="4267200"/>
          <p14:tracePt t="167220" x="2400300" y="4273550"/>
          <p14:tracePt t="167228" x="2419350" y="4273550"/>
          <p14:tracePt t="167239" x="2438400" y="4273550"/>
          <p14:tracePt t="167256" x="2470150" y="4273550"/>
          <p14:tracePt t="167273" x="2501900" y="4273550"/>
          <p14:tracePt t="167289" x="2540000" y="4273550"/>
          <p14:tracePt t="167306" x="2559050" y="4273550"/>
          <p14:tracePt t="167323" x="2584450" y="4260850"/>
          <p14:tracePt t="167340" x="2616200" y="4254500"/>
          <p14:tracePt t="167357" x="2635250" y="4254500"/>
          <p14:tracePt t="167373" x="2647950" y="4248150"/>
          <p14:tracePt t="167429" x="2654300" y="4248150"/>
          <p14:tracePt t="167450" x="2660650" y="4248150"/>
          <p14:tracePt t="167457" x="2667000" y="4248150"/>
          <p14:tracePt t="167470" x="2667000" y="4254500"/>
          <p14:tracePt t="167492" x="2673350" y="4254500"/>
          <p14:tracePt t="167506" x="2679700" y="4260850"/>
          <p14:tracePt t="167526" x="2679700" y="4267200"/>
          <p14:tracePt t="167548" x="2686050" y="4267200"/>
          <p14:tracePt t="167569" x="2692400" y="4273550"/>
          <p14:tracePt t="167596" x="2698750" y="4286250"/>
          <p14:tracePt t="167638" x="2705100" y="4286250"/>
          <p14:tracePt t="167887" x="2717800" y="4286250"/>
          <p14:tracePt t="167894" x="2724150" y="4286250"/>
          <p14:tracePt t="167906" x="2743200" y="4273550"/>
          <p14:tracePt t="167923" x="2800350" y="4254500"/>
          <p14:tracePt t="167940" x="2832100" y="4241800"/>
          <p14:tracePt t="167957" x="2876550" y="4241800"/>
          <p14:tracePt t="167973" x="2946400" y="4248150"/>
          <p14:tracePt t="168006" x="3035300" y="4279900"/>
          <p14:tracePt t="168040" x="3067050" y="4298950"/>
          <p14:tracePt t="168073" x="3079750" y="4324350"/>
          <p14:tracePt t="168146" x="3086100" y="4330700"/>
          <p14:tracePt t="168236" x="3086100" y="4337050"/>
          <p14:tracePt t="168257" x="3086100" y="4343400"/>
          <p14:tracePt t="168263" x="3086100" y="4349750"/>
          <p14:tracePt t="168273" x="3086100" y="4356100"/>
          <p14:tracePt t="168290" x="3086100" y="4375150"/>
          <p14:tracePt t="168306" x="3086100" y="4394200"/>
          <p14:tracePt t="168323" x="3086100" y="4406900"/>
          <p14:tracePt t="168340" x="3086100" y="4413250"/>
          <p14:tracePt t="168409" x="3086100" y="4419600"/>
          <p14:tracePt t="169063" x="3086100" y="4425950"/>
          <p14:tracePt t="169098" x="3086100" y="4432300"/>
          <p14:tracePt t="169209" x="3092450" y="4425950"/>
          <p14:tracePt t="169216" x="3098800" y="4419600"/>
          <p14:tracePt t="169223" x="3105150" y="4419600"/>
          <p14:tracePt t="169240" x="3130550" y="4406900"/>
          <p14:tracePt t="169257" x="3168650" y="4381500"/>
          <p14:tracePt t="169274" x="3251200" y="4356100"/>
          <p14:tracePt t="169290" x="3302000" y="4343400"/>
          <p14:tracePt t="169324" x="3403600" y="4330700"/>
          <p14:tracePt t="169356" x="3435350" y="4330700"/>
          <p14:tracePt t="169407" x="3422650" y="4324350"/>
          <p14:tracePt t="169424" x="3340100" y="4267200"/>
          <p14:tracePt t="169440" x="3257550" y="4210050"/>
          <p14:tracePt t="169457" x="3168650" y="4159250"/>
          <p14:tracePt t="169473" x="3022600" y="4095750"/>
          <p14:tracePt t="169490" x="2921000" y="4057650"/>
          <p14:tracePt t="169506" x="2819400" y="4025900"/>
          <p14:tracePt t="169523" x="2673350" y="3994150"/>
          <p14:tracePt t="169540" x="2571750" y="3975100"/>
          <p14:tracePt t="169556" x="2400300" y="3962400"/>
          <p14:tracePt t="169573" x="2286000" y="3962400"/>
          <p14:tracePt t="169591" x="2133600" y="3962400"/>
          <p14:tracePt t="169607" x="2051050" y="3975100"/>
          <p14:tracePt t="169623" x="1987550" y="3987800"/>
          <p14:tracePt t="169640" x="1911350" y="3994150"/>
          <p14:tracePt t="169657" x="1873250" y="4000500"/>
          <p14:tracePt t="169673" x="1835150" y="4025900"/>
          <p14:tracePt t="169690" x="1790700" y="4076700"/>
          <p14:tracePt t="169707" x="1778000" y="4108450"/>
          <p14:tracePt t="169723" x="1765300" y="4171950"/>
          <p14:tracePt t="169740" x="1765300" y="4210050"/>
          <p14:tracePt t="169756" x="1765300" y="4254500"/>
          <p14:tracePt t="169773" x="1784350" y="4305300"/>
          <p14:tracePt t="169790" x="1797050" y="4330700"/>
          <p14:tracePt t="169806" x="1816100" y="4349750"/>
          <p14:tracePt t="169823" x="1822450" y="4356100"/>
          <p14:tracePt t="169840" x="1822450" y="4362450"/>
          <p14:tracePt t="170002" x="1816100" y="4356100"/>
          <p14:tracePt t="170008" x="1797050" y="4343400"/>
          <p14:tracePt t="170015" x="1784350" y="4330700"/>
          <p14:tracePt t="170023" x="1758950" y="4318000"/>
          <p14:tracePt t="170040" x="1708150" y="4292600"/>
          <p14:tracePt t="170056" x="1568450" y="4241800"/>
          <p14:tracePt t="170073" x="1485900" y="4216400"/>
          <p14:tracePt t="170090" x="1403350" y="4216400"/>
          <p14:tracePt t="170107" x="1308100" y="4229100"/>
          <p14:tracePt t="170123" x="1244600" y="4254500"/>
          <p14:tracePt t="170140" x="1181100" y="4286250"/>
          <p14:tracePt t="170157" x="1136650" y="4305300"/>
          <p14:tracePt t="170173" x="1098550" y="4343400"/>
          <p14:tracePt t="170190" x="1066800" y="4387850"/>
          <p14:tracePt t="170207" x="1047750" y="4406900"/>
          <p14:tracePt t="170223" x="1022350" y="4451350"/>
          <p14:tracePt t="170240" x="1016000" y="4495800"/>
          <p14:tracePt t="170257" x="1016000" y="4527550"/>
          <p14:tracePt t="170273" x="1022350" y="4603750"/>
          <p14:tracePt t="170290" x="1041400" y="4641850"/>
          <p14:tracePt t="170306" x="1079500" y="4711700"/>
          <p14:tracePt t="170323" x="1117600" y="4756150"/>
          <p14:tracePt t="170340" x="1149350" y="4787900"/>
          <p14:tracePt t="170357" x="1181100" y="4806950"/>
          <p14:tracePt t="170373" x="1193800" y="4813300"/>
          <p14:tracePt t="170390" x="1200150" y="4813300"/>
          <p14:tracePt t="170417" x="1206500" y="4813300"/>
          <p14:tracePt t="170445" x="1212850" y="4806950"/>
          <p14:tracePt t="170453" x="1212850" y="4794250"/>
          <p14:tracePt t="170459" x="1219200" y="4768850"/>
          <p14:tracePt t="170474" x="1257300" y="4641850"/>
          <p14:tracePt t="170490" x="1308100" y="4483100"/>
          <p14:tracePt t="170507" x="1390650" y="4318000"/>
          <p14:tracePt t="170523" x="1524000" y="4051300"/>
          <p14:tracePt t="170540" x="1619250" y="3905250"/>
          <p14:tracePt t="170557" x="1720850" y="3810000"/>
          <p14:tracePt t="170573" x="1816100" y="3778250"/>
          <p14:tracePt t="170590" x="1943100" y="3771900"/>
          <p14:tracePt t="170607" x="2171700" y="3816350"/>
          <p14:tracePt t="170623" x="2305050" y="3873500"/>
          <p14:tracePt t="170640" x="2470150" y="3975100"/>
          <p14:tracePt t="170657" x="2540000" y="4019550"/>
          <p14:tracePt t="170674" x="2590800" y="4051300"/>
          <p14:tracePt t="170690" x="2622550" y="4076700"/>
          <p14:tracePt t="170706" x="2628900" y="4083050"/>
          <p14:tracePt t="170724" x="2635250" y="4089400"/>
          <p14:tracePt t="170740" x="2635250" y="4095750"/>
          <p14:tracePt t="170757" x="2641600" y="4095750"/>
          <p14:tracePt t="170773" x="2641600" y="4102100"/>
          <p14:tracePt t="170807" x="2609850" y="4108450"/>
          <p14:tracePt t="170823" x="2451100" y="4108450"/>
          <p14:tracePt t="170840" x="2324100" y="4114800"/>
          <p14:tracePt t="170857" x="2139950" y="4114800"/>
          <p14:tracePt t="170873" x="2025650" y="4121150"/>
          <p14:tracePt t="170891" x="1905000" y="4121150"/>
          <p14:tracePt t="170906" x="1860550" y="4127500"/>
          <p14:tracePt t="170923" x="1828800" y="4140200"/>
          <p14:tracePt t="170940" x="1803400" y="4159250"/>
          <p14:tracePt t="170957" x="1784350" y="4178300"/>
          <p14:tracePt t="170973" x="1778000" y="4229100"/>
          <p14:tracePt t="170990" x="1778000" y="4260850"/>
          <p14:tracePt t="171006" x="1797050" y="4305300"/>
          <p14:tracePt t="171023" x="1841500" y="4362450"/>
          <p14:tracePt t="171040" x="1898650" y="4413250"/>
          <p14:tracePt t="171057" x="2006600" y="4476750"/>
          <p14:tracePt t="171073" x="2076450" y="4495800"/>
          <p14:tracePt t="171090" x="2152650" y="4502150"/>
          <p14:tracePt t="171106" x="2266950" y="4495800"/>
          <p14:tracePt t="171123" x="2336800" y="4470400"/>
          <p14:tracePt t="171140" x="2451100" y="4425950"/>
          <p14:tracePt t="171157" x="2533650" y="4406900"/>
          <p14:tracePt t="171173" x="2622550" y="4381500"/>
          <p14:tracePt t="171190" x="2749550" y="4368800"/>
          <p14:tracePt t="171207" x="2825750" y="4394200"/>
          <p14:tracePt t="171224" x="2965450" y="4425950"/>
          <p14:tracePt t="171240" x="3035300" y="4457700"/>
          <p14:tracePt t="171257" x="3092450" y="4483100"/>
          <p14:tracePt t="171273" x="3130550" y="4521200"/>
          <p14:tracePt t="171290" x="3136900" y="4527550"/>
          <p14:tracePt t="171307" x="3143250" y="4533900"/>
          <p14:tracePt t="171323" x="3149600" y="4540250"/>
          <p14:tracePt t="171392" x="3149600" y="4546600"/>
          <p14:tracePt t="171398" x="3136900" y="4559300"/>
          <p14:tracePt t="179191" x="3130550" y="4559300"/>
          <p14:tracePt t="179199" x="3124200" y="4559300"/>
          <p14:tracePt t="179207" x="3117850" y="4559300"/>
          <p14:tracePt t="179224" x="3086100" y="4572000"/>
          <p14:tracePt t="179241" x="2990850" y="4597400"/>
          <p14:tracePt t="179257" x="2901950" y="4641850"/>
          <p14:tracePt t="179274" x="2711450" y="4724400"/>
          <p14:tracePt t="179307" x="2470150" y="4845050"/>
          <p14:tracePt t="179340" x="2171700" y="5029200"/>
          <p14:tracePt t="179374" x="1936750" y="5156200"/>
          <p14:tracePt t="179391" x="1892300" y="5168900"/>
          <p14:tracePt t="179407" x="1854200" y="5200650"/>
          <p14:tracePt t="179424" x="1822450" y="5219700"/>
          <p14:tracePt t="179441" x="1803400" y="5238750"/>
          <p14:tracePt t="179457" x="1797050" y="5245100"/>
          <p14:tracePt t="179474" x="1797050" y="5257800"/>
          <p14:tracePt t="179490" x="1784350" y="5264150"/>
          <p14:tracePt t="179524" x="1778000" y="5270500"/>
          <p14:tracePt t="179629" x="1771650" y="5270500"/>
          <p14:tracePt t="179636" x="1771650" y="5276850"/>
          <p14:tracePt t="179650" x="1758950" y="5289550"/>
          <p14:tracePt t="179657" x="1752600" y="5302250"/>
          <p14:tracePt t="179674" x="1727200" y="5321300"/>
          <p14:tracePt t="179690" x="1695450" y="5340350"/>
          <p14:tracePt t="179707" x="1657350" y="5365750"/>
          <p14:tracePt t="179724" x="1631950" y="5372100"/>
          <p14:tracePt t="179740" x="1581150" y="5372100"/>
          <p14:tracePt t="179757" x="1536700" y="5372100"/>
          <p14:tracePt t="179774" x="1485900" y="5372100"/>
          <p14:tracePt t="179790" x="1454150" y="5359400"/>
          <p14:tracePt t="179807" x="1403350" y="5353050"/>
          <p14:tracePt t="179824" x="1339850" y="5353050"/>
          <p14:tracePt t="179841" x="1295400" y="5346700"/>
          <p14:tracePt t="179857" x="1270000" y="5340350"/>
          <p14:tracePt t="179874" x="1238250" y="5334000"/>
          <p14:tracePt t="179890" x="1231900" y="5327650"/>
          <p14:tracePt t="179892" x="1225550" y="5327650"/>
          <p14:tracePt t="179928" x="1219200" y="5327650"/>
          <p14:tracePt t="180019" x="1225550" y="5334000"/>
          <p14:tracePt t="180024" x="1225550" y="5340350"/>
          <p14:tracePt t="180032" x="1238250" y="5346700"/>
          <p14:tracePt t="180040" x="1250950" y="5359400"/>
          <p14:tracePt t="180057" x="1289050" y="5384800"/>
          <p14:tracePt t="180074" x="1358900" y="5435600"/>
          <p14:tracePt t="180091" x="1409700" y="5461000"/>
          <p14:tracePt t="180107" x="1473200" y="5486400"/>
          <p14:tracePt t="180124" x="1555750" y="5505450"/>
          <p14:tracePt t="180141" x="1625600" y="5518150"/>
          <p14:tracePt t="180157" x="1765300" y="5511800"/>
          <p14:tracePt t="180174" x="1854200" y="5505450"/>
          <p14:tracePt t="180191" x="1943100" y="5492750"/>
          <p14:tracePt t="180207" x="2025650" y="5473700"/>
          <p14:tracePt t="180224" x="2063750" y="5461000"/>
          <p14:tracePt t="180240" x="2114550" y="5454650"/>
          <p14:tracePt t="180257" x="2152650" y="5435600"/>
          <p14:tracePt t="180274" x="2184400" y="5422900"/>
          <p14:tracePt t="180290" x="2228850" y="5397500"/>
          <p14:tracePt t="180307" x="2260600" y="5384800"/>
          <p14:tracePt t="180324" x="2298700" y="5372100"/>
          <p14:tracePt t="180341" x="2317750" y="5365750"/>
          <p14:tracePt t="180357" x="2330450" y="5365750"/>
          <p14:tracePt t="180374" x="2336800" y="5365750"/>
          <p14:tracePt t="180390" x="2343150" y="5365750"/>
          <p14:tracePt t="180407" x="2355850" y="5365750"/>
          <p14:tracePt t="180424" x="2362200" y="5365750"/>
          <p14:tracePt t="180441" x="2368550" y="5365750"/>
          <p14:tracePt t="180457" x="2381250" y="5346700"/>
          <p14:tracePt t="180474" x="2387600" y="5327650"/>
          <p14:tracePt t="180490" x="2406650" y="5314950"/>
          <p14:tracePt t="180507" x="2406650" y="5308600"/>
          <p14:tracePt t="180524" x="2425700" y="5302250"/>
          <p14:tracePt t="180540" x="2457450" y="5302250"/>
          <p14:tracePt t="180557" x="2514600" y="5302250"/>
          <p14:tracePt t="180575" x="2667000" y="5302250"/>
          <p14:tracePt t="180591" x="2774950" y="5314950"/>
          <p14:tracePt t="180607" x="2882900" y="5340350"/>
          <p14:tracePt t="180624" x="3054350" y="5378450"/>
          <p14:tracePt t="180641" x="3130550" y="5397500"/>
          <p14:tracePt t="180658" x="3206750" y="5422900"/>
          <p14:tracePt t="180674" x="3238500" y="5435600"/>
          <p14:tracePt t="180691" x="3263900" y="5448300"/>
          <p14:tracePt t="180707" x="3302000" y="5454650"/>
          <p14:tracePt t="180724" x="3327400" y="5454650"/>
          <p14:tracePt t="180741" x="3371850" y="5454650"/>
          <p14:tracePt t="180757" x="3390900" y="5454650"/>
          <p14:tracePt t="180774" x="3403600" y="5448300"/>
          <p14:tracePt t="180790" x="3416300" y="5448300"/>
          <p14:tracePt t="181707" x="3416300" y="5454650"/>
          <p14:tracePt t="182828" x="3403600" y="5454650"/>
          <p14:tracePt t="182834" x="3397250" y="5454650"/>
          <p14:tracePt t="182842" x="3390900" y="5454650"/>
          <p14:tracePt t="182858" x="3378200" y="5454650"/>
          <p14:tracePt t="182877" x="3371850" y="5454650"/>
          <p14:tracePt t="182897" x="3365500" y="5454650"/>
          <p14:tracePt t="183550" x="3359150" y="5454650"/>
          <p14:tracePt t="183564" x="3352800" y="5461000"/>
          <p14:tracePt t="183571" x="3346450" y="5467350"/>
          <p14:tracePt t="183592" x="3340100" y="5467350"/>
          <p14:tracePt t="183599" x="3333750" y="5473700"/>
          <p14:tracePt t="183613" x="3333750" y="5480050"/>
          <p14:tracePt t="183624" x="3327400" y="5480050"/>
          <p14:tracePt t="183658" x="3321050" y="5480050"/>
          <p14:tracePt t="183691" x="3302000" y="5492750"/>
          <p14:tracePt t="183724" x="3270250" y="5499100"/>
          <p14:tracePt t="183741" x="3263900" y="5499100"/>
          <p14:tracePt t="183758" x="3257550" y="5505450"/>
          <p14:tracePt t="183774" x="3251200" y="5511800"/>
          <p14:tracePt t="183800" x="3244850" y="5511800"/>
          <p14:tracePt t="184525" x="3232150" y="5511800"/>
          <p14:tracePt t="184531" x="3225800" y="5511800"/>
          <p14:tracePt t="184540" x="3213100" y="5518150"/>
          <p14:tracePt t="184558" x="3200400" y="5524500"/>
          <p14:tracePt t="184574" x="3181350" y="5524500"/>
          <p14:tracePt t="184591" x="3168650" y="5524500"/>
          <p14:tracePt t="184608" x="3149600" y="5524500"/>
          <p14:tracePt t="184624" x="3143250" y="5530850"/>
          <p14:tracePt t="184657" x="3111500" y="5537200"/>
          <p14:tracePt t="184691" x="3086100" y="5537200"/>
          <p14:tracePt t="184724" x="3060700" y="5543550"/>
          <p14:tracePt t="184740" x="3041650" y="5549900"/>
          <p14:tracePt t="184758" x="3035300" y="5549900"/>
          <p14:tracePt t="184774" x="3022600" y="5549900"/>
          <p14:tracePt t="184791" x="3009900" y="5556250"/>
          <p14:tracePt t="184807" x="2997200" y="5556250"/>
          <p14:tracePt t="184824" x="2984500" y="5556250"/>
          <p14:tracePt t="184841" x="2978150" y="5556250"/>
          <p14:tracePt t="184922" x="2971800" y="5556250"/>
          <p14:tracePt t="185821" x="2959100" y="5556250"/>
          <p14:tracePt t="185828" x="2940050" y="5556250"/>
          <p14:tracePt t="185841" x="2933700" y="5556250"/>
          <p14:tracePt t="185858" x="2889250" y="5549900"/>
          <p14:tracePt t="185874" x="2863850" y="5543550"/>
          <p14:tracePt t="185891" x="2844800" y="5537200"/>
          <p14:tracePt t="185941" x="2832100" y="5537200"/>
          <p14:tracePt t="186016" x="2832100" y="5530850"/>
          <p14:tracePt t="186036" x="2838450" y="5530850"/>
          <p14:tracePt t="186043" x="2838450" y="5524500"/>
          <p14:tracePt t="186064" x="2844800" y="5524500"/>
          <p14:tracePt t="186078" x="2851150" y="5518150"/>
          <p14:tracePt t="186106" x="2857500" y="5511800"/>
          <p14:tracePt t="186204" x="2857500" y="5518150"/>
          <p14:tracePt t="186225" x="2857500" y="5524500"/>
          <p14:tracePt t="186239" x="2857500" y="5530850"/>
          <p14:tracePt t="186245" x="2857500" y="5543550"/>
          <p14:tracePt t="186258" x="2857500" y="5549900"/>
          <p14:tracePt t="186274" x="2838450" y="5568950"/>
          <p14:tracePt t="186291" x="2832100" y="5581650"/>
          <p14:tracePt t="186308" x="2819400" y="5594350"/>
          <p14:tracePt t="186324" x="2794000" y="5626100"/>
          <p14:tracePt t="186341" x="2774950" y="5638800"/>
          <p14:tracePt t="186357" x="2749550" y="5657850"/>
          <p14:tracePt t="186374" x="2730500" y="5670550"/>
          <p14:tracePt t="186391" x="2692400" y="5689600"/>
          <p14:tracePt t="186407" x="2673350" y="5689600"/>
          <p14:tracePt t="186424" x="2654300" y="5695950"/>
          <p14:tracePt t="186441" x="2628900" y="5702300"/>
          <p14:tracePt t="186458" x="2616200" y="5702300"/>
          <p14:tracePt t="186474" x="2603500" y="5702300"/>
          <p14:tracePt t="186491" x="2590800" y="5708650"/>
          <p14:tracePt t="186508" x="2578100" y="5708650"/>
          <p14:tracePt t="186524" x="2571750" y="5708650"/>
          <p14:tracePt t="186541" x="2565400" y="5708650"/>
          <p14:tracePt t="186996" x="2533650" y="5708650"/>
          <p14:tracePt t="187001" x="2501900" y="5708650"/>
          <p14:tracePt t="187009" x="2476500" y="5715000"/>
          <p14:tracePt t="187024" x="2419350" y="5721350"/>
          <p14:tracePt t="187041" x="2362200" y="5727700"/>
          <p14:tracePt t="187057" x="2305050" y="5727700"/>
          <p14:tracePt t="187074" x="2266950" y="5727700"/>
          <p14:tracePt t="187091" x="2222500" y="5721350"/>
          <p14:tracePt t="187107" x="2159000" y="5715000"/>
          <p14:tracePt t="187124" x="2120900" y="5702300"/>
          <p14:tracePt t="187141" x="2082800" y="5676900"/>
          <p14:tracePt t="187158" x="2070100" y="5651500"/>
          <p14:tracePt t="187174" x="2063750" y="5619750"/>
          <p14:tracePt t="187191" x="2063750" y="5543550"/>
          <p14:tracePt t="187208" x="2082800" y="5473700"/>
          <p14:tracePt t="187225" x="2139950" y="5365750"/>
          <p14:tracePt t="187241" x="2241550" y="5264150"/>
          <p14:tracePt t="187258" x="2349500" y="5181600"/>
          <p14:tracePt t="187274" x="2533650" y="5073650"/>
          <p14:tracePt t="187291" x="2673350" y="5016500"/>
          <p14:tracePt t="187308" x="2876550" y="4991100"/>
          <p14:tracePt t="187324" x="3009900" y="5003800"/>
          <p14:tracePt t="187341" x="3117850" y="5035550"/>
          <p14:tracePt t="187358" x="3302000" y="5124450"/>
          <p14:tracePt t="187374" x="3403600" y="5181600"/>
          <p14:tracePt t="187391" x="3517900" y="5251450"/>
          <p14:tracePt t="187408" x="3556000" y="5302250"/>
          <p14:tracePt t="187424" x="3587750" y="5327650"/>
          <p14:tracePt t="187441" x="3613150" y="5372100"/>
          <p14:tracePt t="187458" x="3613150" y="5397500"/>
          <p14:tracePt t="187475" x="3613150" y="5454650"/>
          <p14:tracePt t="187491" x="3600450" y="5492750"/>
          <p14:tracePt t="187508" x="3575050" y="5537200"/>
          <p14:tracePt t="187524" x="3530600" y="5594350"/>
          <p14:tracePt t="187541" x="3486150" y="5632450"/>
          <p14:tracePt t="187558" x="3371850" y="5695950"/>
          <p14:tracePt t="187574" x="3302000" y="5734050"/>
          <p14:tracePt t="187591" x="3244850" y="5746750"/>
          <p14:tracePt t="187607" x="3149600" y="5759450"/>
          <p14:tracePt t="187624" x="3092450" y="5772150"/>
          <p14:tracePt t="187641" x="2978150" y="5784850"/>
          <p14:tracePt t="187657" x="2914650" y="5791200"/>
          <p14:tracePt t="187674" x="2851150" y="5791200"/>
          <p14:tracePt t="187691" x="2781300" y="5791200"/>
          <p14:tracePt t="187708" x="2736850" y="5784850"/>
          <p14:tracePt t="187725" x="2692400" y="5778500"/>
          <p14:tracePt t="187741" x="2673350" y="5772150"/>
          <p14:tracePt t="187758" x="2660650" y="5772150"/>
          <p14:tracePt t="187774" x="2647950" y="5772150"/>
          <p14:tracePt t="187791" x="2641600" y="5772150"/>
          <p14:tracePt t="187808" x="2635250" y="5765800"/>
          <p14:tracePt t="193204" x="2641600" y="5753100"/>
          <p14:tracePt t="193211" x="2654300" y="5740400"/>
          <p14:tracePt t="193218" x="2667000" y="5740400"/>
          <p14:tracePt t="193226" x="2686050" y="5727700"/>
          <p14:tracePt t="193242" x="2724150" y="5702300"/>
          <p14:tracePt t="193258" x="2755900" y="5670550"/>
          <p14:tracePt t="193275" x="2813050" y="5619750"/>
          <p14:tracePt t="193308" x="2901950" y="5549900"/>
          <p14:tracePt t="193341" x="2990850" y="5499100"/>
          <p14:tracePt t="193375" x="3187700" y="5435600"/>
          <p14:tracePt t="193391" x="3263900" y="5422900"/>
          <p14:tracePt t="193408" x="3308350" y="5410200"/>
          <p14:tracePt t="193425" x="3340100" y="5403850"/>
          <p14:tracePt t="193441" x="3378200" y="5397500"/>
          <p14:tracePt t="193458" x="3409950" y="5397500"/>
          <p14:tracePt t="193475" x="3422650" y="5397500"/>
          <p14:tracePt t="193491" x="3422650" y="5391150"/>
          <p14:tracePt t="193525" x="3429000" y="5391150"/>
          <p14:tracePt t="193553" x="3429000" y="5397500"/>
          <p14:tracePt t="193608" x="3422650" y="5397500"/>
          <p14:tracePt t="193614" x="3409950" y="5397500"/>
          <p14:tracePt t="193625" x="3403600" y="5397500"/>
          <p14:tracePt t="193642" x="3352800" y="5397500"/>
          <p14:tracePt t="193658" x="3302000" y="5403850"/>
          <p14:tracePt t="193675" x="3251200" y="5403850"/>
          <p14:tracePt t="193691" x="3181350" y="5416550"/>
          <p14:tracePt t="193708" x="3130550" y="5422900"/>
          <p14:tracePt t="193726" x="3079750" y="5435600"/>
          <p14:tracePt t="193741" x="3054350" y="5441950"/>
          <p14:tracePt t="193758" x="3035300" y="5454650"/>
          <p14:tracePt t="193774" x="3009900" y="5461000"/>
          <p14:tracePt t="193791" x="3003550" y="5467350"/>
          <p14:tracePt t="193808" x="2997200" y="5473700"/>
          <p14:tracePt t="193825" x="2990850" y="5473700"/>
          <p14:tracePt t="193841" x="2984500" y="5480050"/>
          <p14:tracePt t="193858" x="2978150" y="5480050"/>
          <p14:tracePt t="194157" x="2978150" y="5486400"/>
          <p14:tracePt t="194247" x="2984500" y="5486400"/>
          <p14:tracePt t="194255" x="2990850" y="5486400"/>
          <p14:tracePt t="194268" x="3009900" y="5486400"/>
          <p14:tracePt t="194275" x="3022600" y="5486400"/>
          <p14:tracePt t="194308" x="3136900" y="5486400"/>
          <p14:tracePt t="194341" x="3327400" y="5480050"/>
          <p14:tracePt t="194374" x="3498850" y="5480050"/>
          <p14:tracePt t="194391" x="3581400" y="5480050"/>
          <p14:tracePt t="194408" x="3676650" y="5480050"/>
          <p14:tracePt t="194424" x="3727450" y="5473700"/>
          <p14:tracePt t="194441" x="3790950" y="5467350"/>
          <p14:tracePt t="194458" x="3816350" y="5461000"/>
          <p14:tracePt t="194475" x="3848100" y="5461000"/>
          <p14:tracePt t="194491" x="3879850" y="5441950"/>
          <p14:tracePt t="194508" x="3898900" y="5429250"/>
          <p14:tracePt t="194525" x="3911600" y="5416550"/>
          <p14:tracePt t="194541" x="3917950" y="5403850"/>
          <p14:tracePt t="194601" x="3917950" y="5397500"/>
          <p14:tracePt t="194615" x="3911600" y="5384800"/>
          <p14:tracePt t="194622" x="3886200" y="5359400"/>
          <p14:tracePt t="194630" x="3860800" y="5340350"/>
          <p14:tracePt t="194641" x="3822700" y="5295900"/>
          <p14:tracePt t="194658" x="3689350" y="5219700"/>
          <p14:tracePt t="194675" x="3587750" y="5187950"/>
          <p14:tracePt t="194691" x="3486150" y="5156200"/>
          <p14:tracePt t="194708" x="3352800" y="5130800"/>
          <p14:tracePt t="194724" x="3276600" y="5124450"/>
          <p14:tracePt t="194741" x="3155950" y="5124450"/>
          <p14:tracePt t="194758" x="3079750" y="5124450"/>
          <p14:tracePt t="194775" x="2978150" y="5124450"/>
          <p14:tracePt t="194791" x="2933700" y="5124450"/>
          <p14:tracePt t="194808" x="2882900" y="5124450"/>
          <p14:tracePt t="194825" x="2825750" y="5124450"/>
          <p14:tracePt t="194841" x="2781300" y="5137150"/>
          <p14:tracePt t="194858" x="2717800" y="5143500"/>
          <p14:tracePt t="194875" x="2673350" y="5156200"/>
          <p14:tracePt t="194891" x="2641600" y="5168900"/>
          <p14:tracePt t="194908" x="2603500" y="5181600"/>
          <p14:tracePt t="194924" x="2578100" y="5187950"/>
          <p14:tracePt t="194941" x="2552700" y="5200650"/>
          <p14:tracePt t="194958" x="2540000" y="5207000"/>
          <p14:tracePt t="194975" x="2527300" y="5219700"/>
          <p14:tracePt t="194991" x="2514600" y="5226050"/>
          <p14:tracePt t="195008" x="2514600" y="5238750"/>
          <p14:tracePt t="195041" x="2508250" y="5238750"/>
          <p14:tracePt t="195102" x="2508250" y="5245100"/>
          <p14:tracePt t="195108" x="2508250" y="5257800"/>
          <p14:tracePt t="195116" x="2508250" y="5264150"/>
          <p14:tracePt t="195125" x="2508250" y="5270500"/>
          <p14:tracePt t="195141" x="2514600" y="5283200"/>
          <p14:tracePt t="195158" x="2520950" y="5295900"/>
          <p14:tracePt t="195191" x="2527300" y="5302250"/>
          <p14:tracePt t="195241" x="2514600" y="5302250"/>
          <p14:tracePt t="195248" x="2495550" y="5295900"/>
          <p14:tracePt t="195258" x="2476500" y="5289550"/>
          <p14:tracePt t="195276" x="2343150" y="5257800"/>
          <p14:tracePt t="195291" x="2209800" y="5219700"/>
          <p14:tracePt t="195308" x="2070100" y="5213350"/>
          <p14:tracePt t="195325" x="1860550" y="5207000"/>
          <p14:tracePt t="195341" x="1708150" y="5207000"/>
          <p14:tracePt t="195358" x="1504950" y="5238750"/>
          <p14:tracePt t="195374" x="1403350" y="5257800"/>
          <p14:tracePt t="195391" x="1333500" y="5276850"/>
          <p14:tracePt t="195408" x="1282700" y="5283200"/>
          <p14:tracePt t="195425" x="1270000" y="5289550"/>
          <p14:tracePt t="195464" x="1263650" y="5289550"/>
          <p14:tracePt t="195477" x="1263650" y="5295900"/>
          <p14:tracePt t="195491" x="1263650" y="5308600"/>
          <p14:tracePt t="195508" x="1270000" y="5334000"/>
          <p14:tracePt t="195524" x="1289050" y="5359400"/>
          <p14:tracePt t="195541" x="1314450" y="5397500"/>
          <p14:tracePt t="195558" x="1339850" y="5429250"/>
          <p14:tracePt t="195574" x="1365250" y="5448300"/>
          <p14:tracePt t="195591" x="1377950" y="5461000"/>
          <p14:tracePt t="195608" x="1384300" y="5461000"/>
          <p14:tracePt t="195625" x="1384300" y="5467350"/>
          <p14:tracePt t="195692" x="1390650" y="5467350"/>
          <p14:tracePt t="195706" x="1390650" y="5461000"/>
          <p14:tracePt t="195714" x="1403350" y="5448300"/>
          <p14:tracePt t="195725" x="1416050" y="5435600"/>
          <p14:tracePt t="195741" x="1460500" y="5397500"/>
          <p14:tracePt t="195758" x="1536700" y="5359400"/>
          <p14:tracePt t="195775" x="1663700" y="5314950"/>
          <p14:tracePt t="195791" x="1752600" y="5295900"/>
          <p14:tracePt t="195808" x="1847850" y="5295900"/>
          <p14:tracePt t="195824" x="2019300" y="5302250"/>
          <p14:tracePt t="195842" x="2159000" y="5327650"/>
          <p14:tracePt t="195858" x="2254250" y="5353050"/>
          <p14:tracePt t="195874" x="2349500" y="5391150"/>
          <p14:tracePt t="195891" x="2400300" y="5416550"/>
          <p14:tracePt t="195908" x="2463800" y="5441950"/>
          <p14:tracePt t="195925" x="2482850" y="5448300"/>
          <p14:tracePt t="195941" x="2508250" y="5454650"/>
          <p14:tracePt t="195944" x="2527300" y="5454650"/>
          <p14:tracePt t="195958" x="2559050" y="5454650"/>
          <p14:tracePt t="195975" x="2603500" y="5448300"/>
          <p14:tracePt t="195991" x="2667000" y="5435600"/>
          <p14:tracePt t="196008" x="2724150" y="5429250"/>
          <p14:tracePt t="196025" x="2781300" y="5422900"/>
          <p14:tracePt t="196041" x="2889250" y="5410200"/>
          <p14:tracePt t="196058" x="2978150" y="5410200"/>
          <p14:tracePt t="196074" x="3067050" y="5410200"/>
          <p14:tracePt t="196092" x="3111500" y="5410200"/>
          <p14:tracePt t="196108" x="3143250" y="5410200"/>
          <p14:tracePt t="196125" x="3175000" y="5422900"/>
          <p14:tracePt t="196142" x="3181350" y="5422900"/>
          <p14:tracePt t="196158" x="3187700" y="5422900"/>
          <p14:tracePt t="196193" x="3187700" y="5429250"/>
          <p14:tracePt t="196228" x="3194050" y="5429250"/>
          <p14:tracePt t="196381" x="3187700" y="5429250"/>
          <p14:tracePt t="197118" x="3187700" y="5422900"/>
          <p14:tracePt t="197153" x="3200400" y="5416550"/>
          <p14:tracePt t="197174" x="3206750" y="5416550"/>
          <p14:tracePt t="197187" x="3219450" y="5416550"/>
          <p14:tracePt t="197201" x="3225800" y="5416550"/>
          <p14:tracePt t="197215" x="3232150" y="5416550"/>
          <p14:tracePt t="197257" x="3238500" y="5416550"/>
          <p14:tracePt t="198128" x="3238500" y="5410200"/>
          <p14:tracePt t="198135" x="3232150" y="5410200"/>
          <p14:tracePt t="198142" x="3232150" y="5403850"/>
          <p14:tracePt t="198158" x="3225800" y="5397500"/>
          <p14:tracePt t="198192" x="3219450" y="5397500"/>
          <p14:tracePt t="198309" x="3219450" y="5391150"/>
          <p14:tracePt t="198315" x="3213100" y="5384800"/>
          <p14:tracePt t="198330" x="3213100" y="5378450"/>
          <p14:tracePt t="198358" x="3181350" y="5353050"/>
          <p14:tracePt t="198375" x="3162300" y="5327650"/>
          <p14:tracePt t="198392" x="3130550" y="5302250"/>
          <p14:tracePt t="198408" x="3111500" y="5276850"/>
          <p14:tracePt t="198425" x="3098800" y="5270500"/>
          <p14:tracePt t="198442" x="3079750" y="5251450"/>
          <p14:tracePt t="198458" x="3060700" y="5232400"/>
          <p14:tracePt t="198475" x="3041650" y="5219700"/>
          <p14:tracePt t="198491" x="3028950" y="5207000"/>
          <p14:tracePt t="198508" x="3009900" y="5194300"/>
          <p14:tracePt t="198525" x="2984500" y="5181600"/>
          <p14:tracePt t="198542" x="2965450" y="5168900"/>
          <p14:tracePt t="198558" x="2940050" y="5156200"/>
          <p14:tracePt t="198575" x="2921000" y="5143500"/>
          <p14:tracePt t="198592" x="2908300" y="5137150"/>
          <p14:tracePt t="198608" x="2876550" y="5130800"/>
          <p14:tracePt t="198625" x="2851150" y="5118100"/>
          <p14:tracePt t="198642" x="2819400" y="5118100"/>
          <p14:tracePt t="198658" x="2794000" y="5118100"/>
          <p14:tracePt t="198675" x="2774950" y="5118100"/>
          <p14:tracePt t="198691" x="2730500" y="5118100"/>
          <p14:tracePt t="198708" x="2698750" y="5111750"/>
          <p14:tracePt t="198726" x="2647950" y="5111750"/>
          <p14:tracePt t="198742" x="2603500" y="5105400"/>
          <p14:tracePt t="198758" x="2571750" y="5105400"/>
          <p14:tracePt t="198775" x="2533650" y="5105400"/>
          <p14:tracePt t="198792" x="2508250" y="5105400"/>
          <p14:tracePt t="198808" x="2482850" y="5105400"/>
          <p14:tracePt t="198825" x="2444750" y="5118100"/>
          <p14:tracePt t="198842" x="2432050" y="5118100"/>
          <p14:tracePt t="198858" x="2425700" y="5118100"/>
          <p14:tracePt t="198875" x="2419350" y="5118100"/>
          <p14:tracePt t="199408" x="2413000" y="5118100"/>
          <p14:tracePt t="199422" x="2406650" y="5118100"/>
          <p14:tracePt t="199429" x="2393950" y="5118100"/>
          <p14:tracePt t="199443" x="2387600" y="5111750"/>
          <p14:tracePt t="199458" x="2374900" y="5105400"/>
          <p14:tracePt t="199475" x="2362200" y="5099050"/>
          <p14:tracePt t="199491" x="2343150" y="5099050"/>
          <p14:tracePt t="199508" x="2324100" y="5092700"/>
          <p14:tracePt t="199525" x="2311400" y="5092700"/>
          <p14:tracePt t="199541" x="2305050" y="5086350"/>
          <p14:tracePt t="199558" x="2292350" y="5080000"/>
          <p14:tracePt t="199575" x="2279650" y="5073650"/>
          <p14:tracePt t="199592" x="2273300" y="5073650"/>
          <p14:tracePt t="199608" x="2266950" y="5073650"/>
          <p14:tracePt t="199625" x="2254250" y="5067300"/>
          <p14:tracePt t="199642" x="2247900" y="5060950"/>
          <p14:tracePt t="199658" x="2241550" y="5060950"/>
          <p14:tracePt t="199675" x="2228850" y="5054600"/>
          <p14:tracePt t="199691" x="2222500" y="5048250"/>
          <p14:tracePt t="199708" x="2203450" y="5041900"/>
          <p14:tracePt t="199725" x="2184400" y="5041900"/>
          <p14:tracePt t="199741" x="2159000" y="5029200"/>
          <p14:tracePt t="199758" x="2139950" y="5010150"/>
          <p14:tracePt t="199775" x="2114550" y="5003800"/>
          <p14:tracePt t="199792" x="2051050" y="4991100"/>
          <p14:tracePt t="199809" x="2012950" y="4984750"/>
          <p14:tracePt t="199825" x="1943100" y="4984750"/>
          <p14:tracePt t="199842" x="1898650" y="4984750"/>
          <p14:tracePt t="199858" x="1854200" y="4984750"/>
          <p14:tracePt t="199875" x="1771650" y="4984750"/>
          <p14:tracePt t="199892" x="1714500" y="4984750"/>
          <p14:tracePt t="199908" x="1619250" y="5003800"/>
          <p14:tracePt t="199925" x="1562100" y="5016500"/>
          <p14:tracePt t="199942" x="1511300" y="5035550"/>
          <p14:tracePt t="199944" x="1485900" y="5048250"/>
          <p14:tracePt t="199958" x="1447800" y="5067300"/>
          <p14:tracePt t="199975" x="1422400" y="5086350"/>
          <p14:tracePt t="199991" x="1397000" y="5099050"/>
          <p14:tracePt t="200008" x="1358900" y="5124450"/>
          <p14:tracePt t="200025" x="1346200" y="5143500"/>
          <p14:tracePt t="200042" x="1327150" y="5162550"/>
          <p14:tracePt t="200058" x="1314450" y="5181600"/>
          <p14:tracePt t="200076" x="1301750" y="5213350"/>
          <p14:tracePt t="200092" x="1295400" y="5245100"/>
          <p14:tracePt t="200108" x="1289050" y="5270500"/>
          <p14:tracePt t="200125" x="1276350" y="5308600"/>
          <p14:tracePt t="200141" x="1270000" y="5340350"/>
          <p14:tracePt t="200158" x="1270000" y="5384800"/>
          <p14:tracePt t="200175" x="1276350" y="5416550"/>
          <p14:tracePt t="200192" x="1295400" y="5454650"/>
          <p14:tracePt t="200208" x="1320800" y="5499100"/>
          <p14:tracePt t="200225" x="1346200" y="5524500"/>
          <p14:tracePt t="200241" x="1371600" y="5568950"/>
          <p14:tracePt t="200258" x="1397000" y="5588000"/>
          <p14:tracePt t="200275" x="1409700" y="5607050"/>
          <p14:tracePt t="200292" x="1435100" y="5613400"/>
          <p14:tracePt t="200309" x="1447800" y="5613400"/>
          <p14:tracePt t="200325" x="1466850" y="5613400"/>
          <p14:tracePt t="200341" x="1485900" y="5613400"/>
          <p14:tracePt t="200358" x="1517650" y="5607050"/>
          <p14:tracePt t="200375" x="1543050" y="5588000"/>
          <p14:tracePt t="200392" x="1555750" y="5581650"/>
          <p14:tracePt t="200408" x="1574800" y="5575300"/>
          <p14:tracePt t="200425" x="1593850" y="5562600"/>
          <p14:tracePt t="200441" x="1606550" y="5549900"/>
          <p14:tracePt t="200444" x="1612900" y="5549900"/>
          <p14:tracePt t="200458" x="1619250" y="5543550"/>
          <p14:tracePt t="200475" x="1625600" y="5530850"/>
          <p14:tracePt t="200492" x="1657350" y="5499100"/>
          <p14:tracePt t="200508" x="1670050" y="5480050"/>
          <p14:tracePt t="200525" x="1695450" y="5461000"/>
          <p14:tracePt t="200541" x="1746250" y="5435600"/>
          <p14:tracePt t="200558" x="1784350" y="5429250"/>
          <p14:tracePt t="200575" x="1847850" y="5416550"/>
          <p14:tracePt t="200591" x="1911350" y="5416550"/>
          <p14:tracePt t="200608" x="1968500" y="5416550"/>
          <p14:tracePt t="200625" x="2057400" y="5429250"/>
          <p14:tracePt t="200641" x="2114550" y="5435600"/>
          <p14:tracePt t="200659" x="2178050" y="5441950"/>
          <p14:tracePt t="200675" x="2209800" y="5448300"/>
          <p14:tracePt t="200692" x="2247900" y="5448300"/>
          <p14:tracePt t="200708" x="2292350" y="5448300"/>
          <p14:tracePt t="200725" x="2317750" y="5441950"/>
          <p14:tracePt t="200741" x="2336800" y="5429250"/>
          <p14:tracePt t="200759" x="2368550" y="5416550"/>
          <p14:tracePt t="200775" x="2381250" y="5403850"/>
          <p14:tracePt t="200791" x="2406650" y="5391150"/>
          <p14:tracePt t="200809" x="2413000" y="5378450"/>
          <p14:tracePt t="200825" x="2425700" y="5359400"/>
          <p14:tracePt t="200842" x="2451100" y="5340350"/>
          <p14:tracePt t="200859" x="2470150" y="5314950"/>
          <p14:tracePt t="200875" x="2501900" y="5295900"/>
          <p14:tracePt t="200892" x="2527300" y="5276850"/>
          <p14:tracePt t="200908" x="2552700" y="5270500"/>
          <p14:tracePt t="200925" x="2578100" y="5264150"/>
          <p14:tracePt t="200942" x="2584450" y="5264150"/>
          <p14:tracePt t="200944" x="2590800" y="5264150"/>
          <p14:tracePt t="200958" x="2597150" y="5264150"/>
          <p14:tracePt t="200975" x="2609850" y="5264150"/>
          <p14:tracePt t="200991" x="2609850" y="5257800"/>
          <p14:tracePt t="201008" x="2609850" y="5251450"/>
          <p14:tracePt t="201063" x="2609850" y="5238750"/>
          <p14:tracePt t="201070" x="2597150" y="5232400"/>
          <p14:tracePt t="201076" x="2584450" y="5213350"/>
          <p14:tracePt t="201092" x="2540000" y="5181600"/>
          <p14:tracePt t="201108" x="2476500" y="5149850"/>
          <p14:tracePt t="201125" x="2362200" y="5086350"/>
          <p14:tracePt t="201142" x="2279650" y="5054600"/>
          <p14:tracePt t="201158" x="2184400" y="5029200"/>
          <p14:tracePt t="201175" x="2038350" y="4997450"/>
          <p14:tracePt t="201191" x="1943100" y="4978400"/>
          <p14:tracePt t="201208" x="1778000" y="4953000"/>
          <p14:tracePt t="201225" x="1670050" y="4953000"/>
          <p14:tracePt t="201241" x="1568450" y="4959350"/>
          <p14:tracePt t="201258" x="1428750" y="4984750"/>
          <p14:tracePt t="201275" x="1339850" y="4997450"/>
          <p14:tracePt t="201291" x="1225550" y="5022850"/>
          <p14:tracePt t="201308" x="1181100" y="5035550"/>
          <p14:tracePt t="201325" x="1155700" y="5048250"/>
          <p14:tracePt t="201342" x="1143000" y="5054600"/>
          <p14:tracePt t="201375" x="1130300" y="5073650"/>
          <p14:tracePt t="201392" x="1111250" y="5099050"/>
          <p14:tracePt t="201408" x="1111250" y="5124450"/>
          <p14:tracePt t="201425" x="1098550" y="5187950"/>
          <p14:tracePt t="201442" x="1104900" y="5251450"/>
          <p14:tracePt t="201459" x="1123950" y="5353050"/>
          <p14:tracePt t="201475" x="1162050" y="5422900"/>
          <p14:tracePt t="201492" x="1206500" y="5486400"/>
          <p14:tracePt t="201508" x="1314450" y="5575300"/>
          <p14:tracePt t="201525" x="1377950" y="5600700"/>
          <p14:tracePt t="201542" x="1485900" y="5638800"/>
          <p14:tracePt t="201559" x="1555750" y="5651500"/>
          <p14:tracePt t="201575" x="1631950" y="5664200"/>
          <p14:tracePt t="201592" x="1771650" y="5664200"/>
          <p14:tracePt t="201608" x="1873250" y="5645150"/>
          <p14:tracePt t="201625" x="2032000" y="5607050"/>
          <p14:tracePt t="201641" x="2152650" y="5575300"/>
          <p14:tracePt t="201658" x="2273300" y="5537200"/>
          <p14:tracePt t="201675" x="2432050" y="5473700"/>
          <p14:tracePt t="201692" x="2533650" y="5429250"/>
          <p14:tracePt t="201709" x="2647950" y="5359400"/>
          <p14:tracePt t="201725" x="2692400" y="5308600"/>
          <p14:tracePt t="201742" x="2730500" y="5276850"/>
          <p14:tracePt t="201758" x="2774950" y="5245100"/>
          <p14:tracePt t="201775" x="2794000" y="5226050"/>
          <p14:tracePt t="201792" x="2800350" y="5219700"/>
          <p14:tracePt t="201808" x="2806700" y="5219700"/>
          <p14:tracePt t="201862" x="2800350" y="5213350"/>
          <p14:tracePt t="201869" x="2794000" y="5200650"/>
          <p14:tracePt t="201875" x="2774950" y="5194300"/>
          <p14:tracePt t="201892" x="2736850" y="5162550"/>
          <p14:tracePt t="201908" x="2679700" y="5137150"/>
          <p14:tracePt t="201925" x="2609850" y="5111750"/>
          <p14:tracePt t="201942" x="2559050" y="5092700"/>
          <p14:tracePt t="201958" x="2489200" y="5073650"/>
          <p14:tracePt t="201960" x="2451100" y="5060950"/>
          <p14:tracePt t="201975" x="2374900" y="5054600"/>
          <p14:tracePt t="201992" x="2286000" y="5048250"/>
          <p14:tracePt t="202008" x="2152650" y="5060950"/>
          <p14:tracePt t="202025" x="2070100" y="5086350"/>
          <p14:tracePt t="202042" x="1968500" y="5111750"/>
          <p14:tracePt t="202058" x="1917700" y="5124450"/>
          <p14:tracePt t="202075" x="1873250" y="5137150"/>
          <p14:tracePt t="202092" x="1835150" y="5162550"/>
          <p14:tracePt t="202108" x="1822450" y="5187950"/>
          <p14:tracePt t="202125" x="1822450" y="5213350"/>
          <p14:tracePt t="202142" x="1822450" y="5238750"/>
          <p14:tracePt t="202158" x="1828800" y="5270500"/>
          <p14:tracePt t="202175" x="1860550" y="5334000"/>
          <p14:tracePt t="202192" x="1905000" y="5378450"/>
          <p14:tracePt t="202208" x="1968500" y="5441950"/>
          <p14:tracePt t="202225" x="2012950" y="5480050"/>
          <p14:tracePt t="202241" x="2063750" y="5505450"/>
          <p14:tracePt t="202258" x="2133600" y="5524500"/>
          <p14:tracePt t="202275" x="2171700" y="5530850"/>
          <p14:tracePt t="202292" x="2247900" y="5543550"/>
          <p14:tracePt t="202308" x="2305050" y="5556250"/>
          <p14:tracePt t="202325" x="2349500" y="5556250"/>
          <p14:tracePt t="202342" x="2387600" y="5556250"/>
          <p14:tracePt t="202358" x="2413000" y="5556250"/>
          <p14:tracePt t="202375" x="2432050" y="5543550"/>
          <p14:tracePt t="202392" x="2444750" y="5537200"/>
          <p14:tracePt t="202409" x="2457450" y="5524500"/>
          <p14:tracePt t="202425" x="2476500" y="5511800"/>
          <p14:tracePt t="202442" x="2489200" y="5492750"/>
          <p14:tracePt t="202458" x="2501900" y="5480050"/>
          <p14:tracePt t="202475" x="2514600" y="5454650"/>
          <p14:tracePt t="202492" x="2533650" y="5441950"/>
          <p14:tracePt t="202508" x="2559050" y="5397500"/>
          <p14:tracePt t="202525" x="2571750" y="5378450"/>
          <p14:tracePt t="202541" x="2590800" y="5353050"/>
          <p14:tracePt t="202559" x="2609850" y="5334000"/>
          <p14:tracePt t="202575" x="2622550" y="5321300"/>
          <p14:tracePt t="202592" x="2647950" y="5314950"/>
          <p14:tracePt t="202609" x="2673350" y="5302250"/>
          <p14:tracePt t="202625" x="2705100" y="5295900"/>
          <p14:tracePt t="202641" x="2749550" y="5283200"/>
          <p14:tracePt t="202658" x="2762250" y="5276850"/>
          <p14:tracePt t="202675" x="2781300" y="5270500"/>
          <p14:tracePt t="202765" x="2787650" y="5270500"/>
          <p14:tracePt t="202814" x="2787650" y="5264150"/>
          <p14:tracePt t="202821" x="2787650" y="5257800"/>
          <p14:tracePt t="202827" x="2781300" y="5251450"/>
          <p14:tracePt t="202842" x="2762250" y="5226050"/>
          <p14:tracePt t="202858" x="2736850" y="5194300"/>
          <p14:tracePt t="202875" x="2705100" y="5181600"/>
          <p14:tracePt t="202892" x="2667000" y="5149850"/>
          <p14:tracePt t="202908" x="2635250" y="5137150"/>
          <p14:tracePt t="202925" x="2603500" y="5124450"/>
          <p14:tracePt t="202942" x="2590800" y="5124450"/>
          <p14:tracePt t="202958" x="2565400" y="5124450"/>
          <p14:tracePt t="202975" x="2520950" y="5124450"/>
          <p14:tracePt t="202992" x="2476500" y="5130800"/>
          <p14:tracePt t="203008" x="2419350" y="5137150"/>
          <p14:tracePt t="203025" x="2387600" y="5149850"/>
          <p14:tracePt t="203042" x="2349500" y="5156200"/>
          <p14:tracePt t="203058" x="2305050" y="5162550"/>
          <p14:tracePt t="203075" x="2266950" y="5181600"/>
          <p14:tracePt t="203092" x="2228850" y="5194300"/>
          <p14:tracePt t="203108" x="2203450" y="5213350"/>
          <p14:tracePt t="203125" x="2190750" y="5213350"/>
          <p14:tracePt t="203142" x="2178050" y="5226050"/>
          <p14:tracePt t="203158" x="2165350" y="5232400"/>
          <p14:tracePt t="203175" x="2165350" y="5245100"/>
          <p14:tracePt t="203192" x="2152650" y="5251450"/>
          <p14:tracePt t="203208" x="2152650" y="5257800"/>
          <p14:tracePt t="203225" x="2152650" y="5276850"/>
          <p14:tracePt t="203241" x="2152650" y="5295900"/>
          <p14:tracePt t="203258" x="2152650" y="5321300"/>
          <p14:tracePt t="203275" x="2165350" y="5346700"/>
          <p14:tracePt t="203292" x="2178050" y="5372100"/>
          <p14:tracePt t="203308" x="2209800" y="5422900"/>
          <p14:tracePt t="203325" x="2241550" y="5448300"/>
          <p14:tracePt t="203342" x="2298700" y="5492750"/>
          <p14:tracePt t="203358" x="2343150" y="5524500"/>
          <p14:tracePt t="203375" x="2374900" y="5543550"/>
          <p14:tracePt t="203392" x="2419350" y="5562600"/>
          <p14:tracePt t="203409" x="2438400" y="5562600"/>
          <p14:tracePt t="203425" x="2457450" y="5562600"/>
          <p14:tracePt t="203442" x="2463800" y="5562600"/>
          <p14:tracePt t="203458" x="2476500" y="5562600"/>
          <p14:tracePt t="203492" x="2482850" y="5562600"/>
          <p14:tracePt t="203523" x="2482850" y="5556250"/>
          <p14:tracePt t="203600" x="2482850" y="5549900"/>
          <p14:tracePt t="203620" x="2482850" y="5543550"/>
          <p14:tracePt t="203627" x="2482850" y="5537200"/>
          <p14:tracePt t="203635" x="2476500" y="5537200"/>
          <p14:tracePt t="203642" x="2470150" y="5530850"/>
          <p14:tracePt t="203659" x="2470150" y="5518150"/>
          <p14:tracePt t="203676" x="2457450" y="5511800"/>
          <p14:tracePt t="203692" x="2444750" y="5505450"/>
          <p14:tracePt t="203708" x="2425700" y="5499100"/>
          <p14:tracePt t="203725" x="2393950" y="5486400"/>
          <p14:tracePt t="203742" x="2362200" y="5480050"/>
          <p14:tracePt t="203759" x="2305050" y="5467350"/>
          <p14:tracePt t="203775" x="2273300" y="5467350"/>
          <p14:tracePt t="203792" x="2235200" y="5461000"/>
          <p14:tracePt t="203808" x="2197100" y="5454650"/>
          <p14:tracePt t="203825" x="2190750" y="5454650"/>
          <p14:tracePt t="203841" x="2184400" y="5454650"/>
          <p14:tracePt t="203858" x="2178050" y="5454650"/>
          <p14:tracePt t="203899" x="2178050" y="5448300"/>
          <p14:tracePt t="203919" x="2184400" y="5441950"/>
          <p14:tracePt t="203926" x="2197100" y="5441950"/>
          <p14:tracePt t="203933" x="2209800" y="5441950"/>
          <p14:tracePt t="203942" x="2228850" y="5435600"/>
          <p14:tracePt t="203958" x="2273300" y="5429250"/>
          <p14:tracePt t="203975" x="2349500" y="5416550"/>
          <p14:tracePt t="203992" x="2374900" y="5416550"/>
          <p14:tracePt t="204008" x="2413000" y="5410200"/>
          <p14:tracePt t="204025" x="2451100" y="5384800"/>
          <p14:tracePt t="204042" x="2470150" y="5372100"/>
          <p14:tracePt t="204058" x="2489200" y="5340350"/>
          <p14:tracePt t="204075" x="2508250" y="5321300"/>
          <p14:tracePt t="204092" x="2514600" y="5289550"/>
          <p14:tracePt t="204108" x="2520950" y="5257800"/>
          <p14:tracePt t="204125" x="2520950" y="5232400"/>
          <p14:tracePt t="204142" x="2514600" y="5194300"/>
          <p14:tracePt t="204158" x="2489200" y="5156200"/>
          <p14:tracePt t="204175" x="2457450" y="5105400"/>
          <p14:tracePt t="204192" x="2355850" y="4997450"/>
          <p14:tracePt t="204208" x="2266950" y="4927600"/>
          <p14:tracePt t="204225" x="2133600" y="4832350"/>
          <p14:tracePt t="204242" x="2044700" y="4781550"/>
          <p14:tracePt t="204258" x="1917700" y="4737100"/>
          <p14:tracePt t="204275" x="1701800" y="4686300"/>
          <p14:tracePt t="204292" x="1562100" y="4660900"/>
          <p14:tracePt t="204308" x="1358900" y="4660900"/>
          <p14:tracePt t="204325" x="1200150" y="4660900"/>
          <p14:tracePt t="204342" x="1073150" y="4660900"/>
          <p14:tracePt t="204358" x="920750" y="4679950"/>
          <p14:tracePt t="204375" x="838200" y="4692650"/>
          <p14:tracePt t="204392" x="736600" y="4711700"/>
          <p14:tracePt t="204408" x="692150" y="4711700"/>
          <p14:tracePt t="204425" x="654050" y="4718050"/>
          <p14:tracePt t="204442" x="628650" y="4724400"/>
          <p14:tracePt t="204458" x="622300" y="4730750"/>
          <p14:tracePt t="204475" x="615950" y="4730750"/>
          <p14:tracePt t="205469" x="603250" y="4743450"/>
          <p14:tracePt t="205476" x="603250" y="4756150"/>
          <p14:tracePt t="205483" x="596900" y="4775200"/>
          <p14:tracePt t="205492" x="590550" y="4781550"/>
          <p14:tracePt t="205509" x="577850" y="4800600"/>
          <p14:tracePt t="205525" x="577850" y="4806950"/>
          <p14:tracePt t="205542" x="577850" y="4813300"/>
          <p14:tracePt t="205559" x="571500" y="4819650"/>
          <p14:tracePt t="206095" x="565150" y="4819650"/>
          <p14:tracePt t="206102" x="558800" y="4826000"/>
          <p14:tracePt t="206110" x="552450" y="4826000"/>
          <p14:tracePt t="206126" x="533400" y="4838700"/>
          <p14:tracePt t="206142" x="488950" y="4851400"/>
          <p14:tracePt t="206158" x="425450" y="4870450"/>
          <p14:tracePt t="206176" x="387350" y="4876800"/>
          <p14:tracePt t="206209" x="355600" y="4889500"/>
          <p14:tracePt t="206242" x="349250" y="4895850"/>
          <p14:tracePt t="206292" x="342900" y="4895850"/>
          <p14:tracePt t="206308" x="336550" y="4908550"/>
          <p14:tracePt t="206325" x="298450" y="4946650"/>
          <p14:tracePt t="206342" x="266700" y="4972050"/>
          <p14:tracePt t="206358" x="234950" y="5035550"/>
          <p14:tracePt t="206375" x="215900" y="5060950"/>
          <p14:tracePt t="206392" x="196850" y="5092700"/>
          <p14:tracePt t="206408" x="190500" y="5124450"/>
          <p14:tracePt t="206425" x="184150" y="5130800"/>
          <p14:tracePt t="206442" x="177800" y="5149850"/>
          <p14:tracePt t="206458" x="171450" y="5149850"/>
          <p14:tracePt t="206547" x="177800" y="5143500"/>
          <p14:tracePt t="206560" x="184150" y="5124450"/>
          <p14:tracePt t="206568" x="196850" y="5105400"/>
          <p14:tracePt t="206575" x="215900" y="5080000"/>
          <p14:tracePt t="206592" x="292100" y="5003800"/>
          <p14:tracePt t="206609" x="463550" y="4870450"/>
          <p14:tracePt t="206625" x="577850" y="4794250"/>
          <p14:tracePt t="206642" x="692150" y="4756150"/>
          <p14:tracePt t="206658" x="869950" y="4737100"/>
          <p14:tracePt t="206675" x="990600" y="4756150"/>
          <p14:tracePt t="206693" x="1149350" y="4819650"/>
          <p14:tracePt t="206708" x="1212850" y="4857750"/>
          <p14:tracePt t="206725" x="1244600" y="4870450"/>
          <p14:tracePt t="206742" x="1263650" y="4889500"/>
          <p14:tracePt t="206950" x="1219200" y="4883150"/>
          <p14:tracePt t="206957" x="1162050" y="4870450"/>
          <p14:tracePt t="206964" x="1111250" y="4851400"/>
          <p14:tracePt t="206976" x="1073150" y="4838700"/>
          <p14:tracePt t="206992" x="952500" y="4826000"/>
          <p14:tracePt t="207008" x="895350" y="4819650"/>
          <p14:tracePt t="207025" x="825500" y="4819650"/>
          <p14:tracePt t="207059" x="679450" y="4883150"/>
          <p14:tracePt t="207092" x="577850" y="4959350"/>
          <p14:tracePt t="207125" x="533400" y="5022850"/>
          <p14:tracePt t="207142" x="520700" y="5060950"/>
          <p14:tracePt t="207159" x="514350" y="5111750"/>
          <p14:tracePt t="207175" x="514350" y="5143500"/>
          <p14:tracePt t="207192" x="514350" y="5181600"/>
          <p14:tracePt t="207208" x="514350" y="5207000"/>
          <p14:tracePt t="207225" x="520700" y="5213350"/>
          <p14:tracePt t="207291" x="533400" y="5200650"/>
          <p14:tracePt t="207297" x="539750" y="5187950"/>
          <p14:tracePt t="207308" x="552450" y="5168900"/>
          <p14:tracePt t="207325" x="635000" y="5067300"/>
          <p14:tracePt t="207342" x="723900" y="4991100"/>
          <p14:tracePt t="207358" x="831850" y="4914900"/>
          <p14:tracePt t="207375" x="971550" y="4845050"/>
          <p14:tracePt t="207392" x="1066800" y="4813300"/>
          <p14:tracePt t="207408" x="1206500" y="4806950"/>
          <p14:tracePt t="207425" x="1314450" y="4832350"/>
          <p14:tracePt t="207442" x="1416050" y="4870450"/>
          <p14:tracePt t="207458" x="1536700" y="4933950"/>
          <p14:tracePt t="207476" x="1593850" y="4959350"/>
          <p14:tracePt t="207493" x="1625600" y="4997450"/>
          <p14:tracePt t="207508" x="1631950" y="5010150"/>
          <p14:tracePt t="207525" x="1638300" y="5010150"/>
          <p14:tracePt t="207542" x="1638300" y="5022850"/>
          <p14:tracePt t="207659" x="1619250" y="5022850"/>
          <p14:tracePt t="207666" x="1593850" y="5022850"/>
          <p14:tracePt t="207675" x="1562100" y="5022850"/>
          <p14:tracePt t="207692" x="1479550" y="4997450"/>
          <p14:tracePt t="207708" x="1327150" y="4978400"/>
          <p14:tracePt t="207726" x="1244600" y="4953000"/>
          <p14:tracePt t="207743" x="1162050" y="4940300"/>
          <p14:tracePt t="207759" x="1130300" y="4933950"/>
          <p14:tracePt t="207776" x="1098550" y="4927600"/>
          <p14:tracePt t="207792" x="1060450" y="4927600"/>
          <p14:tracePt t="207808" x="1035050" y="4933950"/>
          <p14:tracePt t="207826" x="996950" y="4959350"/>
          <p14:tracePt t="207842" x="971550" y="4978400"/>
          <p14:tracePt t="207858" x="946150" y="4997450"/>
          <p14:tracePt t="207875" x="933450" y="5022850"/>
          <p14:tracePt t="207892" x="933450" y="5029200"/>
          <p14:tracePt t="207908" x="933450" y="5035550"/>
          <p14:tracePt t="208390" x="908050" y="5035550"/>
          <p14:tracePt t="208398" x="882650" y="5029200"/>
          <p14:tracePt t="208409" x="850900" y="5029200"/>
          <p14:tracePt t="208425" x="781050" y="5016500"/>
          <p14:tracePt t="208442" x="736600" y="5010150"/>
          <p14:tracePt t="208459" x="673100" y="5003800"/>
          <p14:tracePt t="208475" x="584200" y="5003800"/>
          <p14:tracePt t="208492" x="539750" y="5003800"/>
          <p14:tracePt t="208509" x="482600" y="5003800"/>
          <p14:tracePt t="208542" x="419100" y="5029200"/>
          <p14:tracePt t="208576" x="374650" y="5048250"/>
          <p14:tracePt t="208609" x="336550" y="5099050"/>
          <p14:tracePt t="208625" x="323850" y="5124450"/>
          <p14:tracePt t="208642" x="311150" y="5149850"/>
          <p14:tracePt t="208658" x="298450" y="5168900"/>
          <p14:tracePt t="208675" x="279400" y="5200650"/>
          <p14:tracePt t="208692" x="279400" y="5213350"/>
          <p14:tracePt t="208709" x="279400" y="5226050"/>
          <p14:tracePt t="208725" x="279400" y="5232400"/>
          <p14:tracePt t="209391" x="279400" y="5226050"/>
          <p14:tracePt t="209398" x="285750" y="5213350"/>
          <p14:tracePt t="209409" x="292100" y="5200650"/>
          <p14:tracePt t="209426" x="311150" y="5187950"/>
          <p14:tracePt t="209442" x="330200" y="5168900"/>
          <p14:tracePt t="209459" x="336550" y="5149850"/>
          <p14:tracePt t="209475" x="342900" y="5149850"/>
          <p14:tracePt t="209538" x="349250" y="5143500"/>
          <p14:tracePt t="209579" x="342900" y="5143500"/>
          <p14:tracePt t="209593" x="330200" y="5143500"/>
          <p14:tracePt t="209600" x="317500" y="5143500"/>
          <p14:tracePt t="209609" x="304800" y="5137150"/>
          <p14:tracePt t="209626" x="266700" y="5137150"/>
          <p14:tracePt t="209642" x="196850" y="5130800"/>
          <p14:tracePt t="209659" x="158750" y="5137150"/>
          <p14:tracePt t="209675" x="120650" y="5149850"/>
          <p14:tracePt t="209692" x="69850" y="5181600"/>
          <p14:tracePt t="209709" x="50800" y="5200650"/>
          <p14:tracePt t="209725" x="31750" y="5238750"/>
          <p14:tracePt t="209742" x="12700" y="5264150"/>
          <p14:tracePt t="209759" x="6350" y="5283200"/>
          <p14:tracePt t="210670" x="0" y="5365750"/>
          <p14:tracePt t="210678" x="12700" y="5372100"/>
          <p14:tracePt t="210685" x="38100" y="5378450"/>
          <p14:tracePt t="210692" x="63500" y="5391150"/>
          <p14:tracePt t="210709" x="158750" y="5422900"/>
          <p14:tracePt t="210726" x="241300" y="5461000"/>
          <p14:tracePt t="210742" x="323850" y="5492750"/>
          <p14:tracePt t="210776" x="381000" y="5524500"/>
          <p14:tracePt t="210809" x="387350" y="5530850"/>
          <p14:tracePt t="211220" x="393700" y="5518150"/>
          <p14:tracePt t="211227" x="425450" y="5486400"/>
          <p14:tracePt t="211234" x="444500" y="5454650"/>
          <p14:tracePt t="211242" x="482600" y="5416550"/>
          <p14:tracePt t="211259" x="571500" y="5340350"/>
          <p14:tracePt t="211276" x="755650" y="5219700"/>
          <p14:tracePt t="211292" x="889000" y="5143500"/>
          <p14:tracePt t="211309" x="1143000" y="5060950"/>
          <p14:tracePt t="211342" x="1524000" y="4997450"/>
          <p14:tracePt t="211376" x="1962150" y="4978400"/>
          <p14:tracePt t="211409" x="2228850" y="5035550"/>
          <p14:tracePt t="211425" x="2336800" y="5067300"/>
          <p14:tracePt t="211442" x="2495550" y="5130800"/>
          <p14:tracePt t="211459" x="2571750" y="5175250"/>
          <p14:tracePt t="211475" x="2622550" y="5207000"/>
          <p14:tracePt t="211492" x="2673350" y="5238750"/>
          <p14:tracePt t="211509" x="2679700" y="5257800"/>
          <p14:tracePt t="211525" x="2698750" y="5308600"/>
          <p14:tracePt t="211542" x="2698750" y="5340350"/>
          <p14:tracePt t="211559" x="2698750" y="5378450"/>
          <p14:tracePt t="211575" x="2692400" y="5429250"/>
          <p14:tracePt t="211592" x="2679700" y="5473700"/>
          <p14:tracePt t="211609" x="2647950" y="5524500"/>
          <p14:tracePt t="211625" x="2609850" y="5562600"/>
          <p14:tracePt t="211642" x="2559050" y="5594350"/>
          <p14:tracePt t="211659" x="2438400" y="5657850"/>
          <p14:tracePt t="211676" x="2349500" y="5670550"/>
          <p14:tracePt t="211692" x="2178050" y="5670550"/>
          <p14:tracePt t="211709" x="2038350" y="5664200"/>
          <p14:tracePt t="211725" x="1885950" y="5638800"/>
          <p14:tracePt t="211742" x="1701800" y="5588000"/>
          <p14:tracePt t="211759" x="1619250" y="5549900"/>
          <p14:tracePt t="211775" x="1517650" y="5492750"/>
          <p14:tracePt t="211792" x="1466850" y="5441950"/>
          <p14:tracePt t="211809" x="1428750" y="5397500"/>
          <p14:tracePt t="211826" x="1403350" y="5302250"/>
          <p14:tracePt t="211842" x="1397000" y="5245100"/>
          <p14:tracePt t="211859" x="1416050" y="5124450"/>
          <p14:tracePt t="211876" x="1454150" y="5048250"/>
          <p14:tracePt t="211892" x="1492250" y="4978400"/>
          <p14:tracePt t="211909" x="1562100" y="4895850"/>
          <p14:tracePt t="211926" x="1612900" y="4845050"/>
          <p14:tracePt t="211943" x="1689100" y="4787900"/>
          <p14:tracePt t="211959" x="1752600" y="4768850"/>
          <p14:tracePt t="211976" x="1828800" y="4768850"/>
          <p14:tracePt t="211992" x="1943100" y="4794250"/>
          <p14:tracePt t="212009" x="2038350" y="4838700"/>
          <p14:tracePt t="212025" x="2133600" y="4921250"/>
          <p14:tracePt t="212042" x="2178050" y="4965700"/>
          <p14:tracePt t="212059" x="2222500" y="5016500"/>
          <p14:tracePt t="212076" x="2247900" y="5080000"/>
          <p14:tracePt t="212093" x="2260600" y="5143500"/>
          <p14:tracePt t="212109" x="2260600" y="5219700"/>
          <p14:tracePt t="212126" x="2254250" y="5276850"/>
          <p14:tracePt t="212142" x="2241550" y="5321300"/>
          <p14:tracePt t="212159" x="2209800" y="5353050"/>
          <p14:tracePt t="212176" x="2184400" y="5378450"/>
          <p14:tracePt t="212193" x="2152650" y="5403850"/>
          <p14:tracePt t="212209" x="2133600" y="5416550"/>
          <p14:tracePt t="212226" x="2101850" y="5429250"/>
          <p14:tracePt t="212242" x="2057400" y="5435600"/>
          <p14:tracePt t="212259" x="2044700" y="5435600"/>
          <p14:tracePt t="212277" x="2019300" y="5435600"/>
          <p14:tracePt t="212292" x="2012950" y="5429250"/>
          <p14:tracePt t="212309" x="1981200" y="5429250"/>
          <p14:tracePt t="212326" x="1949450" y="5416550"/>
          <p14:tracePt t="213369" x="1943100" y="5416550"/>
          <p14:tracePt t="213376" x="1924050" y="5410200"/>
          <p14:tracePt t="213383" x="1905000" y="5410200"/>
          <p14:tracePt t="213392" x="1879600" y="5403850"/>
          <p14:tracePt t="213409" x="1816100" y="5391150"/>
          <p14:tracePt t="213426" x="1676400" y="5353050"/>
          <p14:tracePt t="213442" x="1587500" y="5327650"/>
          <p14:tracePt t="213444" x="1536700" y="5308600"/>
          <p14:tracePt t="213476" x="1333500" y="5238750"/>
          <p14:tracePt t="213509" x="1035050" y="5124450"/>
          <p14:tracePt t="213542" x="711200" y="5010150"/>
          <p14:tracePt t="213559" x="603250" y="4984750"/>
          <p14:tracePt t="213576" x="508000" y="4959350"/>
          <p14:tracePt t="213592" x="406400" y="4933950"/>
          <p14:tracePt t="213609" x="349250" y="4927600"/>
          <p14:tracePt t="213626" x="279400" y="4921250"/>
          <p14:tracePt t="213642" x="234950" y="4921250"/>
          <p14:tracePt t="213659" x="184150" y="4921250"/>
          <p14:tracePt t="213675" x="133350" y="4940300"/>
          <p14:tracePt t="213692" x="107950" y="4953000"/>
          <p14:tracePt t="213709" x="76200" y="5003800"/>
          <p14:tracePt t="213726" x="50800" y="5041900"/>
          <p14:tracePt t="213742" x="31750" y="5086350"/>
          <p14:tracePt t="213759" x="6350" y="5156200"/>
          <p14:tracePt t="214676" x="31750" y="5308600"/>
          <p14:tracePt t="214682" x="63500" y="5314950"/>
          <p14:tracePt t="214693" x="88900" y="5334000"/>
          <p14:tracePt t="214709" x="165100" y="5359400"/>
          <p14:tracePt t="214726" x="260350" y="5391150"/>
          <p14:tracePt t="214742" x="311150" y="5416550"/>
          <p14:tracePt t="214759" x="368300" y="5435600"/>
          <p14:tracePt t="214776" x="381000" y="5448300"/>
          <p14:tracePt t="214809" x="393700" y="5454650"/>
          <p14:tracePt t="214842" x="393700" y="5461000"/>
          <p14:tracePt t="214892" x="393700" y="5467350"/>
          <p14:tracePt t="215579" x="393700" y="5461000"/>
          <p14:tracePt t="215607" x="393700" y="5454650"/>
          <p14:tracePt t="215629" x="400050" y="5448300"/>
          <p14:tracePt t="215635" x="406400" y="5441950"/>
          <p14:tracePt t="215649" x="419100" y="5441950"/>
          <p14:tracePt t="215659" x="425450" y="5435600"/>
          <p14:tracePt t="215676" x="457200" y="5422900"/>
          <p14:tracePt t="215709" x="482600" y="5410200"/>
          <p14:tracePt t="215742" x="546100" y="5384800"/>
          <p14:tracePt t="215776" x="654050" y="5283200"/>
          <p14:tracePt t="215792" x="711200" y="5226050"/>
          <p14:tracePt t="215809" x="774700" y="5143500"/>
          <p14:tracePt t="215825" x="819150" y="5092700"/>
          <p14:tracePt t="215842" x="914400" y="5029200"/>
          <p14:tracePt t="215859" x="996950" y="4965700"/>
          <p14:tracePt t="215876" x="1085850" y="4914900"/>
          <p14:tracePt t="215892" x="1238250" y="4832350"/>
          <p14:tracePt t="215909" x="1339850" y="4787900"/>
          <p14:tracePt t="215926" x="1466850" y="4762500"/>
          <p14:tracePt t="215942" x="1644650" y="4756150"/>
          <p14:tracePt t="215959" x="1739900" y="4756150"/>
          <p14:tracePt t="215961" x="1803400" y="4756150"/>
          <p14:tracePt t="215976" x="1943100" y="4756150"/>
          <p14:tracePt t="215992" x="2082800" y="4775200"/>
          <p14:tracePt t="216009" x="2209800" y="4806950"/>
          <p14:tracePt t="216026" x="2368550" y="4851400"/>
          <p14:tracePt t="216042" x="2463800" y="4889500"/>
          <p14:tracePt t="216059" x="2578100" y="4940300"/>
          <p14:tracePt t="216076" x="2641600" y="4978400"/>
          <p14:tracePt t="216093" x="2698750" y="5022850"/>
          <p14:tracePt t="216109" x="2730500" y="5067300"/>
          <p14:tracePt t="216126" x="2755900" y="5118100"/>
          <p14:tracePt t="216142" x="2768600" y="5200650"/>
          <p14:tracePt t="216159" x="2768600" y="5251450"/>
          <p14:tracePt t="216176" x="2736850" y="5314950"/>
          <p14:tracePt t="216192" x="2717800" y="5353050"/>
          <p14:tracePt t="216209" x="2673350" y="5384800"/>
          <p14:tracePt t="216226" x="2590800" y="5435600"/>
          <p14:tracePt t="216242" x="2533650" y="5467350"/>
          <p14:tracePt t="216259" x="2482850" y="5499100"/>
          <p14:tracePt t="216275" x="2374900" y="5530850"/>
          <p14:tracePt t="216292" x="2305050" y="5549900"/>
          <p14:tracePt t="216309" x="2190750" y="5575300"/>
          <p14:tracePt t="216326" x="2114550" y="5581650"/>
          <p14:tracePt t="216342" x="2051050" y="5581650"/>
          <p14:tracePt t="216359" x="1917700" y="5588000"/>
          <p14:tracePt t="216376" x="1835150" y="5588000"/>
          <p14:tracePt t="216392" x="1695450" y="5588000"/>
          <p14:tracePt t="216409" x="1606550" y="5588000"/>
          <p14:tracePt t="216426" x="1530350" y="5575300"/>
          <p14:tracePt t="216442" x="1409700" y="5537200"/>
          <p14:tracePt t="216459" x="1358900" y="5511800"/>
          <p14:tracePt t="216476" x="1282700" y="5486400"/>
          <p14:tracePt t="216492" x="1238250" y="5467350"/>
          <p14:tracePt t="216509" x="1193800" y="5448300"/>
          <p14:tracePt t="216526" x="1149350" y="5422900"/>
          <p14:tracePt t="216542" x="1130300" y="5403850"/>
          <p14:tracePt t="216559" x="1104900" y="5384800"/>
          <p14:tracePt t="216575" x="1104900" y="5372100"/>
          <p14:tracePt t="216592" x="1104900" y="5365750"/>
          <p14:tracePt t="216609" x="1104900" y="5340350"/>
          <p14:tracePt t="216626" x="1123950" y="5289550"/>
          <p14:tracePt t="216642" x="1212850" y="5194300"/>
          <p14:tracePt t="216659" x="1295400" y="5124450"/>
          <p14:tracePt t="216676" x="1377950" y="5060950"/>
          <p14:tracePt t="216692" x="1498600" y="4991100"/>
          <p14:tracePt t="216709" x="1593850" y="4953000"/>
          <p14:tracePt t="216726" x="1778000" y="4914900"/>
          <p14:tracePt t="216742" x="1898650" y="4895850"/>
          <p14:tracePt t="216759" x="1987550" y="4895850"/>
          <p14:tracePt t="216776" x="2139950" y="4921250"/>
          <p14:tracePt t="216792" x="2247900" y="4953000"/>
          <p14:tracePt t="216809" x="2381250" y="5003800"/>
          <p14:tracePt t="216826" x="2444750" y="5041900"/>
          <p14:tracePt t="216842" x="2482850" y="5080000"/>
          <p14:tracePt t="216859" x="2508250" y="5137150"/>
          <p14:tracePt t="216876" x="2514600" y="5187950"/>
          <p14:tracePt t="216892" x="2514600" y="5245100"/>
          <p14:tracePt t="216909" x="2508250" y="5270500"/>
          <p14:tracePt t="216926" x="2489200" y="5302250"/>
          <p14:tracePt t="216942" x="2432050" y="5340350"/>
          <p14:tracePt t="216959" x="2381250" y="5372100"/>
          <p14:tracePt t="216976" x="2247900" y="5448300"/>
          <p14:tracePt t="216992" x="2159000" y="5480050"/>
          <p14:tracePt t="217009" x="2076450" y="5511800"/>
          <p14:tracePt t="217026" x="1936750" y="5537200"/>
          <p14:tracePt t="217042" x="1828800" y="5543550"/>
          <p14:tracePt t="217059" x="1682750" y="5556250"/>
          <p14:tracePt t="217076" x="1612900" y="5549900"/>
          <p14:tracePt t="217092" x="1555750" y="5537200"/>
          <p14:tracePt t="217109" x="1485900" y="5511800"/>
          <p14:tracePt t="217126" x="1441450" y="5492750"/>
          <p14:tracePt t="217142" x="1384300" y="5467350"/>
          <p14:tracePt t="217159" x="1346200" y="5454650"/>
          <p14:tracePt t="217176" x="1314450" y="5435600"/>
          <p14:tracePt t="217192" x="1270000" y="5403850"/>
          <p14:tracePt t="217209" x="1263650" y="5372100"/>
          <p14:tracePt t="217226" x="1282700" y="5302250"/>
          <p14:tracePt t="217242" x="1327150" y="5219700"/>
          <p14:tracePt t="217259" x="1390650" y="5137150"/>
          <p14:tracePt t="217276" x="1536700" y="5003800"/>
          <p14:tracePt t="217292" x="1638300" y="4940300"/>
          <p14:tracePt t="217309" x="1784350" y="4889500"/>
          <p14:tracePt t="217326" x="2000250" y="4857750"/>
          <p14:tracePt t="217342" x="2095500" y="4857750"/>
          <p14:tracePt t="217359" x="2273300" y="4883150"/>
          <p14:tracePt t="217376" x="2381250" y="4921250"/>
          <p14:tracePt t="217392" x="2559050" y="4978400"/>
          <p14:tracePt t="217409" x="2654300" y="5035550"/>
          <p14:tracePt t="217426" x="2724150" y="5092700"/>
          <p14:tracePt t="217442" x="2781300" y="5181600"/>
          <p14:tracePt t="217459" x="2794000" y="5232400"/>
          <p14:tracePt t="217476" x="2794000" y="5289550"/>
          <p14:tracePt t="217492" x="2774950" y="5334000"/>
          <p14:tracePt t="217509" x="2749550" y="5378450"/>
          <p14:tracePt t="217526" x="2679700" y="5467350"/>
          <p14:tracePt t="217542" x="2616200" y="5543550"/>
          <p14:tracePt t="217559" x="2501900" y="5638800"/>
          <p14:tracePt t="217576" x="2419350" y="5683250"/>
          <p14:tracePt t="217592" x="2336800" y="5721350"/>
          <p14:tracePt t="217609" x="2228850" y="5746750"/>
          <p14:tracePt t="217626" x="2165350" y="5753100"/>
          <p14:tracePt t="217643" x="2063750" y="5759450"/>
          <p14:tracePt t="217659" x="1974850" y="5759450"/>
          <p14:tracePt t="217676" x="1898650" y="5753100"/>
          <p14:tracePt t="217692" x="1822450" y="5740400"/>
          <p14:tracePt t="217709" x="1797050" y="5727700"/>
          <p14:tracePt t="217726" x="1765300" y="5715000"/>
          <p14:tracePt t="217742" x="1739900" y="5715000"/>
          <p14:tracePt t="217759" x="1727200" y="5702300"/>
          <p14:tracePt t="217776" x="1701800" y="5689600"/>
          <p14:tracePt t="217792" x="1689100" y="5676900"/>
          <p14:tracePt t="217809" x="1676400" y="5670550"/>
          <p14:tracePt t="217826" x="1657350" y="5657850"/>
          <p14:tracePt t="217842" x="1651000" y="5651500"/>
          <p14:tracePt t="217859" x="1638300" y="5632450"/>
          <p14:tracePt t="217876" x="1619250" y="5619750"/>
          <p14:tracePt t="217892" x="1606550" y="5607050"/>
          <p14:tracePt t="217909" x="1581150" y="5594350"/>
          <p14:tracePt t="217926" x="1562100" y="5575300"/>
          <p14:tracePt t="217942" x="1543050" y="5537200"/>
          <p14:tracePt t="217959" x="1530350" y="5486400"/>
          <p14:tracePt t="217976" x="1530350" y="5435600"/>
          <p14:tracePt t="217992" x="1555750" y="5314950"/>
          <p14:tracePt t="218009" x="1587500" y="5232400"/>
          <p14:tracePt t="218026" x="1695450" y="5080000"/>
          <p14:tracePt t="218042" x="1771650" y="5003800"/>
          <p14:tracePt t="218059" x="1847850" y="4940300"/>
          <p14:tracePt t="218076" x="2063750" y="4857750"/>
          <p14:tracePt t="218092" x="2222500" y="4826000"/>
          <p14:tracePt t="218109" x="2438400" y="4806950"/>
          <p14:tracePt t="218126" x="2584450" y="4819650"/>
          <p14:tracePt t="218142" x="2724150" y="4838700"/>
          <p14:tracePt t="218159" x="2895600" y="4895850"/>
          <p14:tracePt t="218176" x="2940050" y="4921250"/>
          <p14:tracePt t="218192" x="2990850" y="4972050"/>
          <p14:tracePt t="218209" x="3016250" y="5003800"/>
          <p14:tracePt t="218226" x="3041650" y="5048250"/>
          <p14:tracePt t="218242" x="3048000" y="5105400"/>
          <p14:tracePt t="218259" x="3048000" y="5143500"/>
          <p14:tracePt t="218276" x="3028950" y="5187950"/>
          <p14:tracePt t="218292" x="3016250" y="5213350"/>
          <p14:tracePt t="218309" x="3003550" y="5232400"/>
          <p14:tracePt t="218326" x="2990850" y="5257800"/>
          <p14:tracePt t="218342" x="2978150" y="5270500"/>
          <p14:tracePt t="218359" x="2959100" y="5289550"/>
          <p14:tracePt t="218376" x="2946400" y="5302250"/>
          <p14:tracePt t="218392" x="2940050" y="5314950"/>
          <p14:tracePt t="218409" x="2914650" y="5340350"/>
          <p14:tracePt t="218426" x="2889250" y="5365750"/>
          <p14:tracePt t="218442" x="2819400" y="5422900"/>
          <p14:tracePt t="218459" x="2762250" y="5467350"/>
          <p14:tracePt t="218476" x="2686050" y="5518150"/>
          <p14:tracePt t="218492" x="2571750" y="5594350"/>
          <p14:tracePt t="218509" x="2489200" y="5626100"/>
          <p14:tracePt t="218526" x="2324100" y="5670550"/>
          <p14:tracePt t="218542" x="2184400" y="5702300"/>
          <p14:tracePt t="218559" x="2051050" y="5727700"/>
          <p14:tracePt t="218576" x="1879600" y="5759450"/>
          <p14:tracePt t="218592" x="1771650" y="5765800"/>
          <p14:tracePt t="218609" x="1651000" y="5778500"/>
          <p14:tracePt t="218626" x="1600200" y="5778500"/>
          <p14:tracePt t="218642" x="1555750" y="5765800"/>
          <p14:tracePt t="218659" x="1517650" y="5740400"/>
          <p14:tracePt t="218676" x="1492250" y="5727700"/>
          <p14:tracePt t="218692" x="1466850" y="5683250"/>
          <p14:tracePt t="218709" x="1441450" y="5664200"/>
          <p14:tracePt t="218726" x="1435100" y="5632450"/>
          <p14:tracePt t="218742" x="1409700" y="5594350"/>
          <p14:tracePt t="218759" x="1397000" y="5556250"/>
          <p14:tracePt t="218776" x="1384300" y="5511800"/>
          <p14:tracePt t="218792" x="1377950" y="5486400"/>
          <p14:tracePt t="218809" x="1377950" y="5441950"/>
          <p14:tracePt t="218826" x="1377950" y="5384800"/>
          <p14:tracePt t="218842" x="1377950" y="5346700"/>
          <p14:tracePt t="218859" x="1377950" y="5276850"/>
          <p14:tracePt t="218876" x="1377950" y="5245100"/>
          <p14:tracePt t="218892" x="1384300" y="5213350"/>
          <p14:tracePt t="218909" x="1409700" y="5181600"/>
          <p14:tracePt t="218926" x="1428750" y="5156200"/>
          <p14:tracePt t="218942" x="1460500" y="5143500"/>
          <p14:tracePt t="218963" x="1492250" y="5143500"/>
          <p14:tracePt t="218976" x="1498600" y="5143500"/>
          <p14:tracePt t="218992" x="1524000" y="5175250"/>
          <p14:tracePt t="219009" x="1530350" y="5207000"/>
          <p14:tracePt t="219026" x="1536700" y="5270500"/>
          <p14:tracePt t="219042" x="1536700" y="5308600"/>
          <p14:tracePt t="219059" x="1524000" y="5334000"/>
          <p14:tracePt t="219076" x="1504950" y="5359400"/>
          <p14:tracePt t="219092" x="1485900" y="5378450"/>
          <p14:tracePt t="219109" x="1460500" y="5397500"/>
          <p14:tracePt t="219126" x="1435100" y="5403850"/>
          <p14:tracePt t="219142" x="1416050" y="5403850"/>
          <p14:tracePt t="219159" x="1377950" y="5403850"/>
          <p14:tracePt t="219176" x="1352550" y="5384800"/>
          <p14:tracePt t="219192" x="1320800" y="5359400"/>
          <p14:tracePt t="219209" x="1308100" y="5308600"/>
          <p14:tracePt t="219226" x="1301750" y="5238750"/>
          <p14:tracePt t="219242" x="1308100" y="5130800"/>
          <p14:tracePt t="219259" x="1339850" y="5054600"/>
          <p14:tracePt t="219276" x="1384300" y="4965700"/>
          <p14:tracePt t="219292" x="1435100" y="4921250"/>
          <p14:tracePt t="219309" x="1498600" y="4870450"/>
          <p14:tracePt t="219326" x="1619250" y="4819650"/>
          <p14:tracePt t="219342" x="1708150" y="4794250"/>
          <p14:tracePt t="219359" x="1879600" y="4794250"/>
          <p14:tracePt t="219376" x="1974850" y="4838700"/>
          <p14:tracePt t="219392" x="2044700" y="4883150"/>
          <p14:tracePt t="219409" x="2146300" y="4978400"/>
          <p14:tracePt t="219426" x="2184400" y="5080000"/>
          <p14:tracePt t="219443" x="2209800" y="5232400"/>
          <p14:tracePt t="219459" x="2203450" y="5321300"/>
          <p14:tracePt t="219476" x="2178050" y="5403850"/>
          <p14:tracePt t="219492" x="2133600" y="5492750"/>
          <p14:tracePt t="219509" x="2082800" y="5549900"/>
          <p14:tracePt t="219526" x="2032000" y="5588000"/>
          <p14:tracePt t="219542" x="1917700" y="5645150"/>
          <p14:tracePt t="219559" x="1847850" y="5670550"/>
          <p14:tracePt t="219576" x="1758950" y="5676900"/>
          <p14:tracePt t="219592" x="1708150" y="5676900"/>
          <p14:tracePt t="219609" x="1676400" y="5670550"/>
          <p14:tracePt t="219626" x="1644650" y="5651500"/>
          <p14:tracePt t="219642" x="1612900" y="5638800"/>
          <p14:tracePt t="219659" x="1587500" y="5613400"/>
          <p14:tracePt t="219676" x="1574800" y="5594350"/>
          <p14:tracePt t="219692" x="1555750" y="5581650"/>
          <p14:tracePt t="219709" x="1549400" y="5568950"/>
          <p14:tracePt t="219726" x="1536700" y="5549900"/>
          <p14:tracePt t="219742" x="1530350" y="5518150"/>
          <p14:tracePt t="219759" x="1530350" y="5492750"/>
          <p14:tracePt t="219776" x="1530350" y="5473700"/>
          <p14:tracePt t="219792" x="1536700" y="5435600"/>
          <p14:tracePt t="219809" x="1549400" y="5403850"/>
          <p14:tracePt t="219826" x="1587500" y="5359400"/>
          <p14:tracePt t="219842" x="1644650" y="5327650"/>
          <p14:tracePt t="219859" x="1727200" y="5295900"/>
          <p14:tracePt t="219876" x="1847850" y="5283200"/>
          <p14:tracePt t="219892" x="1949450" y="5289550"/>
          <p14:tracePt t="219909" x="2095500" y="5346700"/>
          <p14:tracePt t="219926" x="2197100" y="5403850"/>
          <p14:tracePt t="219942" x="2286000" y="5473700"/>
          <p14:tracePt t="219944" x="2324100" y="5505450"/>
          <p14:tracePt t="219959" x="2387600" y="5556250"/>
          <p14:tracePt t="219976" x="2432050" y="5594350"/>
          <p14:tracePt t="219992" x="2451100" y="5619750"/>
          <p14:tracePt t="220009" x="2457450" y="5626100"/>
          <p14:tracePt t="220097" x="2463800" y="5626100"/>
          <p14:tracePt t="220104" x="2470150" y="5626100"/>
          <p14:tracePt t="220125" x="2476500" y="5613400"/>
          <p14:tracePt t="220132" x="2482850" y="5607050"/>
          <p14:tracePt t="220142" x="2489200" y="5594350"/>
          <p14:tracePt t="220159" x="2540000" y="5530850"/>
          <p14:tracePt t="220176" x="2584450" y="5454650"/>
          <p14:tracePt t="220193" x="2628900" y="5372100"/>
          <p14:tracePt t="220209" x="2711450" y="5257800"/>
          <p14:tracePt t="220226" x="2768600" y="5213350"/>
          <p14:tracePt t="220243" x="2863850" y="5156200"/>
          <p14:tracePt t="220259" x="2933700" y="5124450"/>
          <p14:tracePt t="220276" x="2990850" y="5111750"/>
          <p14:tracePt t="220292" x="3054350" y="5092700"/>
          <p14:tracePt t="220309" x="3079750" y="5092700"/>
          <p14:tracePt t="220326" x="3098800" y="5092700"/>
          <p14:tracePt t="220342" x="3130550" y="5086350"/>
          <p14:tracePt t="220359" x="3155950" y="5086350"/>
          <p14:tracePt t="220376" x="3213100" y="5086350"/>
          <p14:tracePt t="220392" x="3238500" y="5086350"/>
          <p14:tracePt t="220409" x="3295650" y="5099050"/>
          <p14:tracePt t="220426" x="3333750" y="5105400"/>
          <p14:tracePt t="220442" x="3359150" y="5118100"/>
          <p14:tracePt t="220459" x="3403600" y="5137150"/>
          <p14:tracePt t="220476" x="3429000" y="5149850"/>
          <p14:tracePt t="220493" x="3454400" y="5168900"/>
          <p14:tracePt t="220509" x="3492500" y="5200650"/>
          <p14:tracePt t="220526" x="3505200" y="5238750"/>
          <p14:tracePt t="220542" x="3517900" y="5295900"/>
          <p14:tracePt t="220559" x="3517900" y="5327650"/>
          <p14:tracePt t="220576" x="3517900" y="5346700"/>
          <p14:tracePt t="220592" x="3517900" y="5365750"/>
          <p14:tracePt t="220806" x="3517900" y="5353050"/>
          <p14:tracePt t="220813" x="3530600" y="5334000"/>
          <p14:tracePt t="220826" x="3543300" y="5321300"/>
          <p14:tracePt t="220842" x="3606800" y="5283200"/>
          <p14:tracePt t="220859" x="3670300" y="5270500"/>
          <p14:tracePt t="220876" x="3784600" y="5270500"/>
          <p14:tracePt t="220893" x="3873500" y="5289550"/>
          <p14:tracePt t="220926" x="4076700" y="5391150"/>
          <p14:tracePt t="220959" x="4184650" y="5473700"/>
          <p14:tracePt t="220992" x="4197350" y="5492750"/>
          <p14:tracePt t="221009" x="4197350" y="5499100"/>
          <p14:tracePt t="221035" x="4191000" y="5499100"/>
          <p14:tracePt t="221049" x="4191000" y="5505450"/>
          <p14:tracePt t="221059" x="4171950" y="5511800"/>
          <p14:tracePt t="221076" x="4146550" y="5524500"/>
          <p14:tracePt t="221092" x="4083050" y="5556250"/>
          <p14:tracePt t="221109" x="4032250" y="5575300"/>
          <p14:tracePt t="221126" x="3949700" y="5600700"/>
          <p14:tracePt t="221142" x="3892550" y="5613400"/>
          <p14:tracePt t="221159" x="3810000" y="5638800"/>
          <p14:tracePt t="221176" x="3657600" y="5670550"/>
          <p14:tracePt t="221193" x="3543300" y="5702300"/>
          <p14:tracePt t="221209" x="3359150" y="5746750"/>
          <p14:tracePt t="221226" x="3206750" y="5797550"/>
          <p14:tracePt t="221243" x="3054350" y="5854700"/>
          <p14:tracePt t="221259" x="2838450" y="5943600"/>
          <p14:tracePt t="221276" x="2673350" y="6013450"/>
          <p14:tracePt t="221292" x="2476500" y="6108700"/>
          <p14:tracePt t="221309" x="2349500" y="6172200"/>
          <p14:tracePt t="221326" x="2254250" y="6223000"/>
          <p14:tracePt t="221342" x="2165350" y="6261100"/>
          <p14:tracePt t="221359" x="2095500" y="6280150"/>
          <p14:tracePt t="221376" x="2019300" y="6305550"/>
          <p14:tracePt t="221392" x="1993900" y="6311900"/>
          <p14:tracePt t="221409" x="1968500" y="6318250"/>
          <p14:tracePt t="221426" x="1936750" y="6318250"/>
          <p14:tracePt t="221443" x="1924050" y="6318250"/>
          <p14:tracePt t="221460" x="1917700" y="6318250"/>
          <p14:tracePt t="221476" x="1911350" y="6318250"/>
          <p14:tracePt t="221501" x="1905000" y="6318250"/>
          <p14:tracePt t="221536" x="1905000" y="6305550"/>
          <p14:tracePt t="221543" x="1898650" y="6292850"/>
          <p14:tracePt t="221550" x="1892300" y="6280150"/>
          <p14:tracePt t="221559" x="1879600" y="6261100"/>
          <p14:tracePt t="221576" x="1860550" y="6191250"/>
          <p14:tracePt t="221593" x="1828800" y="6045200"/>
          <p14:tracePt t="221609" x="1828800" y="5930900"/>
          <p14:tracePt t="221626" x="1847850" y="5810250"/>
          <p14:tracePt t="221643" x="1905000" y="5613400"/>
          <p14:tracePt t="221659" x="1955800" y="5454650"/>
          <p14:tracePt t="221676" x="2038350" y="5257800"/>
          <p14:tracePt t="221692" x="2108200" y="5099050"/>
          <p14:tracePt t="221709" x="2228850" y="4845050"/>
          <p14:tracePt t="221726" x="2317750" y="4692650"/>
          <p14:tracePt t="221742" x="2393950" y="4527550"/>
          <p14:tracePt t="221759" x="2540000" y="4235450"/>
          <p14:tracePt t="221776" x="2673350" y="4038600"/>
          <p14:tracePt t="221793" x="2863850" y="3765550"/>
          <p14:tracePt t="221809" x="2971800" y="3606800"/>
          <p14:tracePt t="221826" x="3054350" y="3467100"/>
          <p14:tracePt t="221842" x="3162300" y="3308350"/>
          <p14:tracePt t="221859" x="3232150" y="3219450"/>
          <p14:tracePt t="221876" x="3289300" y="3143250"/>
          <p14:tracePt t="221892" x="3302000" y="3117850"/>
          <p14:tracePt t="221909" x="3308350" y="3111500"/>
          <p14:tracePt t="221926" x="3314700" y="3111500"/>
          <p14:tracePt t="221943" x="3314700" y="3124200"/>
          <p14:tracePt t="221960" x="3308350" y="3194050"/>
          <p14:tracePt t="221976" x="3270250" y="3308350"/>
          <p14:tracePt t="221993" x="3194050" y="3473450"/>
          <p14:tracePt t="222009" x="2984500" y="3841750"/>
          <p14:tracePt t="222026" x="2730500" y="4286250"/>
          <p14:tracePt t="222043" x="2501900" y="4667250"/>
          <p14:tracePt t="222059" x="2165350" y="5276850"/>
          <p14:tracePt t="222076" x="1974850" y="5670550"/>
          <p14:tracePt t="222093" x="1701800" y="6223000"/>
          <p14:tracePt t="222109" x="1600200" y="6464300"/>
          <p14:tracePt t="222126" x="1543050" y="6616700"/>
          <p14:tracePt t="222259" x="1619250" y="6337300"/>
          <p14:tracePt t="222266" x="1644650" y="6229350"/>
          <p14:tracePt t="222276" x="1695450" y="6070600"/>
          <p14:tracePt t="222293" x="1847850" y="5670550"/>
          <p14:tracePt t="222309" x="2032000" y="5156200"/>
          <p14:tracePt t="222326" x="2209800" y="4768850"/>
          <p14:tracePt t="222343" x="2501900" y="4248150"/>
          <p14:tracePt t="222359" x="2686050" y="3949700"/>
          <p14:tracePt t="222376" x="2819400" y="3733800"/>
          <p14:tracePt t="222393" x="2990850" y="3543300"/>
          <p14:tracePt t="222409" x="3079750" y="3467100"/>
          <p14:tracePt t="222426" x="3155950" y="3397250"/>
          <p14:tracePt t="222443" x="3187700" y="3371850"/>
          <p14:tracePt t="222459" x="3213100" y="3359150"/>
          <p14:tracePt t="222461" x="3219450" y="3359150"/>
          <p14:tracePt t="222476" x="3238500" y="3352800"/>
          <p14:tracePt t="222493" x="3244850" y="3352800"/>
          <p14:tracePt t="222509" x="3251200" y="3365500"/>
          <p14:tracePt t="222526" x="3257550" y="3378200"/>
          <p14:tracePt t="222543" x="3257550" y="3397250"/>
          <p14:tracePt t="222559" x="3257550" y="3460750"/>
          <p14:tracePt t="222576" x="3238500" y="3549650"/>
          <p14:tracePt t="222593" x="3187700" y="3759200"/>
          <p14:tracePt t="222609" x="3136900" y="3949700"/>
          <p14:tracePt t="222626" x="3073400" y="4184650"/>
          <p14:tracePt t="222643" x="2927350" y="4660900"/>
          <p14:tracePt t="222659" x="2800350" y="5073650"/>
          <p14:tracePt t="222676" x="2667000" y="5461000"/>
          <p14:tracePt t="222692" x="2578100" y="5651500"/>
          <p14:tracePt t="222709" x="2495550" y="5803900"/>
          <p14:tracePt t="222726" x="2400300" y="5956300"/>
          <p14:tracePt t="222743" x="2349500" y="6007100"/>
          <p14:tracePt t="222759" x="2305050" y="6026150"/>
          <p14:tracePt t="222776" x="2273300" y="6032500"/>
          <p14:tracePt t="222793" x="2216150" y="6013450"/>
          <p14:tracePt t="222809" x="2114550" y="5911850"/>
          <p14:tracePt t="224593" x="2114550" y="5905500"/>
          <p14:tracePt t="224600" x="2114550" y="5899150"/>
          <p14:tracePt t="224609" x="2114550" y="5892800"/>
          <p14:tracePt t="224626" x="2114550" y="5873750"/>
          <p14:tracePt t="224643" x="2114550" y="5810250"/>
          <p14:tracePt t="224659" x="2114550" y="5715000"/>
          <p14:tracePt t="224676" x="2178050" y="5467350"/>
          <p14:tracePt t="224710" x="2317750" y="5067300"/>
          <p14:tracePt t="224743" x="2597150" y="4533900"/>
          <p14:tracePt t="224776" x="2997200" y="3994150"/>
          <p14:tracePt t="224793" x="3136900" y="3854450"/>
          <p14:tracePt t="224809" x="3352800" y="3670300"/>
          <p14:tracePt t="224826" x="3492500" y="3575050"/>
          <p14:tracePt t="224843" x="3644900" y="3473450"/>
          <p14:tracePt t="224859" x="3879850" y="3333750"/>
          <p14:tracePt t="224876" x="4025900" y="3263900"/>
          <p14:tracePt t="224893" x="4248150" y="3206750"/>
          <p14:tracePt t="224909" x="4356100" y="3181350"/>
          <p14:tracePt t="224926" x="4445000" y="3175000"/>
          <p14:tracePt t="224943" x="4597400" y="3194050"/>
          <p14:tracePt t="224959" x="4711700" y="3238500"/>
          <p14:tracePt t="224976" x="4870450" y="3340100"/>
          <p14:tracePt t="224993" x="4991100" y="3422650"/>
          <p14:tracePt t="225010" x="5118100" y="3556000"/>
          <p14:tracePt t="225026" x="5168900" y="3632200"/>
          <p14:tracePt t="225043" x="5194300" y="3676650"/>
          <p14:tracePt t="225059" x="5200650" y="3733800"/>
          <p14:tracePt t="225076" x="5175250" y="3771900"/>
          <p14:tracePt t="225093" x="5060950" y="3867150"/>
          <p14:tracePt t="225109" x="4946650" y="3943350"/>
          <p14:tracePt t="225126" x="4756150" y="4044950"/>
          <p14:tracePt t="225143" x="4318000" y="4184650"/>
          <p14:tracePt t="225159" x="3962400" y="4254500"/>
          <p14:tracePt t="225177" x="3511550" y="4318000"/>
          <p14:tracePt t="225193" x="3263900" y="4324350"/>
          <p14:tracePt t="225209" x="3073400" y="4324350"/>
          <p14:tracePt t="225226" x="2851150" y="4279900"/>
          <p14:tracePt t="225243" x="2743200" y="4241800"/>
          <p14:tracePt t="225260" x="2635250" y="4197350"/>
          <p14:tracePt t="225276" x="2514600" y="4102100"/>
          <p14:tracePt t="225293" x="2463800" y="4038600"/>
          <p14:tracePt t="225309" x="2419350" y="3930650"/>
          <p14:tracePt t="225326" x="2406650" y="3848100"/>
          <p14:tracePt t="225343" x="2406650" y="3765550"/>
          <p14:tracePt t="225359" x="2413000" y="3600450"/>
          <p14:tracePt t="225376" x="2444750" y="3492500"/>
          <p14:tracePt t="225393" x="2508250" y="3327400"/>
          <p14:tracePt t="225409" x="2584450" y="3225800"/>
          <p14:tracePt t="225426" x="2673350" y="3105150"/>
          <p14:tracePt t="225443" x="2819400" y="2940050"/>
          <p14:tracePt t="225459" x="2914650" y="2851150"/>
          <p14:tracePt t="225476" x="3035300" y="2781300"/>
          <p14:tracePt t="225493" x="3067050" y="2781300"/>
          <p14:tracePt t="225860" x="3048000" y="2762250"/>
          <p14:tracePt t="225867" x="3016250" y="2730500"/>
          <p14:tracePt t="225876" x="2990850" y="2705100"/>
          <p14:tracePt t="225893" x="2921000" y="2635250"/>
          <p14:tracePt t="225909" x="2819400" y="2482850"/>
          <p14:tracePt t="225926" x="2774950" y="2362200"/>
          <p14:tracePt t="225943" x="2762250" y="2228850"/>
          <p14:tracePt t="225945" x="2768600" y="2152650"/>
          <p14:tracePt t="225959" x="2825750" y="1981200"/>
          <p14:tracePt t="225976" x="2901950" y="1835150"/>
          <p14:tracePt t="226010" x="3194050" y="1498600"/>
          <p14:tracePt t="226043" x="3625850" y="1250950"/>
          <p14:tracePt t="226076" x="4025900" y="1225550"/>
          <p14:tracePt t="226093" x="4178300" y="1270000"/>
          <p14:tracePt t="226109" x="4298950" y="1346200"/>
          <p14:tracePt t="226126" x="4502150" y="1524000"/>
          <p14:tracePt t="226143" x="4603750" y="1663700"/>
          <p14:tracePt t="226159" x="4711700" y="1828800"/>
          <p14:tracePt t="226177" x="4730750" y="1949450"/>
          <p14:tracePt t="226193" x="4730750" y="2108200"/>
          <p14:tracePt t="226209" x="4705350" y="2190750"/>
          <p14:tracePt t="226226" x="4635500" y="2266950"/>
          <p14:tracePt t="226243" x="4495800" y="2368550"/>
          <p14:tracePt t="226259" x="4394200" y="2419350"/>
          <p14:tracePt t="226276" x="4260850" y="2463800"/>
          <p14:tracePt t="226293" x="4191000" y="2476500"/>
          <p14:tracePt t="226309" x="4121150" y="2476500"/>
          <p14:tracePt t="226326" x="4032250" y="2444750"/>
          <p14:tracePt t="226343" x="3987800" y="2413000"/>
          <p14:tracePt t="226359" x="3937000" y="2381250"/>
          <p14:tracePt t="226376" x="3892550" y="2343150"/>
          <p14:tracePt t="226393" x="3873500" y="2330450"/>
          <p14:tracePt t="226410" x="3860800" y="2311400"/>
          <p14:tracePt t="226426" x="3854450" y="2305050"/>
          <p14:tracePt t="226443" x="3848100" y="2298700"/>
          <p14:tracePt t="227095" x="3835400" y="2292350"/>
          <p14:tracePt t="227102" x="3816350" y="2292350"/>
          <p14:tracePt t="227109" x="3803650" y="2279650"/>
          <p14:tracePt t="227126" x="3765550" y="2260600"/>
          <p14:tracePt t="227143" x="3727450" y="2247900"/>
          <p14:tracePt t="227160" x="3683000" y="2216150"/>
          <p14:tracePt t="227176" x="3651250" y="2190750"/>
          <p14:tracePt t="227210" x="3632200" y="2101850"/>
          <p14:tracePt t="227243" x="3689350" y="1974850"/>
          <p14:tracePt t="227276" x="3854450" y="1822450"/>
          <p14:tracePt t="227293" x="3917950" y="1790700"/>
          <p14:tracePt t="227309" x="4006850" y="1752600"/>
          <p14:tracePt t="227326" x="4171950" y="1720850"/>
          <p14:tracePt t="227343" x="4273550" y="1720850"/>
          <p14:tracePt t="227359" x="4394200" y="1727200"/>
          <p14:tracePt t="227376" x="4445000" y="1758950"/>
          <p14:tracePt t="227393" x="4502150" y="1797050"/>
          <p14:tracePt t="227409" x="4578350" y="1892300"/>
          <p14:tracePt t="227426" x="4622800" y="1943100"/>
          <p14:tracePt t="227443" x="4654550" y="2012950"/>
          <p14:tracePt t="227459" x="4654550" y="2070100"/>
          <p14:tracePt t="227476" x="4654550" y="2108200"/>
          <p14:tracePt t="227493" x="4622800" y="2171700"/>
          <p14:tracePt t="227509" x="4603750" y="2190750"/>
          <p14:tracePt t="227526" x="4565650" y="2228850"/>
          <p14:tracePt t="227543" x="4527550" y="2247900"/>
          <p14:tracePt t="227559" x="4489450" y="2260600"/>
          <p14:tracePt t="227576" x="4438650" y="2273300"/>
          <p14:tracePt t="227593" x="4406900" y="2273300"/>
          <p14:tracePt t="227609" x="4362450" y="2279650"/>
          <p14:tracePt t="227626" x="4324350" y="2279650"/>
          <p14:tracePt t="227643" x="4305300" y="2279650"/>
          <p14:tracePt t="227659" x="4279900" y="2279650"/>
          <p14:tracePt t="227676" x="4273550" y="2279650"/>
          <p14:tracePt t="227693" x="4267200" y="2273300"/>
          <p14:tracePt t="228693" x="4254500" y="2273300"/>
          <p14:tracePt t="228700" x="4235450" y="2273300"/>
          <p14:tracePt t="228710" x="4210050" y="2279650"/>
          <p14:tracePt t="228727" x="4152900" y="2305050"/>
          <p14:tracePt t="228743" x="4108450" y="2317750"/>
          <p14:tracePt t="228760" x="4076700" y="2330450"/>
          <p14:tracePt t="228776" x="4019550" y="2362200"/>
          <p14:tracePt t="228793" x="3987800" y="2368550"/>
          <p14:tracePt t="228827" x="3854450" y="2432050"/>
          <p14:tracePt t="228860" x="3657600" y="2552700"/>
          <p14:tracePt t="228893" x="3536950" y="2660650"/>
          <p14:tracePt t="228910" x="3454400" y="2736850"/>
          <p14:tracePt t="228926" x="3403600" y="2781300"/>
          <p14:tracePt t="228943" x="3378200" y="2813050"/>
          <p14:tracePt t="228960" x="3371850" y="2819400"/>
          <p14:tracePt t="229006" x="3371850" y="2825750"/>
          <p14:tracePt t="229145" x="3371850" y="2819400"/>
          <p14:tracePt t="230431" x="3378200" y="2800350"/>
          <p14:tracePt t="230438" x="3397250" y="2787650"/>
          <p14:tracePt t="230446" x="3416300" y="2768600"/>
          <p14:tracePt t="230460" x="3454400" y="2724150"/>
          <p14:tracePt t="230476" x="3492500" y="2686050"/>
          <p14:tracePt t="230493" x="3581400" y="2590800"/>
          <p14:tracePt t="230510" x="3657600" y="2514600"/>
          <p14:tracePt t="230527" x="3733800" y="2444750"/>
          <p14:tracePt t="230560" x="3911600" y="2324100"/>
          <p14:tracePt t="230594" x="4057650" y="2235200"/>
          <p14:tracePt t="230627" x="4191000" y="2159000"/>
          <p14:tracePt t="230643" x="4229100" y="2139950"/>
          <p14:tracePt t="230660" x="4286250" y="2120900"/>
          <p14:tracePt t="230677" x="4311650" y="2108200"/>
          <p14:tracePt t="230693" x="4337050" y="2108200"/>
          <p14:tracePt t="230710" x="4343400" y="2108200"/>
          <p14:tracePt t="230727" x="4349750" y="2108200"/>
          <p14:tracePt t="230917" x="4318000" y="2082800"/>
          <p14:tracePt t="230924" x="4248150" y="2070100"/>
          <p14:tracePt t="230932" x="4197350" y="2044700"/>
          <p14:tracePt t="230943" x="4140200" y="2025650"/>
          <p14:tracePt t="230960" x="3981450" y="1993900"/>
          <p14:tracePt t="230977" x="3873500" y="1987550"/>
          <p14:tracePt t="230994" x="3733800" y="1987550"/>
          <p14:tracePt t="231010" x="3606800" y="2012950"/>
          <p14:tracePt t="231026" x="3473450" y="2038350"/>
          <p14:tracePt t="231043" x="3276600" y="2101850"/>
          <p14:tracePt t="231060" x="3168650" y="2152650"/>
          <p14:tracePt t="231077" x="3035300" y="2254250"/>
          <p14:tracePt t="231093" x="2959100" y="2330450"/>
          <p14:tracePt t="231110" x="2895600" y="2406650"/>
          <p14:tracePt t="231127" x="2813050" y="2514600"/>
          <p14:tracePt t="231143" x="2768600" y="2597150"/>
          <p14:tracePt t="231160" x="2730500" y="2755900"/>
          <p14:tracePt t="231177" x="2705100" y="2882900"/>
          <p14:tracePt t="231193" x="2698750" y="3009900"/>
          <p14:tracePt t="231210" x="2698750" y="3282950"/>
          <p14:tracePt t="231227" x="2698750" y="3454400"/>
          <p14:tracePt t="231244" x="2717800" y="3771900"/>
          <p14:tracePt t="231260" x="2743200" y="3981450"/>
          <p14:tracePt t="231277" x="2787650" y="4203700"/>
          <p14:tracePt t="231293" x="2870200" y="4495800"/>
          <p14:tracePt t="231310" x="2927350" y="4654550"/>
          <p14:tracePt t="231327" x="2978150" y="4762500"/>
          <p14:tracePt t="231343" x="3022600" y="4838700"/>
          <p14:tracePt t="231360" x="3041650" y="4870450"/>
          <p14:tracePt t="231376" x="3067050" y="4895850"/>
          <p14:tracePt t="231393" x="3079750" y="4908550"/>
          <p14:tracePt t="231427" x="3086100" y="4914900"/>
          <p14:tracePt t="231474" x="3092450" y="4914900"/>
          <p14:tracePt t="231696" x="3086100" y="4914900"/>
          <p14:tracePt t="232009" x="3073400" y="4914900"/>
          <p14:tracePt t="232016" x="3067050" y="4914900"/>
          <p14:tracePt t="232027" x="3048000" y="4908550"/>
          <p14:tracePt t="232043" x="2952750" y="4902200"/>
          <p14:tracePt t="232077" x="2774950" y="4857750"/>
          <p14:tracePt t="232110" x="2609850" y="4800600"/>
          <p14:tracePt t="232143" x="2463800" y="4679950"/>
          <p14:tracePt t="232160" x="2406650" y="4572000"/>
          <p14:tracePt t="232177" x="2349500" y="4343400"/>
          <p14:tracePt t="232193" x="2343150" y="4133850"/>
          <p14:tracePt t="232210" x="2413000" y="3689350"/>
          <p14:tracePt t="232227" x="2520950" y="3302000"/>
          <p14:tracePt t="232244" x="2705100" y="2851150"/>
          <p14:tracePt t="232260" x="3086100" y="2159000"/>
          <p14:tracePt t="232277" x="3371850" y="1765300"/>
          <p14:tracePt t="232294" x="3670300" y="1403350"/>
          <p14:tracePt t="232310" x="4070350" y="996950"/>
          <p14:tracePt t="232327" x="4235450" y="844550"/>
          <p14:tracePt t="232343" x="4413250" y="685800"/>
          <p14:tracePt t="232360" x="4483100" y="609600"/>
          <p14:tracePt t="232378" x="4565650" y="539750"/>
          <p14:tracePt t="232393" x="4597400" y="520700"/>
          <p14:tracePt t="232410" x="4610100" y="514350"/>
          <p14:tracePt t="232427" x="4622800" y="501650"/>
          <p14:tracePt t="232544" x="4616450" y="501650"/>
          <p14:tracePt t="232559" x="4610100" y="508000"/>
          <p14:tracePt t="232564" x="4597400" y="514350"/>
          <p14:tracePt t="232576" x="4578350" y="527050"/>
          <p14:tracePt t="232593" x="4495800" y="596900"/>
          <p14:tracePt t="232610" x="4419600" y="660400"/>
          <p14:tracePt t="232627" x="4267200" y="755650"/>
          <p14:tracePt t="232644" x="4178300" y="800100"/>
          <p14:tracePt t="232660" x="4114800" y="838200"/>
          <p14:tracePt t="232676" x="4057650" y="863600"/>
          <p14:tracePt t="232693" x="4025900" y="869950"/>
          <p14:tracePt t="232710" x="3987800" y="882650"/>
          <p14:tracePt t="232727" x="3968750" y="901700"/>
          <p14:tracePt t="232744" x="3943350" y="920750"/>
          <p14:tracePt t="232760" x="3924300" y="946150"/>
          <p14:tracePt t="232777" x="3905250" y="965200"/>
          <p14:tracePt t="232794" x="3892550" y="990600"/>
          <p14:tracePt t="232810" x="3886200" y="996950"/>
          <p14:tracePt t="232827" x="3886200" y="1003300"/>
          <p14:tracePt t="232843" x="3886200" y="1028700"/>
          <p14:tracePt t="232860" x="3905250" y="1047750"/>
          <p14:tracePt t="232878" x="3949700" y="1092200"/>
          <p14:tracePt t="232893" x="4000500" y="1123950"/>
          <p14:tracePt t="232910" x="4064000" y="1155700"/>
          <p14:tracePt t="232927" x="4248150" y="1238250"/>
          <p14:tracePt t="232943" x="4349750" y="1276350"/>
          <p14:tracePt t="232960" x="4425950" y="1295400"/>
          <p14:tracePt t="232977" x="4514850" y="1314450"/>
          <p14:tracePt t="232993" x="4559300" y="1320800"/>
          <p14:tracePt t="233010" x="4610100" y="1333500"/>
          <p14:tracePt t="233027" x="4635500" y="1333500"/>
          <p14:tracePt t="233060" x="4641850" y="1333500"/>
          <p14:tracePt t="233135" x="4648200" y="1333500"/>
          <p14:tracePt t="233162" x="4654550" y="1327150"/>
          <p14:tracePt t="233170" x="4667250" y="1314450"/>
          <p14:tracePt t="233177" x="4686300" y="1301750"/>
          <p14:tracePt t="233194" x="4743450" y="1238250"/>
          <p14:tracePt t="233210" x="4819650" y="1162050"/>
          <p14:tracePt t="233227" x="4978400" y="1041400"/>
          <p14:tracePt t="233244" x="5092700" y="971550"/>
          <p14:tracePt t="233260" x="5283200" y="901700"/>
          <p14:tracePt t="233277" x="5410200" y="889000"/>
          <p14:tracePt t="233293" x="5518150" y="889000"/>
          <p14:tracePt t="233310" x="5702300" y="933450"/>
          <p14:tracePt t="233327" x="5810250" y="984250"/>
          <p14:tracePt t="233343" x="5937250" y="1047750"/>
          <p14:tracePt t="233360" x="6013450" y="1111250"/>
          <p14:tracePt t="233377" x="6070600" y="1149350"/>
          <p14:tracePt t="233393" x="6134100" y="1212850"/>
          <p14:tracePt t="233410" x="6153150" y="1231900"/>
          <p14:tracePt t="233427" x="6165850" y="1244600"/>
          <p14:tracePt t="233490" x="6172200" y="1250950"/>
          <p14:tracePt t="233552" x="6172200" y="1257300"/>
          <p14:tracePt t="234087" x="6140450" y="1257300"/>
          <p14:tracePt t="234094" x="6096000" y="1257300"/>
          <p14:tracePt t="234101" x="6051550" y="1257300"/>
          <p14:tracePt t="234110" x="6007100" y="1257300"/>
          <p14:tracePt t="234127" x="5930900" y="1257300"/>
          <p14:tracePt t="234143" x="5835650" y="1257300"/>
          <p14:tracePt t="234161" x="5765800" y="1263650"/>
          <p14:tracePt t="234177" x="5632450" y="1282700"/>
          <p14:tracePt t="234210" x="5435600" y="1314450"/>
          <p14:tracePt t="234244" x="5238750" y="1358900"/>
          <p14:tracePt t="234277" x="5073650" y="1371600"/>
          <p14:tracePt t="234294" x="5003800" y="1377950"/>
          <p14:tracePt t="234310" x="4914900" y="1390650"/>
          <p14:tracePt t="234327" x="4864100" y="1397000"/>
          <p14:tracePt t="234343" x="4819650" y="1403350"/>
          <p14:tracePt t="234360" x="4768850" y="1416050"/>
          <p14:tracePt t="234377" x="4724400" y="1422400"/>
          <p14:tracePt t="234393" x="4673600" y="1422400"/>
          <p14:tracePt t="234410" x="4635500" y="1435100"/>
          <p14:tracePt t="234427" x="4597400" y="1447800"/>
          <p14:tracePt t="234444" x="4533900" y="1460500"/>
          <p14:tracePt t="234460" x="4483100" y="1473200"/>
          <p14:tracePt t="234462" x="4464050" y="1485900"/>
          <p14:tracePt t="234477" x="4425950" y="1498600"/>
          <p14:tracePt t="234494" x="4381500" y="1524000"/>
          <p14:tracePt t="234510" x="4330700" y="1543050"/>
          <p14:tracePt t="234527" x="4222750" y="1581150"/>
          <p14:tracePt t="234544" x="4152900" y="1612900"/>
          <p14:tracePt t="234560" x="4025900" y="1701800"/>
          <p14:tracePt t="234577" x="3962400" y="1758950"/>
          <p14:tracePt t="234593" x="3879850" y="1835150"/>
          <p14:tracePt t="234610" x="3746500" y="2025650"/>
          <p14:tracePt t="234627" x="3657600" y="2178050"/>
          <p14:tracePt t="234643" x="3543300" y="2463800"/>
          <p14:tracePt t="234660" x="3479800" y="2705100"/>
          <p14:tracePt t="234677" x="3435350" y="2927350"/>
          <p14:tracePt t="234693" x="3403600" y="3302000"/>
          <p14:tracePt t="234710" x="3403600" y="3517900"/>
          <p14:tracePt t="234727" x="3441700" y="3816350"/>
          <p14:tracePt t="234744" x="3479800" y="3981450"/>
          <p14:tracePt t="234760" x="3536950" y="4114800"/>
          <p14:tracePt t="234777" x="3632200" y="4267200"/>
          <p14:tracePt t="234794" x="3714750" y="4356100"/>
          <p14:tracePt t="234810" x="3835400" y="4470400"/>
          <p14:tracePt t="234827" x="3930650" y="4527550"/>
          <p14:tracePt t="234843" x="4057650" y="4578350"/>
          <p14:tracePt t="234860" x="4260850" y="4629150"/>
          <p14:tracePt t="234877" x="4381500" y="4654550"/>
          <p14:tracePt t="234894" x="4527550" y="4648200"/>
          <p14:tracePt t="234910" x="4629150" y="4616450"/>
          <p14:tracePt t="234927" x="4743450" y="4559300"/>
          <p14:tracePt t="234943" x="4914900" y="4419600"/>
          <p14:tracePt t="234960" x="5016500" y="4318000"/>
          <p14:tracePt t="234978" x="5137150" y="4165600"/>
          <p14:tracePt t="234994" x="5213350" y="4038600"/>
          <p14:tracePt t="235010" x="5270500" y="3905250"/>
          <p14:tracePt t="235027" x="5327650" y="3746500"/>
          <p14:tracePt t="235043" x="5340350" y="3670300"/>
          <p14:tracePt t="235060" x="5334000" y="3556000"/>
          <p14:tracePt t="235077" x="5295900" y="3460750"/>
          <p14:tracePt t="235094" x="5245100" y="3378200"/>
          <p14:tracePt t="235110" x="5149850" y="3257550"/>
          <p14:tracePt t="235127" x="5060950" y="3175000"/>
          <p14:tracePt t="235144" x="4921250" y="3086100"/>
          <p14:tracePt t="235160" x="4775200" y="3035300"/>
          <p14:tracePt t="235177" x="4635500" y="3009900"/>
          <p14:tracePt t="235193" x="4445000" y="3009900"/>
          <p14:tracePt t="235210" x="4305300" y="3028950"/>
          <p14:tracePt t="235227" x="4095750" y="3092450"/>
          <p14:tracePt t="235243" x="3994150" y="3136900"/>
          <p14:tracePt t="235260" x="3898900" y="3200400"/>
          <p14:tracePt t="235277" x="3784600" y="3321050"/>
          <p14:tracePt t="235294" x="3714750" y="3403600"/>
          <p14:tracePt t="235311" x="3644900" y="3505200"/>
          <p14:tracePt t="235327" x="3606800" y="3562350"/>
          <p14:tracePt t="235344" x="3587750" y="3594100"/>
          <p14:tracePt t="235360" x="3562350" y="3663950"/>
          <p14:tracePt t="235377" x="3549650" y="3708400"/>
          <p14:tracePt t="235393" x="3543300" y="3752850"/>
          <p14:tracePt t="235410" x="3536950" y="3822700"/>
          <p14:tracePt t="235427" x="3536950" y="3860800"/>
          <p14:tracePt t="235443" x="3536950" y="3905250"/>
          <p14:tracePt t="235460" x="3536950" y="3924300"/>
          <p14:tracePt t="235477" x="3536950" y="3937000"/>
          <p14:tracePt t="235494" x="3543300" y="3956050"/>
          <p14:tracePt t="235547" x="3549650" y="3956050"/>
          <p14:tracePt t="236132" x="3543300" y="3962400"/>
          <p14:tracePt t="236139" x="3543300" y="3987800"/>
          <p14:tracePt t="236147" x="3530600" y="4006850"/>
          <p14:tracePt t="236160" x="3511550" y="4057650"/>
          <p14:tracePt t="236177" x="3486150" y="4127500"/>
          <p14:tracePt t="236194" x="3460750" y="4197350"/>
          <p14:tracePt t="236211" x="3448050" y="4279900"/>
          <p14:tracePt t="236227" x="3435350" y="4330700"/>
          <p14:tracePt t="236260" x="3409950" y="4451350"/>
          <p14:tracePt t="236294" x="3397250" y="4584700"/>
          <p14:tracePt t="236327" x="3441700" y="4686300"/>
          <p14:tracePt t="236344" x="3473450" y="4724400"/>
          <p14:tracePt t="236361" x="3536950" y="4768850"/>
          <p14:tracePt t="236377" x="3594100" y="4800600"/>
          <p14:tracePt t="236394" x="3657600" y="4845050"/>
          <p14:tracePt t="236410" x="3771900" y="4889500"/>
          <p14:tracePt t="236427" x="3854450" y="4902200"/>
          <p14:tracePt t="236444" x="3981450" y="4902200"/>
          <p14:tracePt t="236460" x="4070350" y="4902200"/>
          <p14:tracePt t="236477" x="4159250" y="4895850"/>
          <p14:tracePt t="236479" x="4210050" y="4883150"/>
          <p14:tracePt t="236493" x="4324350" y="4851400"/>
          <p14:tracePt t="236510" x="4413250" y="4826000"/>
          <p14:tracePt t="236527" x="4514850" y="4768850"/>
          <p14:tracePt t="236544" x="4572000" y="4724400"/>
          <p14:tracePt t="236560" x="4616450" y="4679950"/>
          <p14:tracePt t="236577" x="4667250" y="4616450"/>
          <p14:tracePt t="236594" x="4692650" y="4552950"/>
          <p14:tracePt t="236611" x="4718050" y="4489450"/>
          <p14:tracePt t="236627" x="4730750" y="4445000"/>
          <p14:tracePt t="236644" x="4730750" y="4406900"/>
          <p14:tracePt t="236660" x="4724400" y="4356100"/>
          <p14:tracePt t="236677" x="4705350" y="4324350"/>
          <p14:tracePt t="236694" x="4667250" y="4267200"/>
          <p14:tracePt t="236710" x="4629150" y="4222750"/>
          <p14:tracePt t="236727" x="4572000" y="4171950"/>
          <p14:tracePt t="236743" x="4451350" y="4102100"/>
          <p14:tracePt t="236760" x="4324350" y="4057650"/>
          <p14:tracePt t="236777" x="4203700" y="4025900"/>
          <p14:tracePt t="236794" x="4032250" y="4000500"/>
          <p14:tracePt t="236810" x="3924300" y="4000500"/>
          <p14:tracePt t="236827" x="3727450" y="4025900"/>
          <p14:tracePt t="236844" x="3606800" y="4064000"/>
          <p14:tracePt t="236860" x="3517900" y="4089400"/>
          <p14:tracePt t="236877" x="3403600" y="4159250"/>
          <p14:tracePt t="236894" x="3327400" y="4210050"/>
          <p14:tracePt t="236910" x="3232150" y="4292600"/>
          <p14:tracePt t="236927" x="3175000" y="4349750"/>
          <p14:tracePt t="236943" x="3130550" y="4400550"/>
          <p14:tracePt t="236960" x="3086100" y="4476750"/>
          <p14:tracePt t="236977" x="3067050" y="4533900"/>
          <p14:tracePt t="236994" x="3048000" y="4622800"/>
          <p14:tracePt t="237010" x="3048000" y="4667250"/>
          <p14:tracePt t="237027" x="3048000" y="4718050"/>
          <p14:tracePt t="237044" x="3067050" y="4787900"/>
          <p14:tracePt t="237060" x="3092450" y="4819650"/>
          <p14:tracePt t="237077" x="3149600" y="4883150"/>
          <p14:tracePt t="237094" x="3213100" y="4933950"/>
          <p14:tracePt t="237110" x="3276600" y="4972050"/>
          <p14:tracePt t="237127" x="3371850" y="5035550"/>
          <p14:tracePt t="237143" x="3435350" y="5086350"/>
          <p14:tracePt t="237160" x="3536950" y="5143500"/>
          <p14:tracePt t="237177" x="3613150" y="5162550"/>
          <p14:tracePt t="237193" x="3702050" y="5175250"/>
          <p14:tracePt t="237210" x="3816350" y="5187950"/>
          <p14:tracePt t="237227" x="3879850" y="5181600"/>
          <p14:tracePt t="237244" x="3981450" y="5149850"/>
          <p14:tracePt t="237260" x="4044950" y="5118100"/>
          <p14:tracePt t="237277" x="4127500" y="5067300"/>
          <p14:tracePt t="237294" x="4222750" y="4991100"/>
          <p14:tracePt t="237310" x="4273550" y="4921250"/>
          <p14:tracePt t="237327" x="4318000" y="4851400"/>
          <p14:tracePt t="237344" x="4375150" y="4718050"/>
          <p14:tracePt t="237360" x="4394200" y="4559300"/>
          <p14:tracePt t="237377" x="4419600" y="4311650"/>
          <p14:tracePt t="237394" x="4419600" y="4102100"/>
          <p14:tracePt t="237410" x="4419600" y="3714750"/>
          <p14:tracePt t="237427" x="4406900" y="3454400"/>
          <p14:tracePt t="237444" x="4394200" y="3143250"/>
          <p14:tracePt t="237460" x="4387850" y="2768600"/>
          <p14:tracePt t="237477" x="4387850" y="2546350"/>
          <p14:tracePt t="237494" x="4387850" y="2292350"/>
          <p14:tracePt t="237510" x="4387850" y="2152650"/>
          <p14:tracePt t="237527" x="4387850" y="2057400"/>
          <p14:tracePt t="237544" x="4387850" y="1949450"/>
          <p14:tracePt t="237560" x="4381500" y="1905000"/>
          <p14:tracePt t="237578" x="4381500" y="1866900"/>
          <p14:tracePt t="237594" x="4375150" y="1854200"/>
          <p14:tracePt t="237610" x="4368800" y="1847850"/>
          <p14:tracePt t="237627" x="4368800" y="1841500"/>
          <p14:tracePt t="237682" x="4362450" y="1841500"/>
          <p14:tracePt t="237689" x="4349750" y="1841500"/>
          <p14:tracePt t="237696" x="4343400" y="1841500"/>
          <p14:tracePt t="237710" x="4298950" y="1828800"/>
          <p14:tracePt t="237727" x="4197350" y="1797050"/>
          <p14:tracePt t="237745" x="4057650" y="1714500"/>
          <p14:tracePt t="237760" x="3981450" y="1663700"/>
          <p14:tracePt t="237777" x="3937000" y="1625600"/>
          <p14:tracePt t="237793" x="3898900" y="1574800"/>
          <p14:tracePt t="237811" x="3892550" y="1555750"/>
          <p14:tracePt t="237827" x="3886200" y="1524000"/>
          <p14:tracePt t="237844" x="3898900" y="1498600"/>
          <p14:tracePt t="237860" x="3937000" y="1479550"/>
          <p14:tracePt t="237877" x="4076700" y="1409700"/>
          <p14:tracePt t="237894" x="4210050" y="1346200"/>
          <p14:tracePt t="237911" x="4419600" y="1282700"/>
          <p14:tracePt t="237927" x="4552950" y="1238250"/>
          <p14:tracePt t="237944" x="4699000" y="1200150"/>
          <p14:tracePt t="237960" x="4857750" y="1174750"/>
          <p14:tracePt t="237977" x="4940300" y="1162050"/>
          <p14:tracePt t="237994" x="5010150" y="1162050"/>
          <p14:tracePt t="238010" x="5029200" y="1162050"/>
          <p14:tracePt t="238027" x="5035550" y="1174750"/>
          <p14:tracePt t="238043" x="5029200" y="1212850"/>
          <p14:tracePt t="238060" x="4984750" y="1257300"/>
          <p14:tracePt t="238078" x="4870450" y="1365250"/>
          <p14:tracePt t="238094" x="4781550" y="1485900"/>
          <p14:tracePt t="238110" x="4635500" y="1625600"/>
          <p14:tracePt t="238127" x="4438650" y="1790700"/>
          <p14:tracePt t="238144" x="4318000" y="1860550"/>
          <p14:tracePt t="238160" x="4203700" y="1892300"/>
          <p14:tracePt t="238177" x="4051300" y="1924050"/>
          <p14:tracePt t="238193" x="3949700" y="1924050"/>
          <p14:tracePt t="238210" x="3778250" y="1898650"/>
          <p14:tracePt t="238227" x="3606800" y="1866900"/>
          <p14:tracePt t="238244" x="3409950" y="1822450"/>
          <p14:tracePt t="238260" x="3314700" y="1784350"/>
          <p14:tracePt t="238277" x="3225800" y="1758950"/>
          <p14:tracePt t="238293" x="3136900" y="1720850"/>
          <p14:tracePt t="238310" x="3117850" y="1708150"/>
          <p14:tracePt t="238327" x="3098800" y="1689100"/>
          <p14:tracePt t="238344" x="3117850" y="1663700"/>
          <p14:tracePt t="238360" x="3175000" y="1606550"/>
          <p14:tracePt t="238377" x="3314700" y="1530350"/>
          <p14:tracePt t="238394" x="3448050" y="1479550"/>
          <p14:tracePt t="238410" x="3638550" y="1454150"/>
          <p14:tracePt t="238427" x="3892550" y="1441450"/>
          <p14:tracePt t="238444" x="4076700" y="1466850"/>
          <p14:tracePt t="238460" x="4337050" y="1530350"/>
          <p14:tracePt t="238477" x="4483100" y="1612900"/>
          <p14:tracePt t="238494" x="4597400" y="1695450"/>
          <p14:tracePt t="238510" x="4756150" y="1841500"/>
          <p14:tracePt t="238527" x="4819650" y="1930400"/>
          <p14:tracePt t="238544" x="4889500" y="2076450"/>
          <p14:tracePt t="238560" x="4889500" y="2165350"/>
          <p14:tracePt t="238577" x="4857750" y="2241550"/>
          <p14:tracePt t="238594" x="4768850" y="2336800"/>
          <p14:tracePt t="238611" x="4679950" y="2381250"/>
          <p14:tracePt t="238627" x="4546600" y="2400300"/>
          <p14:tracePt t="238644" x="4432300" y="2349500"/>
          <p14:tracePt t="238660" x="4305300" y="2241550"/>
          <p14:tracePt t="238677" x="4152900" y="2044700"/>
          <p14:tracePt t="238694" x="4070350" y="1898650"/>
          <p14:tracePt t="238710" x="4000500" y="1644650"/>
          <p14:tracePt t="238727" x="3987800" y="1479550"/>
          <p14:tracePt t="238744" x="3994150" y="1333500"/>
          <p14:tracePt t="238760" x="4044950" y="1155700"/>
          <p14:tracePt t="238777" x="4089400" y="1060450"/>
          <p14:tracePt t="238794" x="4152900" y="971550"/>
          <p14:tracePt t="238810" x="4197350" y="933450"/>
          <p14:tracePt t="238827" x="4248150" y="927100"/>
          <p14:tracePt t="238843" x="4298950" y="920750"/>
          <p14:tracePt t="238861" x="4330700" y="920750"/>
          <p14:tracePt t="238877" x="4362450" y="933450"/>
          <p14:tracePt t="238894" x="4375150" y="952500"/>
          <p14:tracePt t="238911" x="4394200" y="971550"/>
          <p14:tracePt t="238927" x="4413250" y="996950"/>
          <p14:tracePt t="239226" x="4394200" y="1009650"/>
          <p14:tracePt t="239233" x="4368800" y="1022350"/>
          <p14:tracePt t="239243" x="4324350" y="1035050"/>
          <p14:tracePt t="239260" x="4241800" y="1066800"/>
          <p14:tracePt t="239277" x="4127500" y="1111250"/>
          <p14:tracePt t="239294" x="4051300" y="1117600"/>
          <p14:tracePt t="239310" x="3956050" y="1117600"/>
          <p14:tracePt t="239327" x="3905250" y="1098550"/>
          <p14:tracePt t="239344" x="3873500" y="1073150"/>
          <p14:tracePt t="239360" x="3829050" y="1003300"/>
          <p14:tracePt t="239377" x="3822700" y="939800"/>
          <p14:tracePt t="239393" x="3848100" y="781050"/>
          <p14:tracePt t="239411" x="3911600" y="660400"/>
          <p14:tracePt t="239427" x="4000500" y="520700"/>
          <p14:tracePt t="239444" x="4191000" y="323850"/>
          <p14:tracePt t="239461" x="4318000" y="228600"/>
          <p14:tracePt t="239477" x="4464050" y="158750"/>
          <p14:tracePt t="239478" x="4540250" y="146050"/>
          <p14:tracePt t="239494" x="4667250" y="127000"/>
          <p14:tracePt t="239510" x="4787900" y="120650"/>
          <p14:tracePt t="239527" x="4927600" y="171450"/>
          <p14:tracePt t="239544" x="4997450" y="254000"/>
          <p14:tracePt t="239560" x="5060950" y="400050"/>
          <p14:tracePt t="239577" x="5048250" y="501650"/>
          <p14:tracePt t="239594" x="5016500" y="603250"/>
          <p14:tracePt t="239610" x="4921250" y="742950"/>
          <p14:tracePt t="239627" x="4813300" y="850900"/>
          <p14:tracePt t="239644" x="4610100" y="1003300"/>
          <p14:tracePt t="239661" x="4483100" y="1073150"/>
          <p14:tracePt t="239677" x="4381500" y="1117600"/>
          <p14:tracePt t="239694" x="4273550" y="1143000"/>
          <p14:tracePt t="239710" x="4229100" y="1143000"/>
          <p14:tracePt t="239727" x="4165600" y="1111250"/>
          <p14:tracePt t="239744" x="4133850" y="1085850"/>
          <p14:tracePt t="239760" x="4121150" y="1060450"/>
          <p14:tracePt t="239777" x="4114800" y="1022350"/>
          <p14:tracePt t="239794" x="4121150" y="996950"/>
          <p14:tracePt t="239810" x="4140200" y="965200"/>
          <p14:tracePt t="239827" x="4165600" y="946150"/>
          <p14:tracePt t="239843" x="4178300" y="927100"/>
          <p14:tracePt t="239860" x="4216400" y="920750"/>
          <p14:tracePt t="239877" x="4248150" y="920750"/>
          <p14:tracePt t="239894" x="4292600" y="927100"/>
          <p14:tracePt t="239910" x="4324350" y="958850"/>
          <p14:tracePt t="239927" x="4375150" y="1028700"/>
          <p14:tracePt t="239944" x="4464050" y="1168400"/>
          <p14:tracePt t="239961" x="4521200" y="1314450"/>
          <p14:tracePt t="239963" x="4552950" y="1397000"/>
          <p14:tracePt t="239977" x="4610100" y="1606550"/>
          <p14:tracePt t="239994" x="4679950" y="1828800"/>
          <p14:tracePt t="240011" x="4743450" y="2070100"/>
          <p14:tracePt t="240027" x="4851400" y="2501900"/>
          <p14:tracePt t="240044" x="4927600" y="2762250"/>
          <p14:tracePt t="240061" x="5048250" y="3124200"/>
          <p14:tracePt t="240077" x="5124450" y="3302000"/>
          <p14:tracePt t="240094" x="5219700" y="3467100"/>
          <p14:tracePt t="240110" x="5346700" y="3651250"/>
          <p14:tracePt t="240127" x="5403850" y="3727450"/>
          <p14:tracePt t="240144" x="5461000" y="3810000"/>
          <p14:tracePt t="240161" x="5492750" y="3854450"/>
          <p14:tracePt t="240177" x="5518150" y="3905250"/>
          <p14:tracePt t="240194" x="5530850" y="3962400"/>
          <p14:tracePt t="240211" x="5537200" y="4006850"/>
          <p14:tracePt t="240227" x="5543550" y="4038600"/>
          <p14:tracePt t="240244" x="5543550" y="4051300"/>
          <p14:tracePt t="240260" x="5543550" y="40640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nb-NO" altLang="en-US" b="1" i="1" smtClean="0">
                <a:solidFill>
                  <a:srgbClr val="FFCC00"/>
                </a:solidFill>
              </a:rPr>
              <a:t>Information bias</a:t>
            </a:r>
            <a:endParaRPr lang="en-US" altLang="en-US" b="1" i="1" smtClean="0">
              <a:solidFill>
                <a:srgbClr val="FFCC00"/>
              </a:solidFill>
            </a:endParaRPr>
          </a:p>
        </p:txBody>
      </p:sp>
      <p:sp>
        <p:nvSpPr>
          <p:cNvPr id="7171" name="Rectangle 3"/>
          <p:cNvSpPr>
            <a:spLocks noGrp="1" noChangeArrowheads="1"/>
          </p:cNvSpPr>
          <p:nvPr>
            <p:ph type="body" idx="1"/>
          </p:nvPr>
        </p:nvSpPr>
        <p:spPr/>
        <p:txBody>
          <a:bodyPr/>
          <a:lstStyle/>
          <a:p>
            <a:pPr eaLnBrk="1" hangingPunct="1">
              <a:lnSpc>
                <a:spcPct val="90000"/>
              </a:lnSpc>
            </a:pPr>
            <a:r>
              <a:rPr lang="nb-NO" altLang="en-US" smtClean="0">
                <a:solidFill>
                  <a:srgbClr val="FFCC00"/>
                </a:solidFill>
              </a:rPr>
              <a:t>Definition:  </a:t>
            </a:r>
            <a:r>
              <a:rPr lang="nb-NO" altLang="en-US" smtClean="0">
                <a:solidFill>
                  <a:schemeClr val="bg1"/>
                </a:solidFill>
              </a:rPr>
              <a:t>is a systematic error that can occur because the information collected about or from study subjects is not exact.</a:t>
            </a:r>
          </a:p>
          <a:p>
            <a:pPr eaLnBrk="1" hangingPunct="1">
              <a:lnSpc>
                <a:spcPct val="90000"/>
              </a:lnSpc>
              <a:buFontTx/>
              <a:buNone/>
            </a:pPr>
            <a:endParaRPr lang="nb-NO" altLang="en-US" smtClean="0">
              <a:solidFill>
                <a:schemeClr val="bg1"/>
              </a:solidFill>
            </a:endParaRPr>
          </a:p>
          <a:p>
            <a:pPr eaLnBrk="1" hangingPunct="1">
              <a:lnSpc>
                <a:spcPct val="90000"/>
              </a:lnSpc>
              <a:buFontTx/>
              <a:buNone/>
            </a:pPr>
            <a:r>
              <a:rPr lang="nb-NO" altLang="en-US" smtClean="0">
                <a:solidFill>
                  <a:srgbClr val="FFCC00"/>
                </a:solidFill>
              </a:rPr>
              <a:t>Example</a:t>
            </a:r>
          </a:p>
          <a:p>
            <a:pPr eaLnBrk="1" hangingPunct="1">
              <a:lnSpc>
                <a:spcPct val="90000"/>
              </a:lnSpc>
              <a:buFontTx/>
              <a:buNone/>
            </a:pPr>
            <a:r>
              <a:rPr lang="nb-NO" altLang="en-US" smtClean="0">
                <a:solidFill>
                  <a:srgbClr val="FFCC00"/>
                </a:solidFill>
              </a:rPr>
              <a:t> </a:t>
            </a:r>
            <a:r>
              <a:rPr lang="nb-NO" altLang="en-US" smtClean="0">
                <a:solidFill>
                  <a:schemeClr val="bg1"/>
                </a:solidFill>
              </a:rPr>
              <a:t>- Recall bias (individuals with a disease/condition may remember prior events better than others)</a:t>
            </a:r>
          </a:p>
          <a:p>
            <a:pPr eaLnBrk="1" hangingPunct="1">
              <a:lnSpc>
                <a:spcPct val="90000"/>
              </a:lnSpc>
              <a:buFontTx/>
              <a:buNone/>
            </a:pPr>
            <a:r>
              <a:rPr lang="nb-NO" altLang="en-US" smtClean="0">
                <a:solidFill>
                  <a:schemeClr val="bg1"/>
                </a:solidFill>
              </a:rPr>
              <a:t> - Diagnostic bias (disease)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116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7170" grpId="0"/>
    </p:bldLst>
  </p:timing>
  <p:extLst>
    <p:ext uri="{3A86A75C-4F4B-4683-9AE1-C65F6400EC91}">
      <p14:laserTraceLst xmlns:p14="http://schemas.microsoft.com/office/powerpoint/2010/main">
        <p14:tracePtLst>
          <p14:tracePt t="4530" x="5537200" y="4038600"/>
          <p14:tracePt t="4537" x="5518150" y="4013200"/>
          <p14:tracePt t="4544" x="5492750" y="3968750"/>
          <p14:tracePt t="4554" x="5454650" y="3917950"/>
          <p14:tracePt t="4571" x="5365750" y="3803650"/>
          <p14:tracePt t="4588" x="5187950" y="3581400"/>
          <p14:tracePt t="4604" x="5035550" y="3384550"/>
          <p14:tracePt t="4638" x="4597400" y="2940050"/>
          <p14:tracePt t="4671" x="3892550" y="2393950"/>
          <p14:tracePt t="4704" x="3257550" y="1993900"/>
          <p14:tracePt t="4721" x="3073400" y="1885950"/>
          <p14:tracePt t="4738" x="2927350" y="1803400"/>
          <p14:tracePt t="4754" x="2762250" y="1682750"/>
          <p14:tracePt t="4771" x="2717800" y="1638300"/>
          <p14:tracePt t="4787" x="2686050" y="1562100"/>
          <p14:tracePt t="4804" x="2686050" y="1511300"/>
          <p14:tracePt t="4821" x="2711450" y="1454150"/>
          <p14:tracePt t="4838" x="2781300" y="1358900"/>
          <p14:tracePt t="4854" x="2844800" y="1276350"/>
          <p14:tracePt t="4871" x="2959100" y="1136650"/>
          <p14:tracePt t="4888" x="3035300" y="1041400"/>
          <p14:tracePt t="4904" x="3111500" y="946150"/>
          <p14:tracePt t="4921" x="3206750" y="831850"/>
          <p14:tracePt t="4938" x="3263900" y="774700"/>
          <p14:tracePt t="4954" x="3346450" y="711200"/>
          <p14:tracePt t="4971" x="3384550" y="685800"/>
          <p14:tracePt t="4988" x="3422650" y="666750"/>
          <p14:tracePt t="5004" x="3498850" y="628650"/>
          <p14:tracePt t="5021" x="3556000" y="609600"/>
          <p14:tracePt t="5037" x="3670300" y="590550"/>
          <p14:tracePt t="5054" x="3771900" y="577850"/>
          <p14:tracePt t="5071" x="3854450" y="571500"/>
          <p14:tracePt t="5087" x="3987800" y="565150"/>
          <p14:tracePt t="5104" x="4095750" y="577850"/>
          <p14:tracePt t="5121" x="4311650" y="615950"/>
          <p14:tracePt t="5138" x="4425950" y="647700"/>
          <p14:tracePt t="5154" x="4546600" y="692150"/>
          <p14:tracePt t="5171" x="4749800" y="762000"/>
          <p14:tracePt t="5187" x="4870450" y="793750"/>
          <p14:tracePt t="5204" x="4997450" y="806450"/>
          <p14:tracePt t="5221" x="5073650" y="806450"/>
          <p14:tracePt t="5238" x="5137150" y="812800"/>
          <p14:tracePt t="5254" x="5207000" y="825500"/>
          <p14:tracePt t="5271" x="5245100" y="825500"/>
          <p14:tracePt t="5287" x="5270500" y="831850"/>
          <p14:tracePt t="5304" x="5283200" y="831850"/>
          <p14:tracePt t="5321" x="5289550" y="831850"/>
          <p14:tracePt t="5414" x="5295900" y="831850"/>
          <p14:tracePt t="5851" x="5251450" y="831850"/>
          <p14:tracePt t="5858" x="5168900" y="831850"/>
          <p14:tracePt t="5865" x="5086350" y="831850"/>
          <p14:tracePt t="5873" x="4991100" y="825500"/>
          <p14:tracePt t="5888" x="4781550" y="825500"/>
          <p14:tracePt t="5904" x="4546600" y="831850"/>
          <p14:tracePt t="5921" x="4248150" y="844550"/>
          <p14:tracePt t="5954" x="3911600" y="869950"/>
          <p14:tracePt t="5988" x="3657600" y="901700"/>
          <p14:tracePt t="5990" x="3625850" y="901700"/>
          <p14:tracePt t="6021" x="3562350" y="914400"/>
          <p14:tracePt t="6037" x="3549650" y="914400"/>
          <p14:tracePt t="6054" x="3549650" y="920750"/>
          <p14:tracePt t="6071" x="3543300" y="920750"/>
          <p14:tracePt t="6122" x="3543300" y="927100"/>
          <p14:tracePt t="6150" x="3549650" y="933450"/>
          <p14:tracePt t="6157" x="3562350" y="939800"/>
          <p14:tracePt t="6164" x="3581400" y="946150"/>
          <p14:tracePt t="6172" x="3606800" y="958850"/>
          <p14:tracePt t="6188" x="3683000" y="977900"/>
          <p14:tracePt t="6204" x="3816350" y="1003300"/>
          <p14:tracePt t="6221" x="4013200" y="1047750"/>
          <p14:tracePt t="6237" x="4184650" y="1060450"/>
          <p14:tracePt t="6254" x="4457700" y="1085850"/>
          <p14:tracePt t="6271" x="4616450" y="1098550"/>
          <p14:tracePt t="6288" x="4794250" y="1104900"/>
          <p14:tracePt t="6304" x="5054600" y="1123950"/>
          <p14:tracePt t="6321" x="5181600" y="1136650"/>
          <p14:tracePt t="6337" x="5397500" y="1162050"/>
          <p14:tracePt t="6354" x="5537200" y="1174750"/>
          <p14:tracePt t="6371" x="5651500" y="1181100"/>
          <p14:tracePt t="6388" x="5803900" y="1200150"/>
          <p14:tracePt t="6404" x="5892800" y="1212850"/>
          <p14:tracePt t="6421" x="6051550" y="1244600"/>
          <p14:tracePt t="6438" x="6115050" y="1250950"/>
          <p14:tracePt t="6454" x="6159500" y="1250950"/>
          <p14:tracePt t="6471" x="6210300" y="1257300"/>
          <p14:tracePt t="6488" x="6223000" y="1257300"/>
          <p14:tracePt t="6489" x="6229350" y="1257300"/>
          <p14:tracePt t="6505" x="6235700" y="1257300"/>
          <p14:tracePt t="7087" x="6223000" y="1257300"/>
          <p14:tracePt t="7094" x="6197600" y="1238250"/>
          <p14:tracePt t="7105" x="6159500" y="1219200"/>
          <p14:tracePt t="7121" x="6096000" y="1193800"/>
          <p14:tracePt t="7138" x="5975350" y="1143000"/>
          <p14:tracePt t="7155" x="5924550" y="1123950"/>
          <p14:tracePt t="7171" x="5886450" y="1104900"/>
          <p14:tracePt t="7188" x="5873750" y="1098550"/>
          <p14:tracePt t="7254" x="5873750" y="1092200"/>
          <p14:tracePt t="7287" x="5930900" y="1092200"/>
          <p14:tracePt t="7304" x="6000750" y="1092200"/>
          <p14:tracePt t="7321" x="6045200" y="1104900"/>
          <p14:tracePt t="7337" x="6108700" y="1123950"/>
          <p14:tracePt t="7355" x="6146800" y="1136650"/>
          <p14:tracePt t="7371" x="6184900" y="1149350"/>
          <p14:tracePt t="7388" x="6216650" y="1149350"/>
          <p14:tracePt t="7405" x="6229350" y="1149350"/>
          <p14:tracePt t="7421" x="6248400" y="1149350"/>
          <p14:tracePt t="7438" x="6267450" y="1149350"/>
          <p14:tracePt t="7454" x="6292850" y="1143000"/>
          <p14:tracePt t="7471" x="6324600" y="1123950"/>
          <p14:tracePt t="7488" x="6343650" y="1111250"/>
          <p14:tracePt t="7490" x="6356350" y="1104900"/>
          <p14:tracePt t="7504" x="6362700" y="1092200"/>
          <p14:tracePt t="7521" x="6381750" y="1073150"/>
          <p14:tracePt t="7538" x="6394450" y="1047750"/>
          <p14:tracePt t="7554" x="6400800" y="990600"/>
          <p14:tracePt t="7571" x="6400800" y="939800"/>
          <p14:tracePt t="7587" x="6381750" y="844550"/>
          <p14:tracePt t="7605" x="6356350" y="774700"/>
          <p14:tracePt t="7621" x="6318250" y="692150"/>
          <p14:tracePt t="7638" x="6216650" y="584200"/>
          <p14:tracePt t="7654" x="6140450" y="533400"/>
          <p14:tracePt t="7671" x="6032500" y="463550"/>
          <p14:tracePt t="7687" x="5949950" y="425450"/>
          <p14:tracePt t="7704" x="5835650" y="393700"/>
          <p14:tracePt t="7721" x="5676900" y="393700"/>
          <p14:tracePt t="7738" x="5588000" y="412750"/>
          <p14:tracePt t="7754" x="5524500" y="431800"/>
          <p14:tracePt t="7771" x="5473700" y="463550"/>
          <p14:tracePt t="7788" x="5441950" y="488950"/>
          <p14:tracePt t="7804" x="5422900" y="527050"/>
          <p14:tracePt t="7821" x="5416550" y="546100"/>
          <p14:tracePt t="7838" x="5416550" y="577850"/>
          <p14:tracePt t="7855" x="5422900" y="615950"/>
          <p14:tracePt t="7871" x="5441950" y="660400"/>
          <p14:tracePt t="7888" x="5473700" y="730250"/>
          <p14:tracePt t="7904" x="5505450" y="793750"/>
          <p14:tracePt t="7921" x="5588000" y="889000"/>
          <p14:tracePt t="7938" x="5645150" y="933450"/>
          <p14:tracePt t="7954" x="5727700" y="996950"/>
          <p14:tracePt t="7971" x="5848350" y="1073150"/>
          <p14:tracePt t="7988" x="5924550" y="1130300"/>
          <p14:tracePt t="8004" x="6013450" y="1181100"/>
          <p14:tracePt t="8021" x="6064250" y="1200150"/>
          <p14:tracePt t="8038" x="6115050" y="1225550"/>
          <p14:tracePt t="8054" x="6216650" y="1231900"/>
          <p14:tracePt t="8071" x="6273800" y="1231900"/>
          <p14:tracePt t="8088" x="6343650" y="1212850"/>
          <p14:tracePt t="8105" x="6375400" y="1200150"/>
          <p14:tracePt t="8121" x="6400800" y="1181100"/>
          <p14:tracePt t="8138" x="6413500" y="1136650"/>
          <p14:tracePt t="8155" x="6419850" y="1104900"/>
          <p14:tracePt t="8172" x="6419850" y="1060450"/>
          <p14:tracePt t="8188" x="6413500" y="1028700"/>
          <p14:tracePt t="8205" x="6381750" y="1003300"/>
          <p14:tracePt t="8221" x="6286500" y="939800"/>
          <p14:tracePt t="8238" x="6184900" y="882650"/>
          <p14:tracePt t="8255" x="6038850" y="844550"/>
          <p14:tracePt t="8271" x="5937250" y="838200"/>
          <p14:tracePt t="8288" x="5861050" y="838200"/>
          <p14:tracePt t="8304" x="5746750" y="857250"/>
          <p14:tracePt t="8321" x="5695950" y="882650"/>
          <p14:tracePt t="8338" x="5645150" y="920750"/>
          <p14:tracePt t="8354" x="5619750" y="939800"/>
          <p14:tracePt t="8371" x="5600700" y="965200"/>
          <p14:tracePt t="8388" x="5581650" y="996950"/>
          <p14:tracePt t="8405" x="5575300" y="1022350"/>
          <p14:tracePt t="8421" x="5568950" y="1054100"/>
          <p14:tracePt t="8438" x="5568950" y="1073150"/>
          <p14:tracePt t="8455" x="5562600" y="1085850"/>
          <p14:tracePt t="8471" x="5562600" y="1098550"/>
          <p14:tracePt t="8487" x="5556250" y="1098550"/>
          <p14:tracePt t="8518" x="5549900" y="1098550"/>
          <p14:tracePt t="8567" x="5543550" y="1104900"/>
          <p14:tracePt t="8574" x="5537200" y="1104900"/>
          <p14:tracePt t="8581" x="5537200" y="1111250"/>
          <p14:tracePt t="8587" x="5524500" y="1111250"/>
          <p14:tracePt t="8605" x="5499100" y="1130300"/>
          <p14:tracePt t="8621" x="5454650" y="1149350"/>
          <p14:tracePt t="8638" x="5378450" y="1181100"/>
          <p14:tracePt t="8655" x="5321300" y="1193800"/>
          <p14:tracePt t="8671" x="5232400" y="1212850"/>
          <p14:tracePt t="8688" x="5200650" y="1212850"/>
          <p14:tracePt t="8704" x="5181600" y="1212850"/>
          <p14:tracePt t="8721" x="5175250" y="1212850"/>
          <p14:tracePt t="8738" x="5175250" y="1219200"/>
          <p14:tracePt t="8771" x="5175250" y="1212850"/>
          <p14:tracePt t="8787" x="5194300" y="1206500"/>
          <p14:tracePt t="8804" x="5251450" y="1181100"/>
          <p14:tracePt t="8821" x="5308600" y="1174750"/>
          <p14:tracePt t="8838" x="5403850" y="1162050"/>
          <p14:tracePt t="8855" x="5461000" y="1168400"/>
          <p14:tracePt t="8871" x="5511800" y="1181100"/>
          <p14:tracePt t="8888" x="5562600" y="1200150"/>
          <p14:tracePt t="8904" x="5588000" y="1200150"/>
          <p14:tracePt t="8921" x="5600700" y="1206500"/>
          <p14:tracePt t="8938" x="5607050" y="1206500"/>
          <p14:tracePt t="8971" x="5613400" y="1200150"/>
          <p14:tracePt t="8988" x="5626100" y="1174750"/>
          <p14:tracePt t="9004" x="5626100" y="1111250"/>
          <p14:tracePt t="9021" x="5619750" y="1060450"/>
          <p14:tracePt t="9038" x="5594350" y="1009650"/>
          <p14:tracePt t="9054" x="5562600" y="933450"/>
          <p14:tracePt t="9071" x="5524500" y="876300"/>
          <p14:tracePt t="9087" x="5454650" y="793750"/>
          <p14:tracePt t="9104" x="5397500" y="736600"/>
          <p14:tracePt t="9121" x="5321300" y="698500"/>
          <p14:tracePt t="9138" x="5194300" y="647700"/>
          <p14:tracePt t="9154" x="5099050" y="615950"/>
          <p14:tracePt t="9171" x="5003800" y="571500"/>
          <p14:tracePt t="9188" x="4946650" y="558800"/>
          <p14:tracePt t="9204" x="4876800" y="539750"/>
          <p14:tracePt t="9221" x="4730750" y="501650"/>
          <p14:tracePt t="9238" x="4616450" y="476250"/>
          <p14:tracePt t="9255" x="4445000" y="463550"/>
          <p14:tracePt t="9271" x="4305300" y="450850"/>
          <p14:tracePt t="9288" x="4146550" y="450850"/>
          <p14:tracePt t="9304" x="3943350" y="457200"/>
          <p14:tracePt t="9321" x="3803650" y="469900"/>
          <p14:tracePt t="9337" x="3587750" y="501650"/>
          <p14:tracePt t="9354" x="3448050" y="527050"/>
          <p14:tracePt t="9371" x="3327400" y="558800"/>
          <p14:tracePt t="9388" x="3155950" y="635000"/>
          <p14:tracePt t="9404" x="3041650" y="692150"/>
          <p14:tracePt t="9421" x="2927350" y="774700"/>
          <p14:tracePt t="9438" x="2870200" y="825500"/>
          <p14:tracePt t="9454" x="2844800" y="857250"/>
          <p14:tracePt t="9471" x="2813050" y="914400"/>
          <p14:tracePt t="9488" x="2800350" y="946150"/>
          <p14:tracePt t="9490" x="2800350" y="965200"/>
          <p14:tracePt t="9505" x="2787650" y="1009650"/>
          <p14:tracePt t="9521" x="2787650" y="1047750"/>
          <p14:tracePt t="9538" x="2787650" y="1092200"/>
          <p14:tracePt t="9554" x="2800350" y="1155700"/>
          <p14:tracePt t="9571" x="2813050" y="1181100"/>
          <p14:tracePt t="9588" x="2838450" y="1206500"/>
          <p14:tracePt t="9604" x="2857500" y="1219200"/>
          <p14:tracePt t="9621" x="2889250" y="1231900"/>
          <p14:tracePt t="9638" x="2940050" y="1244600"/>
          <p14:tracePt t="9654" x="2971800" y="1250950"/>
          <p14:tracePt t="9671" x="2997200" y="1250950"/>
          <p14:tracePt t="9688" x="3060700" y="1238250"/>
          <p14:tracePt t="9705" x="3117850" y="1187450"/>
          <p14:tracePt t="9721" x="3251200" y="1066800"/>
          <p14:tracePt t="9738" x="3384550" y="952500"/>
          <p14:tracePt t="9754" x="3606800" y="787400"/>
          <p14:tracePt t="9771" x="3727450" y="704850"/>
          <p14:tracePt t="9788" x="3835400" y="615950"/>
          <p14:tracePt t="9804" x="4070350" y="482600"/>
          <p14:tracePt t="9821" x="4229100" y="425450"/>
          <p14:tracePt t="9839" x="4489450" y="374650"/>
          <p14:tracePt t="9854" x="4667250" y="361950"/>
          <p14:tracePt t="9871" x="4838700" y="381000"/>
          <p14:tracePt t="9888" x="5048250" y="457200"/>
          <p14:tracePt t="9905" x="5168900" y="533400"/>
          <p14:tracePt t="9921" x="5340350" y="654050"/>
          <p14:tracePt t="9938" x="5429250" y="755650"/>
          <p14:tracePt t="9955" x="5505450" y="850900"/>
          <p14:tracePt t="9971" x="5568950" y="971550"/>
          <p14:tracePt t="9988" x="5594350" y="1041400"/>
          <p14:tracePt t="10004" x="5607050" y="1085850"/>
          <p14:tracePt t="10006" x="5607050" y="1098550"/>
          <p14:tracePt t="10021" x="5607050" y="1117600"/>
          <p14:tracePt t="10038" x="5607050" y="1123950"/>
          <p14:tracePt t="10054" x="5607050" y="1130300"/>
          <p14:tracePt t="10138" x="5607050" y="1136650"/>
          <p14:tracePt t="11409" x="5600700" y="1136650"/>
          <p14:tracePt t="12779" x="5600700" y="1143000"/>
          <p14:tracePt t="12841" x="5600700" y="1149350"/>
          <p14:tracePt t="28547" x="5607050" y="1149350"/>
          <p14:tracePt t="28567" x="5607050" y="1155700"/>
          <p14:tracePt t="28610" x="5600700" y="1162050"/>
          <p14:tracePt t="28616" x="5594350" y="1168400"/>
          <p14:tracePt t="28625" x="5588000" y="1168400"/>
          <p14:tracePt t="28639" x="5543550" y="1181100"/>
          <p14:tracePt t="28672" x="5295900" y="1206500"/>
          <p14:tracePt t="28705" x="4819650" y="1193800"/>
          <p14:tracePt t="28739" x="4254500" y="1168400"/>
          <p14:tracePt t="28755" x="3956050" y="1149350"/>
          <p14:tracePt t="28772" x="3810000" y="1143000"/>
          <p14:tracePt t="28789" x="3702050" y="1130300"/>
          <p14:tracePt t="28806" x="3606800" y="1117600"/>
          <p14:tracePt t="28822" x="3581400" y="1111250"/>
          <p14:tracePt t="28839" x="3568700" y="1111250"/>
          <p14:tracePt t="28985" x="3568700" y="1117600"/>
          <p14:tracePt t="29006" x="3575050" y="1123950"/>
          <p14:tracePt t="29013" x="3581400" y="1136650"/>
          <p14:tracePt t="29022" x="3587750" y="1149350"/>
          <p14:tracePt t="29039" x="3587750" y="1174750"/>
          <p14:tracePt t="29055" x="3606800" y="1212850"/>
          <p14:tracePt t="29072" x="3619500" y="1244600"/>
          <p14:tracePt t="29089" x="3644900" y="1282700"/>
          <p14:tracePt t="29105" x="3676650" y="1308100"/>
          <p14:tracePt t="29122" x="3733800" y="1320800"/>
          <p14:tracePt t="29139" x="3898900" y="1352550"/>
          <p14:tracePt t="29155" x="4064000" y="1365250"/>
          <p14:tracePt t="29172" x="4356100" y="1403350"/>
          <p14:tracePt t="29189" x="4559300" y="1428750"/>
          <p14:tracePt t="29205" x="4749800" y="1454150"/>
          <p14:tracePt t="29222" x="4997450" y="1447800"/>
          <p14:tracePt t="29239" x="5118100" y="1409700"/>
          <p14:tracePt t="29256" x="5264150" y="1365250"/>
          <p14:tracePt t="29272" x="5340350" y="1358900"/>
          <p14:tracePt t="29289" x="5391150" y="1358900"/>
          <p14:tracePt t="29305" x="5448300" y="1371600"/>
          <p14:tracePt t="29323" x="5492750" y="1384300"/>
          <p14:tracePt t="29339" x="5518150" y="1403350"/>
          <p14:tracePt t="29355" x="5524500" y="1409700"/>
          <p14:tracePt t="29372" x="5530850" y="1409700"/>
          <p14:tracePt t="29389" x="5530850" y="1416050"/>
          <p14:tracePt t="29405" x="5530850" y="1422400"/>
          <p14:tracePt t="29423" x="5530850" y="1428750"/>
          <p14:tracePt t="29456" x="5530850" y="1435100"/>
          <p14:tracePt t="29472" x="5511800" y="1447800"/>
          <p14:tracePt t="29489" x="5499100" y="1473200"/>
          <p14:tracePt t="29505" x="5461000" y="1492250"/>
          <p14:tracePt t="29522" x="5435600" y="1504950"/>
          <p14:tracePt t="29539" x="5416550" y="1517650"/>
          <p14:tracePt t="29541" x="5403850" y="1524000"/>
          <p14:tracePt t="29555" x="5378450" y="1524000"/>
          <p14:tracePt t="29572" x="5346700" y="1530350"/>
          <p14:tracePt t="29589" x="5314950" y="1530350"/>
          <p14:tracePt t="29606" x="5257800" y="1530350"/>
          <p14:tracePt t="29622" x="5207000" y="1536700"/>
          <p14:tracePt t="29639" x="5130800" y="1536700"/>
          <p14:tracePt t="29655" x="5067300" y="1536700"/>
          <p14:tracePt t="29672" x="4946650" y="1530350"/>
          <p14:tracePt t="29689" x="4718050" y="1485900"/>
          <p14:tracePt t="29705" x="4559300" y="1460500"/>
          <p14:tracePt t="29722" x="4318000" y="1428750"/>
          <p14:tracePt t="29739" x="4152900" y="1422400"/>
          <p14:tracePt t="29756" x="3930650" y="1409700"/>
          <p14:tracePt t="29772" x="3790950" y="1409700"/>
          <p14:tracePt t="29789" x="3651250" y="1416050"/>
          <p14:tracePt t="29805" x="3435350" y="1447800"/>
          <p14:tracePt t="29822" x="3327400" y="1473200"/>
          <p14:tracePt t="29839" x="3206750" y="1504950"/>
          <p14:tracePt t="29856" x="3022600" y="1568450"/>
          <p14:tracePt t="29872" x="2933700" y="1600200"/>
          <p14:tracePt t="29889" x="2825750" y="1657350"/>
          <p14:tracePt t="29905" x="2768600" y="1689100"/>
          <p14:tracePt t="29922" x="2711450" y="1733550"/>
          <p14:tracePt t="29939" x="2641600" y="1790700"/>
          <p14:tracePt t="29955" x="2584450" y="1835150"/>
          <p14:tracePt t="29972" x="2514600" y="1905000"/>
          <p14:tracePt t="29989" x="2463800" y="1949450"/>
          <p14:tracePt t="30005" x="2425700" y="1987550"/>
          <p14:tracePt t="30022" x="2368550" y="2044700"/>
          <p14:tracePt t="30039" x="2349500" y="2076450"/>
          <p14:tracePt t="30055" x="2330450" y="2101850"/>
          <p14:tracePt t="30072" x="2298700" y="2133600"/>
          <p14:tracePt t="30089" x="2292350" y="2152650"/>
          <p14:tracePt t="30106" x="2273300" y="2178050"/>
          <p14:tracePt t="30122" x="2266950" y="2190750"/>
          <p14:tracePt t="30139" x="2260600" y="2216150"/>
          <p14:tracePt t="30155" x="2254250" y="2235200"/>
          <p14:tracePt t="30172" x="2247900" y="2241550"/>
          <p14:tracePt t="30189" x="2260600" y="2235200"/>
          <p14:tracePt t="30205" x="2286000" y="2197100"/>
          <p14:tracePt t="30222" x="2305050" y="2171700"/>
          <p14:tracePt t="30482" x="2292350" y="2171700"/>
          <p14:tracePt t="30489" x="2241550" y="2184400"/>
          <p14:tracePt t="30496" x="2197100" y="2203450"/>
          <p14:tracePt t="30505" x="2159000" y="2222500"/>
          <p14:tracePt t="30522" x="2070100" y="2254250"/>
          <p14:tracePt t="30539" x="1905000" y="2286000"/>
          <p14:tracePt t="30555" x="1816100" y="2286000"/>
          <p14:tracePt t="30572" x="1714500" y="2279650"/>
          <p14:tracePt t="30589" x="1676400" y="2260600"/>
          <p14:tracePt t="30606" x="1638300" y="2235200"/>
          <p14:tracePt t="30622" x="1625600" y="2209800"/>
          <p14:tracePt t="30639" x="1612900" y="2197100"/>
          <p14:tracePt t="30655" x="1606550" y="2146300"/>
          <p14:tracePt t="30672" x="1606550" y="2120900"/>
          <p14:tracePt t="30689" x="1606550" y="2095500"/>
          <p14:tracePt t="30706" x="1606550" y="2076450"/>
          <p14:tracePt t="30723" x="1606550" y="2057400"/>
          <p14:tracePt t="30739" x="1606550" y="2044700"/>
          <p14:tracePt t="30794" x="1606550" y="2038350"/>
          <p14:tracePt t="30885" x="1612900" y="2032000"/>
          <p14:tracePt t="30892" x="1625600" y="2025650"/>
          <p14:tracePt t="30899" x="1638300" y="2019300"/>
          <p14:tracePt t="30906" x="1651000" y="2012950"/>
          <p14:tracePt t="30923" x="1701800" y="1993900"/>
          <p14:tracePt t="30939" x="1790700" y="1962150"/>
          <p14:tracePt t="30956" x="1955800" y="1924050"/>
          <p14:tracePt t="30972" x="2063750" y="1898650"/>
          <p14:tracePt t="30989" x="2178050" y="1885950"/>
          <p14:tracePt t="31006" x="2413000" y="1841500"/>
          <p14:tracePt t="31022" x="2552700" y="1828800"/>
          <p14:tracePt t="31025" x="2628900" y="1816100"/>
          <p14:tracePt t="31039" x="2806700" y="1790700"/>
          <p14:tracePt t="31056" x="2990850" y="1778000"/>
          <p14:tracePt t="31072" x="3149600" y="1758950"/>
          <p14:tracePt t="31089" x="3346450" y="1739900"/>
          <p14:tracePt t="31106" x="3460750" y="1733550"/>
          <p14:tracePt t="31122" x="3594100" y="1714500"/>
          <p14:tracePt t="31139" x="3644900" y="1701800"/>
          <p14:tracePt t="31156" x="3702050" y="1689100"/>
          <p14:tracePt t="31172" x="3714750" y="1689100"/>
          <p14:tracePt t="31189" x="3721100" y="1689100"/>
          <p14:tracePt t="31205" x="3727450" y="1689100"/>
          <p14:tracePt t="31546" x="3714750" y="1689100"/>
          <p14:tracePt t="31553" x="3702050" y="1701800"/>
          <p14:tracePt t="31560" x="3683000" y="1714500"/>
          <p14:tracePt t="31572" x="3663950" y="1733550"/>
          <p14:tracePt t="31589" x="3606800" y="1790700"/>
          <p14:tracePt t="31606" x="3562350" y="1835150"/>
          <p14:tracePt t="31622" x="3524250" y="1866900"/>
          <p14:tracePt t="31639" x="3473450" y="1911350"/>
          <p14:tracePt t="31672" x="3416300" y="1949450"/>
          <p14:tracePt t="31706" x="3397250" y="1955800"/>
          <p14:tracePt t="31739" x="3390900" y="1955800"/>
          <p14:tracePt t="31768" x="3390900" y="1949450"/>
          <p14:tracePt t="31775" x="3390900" y="1930400"/>
          <p14:tracePt t="31789" x="3390900" y="1873250"/>
          <p14:tracePt t="31806" x="3409950" y="1784350"/>
          <p14:tracePt t="31823" x="3441700" y="1695450"/>
          <p14:tracePt t="31839" x="3511550" y="1536700"/>
          <p14:tracePt t="31856" x="3549650" y="1454150"/>
          <p14:tracePt t="31873" x="3587750" y="1371600"/>
          <p14:tracePt t="31889" x="3600450" y="1352550"/>
          <p14:tracePt t="31905" x="3606800" y="1346200"/>
          <p14:tracePt t="31991" x="3600450" y="1346200"/>
          <p14:tracePt t="31999" x="3600450" y="1352550"/>
          <p14:tracePt t="32005" x="3587750" y="1365250"/>
          <p14:tracePt t="32022" x="3562350" y="1390650"/>
          <p14:tracePt t="32039" x="3530600" y="1435100"/>
          <p14:tracePt t="32056" x="3479800" y="1517650"/>
          <p14:tracePt t="32073" x="3454400" y="1568450"/>
          <p14:tracePt t="32089" x="3435350" y="1606550"/>
          <p14:tracePt t="32105" x="3422650" y="1638300"/>
          <p14:tracePt t="32123" x="3403600" y="1663700"/>
          <p14:tracePt t="32139" x="3403600" y="1676400"/>
          <p14:tracePt t="32156" x="3397250" y="1689100"/>
          <p14:tracePt t="32172" x="3384550" y="1720850"/>
          <p14:tracePt t="32189" x="3378200" y="1746250"/>
          <p14:tracePt t="32206" x="3378200" y="1797050"/>
          <p14:tracePt t="32222" x="3371850" y="1816100"/>
          <p14:tracePt t="32239" x="3371850" y="1835150"/>
          <p14:tracePt t="32256" x="3371850" y="1854200"/>
          <p14:tracePt t="32272" x="3371850" y="1873250"/>
          <p14:tracePt t="32289" x="3371850" y="1892300"/>
          <p14:tracePt t="32306" x="3371850" y="1911350"/>
          <p14:tracePt t="32416" x="3371850" y="1917700"/>
          <p14:tracePt t="32423" x="3371850" y="1924050"/>
          <p14:tracePt t="32430" x="3378200" y="1924050"/>
          <p14:tracePt t="32451" x="3384550" y="1930400"/>
          <p14:tracePt t="32457" x="3384550" y="1936750"/>
          <p14:tracePt t="32472" x="3390900" y="1943100"/>
          <p14:tracePt t="32489" x="3403600" y="1955800"/>
          <p14:tracePt t="32505" x="3403600" y="1968500"/>
          <p14:tracePt t="32523" x="3409950" y="1981200"/>
          <p14:tracePt t="32539" x="3409950" y="1993900"/>
          <p14:tracePt t="32556" x="3416300" y="2012950"/>
          <p14:tracePt t="32572" x="3416300" y="2025650"/>
          <p14:tracePt t="32589" x="3422650" y="2038350"/>
          <p14:tracePt t="32606" x="3422650" y="2082800"/>
          <p14:tracePt t="32622" x="3422650" y="2108200"/>
          <p14:tracePt t="32639" x="3422650" y="2146300"/>
          <p14:tracePt t="32655" x="3416300" y="2178050"/>
          <p14:tracePt t="32672" x="3409950" y="2190750"/>
          <p14:tracePt t="32741" x="3409950" y="2197100"/>
          <p14:tracePt t="32762" x="3416300" y="2197100"/>
          <p14:tracePt t="32769" x="3429000" y="2197100"/>
          <p14:tracePt t="32776" x="3435350" y="2197100"/>
          <p14:tracePt t="32789" x="3454400" y="2190750"/>
          <p14:tracePt t="32805" x="3524250" y="2165350"/>
          <p14:tracePt t="32823" x="3581400" y="2146300"/>
          <p14:tracePt t="32839" x="3689350" y="2108200"/>
          <p14:tracePt t="32855" x="3746500" y="2095500"/>
          <p14:tracePt t="32872" x="3803650" y="2082800"/>
          <p14:tracePt t="32889" x="3873500" y="2070100"/>
          <p14:tracePt t="32905" x="3917950" y="2070100"/>
          <p14:tracePt t="32922" x="3981450" y="2070100"/>
          <p14:tracePt t="32939" x="4013200" y="2076450"/>
          <p14:tracePt t="32955" x="4064000" y="2089150"/>
          <p14:tracePt t="32972" x="4133850" y="2108200"/>
          <p14:tracePt t="32989" x="4184650" y="2120900"/>
          <p14:tracePt t="33005" x="4279900" y="2146300"/>
          <p14:tracePt t="33022" x="4343400" y="2146300"/>
          <p14:tracePt t="33039" x="4432300" y="2146300"/>
          <p14:tracePt t="33056" x="4572000" y="2146300"/>
          <p14:tracePt t="33072" x="4660900" y="2146300"/>
          <p14:tracePt t="33089" x="4787900" y="2127250"/>
          <p14:tracePt t="33105" x="4870450" y="2120900"/>
          <p14:tracePt t="33122" x="4946650" y="2114550"/>
          <p14:tracePt t="33139" x="5048250" y="2101850"/>
          <p14:tracePt t="33156" x="5092700" y="2101850"/>
          <p14:tracePt t="33172" x="5149850" y="2101850"/>
          <p14:tracePt t="33189" x="5187950" y="2101850"/>
          <p14:tracePt t="33205" x="5207000" y="2101850"/>
          <p14:tracePt t="33222" x="5238750" y="2101850"/>
          <p14:tracePt t="33239" x="5257800" y="2089150"/>
          <p14:tracePt t="33256" x="5308600" y="2076450"/>
          <p14:tracePt t="33272" x="5340350" y="2070100"/>
          <p14:tracePt t="33289" x="5365750" y="2063750"/>
          <p14:tracePt t="33305" x="5429250" y="2038350"/>
          <p14:tracePt t="33322" x="5461000" y="2025650"/>
          <p14:tracePt t="33339" x="5530850" y="2006600"/>
          <p14:tracePt t="33355" x="5581650" y="1987550"/>
          <p14:tracePt t="33372" x="5626100" y="1974850"/>
          <p14:tracePt t="33389" x="5721350" y="1962150"/>
          <p14:tracePt t="33406" x="5784850" y="1955800"/>
          <p14:tracePt t="33422" x="5886450" y="1949450"/>
          <p14:tracePt t="33439" x="5930900" y="1949450"/>
          <p14:tracePt t="33456" x="5981700" y="1949450"/>
          <p14:tracePt t="33472" x="6045200" y="1962150"/>
          <p14:tracePt t="33489" x="6096000" y="1962150"/>
          <p14:tracePt t="33506" x="6184900" y="1968500"/>
          <p14:tracePt t="33522" x="6242050" y="1981200"/>
          <p14:tracePt t="33539" x="6292850" y="1987550"/>
          <p14:tracePt t="33556" x="6350000" y="1993900"/>
          <p14:tracePt t="33572" x="6388100" y="2000250"/>
          <p14:tracePt t="33589" x="6419850" y="2012950"/>
          <p14:tracePt t="33606" x="6426200" y="2012950"/>
          <p14:tracePt t="33622" x="6432550" y="2012950"/>
          <p14:tracePt t="34132" x="6457950" y="2012950"/>
          <p14:tracePt t="34139" x="6489700" y="2012950"/>
          <p14:tracePt t="34146" x="6534150" y="2012950"/>
          <p14:tracePt t="34156" x="6578600" y="2012950"/>
          <p14:tracePt t="34172" x="6661150" y="2012950"/>
          <p14:tracePt t="34189" x="6788150" y="2038350"/>
          <p14:tracePt t="34206" x="6864350" y="2044700"/>
          <p14:tracePt t="34222" x="6959600" y="2063750"/>
          <p14:tracePt t="34256" x="7035800" y="2076450"/>
          <p14:tracePt t="34289" x="7061200" y="2089150"/>
          <p14:tracePt t="34347" x="7042150" y="2089150"/>
          <p14:tracePt t="34355" x="7016750" y="2089150"/>
          <p14:tracePt t="34372" x="6908800" y="2082800"/>
          <p14:tracePt t="34389" x="6597650" y="2057400"/>
          <p14:tracePt t="34406" x="6216650" y="2019300"/>
          <p14:tracePt t="34422" x="5791200" y="2000250"/>
          <p14:tracePt t="34439" x="4959350" y="1943100"/>
          <p14:tracePt t="34456" x="4400550" y="1943100"/>
          <p14:tracePt t="34472" x="3575050" y="1949450"/>
          <p14:tracePt t="34489" x="3111500" y="1974850"/>
          <p14:tracePt t="34506" x="2705100" y="2025650"/>
          <p14:tracePt t="34522" x="2190750" y="2101850"/>
          <p14:tracePt t="34539" x="1974850" y="2127250"/>
          <p14:tracePt t="34556" x="1739900" y="2171700"/>
          <p14:tracePt t="34572" x="1619250" y="2178050"/>
          <p14:tracePt t="34589" x="1530350" y="2190750"/>
          <p14:tracePt t="34606" x="1428750" y="2222500"/>
          <p14:tracePt t="34622" x="1384300" y="2228850"/>
          <p14:tracePt t="34639" x="1339850" y="2235200"/>
          <p14:tracePt t="34656" x="1327150" y="2241550"/>
          <p14:tracePt t="34672" x="1314450" y="2247900"/>
          <p14:tracePt t="34689" x="1308100" y="2254250"/>
          <p14:tracePt t="34706" x="1301750" y="2254250"/>
          <p14:tracePt t="34744" x="1301750" y="2260600"/>
          <p14:tracePt t="34764" x="1301750" y="2266950"/>
          <p14:tracePt t="34772" x="1301750" y="2273300"/>
          <p14:tracePt t="34789" x="1289050" y="2292350"/>
          <p14:tracePt t="34806" x="1276350" y="2330450"/>
          <p14:tracePt t="34822" x="1270000" y="2355850"/>
          <p14:tracePt t="34839" x="1263650" y="2374900"/>
          <p14:tracePt t="34856" x="1250950" y="2400300"/>
          <p14:tracePt t="34872" x="1244600" y="2413000"/>
          <p14:tracePt t="34889" x="1244600" y="2419350"/>
          <p14:tracePt t="35112" x="1250950" y="2419350"/>
          <p14:tracePt t="35119" x="1257300" y="2413000"/>
          <p14:tracePt t="35133" x="1263650" y="2406650"/>
          <p14:tracePt t="35140" x="1276350" y="2406650"/>
          <p14:tracePt t="35156" x="1301750" y="2400300"/>
          <p14:tracePt t="35172" x="1358900" y="2393950"/>
          <p14:tracePt t="35189" x="1479550" y="2374900"/>
          <p14:tracePt t="35206" x="1574800" y="2374900"/>
          <p14:tracePt t="35222" x="1663700" y="2368550"/>
          <p14:tracePt t="35239" x="1797050" y="2381250"/>
          <p14:tracePt t="35256" x="1885950" y="2381250"/>
          <p14:tracePt t="35272" x="2025650" y="2387600"/>
          <p14:tracePt t="35289" x="2120900" y="2387600"/>
          <p14:tracePt t="35306" x="2197100" y="2387600"/>
          <p14:tracePt t="35322" x="2286000" y="2387600"/>
          <p14:tracePt t="35339" x="2343150" y="2387600"/>
          <p14:tracePt t="35356" x="2425700" y="2387600"/>
          <p14:tracePt t="35372" x="2501900" y="2387600"/>
          <p14:tracePt t="35389" x="2571750" y="2381250"/>
          <p14:tracePt t="35406" x="2660650" y="2381250"/>
          <p14:tracePt t="35422" x="2717800" y="2381250"/>
          <p14:tracePt t="35439" x="2825750" y="2393950"/>
          <p14:tracePt t="35456" x="2914650" y="2400300"/>
          <p14:tracePt t="35472" x="3003550" y="2413000"/>
          <p14:tracePt t="35489" x="3117850" y="2425700"/>
          <p14:tracePt t="35506" x="3162300" y="2438400"/>
          <p14:tracePt t="35522" x="3244850" y="2470150"/>
          <p14:tracePt t="35539" x="3276600" y="2476500"/>
          <p14:tracePt t="35556" x="3308350" y="2482850"/>
          <p14:tracePt t="35572" x="3333750" y="2489200"/>
          <p14:tracePt t="35589" x="3346450" y="2495550"/>
          <p14:tracePt t="35606" x="3352800" y="2495550"/>
          <p14:tracePt t="36004" x="3403600" y="2489200"/>
          <p14:tracePt t="36011" x="3492500" y="2463800"/>
          <p14:tracePt t="36022" x="3568700" y="2451100"/>
          <p14:tracePt t="36039" x="3790950" y="2432050"/>
          <p14:tracePt t="36056" x="3975100" y="2432050"/>
          <p14:tracePt t="36072" x="4165600" y="2438400"/>
          <p14:tracePt t="36089" x="4406900" y="2457450"/>
          <p14:tracePt t="36106" x="4597400" y="2457450"/>
          <p14:tracePt t="36122" x="4800600" y="2463800"/>
          <p14:tracePt t="36156" x="5016500" y="2470150"/>
          <p14:tracePt t="36189" x="5264150" y="2489200"/>
          <p14:tracePt t="36222" x="5403850" y="2495550"/>
          <p14:tracePt t="36239" x="5435600" y="2495550"/>
          <p14:tracePt t="36256" x="5480050" y="2489200"/>
          <p14:tracePt t="36272" x="5499100" y="2489200"/>
          <p14:tracePt t="36289" x="5511800" y="2482850"/>
          <p14:tracePt t="36306" x="5524500" y="2470150"/>
          <p14:tracePt t="36322" x="5537200" y="2463800"/>
          <p14:tracePt t="36339" x="5556250" y="2451100"/>
          <p14:tracePt t="36356" x="5568950" y="2432050"/>
          <p14:tracePt t="36372" x="5594350" y="2406650"/>
          <p14:tracePt t="36389" x="5626100" y="2387600"/>
          <p14:tracePt t="36406" x="5657850" y="2368550"/>
          <p14:tracePt t="36422" x="5721350" y="2324100"/>
          <p14:tracePt t="36439" x="5772150" y="2305050"/>
          <p14:tracePt t="36456" x="5861050" y="2292350"/>
          <p14:tracePt t="36472" x="5949950" y="2273300"/>
          <p14:tracePt t="36489" x="6057900" y="2266950"/>
          <p14:tracePt t="36506" x="6210300" y="2260600"/>
          <p14:tracePt t="36522" x="6299200" y="2266950"/>
          <p14:tracePt t="36539" x="6400800" y="2279650"/>
          <p14:tracePt t="36556" x="6457950" y="2286000"/>
          <p14:tracePt t="36572" x="6508750" y="2292350"/>
          <p14:tracePt t="36589" x="6572250" y="2292350"/>
          <p14:tracePt t="36606" x="6597650" y="2292350"/>
          <p14:tracePt t="36622" x="6635750" y="2298700"/>
          <p14:tracePt t="36639" x="6648450" y="2305050"/>
          <p14:tracePt t="36692" x="6648450" y="2311400"/>
          <p14:tracePt t="36810" x="6654800" y="2317750"/>
          <p14:tracePt t="36824" x="6661150" y="2324100"/>
          <p14:tracePt t="36831" x="6667500" y="2336800"/>
          <p14:tracePt t="36839" x="6673850" y="2362200"/>
          <p14:tracePt t="36856" x="6699250" y="2413000"/>
          <p14:tracePt t="36873" x="6724650" y="2476500"/>
          <p14:tracePt t="36889" x="6743700" y="2501900"/>
          <p14:tracePt t="36906" x="6762750" y="2533650"/>
          <p14:tracePt t="36922" x="6794500" y="2565400"/>
          <p14:tracePt t="36939" x="6813550" y="2584450"/>
          <p14:tracePt t="36956" x="6826250" y="2590800"/>
          <p14:tracePt t="36972" x="6858000" y="2609850"/>
          <p14:tracePt t="36989" x="6870700" y="2622550"/>
          <p14:tracePt t="37006" x="6877050" y="2622550"/>
          <p14:tracePt t="37089" x="6858000" y="2622550"/>
          <p14:tracePt t="37095" x="6851650" y="2622550"/>
          <p14:tracePt t="37106" x="6826250" y="2622550"/>
          <p14:tracePt t="37122" x="6750050" y="2609850"/>
          <p14:tracePt t="37139" x="6483350" y="2578100"/>
          <p14:tracePt t="37156" x="6273800" y="2559050"/>
          <p14:tracePt t="37172" x="5822950" y="2527300"/>
          <p14:tracePt t="37189" x="5492750" y="2514600"/>
          <p14:tracePt t="37206" x="5086350" y="2514600"/>
          <p14:tracePt t="37222" x="4406900" y="2533650"/>
          <p14:tracePt t="37239" x="3975100" y="2584450"/>
          <p14:tracePt t="37256" x="3441700" y="2667000"/>
          <p14:tracePt t="37272" x="3111500" y="2717800"/>
          <p14:tracePt t="37289" x="2813050" y="2781300"/>
          <p14:tracePt t="37306" x="2495550" y="2895600"/>
          <p14:tracePt t="37322" x="2349500" y="2946400"/>
          <p14:tracePt t="37339" x="2152650" y="3041650"/>
          <p14:tracePt t="37356" x="2025650" y="3098800"/>
          <p14:tracePt t="37372" x="1924050" y="3136900"/>
          <p14:tracePt t="37389" x="1835150" y="3187700"/>
          <p14:tracePt t="37406" x="1797050" y="3200400"/>
          <p14:tracePt t="37422" x="1752600" y="3232150"/>
          <p14:tracePt t="37439" x="1727200" y="3251200"/>
          <p14:tracePt t="37456" x="1708150" y="3257550"/>
          <p14:tracePt t="37472" x="1695450" y="3270250"/>
          <p14:tracePt t="37489" x="1689100" y="3270250"/>
          <p14:tracePt t="37522" x="1682750" y="3270250"/>
          <p14:tracePt t="37784" x="1689100" y="3270250"/>
          <p14:tracePt t="37791" x="1701800" y="3263900"/>
          <p14:tracePt t="37798" x="1714500" y="3251200"/>
          <p14:tracePt t="37806" x="1720850" y="3238500"/>
          <p14:tracePt t="37822" x="1752600" y="3219450"/>
          <p14:tracePt t="37839" x="1809750" y="3187700"/>
          <p14:tracePt t="37856" x="1854200" y="3175000"/>
          <p14:tracePt t="37872" x="1930400" y="3168650"/>
          <p14:tracePt t="37889" x="2063750" y="3162300"/>
          <p14:tracePt t="37906" x="2152650" y="3155950"/>
          <p14:tracePt t="37922" x="2292350" y="3155950"/>
          <p14:tracePt t="37939" x="2400300" y="3155950"/>
          <p14:tracePt t="37956" x="2514600" y="3168650"/>
          <p14:tracePt t="37972" x="2660650" y="3194050"/>
          <p14:tracePt t="37989" x="2749550" y="3206750"/>
          <p14:tracePt t="38006" x="2844800" y="3219450"/>
          <p14:tracePt t="38022" x="2901950" y="3232150"/>
          <p14:tracePt t="38039" x="2946400" y="3232150"/>
          <p14:tracePt t="38056" x="2997200" y="3244850"/>
          <p14:tracePt t="38072" x="3022600" y="3244850"/>
          <p14:tracePt t="38089" x="3028950" y="3244850"/>
          <p14:tracePt t="38194" x="3035300" y="3244850"/>
          <p14:tracePt t="38201" x="3041650" y="3238500"/>
          <p14:tracePt t="38208" x="3048000" y="3232150"/>
          <p14:tracePt t="38222" x="3098800" y="3213100"/>
          <p14:tracePt t="38239" x="3181350" y="3155950"/>
          <p14:tracePt t="38256" x="3403600" y="3060700"/>
          <p14:tracePt t="38272" x="3556000" y="3009900"/>
          <p14:tracePt t="38289" x="3695700" y="2978150"/>
          <p14:tracePt t="38306" x="3873500" y="2959100"/>
          <p14:tracePt t="38322" x="3981450" y="2952750"/>
          <p14:tracePt t="38339" x="4095750" y="2946400"/>
          <p14:tracePt t="38356" x="4216400" y="2946400"/>
          <p14:tracePt t="38372" x="4292600" y="2946400"/>
          <p14:tracePt t="38389" x="4381500" y="2952750"/>
          <p14:tracePt t="38406" x="4432300" y="2959100"/>
          <p14:tracePt t="38422" x="4489450" y="2965450"/>
          <p14:tracePt t="38439" x="4546600" y="2965450"/>
          <p14:tracePt t="38456" x="4572000" y="2965450"/>
          <p14:tracePt t="38472" x="4584700" y="2965450"/>
          <p14:tracePt t="38489" x="4591050" y="2959100"/>
          <p14:tracePt t="38522" x="4578350" y="2952750"/>
          <p14:tracePt t="38539" x="4508500" y="2914650"/>
          <p14:tracePt t="38556" x="4464050" y="2895600"/>
          <p14:tracePt t="38799" x="4502150" y="2889250"/>
          <p14:tracePt t="38806" x="4565650" y="2876550"/>
          <p14:tracePt t="38813" x="4641850" y="2870200"/>
          <p14:tracePt t="38822" x="4705350" y="2863850"/>
          <p14:tracePt t="38839" x="4851400" y="2851150"/>
          <p14:tracePt t="38856" x="5041900" y="2844800"/>
          <p14:tracePt t="38872" x="5162550" y="2844800"/>
          <p14:tracePt t="38889" x="5346700" y="2863850"/>
          <p14:tracePt t="38906" x="5441950" y="2870200"/>
          <p14:tracePt t="38922" x="5524500" y="2882900"/>
          <p14:tracePt t="38939" x="5613400" y="2889250"/>
          <p14:tracePt t="38956" x="5651500" y="2895600"/>
          <p14:tracePt t="38972" x="5695950" y="2901950"/>
          <p14:tracePt t="38989" x="5702300" y="2901950"/>
          <p14:tracePt t="39006" x="5708650" y="2901950"/>
          <p14:tracePt t="39022" x="5708650" y="2908300"/>
          <p14:tracePt t="39265" x="5708650" y="2901950"/>
          <p14:tracePt t="39272" x="5715000" y="2901950"/>
          <p14:tracePt t="39279" x="5721350" y="2901950"/>
          <p14:tracePt t="39289" x="5734050" y="2895600"/>
          <p14:tracePt t="39306" x="5784850" y="2889250"/>
          <p14:tracePt t="39323" x="5911850" y="2857500"/>
          <p14:tracePt t="39356" x="6210300" y="2832100"/>
          <p14:tracePt t="39389" x="6438900" y="2844800"/>
          <p14:tracePt t="39422" x="6680200" y="2876550"/>
          <p14:tracePt t="39439" x="6813550" y="2889250"/>
          <p14:tracePt t="39456" x="6877050" y="2895600"/>
          <p14:tracePt t="39473" x="6953250" y="2908300"/>
          <p14:tracePt t="39489" x="6985000" y="2914650"/>
          <p14:tracePt t="39506" x="7010400" y="2921000"/>
          <p14:tracePt t="39522" x="7029450" y="2927350"/>
          <p14:tracePt t="39723" x="7054850" y="2927350"/>
          <p14:tracePt t="39730" x="7073900" y="2927350"/>
          <p14:tracePt t="39739" x="7092950" y="2927350"/>
          <p14:tracePt t="39756" x="7118350" y="2933700"/>
          <p14:tracePt t="39773" x="7137400" y="2933700"/>
          <p14:tracePt t="40147" x="7137400" y="2940050"/>
          <p14:tracePt t="46954" x="7131050" y="2940050"/>
          <p14:tracePt t="46961" x="7105650" y="2946400"/>
          <p14:tracePt t="46973" x="7086600" y="2952750"/>
          <p14:tracePt t="46990" x="7010400" y="2978150"/>
          <p14:tracePt t="47007" x="6972300" y="2990850"/>
          <p14:tracePt t="47023" x="6908800" y="3009900"/>
          <p14:tracePt t="47040" x="6858000" y="3016250"/>
          <p14:tracePt t="47057" x="6813550" y="3022600"/>
          <p14:tracePt t="47090" x="6642100" y="3035300"/>
          <p14:tracePt t="47123" x="6521450" y="3048000"/>
          <p14:tracePt t="47157" x="6350000" y="3079750"/>
          <p14:tracePt t="47173" x="6248400" y="3092450"/>
          <p14:tracePt t="47190" x="6115050" y="3130550"/>
          <p14:tracePt t="47206" x="6032500" y="3155950"/>
          <p14:tracePt t="47223" x="5943600" y="3181350"/>
          <p14:tracePt t="47240" x="5797550" y="3219450"/>
          <p14:tracePt t="47257" x="5715000" y="3232150"/>
          <p14:tracePt t="47273" x="5613400" y="3213100"/>
          <p14:tracePt t="47290" x="5543550" y="3194050"/>
          <p14:tracePt t="47306" x="5473700" y="3162300"/>
          <p14:tracePt t="47323" x="5346700" y="3117850"/>
          <p14:tracePt t="47340" x="5276850" y="3105150"/>
          <p14:tracePt t="47356" x="5181600" y="3092450"/>
          <p14:tracePt t="47373" x="5143500" y="3092450"/>
          <p14:tracePt t="47390" x="5118100" y="3092450"/>
          <p14:tracePt t="47725" x="5092700" y="3092450"/>
          <p14:tracePt t="47733" x="5060950" y="3098800"/>
          <p14:tracePt t="47740" x="5016500" y="3105150"/>
          <p14:tracePt t="47757" x="4883150" y="3117850"/>
          <p14:tracePt t="47773" x="4654550" y="3117850"/>
          <p14:tracePt t="47790" x="4483100" y="3117850"/>
          <p14:tracePt t="47807" x="4305300" y="3124200"/>
          <p14:tracePt t="47823" x="4038600" y="3143250"/>
          <p14:tracePt t="47840" x="3860800" y="3168650"/>
          <p14:tracePt t="47856" x="3568700" y="3213100"/>
          <p14:tracePt t="47873" x="3384550" y="3244850"/>
          <p14:tracePt t="47890" x="3232150" y="3289300"/>
          <p14:tracePt t="47906" x="3048000" y="3346450"/>
          <p14:tracePt t="47924" x="2927350" y="3378200"/>
          <p14:tracePt t="47940" x="2825750" y="3390900"/>
          <p14:tracePt t="47957" x="2730500" y="3435350"/>
          <p14:tracePt t="47973" x="2686050" y="3467100"/>
          <p14:tracePt t="47990" x="2635250" y="3517900"/>
          <p14:tracePt t="48007" x="2609850" y="3549650"/>
          <p14:tracePt t="48023" x="2597150" y="3594100"/>
          <p14:tracePt t="48025" x="2597150" y="3606800"/>
          <p14:tracePt t="48040" x="2590800" y="3651250"/>
          <p14:tracePt t="48057" x="2590800" y="3676650"/>
          <p14:tracePt t="48073" x="2590800" y="3708400"/>
          <p14:tracePt t="48090" x="2597150" y="3727450"/>
          <p14:tracePt t="48106" x="2609850" y="3740150"/>
          <p14:tracePt t="48123" x="2628900" y="3784600"/>
          <p14:tracePt t="48140" x="2647950" y="3822700"/>
          <p14:tracePt t="48156" x="2679700" y="3898900"/>
          <p14:tracePt t="48173" x="2705100" y="3943350"/>
          <p14:tracePt t="48190" x="2736850" y="3975100"/>
          <p14:tracePt t="48207" x="2800350" y="4051300"/>
          <p14:tracePt t="48223" x="2857500" y="4108450"/>
          <p14:tracePt t="48240" x="2965450" y="4197350"/>
          <p14:tracePt t="48256" x="3028950" y="4254500"/>
          <p14:tracePt t="48273" x="3105150" y="4311650"/>
          <p14:tracePt t="48290" x="3130550" y="4324350"/>
          <p14:tracePt t="48307" x="3155950" y="4330700"/>
          <p14:tracePt t="48323" x="3168650" y="4337050"/>
          <p14:tracePt t="48372" x="3162300" y="4337050"/>
          <p14:tracePt t="48379" x="3149600" y="4337050"/>
          <p14:tracePt t="48390" x="3124200" y="4330700"/>
          <p14:tracePt t="48406" x="2933700" y="4267200"/>
          <p14:tracePt t="48423" x="2762250" y="4203700"/>
          <p14:tracePt t="48440" x="2533650" y="4121150"/>
          <p14:tracePt t="48457" x="2241550" y="3994150"/>
          <p14:tracePt t="48473" x="2108200" y="3937000"/>
          <p14:tracePt t="48490" x="1993900" y="3879850"/>
          <p14:tracePt t="48507" x="1962150" y="3854450"/>
          <p14:tracePt t="48523" x="1936750" y="3841750"/>
          <p14:tracePt t="48540" x="1930400" y="3835400"/>
          <p14:tracePt t="48587" x="1943100" y="3835400"/>
          <p14:tracePt t="48608" x="1949450" y="3835400"/>
          <p14:tracePt t="48622" x="1955800" y="3835400"/>
          <p14:tracePt t="48629" x="1962150" y="3835400"/>
          <p14:tracePt t="48640" x="1962150" y="3841750"/>
          <p14:tracePt t="48698" x="1968500" y="3841750"/>
          <p14:tracePt t="48768" x="1981200" y="3841750"/>
          <p14:tracePt t="48796" x="1993900" y="3841750"/>
          <p14:tracePt t="48816" x="2000250" y="3841750"/>
          <p14:tracePt t="48824" x="2006600" y="3848100"/>
          <p14:tracePt t="48831" x="2012950" y="3848100"/>
          <p14:tracePt t="48840" x="2019300" y="3848100"/>
          <p14:tracePt t="48857" x="2032000" y="3854450"/>
          <p14:tracePt t="48873" x="2032000" y="3860800"/>
          <p14:tracePt t="48890" x="2038350" y="3867150"/>
          <p14:tracePt t="48906" x="2012950" y="3879850"/>
          <p14:tracePt t="48923" x="1981200" y="3892550"/>
          <p14:tracePt t="48940" x="1943100" y="3911600"/>
          <p14:tracePt t="48957" x="1873250" y="3943350"/>
          <p14:tracePt t="48973" x="1835150" y="3981450"/>
          <p14:tracePt t="48990" x="1784350" y="4032250"/>
          <p14:tracePt t="49007" x="1778000" y="4051300"/>
          <p14:tracePt t="49024" x="1778000" y="4070350"/>
          <p14:tracePt t="49026" x="1778000" y="4076700"/>
          <p14:tracePt t="49040" x="1778000" y="4089400"/>
          <p14:tracePt t="49057" x="1809750" y="4102100"/>
          <p14:tracePt t="49074" x="1854200" y="4108450"/>
          <p14:tracePt t="49090" x="1879600" y="4114800"/>
          <p14:tracePt t="49107" x="1911350" y="4114800"/>
          <p14:tracePt t="49123" x="1949450" y="4114800"/>
          <p14:tracePt t="49140" x="1968500" y="4121150"/>
          <p14:tracePt t="49157" x="2006600" y="4121150"/>
          <p14:tracePt t="49173" x="2038350" y="4121150"/>
          <p14:tracePt t="49190" x="2076450" y="4121150"/>
          <p14:tracePt t="49206" x="2139950" y="4121150"/>
          <p14:tracePt t="49223" x="2190750" y="4121150"/>
          <p14:tracePt t="49241" x="2247900" y="4127500"/>
          <p14:tracePt t="49257" x="2286000" y="4140200"/>
          <p14:tracePt t="49273" x="2311400" y="4146550"/>
          <p14:tracePt t="49290" x="2343150" y="4146550"/>
          <p14:tracePt t="49323" x="2349500" y="4146550"/>
          <p14:tracePt t="49373" x="2355850" y="4146550"/>
          <p14:tracePt t="49387" x="2362200" y="4140200"/>
          <p14:tracePt t="49394" x="2362200" y="4133850"/>
          <p14:tracePt t="49407" x="2368550" y="4114800"/>
          <p14:tracePt t="49423" x="2381250" y="4102100"/>
          <p14:tracePt t="49440" x="2381250" y="4076700"/>
          <p14:tracePt t="49457" x="2387600" y="4057650"/>
          <p14:tracePt t="49473" x="2387600" y="4038600"/>
          <p14:tracePt t="49490" x="2387600" y="4019550"/>
          <p14:tracePt t="49506" x="2387600" y="4006850"/>
          <p14:tracePt t="49523" x="2387600" y="4000500"/>
          <p14:tracePt t="49525" x="2381250" y="3994150"/>
          <p14:tracePt t="49540" x="2374900" y="3981450"/>
          <p14:tracePt t="49557" x="2368550" y="3975100"/>
          <p14:tracePt t="49573" x="2362200" y="3962400"/>
          <p14:tracePt t="49590" x="2343150" y="3962400"/>
          <p14:tracePt t="49607" x="2336800" y="3956050"/>
          <p14:tracePt t="50026" x="2330450" y="3956050"/>
          <p14:tracePt t="50034" x="2324100" y="3962400"/>
          <p14:tracePt t="50041" x="2311400" y="3962400"/>
          <p14:tracePt t="50057" x="2298700" y="3981450"/>
          <p14:tracePt t="50074" x="2292350" y="3987800"/>
          <p14:tracePt t="50107" x="2286000" y="3987800"/>
          <p14:tracePt t="50140" x="2286000" y="3994150"/>
          <p14:tracePt t="50408" x="2292350" y="4000500"/>
          <p14:tracePt t="50416" x="2305050" y="4013200"/>
          <p14:tracePt t="50423" x="2311400" y="4013200"/>
          <p14:tracePt t="50440" x="2336800" y="4038600"/>
          <p14:tracePt t="50458" x="2374900" y="4083050"/>
          <p14:tracePt t="50474" x="2406650" y="4114800"/>
          <p14:tracePt t="50490" x="2432050" y="4140200"/>
          <p14:tracePt t="50507" x="2457450" y="4165600"/>
          <p14:tracePt t="50523" x="2476500" y="4184650"/>
          <p14:tracePt t="50540" x="2495550" y="4197350"/>
          <p14:tracePt t="50557" x="2508250" y="4203700"/>
          <p14:tracePt t="50574" x="2514600" y="4216400"/>
          <p14:tracePt t="50590" x="2540000" y="4235450"/>
          <p14:tracePt t="50607" x="2559050" y="4254500"/>
          <p14:tracePt t="50624" x="2584450" y="4273550"/>
          <p14:tracePt t="50640" x="2597150" y="4279900"/>
          <p14:tracePt t="50657" x="2609850" y="4286250"/>
          <p14:tracePt t="50673" x="2616200" y="4286250"/>
          <p14:tracePt t="51156" x="2622550" y="4292600"/>
          <p14:tracePt t="51163" x="2628900" y="4292600"/>
          <p14:tracePt t="51173" x="2628900" y="4298950"/>
          <p14:tracePt t="51190" x="2628900" y="4305300"/>
          <p14:tracePt t="51207" x="2628900" y="4311650"/>
          <p14:tracePt t="51224" x="2628900" y="4318000"/>
          <p14:tracePt t="51253" x="2628900" y="4324350"/>
          <p14:tracePt t="51281" x="2628900" y="4330700"/>
          <p14:tracePt t="51307" x="2628900" y="4337050"/>
          <p14:tracePt t="51426" x="2628900" y="4349750"/>
          <p14:tracePt t="51441" x="2635250" y="4356100"/>
          <p14:tracePt t="51447" x="2641600" y="4356100"/>
          <p14:tracePt t="51457" x="2641600" y="4362450"/>
          <p14:tracePt t="51473" x="2654300" y="4381500"/>
          <p14:tracePt t="51490" x="2686050" y="4425950"/>
          <p14:tracePt t="51507" x="2711450" y="4451350"/>
          <p14:tracePt t="51524" x="2743200" y="4489450"/>
          <p14:tracePt t="51540" x="2768600" y="4508500"/>
          <p14:tracePt t="51557" x="2774950" y="4521200"/>
          <p14:tracePt t="51573" x="2794000" y="4533900"/>
          <p14:tracePt t="51590" x="2800350" y="4540250"/>
          <p14:tracePt t="51607" x="2806700" y="4540250"/>
          <p14:tracePt t="51670" x="2813050" y="4540250"/>
          <p14:tracePt t="51726" x="2825750" y="4540250"/>
          <p14:tracePt t="51746" x="2832100" y="4540250"/>
          <p14:tracePt t="51767" x="2838450" y="4540250"/>
          <p14:tracePt t="51774" x="2844800" y="4540250"/>
          <p14:tracePt t="51782" x="2844800" y="4533900"/>
          <p14:tracePt t="51794" x="2851150" y="4533900"/>
          <p14:tracePt t="51807" x="2857500" y="4527550"/>
          <p14:tracePt t="51823" x="2863850" y="4527550"/>
          <p14:tracePt t="51840" x="2863850" y="4521200"/>
          <p14:tracePt t="51879" x="2863850" y="4514850"/>
          <p14:tracePt t="51886" x="2863850" y="4508500"/>
          <p14:tracePt t="51892" x="2863850" y="4502150"/>
          <p14:tracePt t="51907" x="2863850" y="4476750"/>
          <p14:tracePt t="51924" x="2851150" y="4438650"/>
          <p14:tracePt t="51941" x="2838450" y="4400550"/>
          <p14:tracePt t="51957" x="2819400" y="4349750"/>
          <p14:tracePt t="51974" x="2806700" y="4318000"/>
          <p14:tracePt t="51990" x="2787650" y="4279900"/>
          <p14:tracePt t="52007" x="2774950" y="4267200"/>
          <p14:tracePt t="52024" x="2768600" y="4241800"/>
          <p14:tracePt t="52040" x="2755900" y="4235450"/>
          <p14:tracePt t="52057" x="2755900" y="4229100"/>
          <p14:tracePt t="52073" x="2755900" y="4222750"/>
          <p14:tracePt t="52107" x="2749550" y="4216400"/>
          <p14:tracePt t="52630" x="2749550" y="4210050"/>
          <p14:tracePt t="52650" x="2755900" y="4210050"/>
          <p14:tracePt t="52664" x="2762250" y="4203700"/>
          <p14:tracePt t="52677" x="2762250" y="4197350"/>
          <p14:tracePt t="53081" x="2762250" y="4203700"/>
          <p14:tracePt t="53087" x="2768600" y="4203700"/>
          <p14:tracePt t="54243" x="2755900" y="4203700"/>
          <p14:tracePt t="54250" x="2749550" y="4203700"/>
          <p14:tracePt t="54264" x="2736850" y="4203700"/>
          <p14:tracePt t="54274" x="2730500" y="4203700"/>
          <p14:tracePt t="54290" x="2724150" y="4203700"/>
          <p14:tracePt t="54323" x="2711450" y="4203700"/>
          <p14:tracePt t="54357" x="2705100" y="4203700"/>
          <p14:tracePt t="54438" x="2698750" y="4203700"/>
          <p14:tracePt t="55398" x="2692400" y="4203700"/>
          <p14:tracePt t="55405" x="2673350" y="4210050"/>
          <p14:tracePt t="55412" x="2654300" y="4216400"/>
          <p14:tracePt t="55424" x="2647950" y="4216400"/>
          <p14:tracePt t="55457" x="2552700" y="4235450"/>
          <p14:tracePt t="55491" x="2451100" y="4286250"/>
          <p14:tracePt t="55523" x="2336800" y="4324350"/>
          <p14:tracePt t="55540" x="2298700" y="4337050"/>
          <p14:tracePt t="55557" x="2247900" y="4337050"/>
          <p14:tracePt t="55574" x="2209800" y="4343400"/>
          <p14:tracePt t="55590" x="2178050" y="4356100"/>
          <p14:tracePt t="55607" x="2120900" y="4368800"/>
          <p14:tracePt t="55624" x="2082800" y="4381500"/>
          <p14:tracePt t="55640" x="2044700" y="4381500"/>
          <p14:tracePt t="55657" x="1987550" y="4400550"/>
          <p14:tracePt t="55674" x="1955800" y="4406900"/>
          <p14:tracePt t="55690" x="1905000" y="4419600"/>
          <p14:tracePt t="55707" x="1873250" y="4432300"/>
          <p14:tracePt t="55724" x="1847850" y="4432300"/>
          <p14:tracePt t="55740" x="1809750" y="4438650"/>
          <p14:tracePt t="55757" x="1784350" y="4445000"/>
          <p14:tracePt t="55773" x="1739900" y="4451350"/>
          <p14:tracePt t="55790" x="1708150" y="4451350"/>
          <p14:tracePt t="55807" x="1682750" y="4457700"/>
          <p14:tracePt t="55824" x="1631950" y="4457700"/>
          <p14:tracePt t="55840" x="1606550" y="4457700"/>
          <p14:tracePt t="55857" x="1562100" y="4451350"/>
          <p14:tracePt t="55874" x="1543050" y="4445000"/>
          <p14:tracePt t="55890" x="1524000" y="4438650"/>
          <p14:tracePt t="55907" x="1504950" y="4425950"/>
          <p14:tracePt t="55924" x="1498600" y="4419600"/>
          <p14:tracePt t="55940" x="1485900" y="4413250"/>
          <p14:tracePt t="55957" x="1479550" y="4394200"/>
          <p14:tracePt t="55973" x="1473200" y="4387850"/>
          <p14:tracePt t="55990" x="1466850" y="4368800"/>
          <p14:tracePt t="56007" x="1466850" y="4362450"/>
          <p14:tracePt t="56044" x="1466850" y="4356100"/>
          <p14:tracePt t="56087" x="1466850" y="4349750"/>
          <p14:tracePt t="56675" x="1447800" y="4349750"/>
          <p14:tracePt t="56682" x="1416050" y="4356100"/>
          <p14:tracePt t="56690" x="1377950" y="4368800"/>
          <p14:tracePt t="56707" x="1320800" y="4394200"/>
          <p14:tracePt t="56724" x="1270000" y="4419600"/>
          <p14:tracePt t="56740" x="1200150" y="4457700"/>
          <p14:tracePt t="56758" x="1143000" y="4495800"/>
          <p14:tracePt t="56774" x="1111250" y="4521200"/>
          <p14:tracePt t="56807" x="1028700" y="4603750"/>
          <p14:tracePt t="56840" x="971550" y="4679950"/>
          <p14:tracePt t="56874" x="908050" y="4794250"/>
          <p14:tracePt t="56890" x="876300" y="4851400"/>
          <p14:tracePt t="56907" x="857250" y="4889500"/>
          <p14:tracePt t="56924" x="844550" y="4921250"/>
          <p14:tracePt t="56940" x="825500" y="4972050"/>
          <p14:tracePt t="56957" x="825500" y="5003800"/>
          <p14:tracePt t="56974" x="819150" y="5048250"/>
          <p14:tracePt t="56991" x="812800" y="5073650"/>
          <p14:tracePt t="57007" x="812800" y="5099050"/>
          <p14:tracePt t="57024" x="800100" y="5124450"/>
          <p14:tracePt t="57040" x="793750" y="5143500"/>
          <p14:tracePt t="57057" x="793750" y="5149850"/>
          <p14:tracePt t="57074" x="793750" y="5156200"/>
          <p14:tracePt t="57091" x="793750" y="5162550"/>
          <p14:tracePt t="57565" x="787400" y="5162550"/>
          <p14:tracePt t="57578" x="774700" y="5162550"/>
          <p14:tracePt t="57585" x="768350" y="5156200"/>
          <p14:tracePt t="57593" x="755650" y="5149850"/>
          <p14:tracePt t="57607" x="736600" y="5143500"/>
          <p14:tracePt t="57624" x="704850" y="5130800"/>
          <p14:tracePt t="57641" x="685800" y="5124450"/>
          <p14:tracePt t="57674" x="622300" y="5092700"/>
          <p14:tracePt t="57707" x="577850" y="5073650"/>
          <p14:tracePt t="57741" x="539750" y="5041900"/>
          <p14:tracePt t="57757" x="533400" y="5010150"/>
          <p14:tracePt t="57774" x="514350" y="4965700"/>
          <p14:tracePt t="57790" x="501650" y="4940300"/>
          <p14:tracePt t="57807" x="495300" y="4908550"/>
          <p14:tracePt t="57824" x="488950" y="4864100"/>
          <p14:tracePt t="57841" x="488950" y="4838700"/>
          <p14:tracePt t="57857" x="488950" y="4781550"/>
          <p14:tracePt t="57874" x="488950" y="4749800"/>
          <p14:tracePt t="57891" x="495300" y="4686300"/>
          <p14:tracePt t="57907" x="495300" y="4654550"/>
          <p14:tracePt t="57924" x="501650" y="4616450"/>
          <p14:tracePt t="57940" x="514350" y="4572000"/>
          <p14:tracePt t="57957" x="520700" y="4546600"/>
          <p14:tracePt t="57974" x="527050" y="4533900"/>
          <p14:tracePt t="57990" x="539750" y="4514850"/>
          <p14:tracePt t="58007" x="552450" y="4502150"/>
          <p14:tracePt t="58024" x="577850" y="4476750"/>
          <p14:tracePt t="58041" x="609600" y="4445000"/>
          <p14:tracePt t="58057" x="641350" y="4406900"/>
          <p14:tracePt t="58059" x="654050" y="4400550"/>
          <p14:tracePt t="58074" x="679450" y="4381500"/>
          <p14:tracePt t="58091" x="711200" y="4362450"/>
          <p14:tracePt t="58107" x="742950" y="4349750"/>
          <p14:tracePt t="58124" x="762000" y="4343400"/>
          <p14:tracePt t="58141" x="781050" y="4337050"/>
          <p14:tracePt t="58157" x="806450" y="4337050"/>
          <p14:tracePt t="58174" x="819150" y="4337050"/>
          <p14:tracePt t="58191" x="831850" y="4337050"/>
          <p14:tracePt t="61079" x="819150" y="4343400"/>
          <p14:tracePt t="61086" x="800100" y="4356100"/>
          <p14:tracePt t="61094" x="774700" y="4375150"/>
          <p14:tracePt t="61107" x="704850" y="4419600"/>
          <p14:tracePt t="61124" x="654050" y="4457700"/>
          <p14:tracePt t="61140" x="615950" y="4489450"/>
          <p14:tracePt t="61158" x="552450" y="4540250"/>
          <p14:tracePt t="61174" x="520700" y="4578350"/>
          <p14:tracePt t="61208" x="444500" y="4648200"/>
          <p14:tracePt t="61241" x="393700" y="4705350"/>
          <p14:tracePt t="61274" x="336550" y="4781550"/>
          <p14:tracePt t="61291" x="317500" y="4819650"/>
          <p14:tracePt t="61307" x="298450" y="4864100"/>
          <p14:tracePt t="61324" x="266700" y="4933950"/>
          <p14:tracePt t="61341" x="247650" y="4972050"/>
          <p14:tracePt t="61357" x="234950" y="5022850"/>
          <p14:tracePt t="61374" x="222250" y="5054600"/>
          <p14:tracePt t="61391" x="215900" y="5080000"/>
          <p14:tracePt t="61407" x="215900" y="5111750"/>
          <p14:tracePt t="61424" x="222250" y="5124450"/>
          <p14:tracePt t="61440" x="234950" y="5156200"/>
          <p14:tracePt t="61458" x="247650" y="5181600"/>
          <p14:tracePt t="61474" x="266700" y="5207000"/>
          <p14:tracePt t="61491" x="292100" y="5257800"/>
          <p14:tracePt t="61507" x="311150" y="5283200"/>
          <p14:tracePt t="61524" x="330200" y="5334000"/>
          <p14:tracePt t="61541" x="355600" y="5365750"/>
          <p14:tracePt t="61557" x="374650" y="5403850"/>
          <p14:tracePt t="61574" x="393700" y="5441950"/>
          <p14:tracePt t="61591" x="406400" y="5454650"/>
          <p14:tracePt t="61607" x="412750" y="5473700"/>
          <p14:tracePt t="61624" x="412750" y="5486400"/>
          <p14:tracePt t="61641" x="419100" y="5492750"/>
          <p14:tracePt t="61658" x="419100" y="5505450"/>
          <p14:tracePt t="62094" x="425450" y="5505450"/>
          <p14:tracePt t="64012" x="425450" y="5492750"/>
          <p14:tracePt t="64019" x="419100" y="5473700"/>
          <p14:tracePt t="64027" x="412750" y="5454650"/>
          <p14:tracePt t="64041" x="400050" y="5416550"/>
          <p14:tracePt t="64057" x="393700" y="5378450"/>
          <p14:tracePt t="64074" x="387350" y="5327650"/>
          <p14:tracePt t="64091" x="387350" y="5245100"/>
          <p14:tracePt t="64124" x="406400" y="5060950"/>
          <p14:tracePt t="64157" x="412750" y="4908550"/>
          <p14:tracePt t="64191" x="412750" y="4762500"/>
          <p14:tracePt t="64207" x="419100" y="4641850"/>
          <p14:tracePt t="64224" x="419100" y="4546600"/>
          <p14:tracePt t="64241" x="425450" y="4425950"/>
          <p14:tracePt t="64257" x="431800" y="4375150"/>
          <p14:tracePt t="64274" x="431800" y="4343400"/>
          <p14:tracePt t="64291" x="431800" y="4330700"/>
          <p14:tracePt t="64308" x="431800" y="4324350"/>
          <p14:tracePt t="64359" x="431800" y="4330700"/>
          <p14:tracePt t="64366" x="425450" y="4337050"/>
          <p14:tracePt t="64374" x="425450" y="4343400"/>
          <p14:tracePt t="64391" x="406400" y="4368800"/>
          <p14:tracePt t="64407" x="361950" y="4495800"/>
          <p14:tracePt t="64424" x="323850" y="4629150"/>
          <p14:tracePt t="64441" x="279400" y="4749800"/>
          <p14:tracePt t="64458" x="247650" y="4933950"/>
          <p14:tracePt t="64474" x="234950" y="5054600"/>
          <p14:tracePt t="64491" x="215900" y="5219700"/>
          <p14:tracePt t="64508" x="203200" y="5295900"/>
          <p14:tracePt t="64524" x="196850" y="5353050"/>
          <p14:tracePt t="64541" x="184150" y="5422900"/>
          <p14:tracePt t="64558" x="177800" y="5441950"/>
          <p14:tracePt t="64574" x="177800" y="5454650"/>
          <p14:tracePt t="64591" x="177800" y="5461000"/>
          <p14:tracePt t="64630" x="171450" y="5461000"/>
          <p14:tracePt t="64686" x="171450" y="5448300"/>
          <p14:tracePt t="64693" x="171450" y="5435600"/>
          <p14:tracePt t="64700" x="171450" y="5410200"/>
          <p14:tracePt t="64707" x="171450" y="5378450"/>
          <p14:tracePt t="64724" x="190500" y="5245100"/>
          <p14:tracePt t="64741" x="254000" y="4965700"/>
          <p14:tracePt t="64758" x="330200" y="4711700"/>
          <p14:tracePt t="64774" x="431800" y="4457700"/>
          <p14:tracePt t="64791" x="558800" y="4140200"/>
          <p14:tracePt t="64808" x="647700" y="3981450"/>
          <p14:tracePt t="64825" x="742950" y="3841750"/>
          <p14:tracePt t="64841" x="762000" y="3797300"/>
          <p14:tracePt t="64858" x="781050" y="3784600"/>
          <p14:tracePt t="64914" x="768350" y="3797300"/>
          <p14:tracePt t="64921" x="749300" y="3816350"/>
          <p14:tracePt t="64930" x="723900" y="3841750"/>
          <p14:tracePt t="64941" x="685800" y="3892550"/>
          <p14:tracePt t="64957" x="546100" y="4076700"/>
          <p14:tracePt t="64974" x="469900" y="4235450"/>
          <p14:tracePt t="64991" x="330200" y="4489450"/>
          <p14:tracePt t="65008" x="241300" y="4635500"/>
          <p14:tracePt t="65024" x="184150" y="4756150"/>
          <p14:tracePt t="65041" x="114300" y="4895850"/>
          <p14:tracePt t="65058" x="95250" y="4972050"/>
          <p14:tracePt t="65074" x="82550" y="5010150"/>
          <p14:tracePt t="65091" x="76200" y="5054600"/>
          <p14:tracePt t="65108" x="88900" y="5080000"/>
          <p14:tracePt t="65124" x="120650" y="5092700"/>
          <p14:tracePt t="65141" x="190500" y="5099050"/>
          <p14:tracePt t="65158" x="349250" y="5092700"/>
          <p14:tracePt t="65174" x="476250" y="5092700"/>
          <p14:tracePt t="65191" x="647700" y="5080000"/>
          <p14:tracePt t="65207" x="895350" y="5067300"/>
          <p14:tracePt t="65224" x="1028700" y="5067300"/>
          <p14:tracePt t="65241" x="1168400" y="5067300"/>
          <p14:tracePt t="65258" x="1295400" y="5067300"/>
          <p14:tracePt t="65274" x="1339850" y="5067300"/>
          <p14:tracePt t="65291" x="1365250" y="5073650"/>
          <p14:tracePt t="65308" x="1371600" y="5073650"/>
          <p14:tracePt t="65341" x="1358900" y="5086350"/>
          <p14:tracePt t="65358" x="1308100" y="5086350"/>
          <p14:tracePt t="65374" x="1085850" y="5099050"/>
          <p14:tracePt t="65391" x="895350" y="5099050"/>
          <p14:tracePt t="65407" x="685800" y="5092700"/>
          <p14:tracePt t="65424" x="406400" y="5035550"/>
          <p14:tracePt t="65441" x="254000" y="4984750"/>
          <p14:tracePt t="65457" x="88900" y="4889500"/>
          <p14:tracePt t="65474" x="6350" y="4800600"/>
          <p14:tracePt t="65527" x="6350" y="4425950"/>
          <p14:tracePt t="65534" x="31750" y="4368800"/>
          <p14:tracePt t="65542" x="69850" y="4311650"/>
          <p14:tracePt t="65557" x="158750" y="4216400"/>
          <p14:tracePt t="65574" x="311150" y="4114800"/>
          <p14:tracePt t="65591" x="425450" y="4076700"/>
          <p14:tracePt t="65608" x="552450" y="4070350"/>
          <p14:tracePt t="65624" x="717550" y="4076700"/>
          <p14:tracePt t="65641" x="800100" y="4102100"/>
          <p14:tracePt t="65657" x="838200" y="4121150"/>
          <p14:tracePt t="65674" x="876300" y="4146550"/>
          <p14:tracePt t="65691" x="882650" y="4152900"/>
          <p14:tracePt t="65707" x="882650" y="4165600"/>
          <p14:tracePt t="65724" x="869950" y="4171950"/>
          <p14:tracePt t="65741" x="800100" y="4203700"/>
          <p14:tracePt t="65758" x="647700" y="4241800"/>
          <p14:tracePt t="65774" x="514350" y="4286250"/>
          <p14:tracePt t="65791" x="355600" y="4343400"/>
          <p14:tracePt t="65808" x="279400" y="4387850"/>
          <p14:tracePt t="65824" x="209550" y="4445000"/>
          <p14:tracePt t="65841" x="146050" y="4495800"/>
          <p14:tracePt t="65858" x="120650" y="4527550"/>
          <p14:tracePt t="65874" x="120650" y="4597400"/>
          <p14:tracePt t="65891" x="127000" y="4641850"/>
          <p14:tracePt t="65908" x="165100" y="4705350"/>
          <p14:tracePt t="65924" x="247650" y="4800600"/>
          <p14:tracePt t="65941" x="292100" y="4870450"/>
          <p14:tracePt t="65957" x="336550" y="4914900"/>
          <p14:tracePt t="65974" x="355600" y="4927600"/>
          <p14:tracePt t="65991" x="361950" y="4927600"/>
          <p14:tracePt t="66008" x="361950" y="4933950"/>
          <p14:tracePt t="68073" x="368300" y="4933950"/>
          <p14:tracePt t="68080" x="368300" y="4927600"/>
          <p14:tracePt t="68091" x="368300" y="4921250"/>
          <p14:tracePt t="68108" x="381000" y="4908550"/>
          <p14:tracePt t="68124" x="381000" y="4902200"/>
          <p14:tracePt t="68144" x="387350" y="4902200"/>
          <p14:tracePt t="68282" x="387350" y="4908550"/>
          <p14:tracePt t="68330" x="381000" y="4914900"/>
          <p14:tracePt t="68351" x="381000" y="4921250"/>
          <p14:tracePt t="68414" x="381000" y="4927600"/>
          <p14:tracePt t="68497" x="381000" y="4908550"/>
          <p14:tracePt t="68511" x="381000" y="4895850"/>
          <p14:tracePt t="68517" x="381000" y="4870450"/>
          <p14:tracePt t="68525" x="400050" y="4838700"/>
          <p14:tracePt t="68541" x="438150" y="4743450"/>
          <p14:tracePt t="68558" x="508000" y="4629150"/>
          <p14:tracePt t="68574" x="717550" y="4438650"/>
          <p14:tracePt t="68591" x="939800" y="4305300"/>
          <p14:tracePt t="68607" x="1441450" y="4108450"/>
          <p14:tracePt t="68624" x="1841500" y="4019550"/>
          <p14:tracePt t="68641" x="2222500" y="3987800"/>
          <p14:tracePt t="68658" x="2565400" y="3987800"/>
          <p14:tracePt t="68675" x="2736850" y="4006850"/>
          <p14:tracePt t="68691" x="2940050" y="4057650"/>
          <p14:tracePt t="68707" x="3041650" y="4089400"/>
          <p14:tracePt t="68724" x="3105150" y="4121150"/>
          <p14:tracePt t="68741" x="3187700" y="4178300"/>
          <p14:tracePt t="68758" x="3219450" y="4203700"/>
          <p14:tracePt t="68775" x="3238500" y="4248150"/>
          <p14:tracePt t="68791" x="3244850" y="4273550"/>
          <p14:tracePt t="68808" x="3251200" y="4305300"/>
          <p14:tracePt t="68824" x="3251200" y="4381500"/>
          <p14:tracePt t="68841" x="3244850" y="4445000"/>
          <p14:tracePt t="68858" x="3206750" y="4565650"/>
          <p14:tracePt t="68874" x="3187700" y="4641850"/>
          <p14:tracePt t="68891" x="3168650" y="4705350"/>
          <p14:tracePt t="68908" x="3124200" y="4781550"/>
          <p14:tracePt t="68925" x="3092450" y="4819650"/>
          <p14:tracePt t="68941" x="3048000" y="4870450"/>
          <p14:tracePt t="68958" x="3028950" y="4902200"/>
          <p14:tracePt t="68975" x="3009900" y="4914900"/>
          <p14:tracePt t="68991" x="3003550" y="4921250"/>
          <p14:tracePt t="69008" x="2997200" y="4921250"/>
          <p14:tracePt t="69024" x="2990850" y="4921250"/>
          <p14:tracePt t="69109" x="2984500" y="4921250"/>
          <p14:tracePt t="69115" x="2978150" y="4921250"/>
          <p14:tracePt t="69185" x="2971800" y="4914900"/>
          <p14:tracePt t="69213" x="2971800" y="4908550"/>
          <p14:tracePt t="70186" x="2971800" y="4902200"/>
          <p14:tracePt t="70193" x="2971800" y="4895850"/>
          <p14:tracePt t="70199" x="2971800" y="4883150"/>
          <p14:tracePt t="70208" x="2971800" y="4870450"/>
          <p14:tracePt t="70225" x="2978150" y="4819650"/>
          <p14:tracePt t="70241" x="2984500" y="4749800"/>
          <p14:tracePt t="70258" x="3016250" y="4641850"/>
          <p14:tracePt t="70274" x="3041650" y="4565650"/>
          <p14:tracePt t="70308" x="3086100" y="4432300"/>
          <p14:tracePt t="70341" x="3111500" y="4368800"/>
          <p14:tracePt t="70374" x="3117850" y="4343400"/>
          <p14:tracePt t="70391" x="3117850" y="4324350"/>
          <p14:tracePt t="70408" x="3124200" y="4311650"/>
          <p14:tracePt t="70464" x="3124200" y="4305300"/>
          <p14:tracePt t="70533" x="3124200" y="4298950"/>
          <p14:tracePt t="70547" x="3124200" y="4292600"/>
          <p14:tracePt t="70554" x="3124200" y="4279900"/>
          <p14:tracePt t="70561" x="3124200" y="4267200"/>
          <p14:tracePt t="70574" x="3124200" y="4248150"/>
          <p14:tracePt t="70591" x="3124200" y="4222750"/>
          <p14:tracePt t="70608" x="3130550" y="4203700"/>
          <p14:tracePt t="70624" x="3130550" y="4184650"/>
          <p14:tracePt t="70706" x="3124200" y="4191000"/>
          <p14:tracePt t="70714" x="3117850" y="4197350"/>
          <p14:tracePt t="70725" x="3111500" y="4210050"/>
          <p14:tracePt t="70742" x="3067050" y="4260850"/>
          <p14:tracePt t="70758" x="3009900" y="4298950"/>
          <p14:tracePt t="70774" x="2965450" y="4337050"/>
          <p14:tracePt t="70791" x="2901950" y="4406900"/>
          <p14:tracePt t="70808" x="2863850" y="4432300"/>
          <p14:tracePt t="70825" x="2832100" y="4464050"/>
          <p14:tracePt t="70841" x="2787650" y="4495800"/>
          <p14:tracePt t="70858" x="2755900" y="4508500"/>
          <p14:tracePt t="70874" x="2711450" y="4540250"/>
          <p14:tracePt t="70891" x="2667000" y="4559300"/>
          <p14:tracePt t="70908" x="2597150" y="4578350"/>
          <p14:tracePt t="70925" x="2527300" y="4591050"/>
          <p14:tracePt t="70941" x="2463800" y="4597400"/>
          <p14:tracePt t="70958" x="2374900" y="4597400"/>
          <p14:tracePt t="70974" x="2305050" y="4597400"/>
          <p14:tracePt t="70992" x="2203450" y="4578350"/>
          <p14:tracePt t="71008" x="2120900" y="4552950"/>
          <p14:tracePt t="71025" x="2057400" y="4527550"/>
          <p14:tracePt t="71041" x="1981200" y="4470400"/>
          <p14:tracePt t="71058" x="1924050" y="4432300"/>
          <p14:tracePt t="71075" x="1854200" y="4362450"/>
          <p14:tracePt t="71091" x="1828800" y="4311650"/>
          <p14:tracePt t="71108" x="1809750" y="4241800"/>
          <p14:tracePt t="71124" x="1803400" y="4133850"/>
          <p14:tracePt t="71141" x="1803400" y="4057650"/>
          <p14:tracePt t="71158" x="1816100" y="3975100"/>
          <p14:tracePt t="71175" x="1854200" y="3860800"/>
          <p14:tracePt t="71191" x="1898650" y="3797300"/>
          <p14:tracePt t="71208" x="1955800" y="3714750"/>
          <p14:tracePt t="71224" x="2006600" y="3670300"/>
          <p14:tracePt t="71241" x="2057400" y="3638550"/>
          <p14:tracePt t="71258" x="2114550" y="3625850"/>
          <p14:tracePt t="71275" x="2159000" y="3625850"/>
          <p14:tracePt t="71291" x="2222500" y="3651250"/>
          <p14:tracePt t="71308" x="2266950" y="3676650"/>
          <p14:tracePt t="71324" x="2298700" y="3714750"/>
          <p14:tracePt t="71341" x="2349500" y="3778250"/>
          <p14:tracePt t="71358" x="2381250" y="3822700"/>
          <p14:tracePt t="71374" x="2413000" y="3892550"/>
          <p14:tracePt t="71391" x="2438400" y="3943350"/>
          <p14:tracePt t="71408" x="2457450" y="4000500"/>
          <p14:tracePt t="71424" x="2476500" y="4108450"/>
          <p14:tracePt t="71441" x="2489200" y="4184650"/>
          <p14:tracePt t="71458" x="2495550" y="4267200"/>
          <p14:tracePt t="71474" x="2495550" y="4305300"/>
          <p14:tracePt t="71491" x="2482850" y="4343400"/>
          <p14:tracePt t="71508" x="2457450" y="4394200"/>
          <p14:tracePt t="71525" x="2444750" y="4419600"/>
          <p14:tracePt t="71541" x="2413000" y="4451350"/>
          <p14:tracePt t="71558" x="2387600" y="4470400"/>
          <p14:tracePt t="71574" x="2355850" y="4489450"/>
          <p14:tracePt t="71591" x="2311400" y="4502150"/>
          <p14:tracePt t="71608" x="2273300" y="4502150"/>
          <p14:tracePt t="71624" x="2197100" y="4489450"/>
          <p14:tracePt t="71641" x="2133600" y="4457700"/>
          <p14:tracePt t="71658" x="2095500" y="4432300"/>
          <p14:tracePt t="71674" x="2038350" y="4362450"/>
          <p14:tracePt t="71691" x="2019300" y="4337050"/>
          <p14:tracePt t="71708" x="1993900" y="4267200"/>
          <p14:tracePt t="71724" x="1993900" y="4210050"/>
          <p14:tracePt t="71741" x="1993900" y="4146550"/>
          <p14:tracePt t="71758" x="2025650" y="4032250"/>
          <p14:tracePt t="71775" x="2063750" y="3962400"/>
          <p14:tracePt t="71791" x="2146300" y="3854450"/>
          <p14:tracePt t="71808" x="2209800" y="3797300"/>
          <p14:tracePt t="71825" x="2298700" y="3740150"/>
          <p14:tracePt t="71841" x="2413000" y="3689350"/>
          <p14:tracePt t="71858" x="2495550" y="3676650"/>
          <p14:tracePt t="71874" x="2667000" y="3689350"/>
          <p14:tracePt t="71891" x="2781300" y="3733800"/>
          <p14:tracePt t="71908" x="2876550" y="3790950"/>
          <p14:tracePt t="71924" x="2997200" y="3873500"/>
          <p14:tracePt t="71941" x="3067050" y="3943350"/>
          <p14:tracePt t="71958" x="3181350" y="4057650"/>
          <p14:tracePt t="71975" x="3251200" y="4133850"/>
          <p14:tracePt t="71991" x="3302000" y="4210050"/>
          <p14:tracePt t="72008" x="3359150" y="4311650"/>
          <p14:tracePt t="72024" x="3384550" y="4356100"/>
          <p14:tracePt t="72041" x="3403600" y="4432300"/>
          <p14:tracePt t="72058" x="3403600" y="4495800"/>
          <p14:tracePt t="72075" x="3397250" y="4552950"/>
          <p14:tracePt t="72091" x="3384550" y="4629150"/>
          <p14:tracePt t="72108" x="3371850" y="4660900"/>
          <p14:tracePt t="72110" x="3365500" y="4673600"/>
          <p14:tracePt t="72125" x="3359150" y="4686300"/>
          <p14:tracePt t="72141" x="3333750" y="4699000"/>
          <p14:tracePt t="72158" x="3327400" y="4705350"/>
          <p14:tracePt t="72174" x="3308350" y="4711700"/>
          <p14:tracePt t="72191" x="3282950" y="4699000"/>
          <p14:tracePt t="72208" x="3263900" y="4686300"/>
          <p14:tracePt t="72721" x="3213100" y="4686300"/>
          <p14:tracePt t="72728" x="3162300" y="4686300"/>
          <p14:tracePt t="72735" x="3117850" y="4686300"/>
          <p14:tracePt t="72742" x="3060700" y="4686300"/>
          <p14:tracePt t="72758" x="2933700" y="4699000"/>
          <p14:tracePt t="72775" x="2819400" y="4699000"/>
          <p14:tracePt t="72791" x="2635250" y="4686300"/>
          <p14:tracePt t="72825" x="2432050" y="4686300"/>
          <p14:tracePt t="72858" x="2254250" y="4679950"/>
          <p14:tracePt t="72891" x="2152650" y="4679950"/>
          <p14:tracePt t="72908" x="2108200" y="4692650"/>
          <p14:tracePt t="72924" x="2089150" y="4699000"/>
          <p14:tracePt t="72941" x="2076450" y="4705350"/>
          <p14:tracePt t="72958" x="2057400" y="4705350"/>
          <p14:tracePt t="72975" x="2038350" y="4705350"/>
          <p14:tracePt t="73020" x="2032000" y="4705350"/>
          <p14:tracePt t="73089" x="2032000" y="4686300"/>
          <p14:tracePt t="73096" x="2032000" y="4679950"/>
          <p14:tracePt t="73108" x="2032000" y="4654550"/>
          <p14:tracePt t="73124" x="2051050" y="4572000"/>
          <p14:tracePt t="73141" x="2063750" y="4502150"/>
          <p14:tracePt t="73158" x="2089150" y="4406900"/>
          <p14:tracePt t="73175" x="2108200" y="4349750"/>
          <p14:tracePt t="73191" x="2139950" y="4286250"/>
          <p14:tracePt t="73208" x="2190750" y="4203700"/>
          <p14:tracePt t="73224" x="2241550" y="4140200"/>
          <p14:tracePt t="73241" x="2336800" y="4064000"/>
          <p14:tracePt t="73258" x="2406650" y="4032250"/>
          <p14:tracePt t="73275" x="2482850" y="3994150"/>
          <p14:tracePt t="73291" x="2597150" y="3968750"/>
          <p14:tracePt t="73308" x="2679700" y="3968750"/>
          <p14:tracePt t="73325" x="2857500" y="4006850"/>
          <p14:tracePt t="73341" x="2971800" y="4051300"/>
          <p14:tracePt t="73358" x="3054350" y="4102100"/>
          <p14:tracePt t="73374" x="3149600" y="4178300"/>
          <p14:tracePt t="73391" x="3194050" y="4210050"/>
          <p14:tracePt t="73408" x="3225800" y="4248150"/>
          <p14:tracePt t="73424" x="3232150" y="4254500"/>
          <p14:tracePt t="73441" x="3232150" y="4267200"/>
          <p14:tracePt t="73458" x="3232150" y="4279900"/>
          <p14:tracePt t="73492" x="3232150" y="4292600"/>
          <p14:tracePt t="73578" x="3238500" y="4279900"/>
          <p14:tracePt t="73592" x="3244850" y="4267200"/>
          <p14:tracePt t="73599" x="3257550" y="4248150"/>
          <p14:tracePt t="73608" x="3276600" y="4235450"/>
          <p14:tracePt t="73625" x="3308350" y="4210050"/>
          <p14:tracePt t="73627" x="3340100" y="4191000"/>
          <p14:tracePt t="73641" x="3403600" y="4152900"/>
          <p14:tracePt t="73658" x="3486150" y="4121150"/>
          <p14:tracePt t="73674" x="3600450" y="4108450"/>
          <p14:tracePt t="73691" x="3683000" y="4108450"/>
          <p14:tracePt t="73708" x="3797300" y="4127500"/>
          <p14:tracePt t="73725" x="3930650" y="4159250"/>
          <p14:tracePt t="73741" x="4000500" y="4191000"/>
          <p14:tracePt t="73758" x="4064000" y="4222750"/>
          <p14:tracePt t="73774" x="4076700" y="4229100"/>
          <p14:tracePt t="73791" x="4089400" y="4235450"/>
          <p14:tracePt t="73855" x="4076700" y="4248150"/>
          <p14:tracePt t="73863" x="4070350" y="4248150"/>
          <p14:tracePt t="73875" x="4057650" y="4260850"/>
          <p14:tracePt t="73891" x="3930650" y="4305300"/>
          <p14:tracePt t="73908" x="3803650" y="4343400"/>
          <p14:tracePt t="73924" x="3594100" y="4375150"/>
          <p14:tracePt t="73941" x="3435350" y="4400550"/>
          <p14:tracePt t="73958" x="3263900" y="4413250"/>
          <p14:tracePt t="73974" x="3060700" y="4432300"/>
          <p14:tracePt t="73991" x="2952750" y="4438650"/>
          <p14:tracePt t="74008" x="2730500" y="4438650"/>
          <p14:tracePt t="74025" x="2603500" y="4438650"/>
          <p14:tracePt t="74041" x="2495550" y="4438650"/>
          <p14:tracePt t="74058" x="2349500" y="4438650"/>
          <p14:tracePt t="74075" x="2235200" y="4425950"/>
          <p14:tracePt t="74092" x="2101850" y="4406900"/>
          <p14:tracePt t="74108" x="2044700" y="4400550"/>
          <p14:tracePt t="74124" x="1993900" y="4387850"/>
          <p14:tracePt t="74142" x="1949450" y="4381500"/>
          <p14:tracePt t="74158" x="1930400" y="4375150"/>
          <p14:tracePt t="74175" x="1911350" y="4362450"/>
          <p14:tracePt t="74191" x="1905000" y="4349750"/>
          <p14:tracePt t="74208" x="1905000" y="4337050"/>
          <p14:tracePt t="74225" x="1905000" y="4298950"/>
          <p14:tracePt t="74241" x="1936750" y="4254500"/>
          <p14:tracePt t="74258" x="2000250" y="4197350"/>
          <p14:tracePt t="74274" x="2063750" y="4159250"/>
          <p14:tracePt t="74292" x="2152650" y="4127500"/>
          <p14:tracePt t="74308" x="2279650" y="4102100"/>
          <p14:tracePt t="74324" x="2343150" y="4102100"/>
          <p14:tracePt t="74342" x="2419350" y="4108450"/>
          <p14:tracePt t="74358" x="2457450" y="4114800"/>
          <p14:tracePt t="74374" x="2476500" y="4127500"/>
          <p14:tracePt t="74391" x="2495550" y="4140200"/>
          <p14:tracePt t="74408" x="2501900" y="4146550"/>
          <p14:tracePt t="74442" x="2501900" y="4152900"/>
          <p14:tracePt t="74458" x="2489200" y="4171950"/>
          <p14:tracePt t="74474" x="2457450" y="4216400"/>
          <p14:tracePt t="74492" x="2406650" y="4248150"/>
          <p14:tracePt t="74508" x="2305050" y="4279900"/>
          <p14:tracePt t="74525" x="2247900" y="4298950"/>
          <p14:tracePt t="74542" x="2203450" y="4298950"/>
          <p14:tracePt t="74558" x="2152650" y="4286250"/>
          <p14:tracePt t="74574" x="2133600" y="4267200"/>
          <p14:tracePt t="74592" x="2114550" y="4235450"/>
          <p14:tracePt t="74608" x="2108200" y="4197350"/>
          <p14:tracePt t="74625" x="2108200" y="4152900"/>
          <p14:tracePt t="74641" x="2159000" y="4076700"/>
          <p14:tracePt t="74658" x="2209800" y="4025900"/>
          <p14:tracePt t="74675" x="2336800" y="3930650"/>
          <p14:tracePt t="74691" x="2432050" y="3892550"/>
          <p14:tracePt t="74708" x="2520950" y="3867150"/>
          <p14:tracePt t="74724" x="2660650" y="3867150"/>
          <p14:tracePt t="74742" x="2762250" y="3886200"/>
          <p14:tracePt t="74758" x="2844800" y="3937000"/>
          <p14:tracePt t="74775" x="2952750" y="4013200"/>
          <p14:tracePt t="74791" x="2978150" y="4044950"/>
          <p14:tracePt t="74808" x="3003550" y="4076700"/>
          <p14:tracePt t="74824" x="3003550" y="4089400"/>
          <p14:tracePt t="74841" x="3003550" y="4114800"/>
          <p14:tracePt t="74858" x="2965450" y="4159250"/>
          <p14:tracePt t="74874" x="2927350" y="4203700"/>
          <p14:tracePt t="74891" x="2800350" y="4298950"/>
          <p14:tracePt t="74908" x="2698750" y="4362450"/>
          <p14:tracePt t="74924" x="2603500" y="4419600"/>
          <p14:tracePt t="74941" x="2476500" y="4470400"/>
          <p14:tracePt t="74958" x="2406650" y="4495800"/>
          <p14:tracePt t="74975" x="2311400" y="4514850"/>
          <p14:tracePt t="74992" x="2254250" y="4521200"/>
          <p14:tracePt t="75008" x="2209800" y="4527550"/>
          <p14:tracePt t="75025" x="2165350" y="4527550"/>
          <p14:tracePt t="75042" x="2152650" y="4527550"/>
          <p14:tracePt t="75058" x="2133600" y="4521200"/>
          <p14:tracePt t="75074" x="2127250" y="4514850"/>
          <p14:tracePt t="75091" x="2120900" y="4508500"/>
          <p14:tracePt t="75108" x="2114550" y="4495800"/>
          <p14:tracePt t="75125" x="2108200" y="4476750"/>
          <p14:tracePt t="75127" x="2108200" y="4464050"/>
          <p14:tracePt t="75141" x="2108200" y="4438650"/>
          <p14:tracePt t="75158" x="2108200" y="4413250"/>
          <p14:tracePt t="75175" x="2108200" y="4381500"/>
          <p14:tracePt t="75191" x="2114550" y="4337050"/>
          <p14:tracePt t="75208" x="2127250" y="4311650"/>
          <p14:tracePt t="75225" x="2146300" y="4279900"/>
          <p14:tracePt t="75242" x="2152650" y="4267200"/>
          <p14:tracePt t="75258" x="2178050" y="4254500"/>
          <p14:tracePt t="75274" x="2209800" y="4241800"/>
          <p14:tracePt t="75291" x="2228850" y="4235450"/>
          <p14:tracePt t="75308" x="2260600" y="4235450"/>
          <p14:tracePt t="75324" x="2273300" y="4241800"/>
          <p14:tracePt t="75342" x="2279650" y="4241800"/>
          <p14:tracePt t="75358" x="2286000" y="4248150"/>
          <p14:tracePt t="75559" x="2279650" y="4248150"/>
          <p14:tracePt t="75767" x="2279650" y="4254500"/>
          <p14:tracePt t="75774" x="2273300" y="4254500"/>
          <p14:tracePt t="75781" x="2273300" y="4260850"/>
          <p14:tracePt t="75792" x="2266950" y="4260850"/>
          <p14:tracePt t="75808" x="2260600" y="4273550"/>
          <p14:tracePt t="75825" x="2216150" y="4292600"/>
          <p14:tracePt t="75842" x="2190750" y="4318000"/>
          <p14:tracePt t="75858" x="2152650" y="4343400"/>
          <p14:tracePt t="75892" x="2108200" y="4375150"/>
          <p14:tracePt t="75925" x="2089150" y="4394200"/>
          <p14:tracePt t="75958" x="2070100" y="4400550"/>
          <p14:tracePt t="75975" x="2057400" y="4406900"/>
          <p14:tracePt t="75991" x="2051050" y="4413250"/>
          <p14:tracePt t="76008" x="2044700" y="4413250"/>
          <p14:tracePt t="76045" x="2038350" y="4413250"/>
          <p14:tracePt t="76142" x="2032000" y="4413250"/>
          <p14:tracePt t="76150" x="2032000" y="4406900"/>
          <p14:tracePt t="76163" x="2032000" y="4394200"/>
          <p14:tracePt t="76175" x="2025650" y="4381500"/>
          <p14:tracePt t="76191" x="2006600" y="4318000"/>
          <p14:tracePt t="76208" x="2006600" y="4260850"/>
          <p14:tracePt t="76225" x="2006600" y="4203700"/>
          <p14:tracePt t="76242" x="2019300" y="4121150"/>
          <p14:tracePt t="76258" x="2044700" y="4064000"/>
          <p14:tracePt t="76275" x="2108200" y="3987800"/>
          <p14:tracePt t="76292" x="2159000" y="3956050"/>
          <p14:tracePt t="76308" x="2260600" y="3917950"/>
          <p14:tracePt t="76324" x="2330450" y="3917950"/>
          <p14:tracePt t="76341" x="2413000" y="3917950"/>
          <p14:tracePt t="76358" x="2520950" y="3968750"/>
          <p14:tracePt t="76375" x="2584450" y="4032250"/>
          <p14:tracePt t="76391" x="2647950" y="4095750"/>
          <p14:tracePt t="76408" x="2717800" y="4191000"/>
          <p14:tracePt t="76425" x="2743200" y="4241800"/>
          <p14:tracePt t="76441" x="2762250" y="4311650"/>
          <p14:tracePt t="76458" x="2762250" y="4349750"/>
          <p14:tracePt t="76475" x="2749550" y="4387850"/>
          <p14:tracePt t="76491" x="2705100" y="4451350"/>
          <p14:tracePt t="76508" x="2673350" y="4483100"/>
          <p14:tracePt t="76525" x="2622550" y="4527550"/>
          <p14:tracePt t="76542" x="2597150" y="4546600"/>
          <p14:tracePt t="76558" x="2565400" y="4552950"/>
          <p14:tracePt t="76575" x="2533650" y="4552950"/>
          <p14:tracePt t="76592" x="2514600" y="4552950"/>
          <p14:tracePt t="76608" x="2482850" y="4540250"/>
          <p14:tracePt t="76625" x="2463800" y="4527550"/>
          <p14:tracePt t="76641" x="2451100" y="4508500"/>
          <p14:tracePt t="76644" x="2438400" y="4495800"/>
          <p14:tracePt t="76658" x="2432050" y="4476750"/>
          <p14:tracePt t="76675" x="2432050" y="4445000"/>
          <p14:tracePt t="76691" x="2432050" y="4381500"/>
          <p14:tracePt t="76708" x="2444750" y="4343400"/>
          <p14:tracePt t="76725" x="2457450" y="4292600"/>
          <p14:tracePt t="76741" x="2501900" y="4229100"/>
          <p14:tracePt t="76758" x="2546350" y="4184650"/>
          <p14:tracePt t="76775" x="2660650" y="4108450"/>
          <p14:tracePt t="76792" x="2794000" y="4051300"/>
          <p14:tracePt t="76808" x="2965450" y="4000500"/>
          <p14:tracePt t="76825" x="3225800" y="3962400"/>
          <p14:tracePt t="76842" x="3416300" y="3956050"/>
          <p14:tracePt t="76858" x="3727450" y="4019550"/>
          <p14:tracePt t="76875" x="3917950" y="4083050"/>
          <p14:tracePt t="76892" x="4102100" y="4146550"/>
          <p14:tracePt t="76908" x="4324350" y="4235450"/>
          <p14:tracePt t="76925" x="4438650" y="4305300"/>
          <p14:tracePt t="76942" x="4565650" y="4406900"/>
          <p14:tracePt t="76958" x="4622800" y="4464050"/>
          <p14:tracePt t="76975" x="4667250" y="4508500"/>
          <p14:tracePt t="76991" x="4692650" y="4546600"/>
          <p14:tracePt t="77008" x="4699000" y="4559300"/>
          <p14:tracePt t="77025" x="4699000" y="4565650"/>
          <p14:tracePt t="77692" x="4699000" y="4572000"/>
          <p14:tracePt t="83473" x="4692650" y="4578350"/>
          <p14:tracePt t="83480" x="4667250" y="4584700"/>
          <p14:tracePt t="83492" x="4641850" y="4597400"/>
          <p14:tracePt t="83509" x="4552950" y="4641850"/>
          <p14:tracePt t="83525" x="4457700" y="4705350"/>
          <p14:tracePt t="83542" x="4330700" y="4794250"/>
          <p14:tracePt t="83558" x="4133850" y="4940300"/>
          <p14:tracePt t="83575" x="4025900" y="5010150"/>
          <p14:tracePt t="83609" x="3721100" y="5187950"/>
          <p14:tracePt t="83642" x="3467100" y="5314950"/>
          <p14:tracePt t="83675" x="3244850" y="5391150"/>
          <p14:tracePt t="83692" x="3168650" y="5403850"/>
          <p14:tracePt t="83709" x="3054350" y="5422900"/>
          <p14:tracePt t="83725" x="3003550" y="5422900"/>
          <p14:tracePt t="83742" x="2959100" y="5429250"/>
          <p14:tracePt t="83758" x="2895600" y="5429250"/>
          <p14:tracePt t="83775" x="2851150" y="5429250"/>
          <p14:tracePt t="83792" x="2787650" y="5429250"/>
          <p14:tracePt t="83809" x="2743200" y="5435600"/>
          <p14:tracePt t="83825" x="2711450" y="5448300"/>
          <p14:tracePt t="83842" x="2654300" y="5480050"/>
          <p14:tracePt t="83858" x="2603500" y="5518150"/>
          <p14:tracePt t="83876" x="2552700" y="5600700"/>
          <p14:tracePt t="83892" x="2508250" y="5664200"/>
          <p14:tracePt t="83909" x="2457450" y="5746750"/>
          <p14:tracePt t="83925" x="2374900" y="5918200"/>
          <p14:tracePt t="83942" x="2330450" y="6038850"/>
          <p14:tracePt t="83959" x="2286000" y="6197600"/>
          <p14:tracePt t="83975" x="2273300" y="6299200"/>
          <p14:tracePt t="83992" x="2260600" y="6375400"/>
          <p14:tracePt t="84008" x="2260600" y="6457950"/>
          <p14:tracePt t="84025" x="2279650" y="6496050"/>
          <p14:tracePt t="84043" x="2324100" y="6540500"/>
          <p14:tracePt t="84059" x="2368550" y="6565900"/>
          <p14:tracePt t="84075" x="2406650" y="6578600"/>
          <p14:tracePt t="84092" x="2508250" y="6591300"/>
          <p14:tracePt t="84109" x="2597150" y="6591300"/>
          <p14:tracePt t="84126" x="2787650" y="6584950"/>
          <p14:tracePt t="84142" x="2882900" y="6584950"/>
          <p14:tracePt t="84159" x="2959100" y="6578600"/>
          <p14:tracePt t="84175" x="3067050" y="6559550"/>
          <p14:tracePt t="84192" x="3105150" y="6546850"/>
          <p14:tracePt t="84208" x="3136900" y="6534150"/>
          <p14:tracePt t="84225" x="3143250" y="6527800"/>
          <p14:tracePt t="84242" x="3149600" y="6521450"/>
          <p14:tracePt t="84258" x="3155950" y="6521450"/>
          <p14:tracePt t="84275" x="3155950" y="6515100"/>
          <p14:tracePt t="84292" x="3155950" y="6470650"/>
          <p14:tracePt t="84308" x="3136900" y="6407150"/>
          <p14:tracePt t="84325" x="3117850" y="6330950"/>
          <p14:tracePt t="84342" x="3079750" y="6248400"/>
          <p14:tracePt t="84359" x="3054350" y="6191250"/>
          <p14:tracePt t="84375" x="3022600" y="6159500"/>
          <p14:tracePt t="84392" x="2990850" y="6115050"/>
          <p14:tracePt t="84409" x="2965450" y="6089650"/>
          <p14:tracePt t="84425" x="2927350" y="6057900"/>
          <p14:tracePt t="84442" x="2908300" y="6051550"/>
          <p14:tracePt t="84458" x="2889250" y="6038850"/>
          <p14:tracePt t="84475" x="2851150" y="6019800"/>
          <p14:tracePt t="84492" x="2832100" y="6019800"/>
          <p14:tracePt t="84508" x="2806700" y="6013450"/>
          <p14:tracePt t="84525" x="2800350" y="6013450"/>
          <p14:tracePt t="84542" x="2794000" y="6013450"/>
          <p14:tracePt t="84559" x="2787650" y="6013450"/>
          <p14:tracePt t="85638" x="2787650" y="6007100"/>
          <p14:tracePt t="85645" x="2787650" y="5994400"/>
          <p14:tracePt t="85651" x="2787650" y="5988050"/>
          <p14:tracePt t="85658" x="2794000" y="5981700"/>
          <p14:tracePt t="85675" x="2806700" y="5962650"/>
          <p14:tracePt t="85692" x="2819400" y="5943600"/>
          <p14:tracePt t="85693" x="2832100" y="5937250"/>
          <p14:tracePt t="85709" x="2844800" y="5930900"/>
          <p14:tracePt t="85725" x="2870200" y="5918200"/>
          <p14:tracePt t="85758" x="2965450" y="5911850"/>
          <p14:tracePt t="85792" x="3079750" y="5930900"/>
          <p14:tracePt t="85825" x="3282950" y="6007100"/>
          <p14:tracePt t="85842" x="3365500" y="6038850"/>
          <p14:tracePt t="85858" x="3454400" y="6083300"/>
          <p14:tracePt t="85875" x="3549650" y="6140450"/>
          <p14:tracePt t="85892" x="3587750" y="6165850"/>
          <p14:tracePt t="85908" x="3613150" y="6191250"/>
          <p14:tracePt t="85925" x="3619500" y="6197600"/>
          <p14:tracePt t="85942" x="3625850" y="6197600"/>
          <p14:tracePt t="85959" x="3632200" y="6197600"/>
          <p14:tracePt t="86020" x="3625850" y="6191250"/>
          <p14:tracePt t="86027" x="3625850" y="6178550"/>
          <p14:tracePt t="86034" x="3619500" y="6178550"/>
          <p14:tracePt t="86042" x="3613150" y="6165850"/>
          <p14:tracePt t="86059" x="3594100" y="6140450"/>
          <p14:tracePt t="86075" x="3575050" y="6108700"/>
          <p14:tracePt t="86092" x="3556000" y="6089650"/>
          <p14:tracePt t="86108" x="3536950" y="6076950"/>
          <p14:tracePt t="86125" x="3498850" y="6057900"/>
          <p14:tracePt t="86142" x="3460750" y="6032500"/>
          <p14:tracePt t="86158" x="3416300" y="6000750"/>
          <p14:tracePt t="86175" x="3384550" y="5981700"/>
          <p14:tracePt t="86192" x="3359150" y="5956300"/>
          <p14:tracePt t="86194" x="3346450" y="5943600"/>
          <p14:tracePt t="86208" x="3327400" y="5930900"/>
          <p14:tracePt t="86225" x="3314700" y="5911850"/>
          <p14:tracePt t="86242" x="3282950" y="5886450"/>
          <p14:tracePt t="86259" x="3263900" y="5867400"/>
          <p14:tracePt t="86275" x="3238500" y="5848350"/>
          <p14:tracePt t="86292" x="3206750" y="5816600"/>
          <p14:tracePt t="86308" x="3194050" y="5803900"/>
          <p14:tracePt t="86325" x="3162300" y="5772150"/>
          <p14:tracePt t="86342" x="3149600" y="5759450"/>
          <p14:tracePt t="86358" x="3136900" y="5727700"/>
          <p14:tracePt t="86375" x="3130550" y="5689600"/>
          <p14:tracePt t="86392" x="3136900" y="5651500"/>
          <p14:tracePt t="86408" x="3187700" y="5575300"/>
          <p14:tracePt t="86425" x="3263900" y="5505450"/>
          <p14:tracePt t="86442" x="3371850" y="5441950"/>
          <p14:tracePt t="86459" x="3625850" y="5346700"/>
          <p14:tracePt t="86475" x="3765550" y="5308600"/>
          <p14:tracePt t="86492" x="4019550" y="5283200"/>
          <p14:tracePt t="86508" x="4184650" y="5289550"/>
          <p14:tracePt t="86525" x="4324350" y="5334000"/>
          <p14:tracePt t="86542" x="4508500" y="5435600"/>
          <p14:tracePt t="86559" x="4584700" y="5505450"/>
          <p14:tracePt t="86575" x="4667250" y="5562600"/>
          <p14:tracePt t="86592" x="4762500" y="5651500"/>
          <p14:tracePt t="86608" x="4794250" y="5702300"/>
          <p14:tracePt t="86625" x="4806950" y="5772150"/>
          <p14:tracePt t="86642" x="4806950" y="5816600"/>
          <p14:tracePt t="86659" x="4781550" y="5911850"/>
          <p14:tracePt t="86675" x="4749800" y="5969000"/>
          <p14:tracePt t="86692" x="4711700" y="6019800"/>
          <p14:tracePt t="86694" x="4686300" y="6051550"/>
          <p14:tracePt t="86708" x="4641850" y="6089650"/>
          <p14:tracePt t="86725" x="4597400" y="6121400"/>
          <p14:tracePt t="86742" x="4508500" y="6146800"/>
          <p14:tracePt t="86758" x="4451350" y="6172200"/>
          <p14:tracePt t="86775" x="4368800" y="6197600"/>
          <p14:tracePt t="86792" x="4229100" y="6203950"/>
          <p14:tracePt t="86809" x="4146550" y="6197600"/>
          <p14:tracePt t="86826" x="4032250" y="6159500"/>
          <p14:tracePt t="86842" x="3962400" y="6140450"/>
          <p14:tracePt t="86859" x="3898900" y="6108700"/>
          <p14:tracePt t="86875" x="3803650" y="6070600"/>
          <p14:tracePt t="86892" x="3746500" y="6038850"/>
          <p14:tracePt t="86909" x="3702050" y="6007100"/>
          <p14:tracePt t="86925" x="3657600" y="5969000"/>
          <p14:tracePt t="86942" x="3632200" y="5943600"/>
          <p14:tracePt t="86959" x="3600450" y="5880100"/>
          <p14:tracePt t="86975" x="3581400" y="5829300"/>
          <p14:tracePt t="86993" x="3549650" y="5759450"/>
          <p14:tracePt t="87009" x="3543300" y="5727700"/>
          <p14:tracePt t="87025" x="3530600" y="5689600"/>
          <p14:tracePt t="87042" x="3524250" y="5626100"/>
          <p14:tracePt t="87059" x="3524250" y="5562600"/>
          <p14:tracePt t="87075" x="3530600" y="5480050"/>
          <p14:tracePt t="87092" x="3568700" y="5334000"/>
          <p14:tracePt t="87109" x="3619500" y="5245100"/>
          <p14:tracePt t="87125" x="3727450" y="5099050"/>
          <p14:tracePt t="87142" x="3829050" y="5016500"/>
          <p14:tracePt t="87160" x="4013200" y="4902200"/>
          <p14:tracePt t="87175" x="4146550" y="4838700"/>
          <p14:tracePt t="87192" x="4305300" y="4813300"/>
          <p14:tracePt t="87209" x="4552950" y="4826000"/>
          <p14:tracePt t="87225" x="4686300" y="4876800"/>
          <p14:tracePt t="87242" x="4800600" y="4959350"/>
          <p14:tracePt t="87259" x="4946650" y="5086350"/>
          <p14:tracePt t="87275" x="5010150" y="5175250"/>
          <p14:tracePt t="87292" x="5073650" y="5302250"/>
          <p14:tracePt t="87309" x="5080000" y="5410200"/>
          <p14:tracePt t="87325" x="5073650" y="5537200"/>
          <p14:tracePt t="87342" x="5041900" y="5594350"/>
          <p14:tracePt t="87359" x="4991100" y="5651500"/>
          <p14:tracePt t="87375" x="4902200" y="5727700"/>
          <p14:tracePt t="87392" x="4826000" y="5778500"/>
          <p14:tracePt t="87409" x="4673600" y="5854700"/>
          <p14:tracePt t="87425" x="4559300" y="5905500"/>
          <p14:tracePt t="87442" x="4438650" y="5956300"/>
          <p14:tracePt t="87459" x="4311650" y="5981700"/>
          <p14:tracePt t="87475" x="4248150" y="5981700"/>
          <p14:tracePt t="87492" x="4178300" y="5969000"/>
          <p14:tracePt t="87509" x="4114800" y="5943600"/>
          <p14:tracePt t="87525" x="4083050" y="5924550"/>
          <p14:tracePt t="87542" x="4032250" y="5886450"/>
          <p14:tracePt t="87559" x="4019550" y="5861050"/>
          <p14:tracePt t="87576" x="3987800" y="5822950"/>
          <p14:tracePt t="87592" x="3968750" y="5803900"/>
          <p14:tracePt t="87609" x="3956050" y="5778500"/>
          <p14:tracePt t="87625" x="3937000" y="5746750"/>
          <p14:tracePt t="87642" x="3930650" y="5734050"/>
          <p14:tracePt t="87660" x="3924300" y="5708650"/>
          <p14:tracePt t="87675" x="3924300" y="5702300"/>
          <p14:tracePt t="87692" x="3924300" y="5695950"/>
          <p14:tracePt t="87708" x="3924300" y="5689600"/>
          <p14:tracePt t="87736" x="3924300" y="5683250"/>
          <p14:tracePt t="87771" x="3930650" y="5683250"/>
          <p14:tracePt t="87792" x="3930650" y="5676900"/>
          <p14:tracePt t="87799" x="3937000" y="5676900"/>
          <p14:tracePt t="87809" x="3943350" y="5676900"/>
          <p14:tracePt t="87826" x="3949700" y="5670550"/>
          <p14:tracePt t="87847" x="3956050" y="5670550"/>
          <p14:tracePt t="88049" x="3949700" y="5670550"/>
          <p14:tracePt t="88105" x="3943350" y="5670550"/>
          <p14:tracePt t="88167" x="3937000" y="5670550"/>
          <p14:tracePt t="90553" x="3924300" y="5689600"/>
          <p14:tracePt t="90561" x="3917950" y="5702300"/>
          <p14:tracePt t="90568" x="3905250" y="5721350"/>
          <p14:tracePt t="90575" x="3898900" y="5727700"/>
          <p14:tracePt t="90592" x="3886200" y="5753100"/>
          <p14:tracePt t="90609" x="3867150" y="5765800"/>
          <p14:tracePt t="90626" x="3854450" y="5784850"/>
          <p14:tracePt t="90643" x="3835400" y="5791200"/>
          <p14:tracePt t="90676" x="3810000" y="5791200"/>
          <p14:tracePt t="90709" x="3778250" y="5759450"/>
          <p14:tracePt t="90742" x="3740150" y="5721350"/>
          <p14:tracePt t="90759" x="3733800" y="5715000"/>
          <p14:tracePt t="90776" x="3727450" y="5708650"/>
          <p14:tracePt t="90792" x="3727450" y="5702300"/>
          <p14:tracePt t="90825" x="3727450" y="5695950"/>
          <p14:tracePt t="90915" x="3721100" y="5695950"/>
          <p14:tracePt t="90971" x="3714750" y="5702300"/>
          <p14:tracePt t="91628" x="3702050" y="5702300"/>
          <p14:tracePt t="91635" x="3689350" y="5702300"/>
          <p14:tracePt t="91642" x="3676650" y="5702300"/>
          <p14:tracePt t="91659" x="3638550" y="5702300"/>
          <p14:tracePt t="91676" x="3613150" y="5702300"/>
          <p14:tracePt t="91693" x="3581400" y="5695950"/>
          <p14:tracePt t="91709" x="3556000" y="5689600"/>
          <p14:tracePt t="91743" x="3505200" y="5689600"/>
          <p14:tracePt t="91776" x="3435350" y="5689600"/>
          <p14:tracePt t="91809" x="3384550" y="5683250"/>
          <p14:tracePt t="91825" x="3371850" y="5683250"/>
          <p14:tracePt t="91842" x="3365500" y="5676900"/>
          <p14:tracePt t="91859" x="3352800" y="5676900"/>
          <p14:tracePt t="91876" x="3346450" y="5664200"/>
          <p14:tracePt t="91892" x="3340100" y="5619750"/>
          <p14:tracePt t="91909" x="3340100" y="5588000"/>
          <p14:tracePt t="91927" x="3346450" y="5537200"/>
          <p14:tracePt t="91942" x="3416300" y="5416550"/>
          <p14:tracePt t="91959" x="3492500" y="5346700"/>
          <p14:tracePt t="91975" x="3625850" y="5257800"/>
          <p14:tracePt t="91992" x="3752850" y="5194300"/>
          <p14:tracePt t="92009" x="3905250" y="5162550"/>
          <p14:tracePt t="92026" x="4076700" y="5162550"/>
          <p14:tracePt t="92042" x="4178300" y="5194300"/>
          <p14:tracePt t="92059" x="4286250" y="5251450"/>
          <p14:tracePt t="92076" x="4356100" y="5321300"/>
          <p14:tracePt t="92092" x="4406900" y="5397500"/>
          <p14:tracePt t="92109" x="4464050" y="5480050"/>
          <p14:tracePt t="92126" x="4470400" y="5511800"/>
          <p14:tracePt t="92142" x="4470400" y="5537200"/>
          <p14:tracePt t="92159" x="4464050" y="5556250"/>
          <p14:tracePt t="92175" x="4438650" y="5568950"/>
          <p14:tracePt t="92192" x="4368800" y="5594350"/>
          <p14:tracePt t="92209" x="4311650" y="5600700"/>
          <p14:tracePt t="92225" x="4203700" y="5607050"/>
          <p14:tracePt t="92243" x="4121150" y="5607050"/>
          <p14:tracePt t="92259" x="4019550" y="5588000"/>
          <p14:tracePt t="92276" x="3886200" y="5575300"/>
          <p14:tracePt t="92292" x="3803650" y="5556250"/>
          <p14:tracePt t="92309" x="3702050" y="5499100"/>
          <p14:tracePt t="92326" x="3644900" y="5473700"/>
          <p14:tracePt t="92342" x="3594100" y="5448300"/>
          <p14:tracePt t="92359" x="3536950" y="5416550"/>
          <p14:tracePt t="92375" x="3505200" y="5391150"/>
          <p14:tracePt t="92394" x="3479800" y="5359400"/>
          <p14:tracePt t="92409" x="3473450" y="5340350"/>
          <p14:tracePt t="92426" x="3473450" y="5327650"/>
          <p14:tracePt t="92442" x="3492500" y="5295900"/>
          <p14:tracePt t="92459" x="3511550" y="5276850"/>
          <p14:tracePt t="92476" x="3587750" y="5232400"/>
          <p14:tracePt t="92492" x="3638550" y="5219700"/>
          <p14:tracePt t="92509" x="3683000" y="5219700"/>
          <p14:tracePt t="92526" x="3752850" y="5226050"/>
          <p14:tracePt t="92543" x="3797300" y="5245100"/>
          <p14:tracePt t="92560" x="3841750" y="5295900"/>
          <p14:tracePt t="92576" x="3873500" y="5340350"/>
          <p14:tracePt t="92592" x="3886200" y="5384800"/>
          <p14:tracePt t="92609" x="3886200" y="5454650"/>
          <p14:tracePt t="92625" x="3879850" y="5480050"/>
          <p14:tracePt t="92643" x="3854450" y="5518150"/>
          <p14:tracePt t="92659" x="3829050" y="5543550"/>
          <p14:tracePt t="92676" x="3803650" y="5568950"/>
          <p14:tracePt t="92692" x="3746500" y="5575300"/>
          <p14:tracePt t="92709" x="3702050" y="5575300"/>
          <p14:tracePt t="92726" x="3606800" y="5530850"/>
          <p14:tracePt t="92742" x="3543300" y="5486400"/>
          <p14:tracePt t="92759" x="3486150" y="5435600"/>
          <p14:tracePt t="92775" x="3416300" y="5314950"/>
          <p14:tracePt t="92792" x="3390900" y="5226050"/>
          <p14:tracePt t="92809" x="3397250" y="5054600"/>
          <p14:tracePt t="92825" x="3435350" y="4914900"/>
          <p14:tracePt t="92842" x="3505200" y="4756150"/>
          <p14:tracePt t="92859" x="3638550" y="4521200"/>
          <p14:tracePt t="92875" x="3746500" y="4330700"/>
          <p14:tracePt t="92892" x="3975100" y="4006850"/>
          <p14:tracePt t="92909" x="4171950" y="3752850"/>
          <p14:tracePt t="92926" x="4337050" y="3562350"/>
          <p14:tracePt t="92942" x="4533900" y="3340100"/>
          <p14:tracePt t="92959" x="4667250" y="3194050"/>
          <p14:tracePt t="92975" x="4870450" y="2990850"/>
          <p14:tracePt t="92992" x="4972050" y="2908300"/>
          <p14:tracePt t="93009" x="5060950" y="2844800"/>
          <p14:tracePt t="93025" x="5130800" y="2794000"/>
          <p14:tracePt t="93042" x="5156200" y="2768600"/>
          <p14:tracePt t="93059" x="5168900" y="2762250"/>
          <p14:tracePt t="93075" x="5175250" y="2762250"/>
          <p14:tracePt t="93135" x="5168900" y="2768600"/>
          <p14:tracePt t="93142" x="5162550" y="2774950"/>
          <p14:tracePt t="93149" x="5149850" y="2787650"/>
          <p14:tracePt t="93159" x="5124450" y="2813050"/>
          <p14:tracePt t="93176" x="5035550" y="2914650"/>
          <p14:tracePt t="93192" x="4806950" y="3168650"/>
          <p14:tracePt t="93209" x="4667250" y="3346450"/>
          <p14:tracePt t="93226" x="4400550" y="3797300"/>
          <p14:tracePt t="93242" x="4229100" y="4146550"/>
          <p14:tracePt t="93259" x="4083050" y="4527550"/>
          <p14:tracePt t="93275" x="3949700" y="5022850"/>
          <p14:tracePt t="93292" x="3917950" y="5264150"/>
          <p14:tracePt t="93309" x="3917950" y="5632450"/>
          <p14:tracePt t="93326" x="3943350" y="5842000"/>
          <p14:tracePt t="93342" x="3981450" y="6007100"/>
          <p14:tracePt t="93359" x="4038600" y="6146800"/>
          <p14:tracePt t="93375" x="4064000" y="6191250"/>
          <p14:tracePt t="93392" x="4070350" y="6229350"/>
          <p14:tracePt t="93409" x="4076700" y="6235700"/>
          <p14:tracePt t="93442" x="4083050" y="6235700"/>
          <p14:tracePt t="94331" x="4076700" y="6242050"/>
          <p14:tracePt t="94346" x="4070350" y="6248400"/>
          <p14:tracePt t="94359" x="4083050" y="6235700"/>
          <p14:tracePt t="96827" x="4076700" y="6235700"/>
          <p14:tracePt t="96841" x="4064000" y="6229350"/>
          <p14:tracePt t="96848" x="4051300" y="6223000"/>
          <p14:tracePt t="96859" x="4044950" y="6216650"/>
          <p14:tracePt t="96876" x="4006850" y="6184900"/>
          <p14:tracePt t="96892" x="3981450" y="6172200"/>
          <p14:tracePt t="96909" x="3956050" y="6153150"/>
          <p14:tracePt t="96926" x="3930650" y="6134100"/>
          <p14:tracePt t="96959" x="3911600" y="6115050"/>
          <p14:tracePt t="96992" x="3898900" y="6115050"/>
          <p14:tracePt t="97077" x="3905250" y="6115050"/>
          <p14:tracePt t="97098" x="3917950" y="6115050"/>
          <p14:tracePt t="97112" x="3924300" y="6115050"/>
          <p14:tracePt t="97119" x="3930650" y="6115050"/>
          <p14:tracePt t="97126" x="3943350" y="6121400"/>
          <p14:tracePt t="97142" x="3956050" y="6134100"/>
          <p14:tracePt t="97159" x="3962400" y="6134100"/>
          <p14:tracePt t="97176" x="3975100" y="6140450"/>
          <p14:tracePt t="97192" x="3981450" y="6140450"/>
          <p14:tracePt t="97445" x="3981450" y="6146800"/>
          <p14:tracePt t="97459" x="3981450" y="6153150"/>
          <p14:tracePt t="97480" x="3981450" y="6159500"/>
          <p14:tracePt t="97487" x="3981450" y="6165850"/>
          <p14:tracePt t="97501" x="3981450" y="6172200"/>
          <p14:tracePt t="97509" x="3981450" y="6178550"/>
          <p14:tracePt t="97526" x="3981450" y="6184900"/>
          <p14:tracePt t="97542" x="3981450" y="6197600"/>
          <p14:tracePt t="97559" x="3981450" y="6203950"/>
          <p14:tracePt t="103607" x="3981450" y="6197600"/>
          <p14:tracePt t="103615" x="3962400" y="6184900"/>
          <p14:tracePt t="103626" x="3956050" y="6178550"/>
          <p14:tracePt t="103643" x="3917950" y="6134100"/>
          <p14:tracePt t="103660" x="3905250" y="6127750"/>
          <p14:tracePt t="103676" x="3879850" y="6102350"/>
          <p14:tracePt t="103693" x="3873500" y="6096000"/>
          <p14:tracePt t="103726" x="3867150" y="6089650"/>
          <p14:tracePt t="103759" x="3860800" y="6089650"/>
          <p14:tracePt t="103801" x="3854450" y="6089650"/>
          <p14:tracePt t="103823" x="3848100" y="6089650"/>
          <p14:tracePt t="103836" x="3835400" y="6089650"/>
          <p14:tracePt t="103844" x="3829050" y="6083300"/>
          <p14:tracePt t="103860" x="3810000" y="6070600"/>
          <p14:tracePt t="103876" x="3784600" y="6057900"/>
          <p14:tracePt t="103893" x="3752850" y="6045200"/>
          <p14:tracePt t="103910" x="3727450" y="6032500"/>
          <p14:tracePt t="103926" x="3689350" y="6019800"/>
          <p14:tracePt t="103943" x="3676650" y="6013450"/>
          <p14:tracePt t="103960" x="3657600" y="6000750"/>
          <p14:tracePt t="103976" x="3638550" y="5988050"/>
          <p14:tracePt t="103993" x="3638550" y="5975350"/>
          <p14:tracePt t="104010" x="3638550" y="5937250"/>
          <p14:tracePt t="104026" x="3638550" y="5905500"/>
          <p14:tracePt t="104043" x="3657600" y="5861050"/>
          <p14:tracePt t="104059" x="3740150" y="5765800"/>
          <p14:tracePt t="104076" x="3797300" y="5708650"/>
          <p14:tracePt t="104093" x="3917950" y="5632450"/>
          <p14:tracePt t="104110" x="4000500" y="5607050"/>
          <p14:tracePt t="104126" x="4083050" y="5581650"/>
          <p14:tracePt t="104143" x="4216400" y="5568950"/>
          <p14:tracePt t="104160" x="4292600" y="5568950"/>
          <p14:tracePt t="104176" x="4375150" y="5594350"/>
          <p14:tracePt t="104193" x="4413250" y="5626100"/>
          <p14:tracePt t="104210" x="4445000" y="5651500"/>
          <p14:tracePt t="104226" x="4470400" y="5683250"/>
          <p14:tracePt t="104243" x="4476750" y="5695950"/>
          <p14:tracePt t="104259" x="4476750" y="5708650"/>
          <p14:tracePt t="104261" x="4476750" y="5727700"/>
          <p14:tracePt t="104276" x="4464050" y="5746750"/>
          <p14:tracePt t="104293" x="4445000" y="5778500"/>
          <p14:tracePt t="104310" x="4406900" y="5810250"/>
          <p14:tracePt t="104326" x="4368800" y="5829300"/>
          <p14:tracePt t="104344" x="4279900" y="5848350"/>
          <p14:tracePt t="104360" x="4210050" y="5873750"/>
          <p14:tracePt t="104376" x="4140200" y="5880100"/>
          <p14:tracePt t="104393" x="4051300" y="5892800"/>
          <p14:tracePt t="104409" x="3994150" y="5892800"/>
          <p14:tracePt t="104426" x="3911600" y="5892800"/>
          <p14:tracePt t="104443" x="3835400" y="5892800"/>
          <p14:tracePt t="104460" x="3771900" y="5892800"/>
          <p14:tracePt t="104476" x="3708400" y="5892800"/>
          <p14:tracePt t="104493" x="3663950" y="5899150"/>
          <p14:tracePt t="104510" x="3619500" y="5911850"/>
          <p14:tracePt t="104526" x="3594100" y="5924550"/>
          <p14:tracePt t="104543" x="3568700" y="5930900"/>
          <p14:tracePt t="104560" x="3536950" y="5943600"/>
          <p14:tracePt t="104576" x="3517900" y="5949950"/>
          <p14:tracePt t="104594" x="3498850" y="5956300"/>
          <p14:tracePt t="104610" x="3486150" y="5956300"/>
          <p14:tracePt t="104643" x="3486150" y="5962650"/>
          <p14:tracePt t="104754" x="3492500" y="5956300"/>
          <p14:tracePt t="104761" x="3498850" y="5956300"/>
          <p14:tracePt t="104768" x="3511550" y="5956300"/>
          <p14:tracePt t="104776" x="3530600" y="5949950"/>
          <p14:tracePt t="104793" x="3575050" y="5943600"/>
          <p14:tracePt t="104809" x="3695700" y="5924550"/>
          <p14:tracePt t="104826" x="3816350" y="5924550"/>
          <p14:tracePt t="104843" x="3930650" y="5924550"/>
          <p14:tracePt t="104860" x="4108450" y="5949950"/>
          <p14:tracePt t="104876" x="4191000" y="5988050"/>
          <p14:tracePt t="104893" x="4311650" y="6045200"/>
          <p14:tracePt t="104909" x="4375150" y="6089650"/>
          <p14:tracePt t="104927" x="4445000" y="6146800"/>
          <p14:tracePt t="104943" x="4483100" y="6172200"/>
          <p14:tracePt t="104960" x="4502150" y="6191250"/>
          <p14:tracePt t="104976" x="4514850" y="6210300"/>
          <p14:tracePt t="105066" x="4514850" y="6216650"/>
          <p14:tracePt t="105094" x="4508500" y="6216650"/>
          <p14:tracePt t="105101" x="4502150" y="6216650"/>
          <p14:tracePt t="105109" x="4489450" y="6216650"/>
          <p14:tracePt t="105126" x="4470400" y="6216650"/>
          <p14:tracePt t="105143" x="4425950" y="6210300"/>
          <p14:tracePt t="105160" x="4387850" y="6203950"/>
          <p14:tracePt t="105176" x="4362450" y="6197600"/>
          <p14:tracePt t="105193" x="4324350" y="6191250"/>
          <p14:tracePt t="105209" x="4311650" y="6191250"/>
          <p14:tracePt t="105226" x="4273550" y="6184900"/>
          <p14:tracePt t="105243" x="4248150" y="6165850"/>
          <p14:tracePt t="105260" x="4210050" y="6146800"/>
          <p14:tracePt t="105276" x="4191000" y="6146800"/>
          <p14:tracePt t="105293" x="4159250" y="6134100"/>
          <p14:tracePt t="105310" x="4140200" y="6134100"/>
          <p14:tracePt t="105326" x="4095750" y="6134100"/>
          <p14:tracePt t="105343" x="4064000" y="6140450"/>
          <p14:tracePt t="105359" x="4019550" y="6146800"/>
          <p14:tracePt t="105377" x="3987800" y="6159500"/>
          <p14:tracePt t="105393" x="3943350" y="6184900"/>
          <p14:tracePt t="105410" x="3911600" y="6197600"/>
          <p14:tracePt t="105426" x="3886200" y="6197600"/>
          <p14:tracePt t="105443" x="3867150" y="6203950"/>
          <p14:tracePt t="105459" x="3854450" y="6210300"/>
          <p14:tracePt t="105476" x="3848100" y="6210300"/>
          <p14:tracePt t="105493" x="3841750" y="6210300"/>
          <p14:tracePt t="106081" x="3810000" y="6203950"/>
          <p14:tracePt t="106088" x="3778250" y="6197600"/>
          <p14:tracePt t="106096" x="3733800" y="6191250"/>
          <p14:tracePt t="106110" x="3651250" y="6172200"/>
          <p14:tracePt t="106126" x="3613150" y="6159500"/>
          <p14:tracePt t="106143" x="3429000" y="6121400"/>
          <p14:tracePt t="106160" x="3327400" y="6083300"/>
          <p14:tracePt t="106176" x="3251200" y="6051550"/>
          <p14:tracePt t="106210" x="3079750" y="6007100"/>
          <p14:tracePt t="106243" x="2940050" y="5930900"/>
          <p14:tracePt t="106276" x="2863850" y="5854700"/>
          <p14:tracePt t="106293" x="2838450" y="5822950"/>
          <p14:tracePt t="106310" x="2825750" y="5778500"/>
          <p14:tracePt t="106326" x="2819400" y="5689600"/>
          <p14:tracePt t="106343" x="2838450" y="5600700"/>
          <p14:tracePt t="106360" x="2889250" y="5473700"/>
          <p14:tracePt t="106377" x="2933700" y="5403850"/>
          <p14:tracePt t="106393" x="2984500" y="5334000"/>
          <p14:tracePt t="106409" x="3086100" y="5226050"/>
          <p14:tracePt t="106427" x="3162300" y="5168900"/>
          <p14:tracePt t="106443" x="3276600" y="5118100"/>
          <p14:tracePt t="106460" x="3340100" y="5092700"/>
          <p14:tracePt t="106476" x="3403600" y="5086350"/>
          <p14:tracePt t="106493" x="3479800" y="5092700"/>
          <p14:tracePt t="106509" x="3530600" y="5118100"/>
          <p14:tracePt t="106527" x="3581400" y="5175250"/>
          <p14:tracePt t="106543" x="3594100" y="5219700"/>
          <p14:tracePt t="106560" x="3600450" y="5276850"/>
          <p14:tracePt t="106576" x="3587750" y="5346700"/>
          <p14:tracePt t="106593" x="3556000" y="5410200"/>
          <p14:tracePt t="106610" x="3511550" y="5511800"/>
          <p14:tracePt t="106627" x="3467100" y="5575300"/>
          <p14:tracePt t="106643" x="3416300" y="5638800"/>
          <p14:tracePt t="106660" x="3340100" y="5708650"/>
          <p14:tracePt t="106676" x="3302000" y="5740400"/>
          <p14:tracePt t="106693" x="3225800" y="5772150"/>
          <p14:tracePt t="106710" x="3181350" y="5784850"/>
          <p14:tracePt t="106727" x="3130550" y="5791200"/>
          <p14:tracePt t="106743" x="3067050" y="5797550"/>
          <p14:tracePt t="106760" x="3041650" y="5797550"/>
          <p14:tracePt t="106777" x="3009900" y="5797550"/>
          <p14:tracePt t="106793" x="2990850" y="5791200"/>
          <p14:tracePt t="106810" x="2978150" y="5778500"/>
          <p14:tracePt t="106826" x="2965450" y="5772150"/>
          <p14:tracePt t="106843" x="2959100" y="5765800"/>
          <p14:tracePt t="106861" x="2946400" y="5740400"/>
          <p14:tracePt t="106877" x="2946400" y="5721350"/>
          <p14:tracePt t="106893" x="2940050" y="5689600"/>
          <p14:tracePt t="106910" x="2940050" y="5613400"/>
          <p14:tracePt t="106926" x="2946400" y="5562600"/>
          <p14:tracePt t="106944" x="2971800" y="5454650"/>
          <p14:tracePt t="106960" x="3009900" y="5384800"/>
          <p14:tracePt t="106977" x="3048000" y="5308600"/>
          <p14:tracePt t="106993" x="3111500" y="5207000"/>
          <p14:tracePt t="107010" x="3149600" y="5162550"/>
          <p14:tracePt t="107027" x="3200400" y="5118100"/>
          <p14:tracePt t="107043" x="3225800" y="5105400"/>
          <p14:tracePt t="107060" x="3251200" y="5105400"/>
          <p14:tracePt t="107076" x="3302000" y="5124450"/>
          <p14:tracePt t="107093" x="3321050" y="5168900"/>
          <p14:tracePt t="107110" x="3346450" y="5232400"/>
          <p14:tracePt t="107126" x="3359150" y="5353050"/>
          <p14:tracePt t="107143" x="3359150" y="5435600"/>
          <p14:tracePt t="107160" x="3333750" y="5600700"/>
          <p14:tracePt t="107177" x="3302000" y="5702300"/>
          <p14:tracePt t="107193" x="3251200" y="5822950"/>
          <p14:tracePt t="107210" x="3219450" y="5867400"/>
          <p14:tracePt t="107226" x="3194050" y="5899150"/>
          <p14:tracePt t="107243" x="3149600" y="5930900"/>
          <p14:tracePt t="107260" x="3117850" y="5949950"/>
          <p14:tracePt t="107277" x="3086100" y="5962650"/>
          <p14:tracePt t="107293" x="3073400" y="5962650"/>
          <p14:tracePt t="107310" x="3048000" y="5962650"/>
          <p14:tracePt t="107326" x="3028950" y="5962650"/>
          <p14:tracePt t="107343" x="3009900" y="5962650"/>
          <p14:tracePt t="107360" x="3003550" y="5962650"/>
          <p14:tracePt t="107376" x="2990850" y="5949950"/>
          <p14:tracePt t="107393" x="2978150" y="5949950"/>
          <p14:tracePt t="107410" x="2971800" y="5937250"/>
          <p14:tracePt t="107427" x="2965450" y="5937250"/>
          <p14:tracePt t="107861" x="2940050" y="5937250"/>
          <p14:tracePt t="107868" x="2908300" y="5937250"/>
          <p14:tracePt t="107876" x="2870200" y="5937250"/>
          <p14:tracePt t="107893" x="2806700" y="5930900"/>
          <p14:tracePt t="107910" x="2724150" y="5918200"/>
          <p14:tracePt t="107927" x="2686050" y="5905500"/>
          <p14:tracePt t="107943" x="2654300" y="5892800"/>
          <p14:tracePt t="107960" x="2628900" y="5873750"/>
          <p14:tracePt t="107977" x="2609850" y="5867400"/>
          <p14:tracePt t="107993" x="2603500" y="5854700"/>
          <p14:tracePt t="108010" x="2597150" y="5842000"/>
          <p14:tracePt t="108026" x="2597150" y="5816600"/>
          <p14:tracePt t="108043" x="2609850" y="5772150"/>
          <p14:tracePt t="108060" x="2641600" y="5727700"/>
          <p14:tracePt t="108076" x="2717800" y="5664200"/>
          <p14:tracePt t="108093" x="2781300" y="5632450"/>
          <p14:tracePt t="108110" x="2851150" y="5613400"/>
          <p14:tracePt t="108127" x="2959100" y="5607050"/>
          <p14:tracePt t="108143" x="3016250" y="5607050"/>
          <p14:tracePt t="108160" x="3086100" y="5632450"/>
          <p14:tracePt t="108177" x="3130550" y="5676900"/>
          <p14:tracePt t="108193" x="3175000" y="5740400"/>
          <p14:tracePt t="108210" x="3206750" y="5810250"/>
          <p14:tracePt t="108226" x="3219450" y="5861050"/>
          <p14:tracePt t="108243" x="3219450" y="5918200"/>
          <p14:tracePt t="108260" x="3213100" y="5949950"/>
          <p14:tracePt t="108277" x="3194050" y="5969000"/>
          <p14:tracePt t="108279" x="3181350" y="5988050"/>
          <p14:tracePt t="108293" x="3143250" y="6026150"/>
          <p14:tracePt t="108310" x="3098800" y="6057900"/>
          <p14:tracePt t="108326" x="3016250" y="6083300"/>
          <p14:tracePt t="108343" x="2940050" y="6096000"/>
          <p14:tracePt t="108360" x="2851150" y="6096000"/>
          <p14:tracePt t="108377" x="2755900" y="6076950"/>
          <p14:tracePt t="108393" x="2717800" y="6057900"/>
          <p14:tracePt t="108410" x="2647950" y="6026150"/>
          <p14:tracePt t="108427" x="2622550" y="6013450"/>
          <p14:tracePt t="108443" x="2616200" y="5988050"/>
          <p14:tracePt t="108460" x="2597150" y="5969000"/>
          <p14:tracePt t="108476" x="2597150" y="5962650"/>
          <p14:tracePt t="108494" x="2597150" y="5943600"/>
          <p14:tracePt t="108510" x="2597150" y="5937250"/>
          <p14:tracePt t="108527" x="2597150" y="5924550"/>
          <p14:tracePt t="108543" x="2603500" y="5911850"/>
          <p14:tracePt t="108560" x="2609850" y="5905500"/>
          <p14:tracePt t="108576" x="2622550" y="5892800"/>
          <p14:tracePt t="108593" x="2647950" y="5886450"/>
          <p14:tracePt t="108610" x="2660650" y="5873750"/>
          <p14:tracePt t="108626" x="2692400" y="5867400"/>
          <p14:tracePt t="108643" x="2711450" y="5867400"/>
          <p14:tracePt t="108660" x="2724150" y="5867400"/>
          <p14:tracePt t="108693" x="2730500" y="5867400"/>
          <p14:tracePt t="109097" x="2705100" y="5880100"/>
          <p14:tracePt t="109105" x="2667000" y="5899150"/>
          <p14:tracePt t="109111" x="2622550" y="5924550"/>
          <p14:tracePt t="109126" x="2533650" y="5956300"/>
          <p14:tracePt t="109143" x="2451100" y="5975350"/>
          <p14:tracePt t="109160" x="2374900" y="5981700"/>
          <p14:tracePt t="109177" x="2355850" y="5981700"/>
          <p14:tracePt t="109193" x="2349500" y="5981700"/>
          <p14:tracePt t="109227" x="2368550" y="5975350"/>
          <p14:tracePt t="109260" x="2540000" y="5943600"/>
          <p14:tracePt t="109293" x="2946400" y="5892800"/>
          <p14:tracePt t="109326" x="3486150" y="5873750"/>
          <p14:tracePt t="109343" x="3702050" y="5886450"/>
          <p14:tracePt t="109361" x="3975100" y="5905500"/>
          <p14:tracePt t="109376" x="4146550" y="5918200"/>
          <p14:tracePt t="109393" x="4286250" y="5937250"/>
          <p14:tracePt t="109410" x="4438650" y="5975350"/>
          <p14:tracePt t="109427" x="4521200" y="6000750"/>
          <p14:tracePt t="109443" x="4591050" y="6026150"/>
          <p14:tracePt t="109460" x="4660900" y="6051550"/>
          <p14:tracePt t="109476" x="4679950" y="6057900"/>
          <p14:tracePt t="109493" x="4692650" y="6064250"/>
          <p14:tracePt t="109549" x="4692650" y="6070600"/>
          <p14:tracePt t="109618" x="4686300" y="6070600"/>
          <p14:tracePt t="109625" x="4673600" y="6064250"/>
          <p14:tracePt t="109633" x="4660900" y="6057900"/>
          <p14:tracePt t="109643" x="4641850" y="6051550"/>
          <p14:tracePt t="109660" x="4578350" y="6026150"/>
          <p14:tracePt t="109677" x="4559300" y="6007100"/>
          <p14:tracePt t="109694" x="4552950" y="6000750"/>
          <p14:tracePt t="109710" x="4540250" y="6000750"/>
          <p14:tracePt t="109758" x="4533900" y="6000750"/>
          <p14:tracePt t="109778" x="4527550" y="5994400"/>
          <p14:tracePt t="109786" x="4514850" y="5994400"/>
          <p14:tracePt t="109793" x="4508500" y="5988050"/>
          <p14:tracePt t="109810" x="4457700" y="5975350"/>
          <p14:tracePt t="109827" x="4286250" y="5937250"/>
          <p14:tracePt t="109843" x="4159250" y="5918200"/>
          <p14:tracePt t="109860" x="4032250" y="5905500"/>
          <p14:tracePt t="109877" x="3867150" y="5880100"/>
          <p14:tracePt t="109893" x="3765550" y="5854700"/>
          <p14:tracePt t="109911" x="3683000" y="5835650"/>
          <p14:tracePt t="109927" x="3651250" y="5822950"/>
          <p14:tracePt t="109944" x="3638550" y="5822950"/>
          <p14:tracePt t="109960" x="3632200" y="5822950"/>
          <p14:tracePt t="109994" x="3632200" y="5816600"/>
          <p14:tracePt t="110028" x="3625850" y="5810250"/>
          <p14:tracePt t="110077" x="3619500" y="5810250"/>
          <p14:tracePt t="110084" x="3606800" y="5810250"/>
          <p14:tracePt t="110093" x="3606800" y="5803900"/>
          <p14:tracePt t="110110" x="3575050" y="5791200"/>
          <p14:tracePt t="110127" x="3524250" y="5765800"/>
          <p14:tracePt t="110144" x="3498850" y="5746750"/>
          <p14:tracePt t="110160" x="3454400" y="5727700"/>
          <p14:tracePt t="110177" x="3429000" y="5727700"/>
          <p14:tracePt t="110194" x="3378200" y="5727700"/>
          <p14:tracePt t="110210" x="3276600" y="5740400"/>
          <p14:tracePt t="110227" x="3200400" y="5772150"/>
          <p14:tracePt t="110244" x="3092450" y="5816600"/>
          <p14:tracePt t="110260" x="3022600" y="5835650"/>
          <p14:tracePt t="110277" x="2965450" y="5861050"/>
          <p14:tracePt t="110293" x="2901950" y="5886450"/>
          <p14:tracePt t="110310" x="2857500" y="5899150"/>
          <p14:tracePt t="110326" x="2813050" y="5911850"/>
          <p14:tracePt t="110343" x="2800350" y="5918200"/>
          <p14:tracePt t="110360" x="2794000" y="5918200"/>
          <p14:tracePt t="110377" x="2787650" y="5918200"/>
          <p14:tracePt t="110632" x="2819400" y="5918200"/>
          <p14:tracePt t="110640" x="2876550" y="5899150"/>
          <p14:tracePt t="110647" x="2908300" y="5892800"/>
          <p14:tracePt t="110660" x="2952750" y="5892800"/>
          <p14:tracePt t="110677" x="3073400" y="5886450"/>
          <p14:tracePt t="110694" x="3124200" y="5892800"/>
          <p14:tracePt t="110710" x="3168650" y="5911850"/>
          <p14:tracePt t="110743" x="3194050" y="5930900"/>
          <p14:tracePt t="110777" x="3200400" y="5949950"/>
          <p14:tracePt t="110778" x="3200400" y="5956300"/>
          <p14:tracePt t="110810" x="3206750" y="5956300"/>
          <p14:tracePt t="110849" x="3206750" y="5962650"/>
          <p14:tracePt t="111113" x="3219450" y="5962650"/>
          <p14:tracePt t="111120" x="3225800" y="5956300"/>
          <p14:tracePt t="111127" x="3244850" y="5949950"/>
          <p14:tracePt t="111144" x="3295650" y="5943600"/>
          <p14:tracePt t="111160" x="3371850" y="5930900"/>
          <p14:tracePt t="111177" x="3498850" y="5930900"/>
          <p14:tracePt t="111194" x="3594100" y="5930900"/>
          <p14:tracePt t="111227" x="3797300" y="5969000"/>
          <p14:tracePt t="111260" x="3956050" y="6019800"/>
          <p14:tracePt t="111294" x="4038600" y="6051550"/>
          <p14:tracePt t="111310" x="4044950" y="6057900"/>
          <p14:tracePt t="111327" x="4044950" y="6064250"/>
          <p14:tracePt t="111579" x="4102100" y="6064250"/>
          <p14:tracePt t="111585" x="4191000" y="6070600"/>
          <p14:tracePt t="111593" x="4260850" y="6083300"/>
          <p14:tracePt t="111610" x="4425950" y="6108700"/>
          <p14:tracePt t="111627" x="4641850" y="6146800"/>
          <p14:tracePt t="111644" x="4762500" y="6172200"/>
          <p14:tracePt t="111660" x="4832350" y="6197600"/>
          <p14:tracePt t="111676" x="4883150" y="6203950"/>
          <p14:tracePt t="111693" x="4895850" y="6210300"/>
          <p14:tracePt t="111710" x="4902200" y="6216650"/>
          <p14:tracePt t="112739" x="4902200" y="6210300"/>
          <p14:tracePt t="113087" x="4902200" y="62039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nb-NO" altLang="en-US" sz="4000" b="1" i="1" smtClean="0">
                <a:solidFill>
                  <a:srgbClr val="FFCC00"/>
                </a:solidFill>
              </a:rPr>
              <a:t>Is the association due to confounding?</a:t>
            </a:r>
            <a:endParaRPr lang="en-US" altLang="en-US" sz="4000" b="1" i="1" smtClean="0">
              <a:solidFill>
                <a:srgbClr val="FFCC00"/>
              </a:solidFill>
            </a:endParaRPr>
          </a:p>
        </p:txBody>
      </p:sp>
      <p:sp>
        <p:nvSpPr>
          <p:cNvPr id="8195" name="Rectangle 3"/>
          <p:cNvSpPr>
            <a:spLocks noGrp="1" noChangeArrowheads="1"/>
          </p:cNvSpPr>
          <p:nvPr>
            <p:ph type="body" idx="1"/>
          </p:nvPr>
        </p:nvSpPr>
        <p:spPr/>
        <p:txBody>
          <a:bodyPr/>
          <a:lstStyle/>
          <a:p>
            <a:pPr eaLnBrk="1" hangingPunct="1"/>
            <a:r>
              <a:rPr lang="nb-NO" altLang="en-US" smtClean="0">
                <a:solidFill>
                  <a:srgbClr val="FFCC00"/>
                </a:solidFill>
              </a:rPr>
              <a:t>Confounding:</a:t>
            </a:r>
            <a:r>
              <a:rPr lang="nb-NO" altLang="en-US" smtClean="0">
                <a:solidFill>
                  <a:schemeClr val="bg1"/>
                </a:solidFill>
              </a:rPr>
              <a:t> when the estimate of the effect of the exposure of interest is </a:t>
            </a:r>
            <a:r>
              <a:rPr lang="nb-NO" altLang="en-US" smtClean="0">
                <a:solidFill>
                  <a:srgbClr val="FFCC00"/>
                </a:solidFill>
              </a:rPr>
              <a:t>mixed </a:t>
            </a:r>
            <a:r>
              <a:rPr lang="nb-NO" altLang="en-US" smtClean="0">
                <a:solidFill>
                  <a:schemeClr val="bg1"/>
                </a:solidFill>
              </a:rPr>
              <a:t>with the effect of an extraneous factor.</a:t>
            </a:r>
          </a:p>
          <a:p>
            <a:pPr eaLnBrk="1" hangingPunct="1">
              <a:buFontTx/>
              <a:buNone/>
            </a:pPr>
            <a:endParaRPr lang="nb-NO" altLang="en-US" smtClean="0">
              <a:solidFill>
                <a:schemeClr val="bg1"/>
              </a:solidFill>
            </a:endParaRPr>
          </a:p>
        </p:txBody>
      </p:sp>
      <p:sp>
        <p:nvSpPr>
          <p:cNvPr id="8196" name="Rectangle 4"/>
          <p:cNvSpPr>
            <a:spLocks noChangeArrowheads="1"/>
          </p:cNvSpPr>
          <p:nvPr/>
        </p:nvSpPr>
        <p:spPr bwMode="auto">
          <a:xfrm>
            <a:off x="609600" y="3733800"/>
            <a:ext cx="8229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nb-NO" altLang="en-US">
                <a:solidFill>
                  <a:srgbClr val="FFCC00"/>
                </a:solidFill>
              </a:rPr>
              <a:t>Confounding factor:</a:t>
            </a:r>
            <a:r>
              <a:rPr lang="nb-NO" altLang="en-US">
                <a:solidFill>
                  <a:schemeClr val="bg1"/>
                </a:solidFill>
              </a:rPr>
              <a:t>  A factor that is associated both with the disease (as a risk factor) and with the exposure under study, but which is not an intermediate variable between that exposure and the disease.</a:t>
            </a:r>
            <a:endParaRPr lang="en-US" altLang="en-US">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spd="slow" advTm="2086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8194" grpId="0"/>
    </p:bldLst>
  </p:timing>
  <p:extLst>
    <p:ext uri="{3A86A75C-4F4B-4683-9AE1-C65F6400EC91}">
      <p14:laserTraceLst xmlns:p14="http://schemas.microsoft.com/office/powerpoint/2010/main">
        <p14:tracePtLst>
          <p14:tracePt t="50980" x="4876800" y="6191250"/>
          <p14:tracePt t="50987" x="4838700" y="6159500"/>
          <p14:tracePt t="50993" x="4781550" y="6127750"/>
          <p14:tracePt t="51001" x="4730750" y="6096000"/>
          <p14:tracePt t="51017" x="4616450" y="6032500"/>
          <p14:tracePt t="51034" x="4457700" y="5943600"/>
          <p14:tracePt t="51050" x="4216400" y="5784850"/>
          <p14:tracePt t="51067" x="4013200" y="5619750"/>
          <p14:tracePt t="51101" x="3505200" y="5232400"/>
          <p14:tracePt t="51134" x="2952750" y="4756150"/>
          <p14:tracePt t="51167" x="2724150" y="4502150"/>
          <p14:tracePt t="51184" x="2616200" y="4337050"/>
          <p14:tracePt t="51201" x="2559050" y="4241800"/>
          <p14:tracePt t="51217" x="2514600" y="4133850"/>
          <p14:tracePt t="51234" x="2508250" y="4064000"/>
          <p14:tracePt t="51251" x="2565400" y="3930650"/>
          <p14:tracePt t="51267" x="2622550" y="3835400"/>
          <p14:tracePt t="51532" x="2584450" y="3752850"/>
          <p14:tracePt t="51539" x="2533650" y="3663950"/>
          <p14:tracePt t="51551" x="2476500" y="3562350"/>
          <p14:tracePt t="51567" x="2133600" y="3048000"/>
          <p14:tracePt t="51584" x="1924050" y="2762250"/>
          <p14:tracePt t="51601" x="1720850" y="2349500"/>
          <p14:tracePt t="51617" x="1663700" y="2139950"/>
          <p14:tracePt t="51634" x="1657350" y="1974850"/>
          <p14:tracePt t="51636" x="1657350" y="1885950"/>
          <p14:tracePt t="51651" x="1676400" y="1708150"/>
          <p14:tracePt t="51667" x="1701800" y="1536700"/>
          <p14:tracePt t="51684" x="1752600" y="1289050"/>
          <p14:tracePt t="51701" x="1797050" y="1092200"/>
          <p14:tracePt t="51717" x="1885950" y="869950"/>
          <p14:tracePt t="51734" x="1993900" y="577850"/>
          <p14:tracePt t="51751" x="2057400" y="457200"/>
          <p14:tracePt t="51767" x="2114550" y="342900"/>
          <p14:tracePt t="51784" x="2139950" y="323850"/>
          <p14:tracePt t="51800" x="2152650" y="311150"/>
          <p14:tracePt t="51817" x="2184400" y="298450"/>
          <p14:tracePt t="51834" x="2222500" y="298450"/>
          <p14:tracePt t="51850" x="2260600" y="298450"/>
          <p14:tracePt t="51867" x="2286000" y="317500"/>
          <p14:tracePt t="51884" x="2317750" y="361950"/>
          <p14:tracePt t="51900" x="2368550" y="450850"/>
          <p14:tracePt t="51918" x="2387600" y="508000"/>
          <p14:tracePt t="51934" x="2406650" y="558800"/>
          <p14:tracePt t="51951" x="2425700" y="590550"/>
          <p14:tracePt t="51967" x="2451100" y="603250"/>
          <p14:tracePt t="51984" x="2495550" y="615950"/>
          <p14:tracePt t="52001" x="2527300" y="609600"/>
          <p14:tracePt t="52018" x="2597150" y="596900"/>
          <p14:tracePt t="52034" x="2641600" y="584200"/>
          <p14:tracePt t="52050" x="2724150" y="571500"/>
          <p14:tracePt t="52067" x="2870200" y="571500"/>
          <p14:tracePt t="52084" x="2990850" y="571500"/>
          <p14:tracePt t="52101" x="3155950" y="622300"/>
          <p14:tracePt t="52117" x="3302000" y="654050"/>
          <p14:tracePt t="52134" x="3454400" y="698500"/>
          <p14:tracePt t="52136" x="3530600" y="717550"/>
          <p14:tracePt t="52150" x="3638550" y="755650"/>
          <p14:tracePt t="52167" x="3771900" y="812800"/>
          <p14:tracePt t="52184" x="3937000" y="882650"/>
          <p14:tracePt t="52201" x="4159250" y="984250"/>
          <p14:tracePt t="52218" x="4292600" y="1041400"/>
          <p14:tracePt t="52234" x="4489450" y="1136650"/>
          <p14:tracePt t="52250" x="4610100" y="1174750"/>
          <p14:tracePt t="52267" x="4724400" y="1206500"/>
          <p14:tracePt t="52284" x="4768850" y="1212850"/>
          <p14:tracePt t="52301" x="4794250" y="1219200"/>
          <p14:tracePt t="52317" x="4819650" y="1219200"/>
          <p14:tracePt t="52795" x="4851400" y="1206500"/>
          <p14:tracePt t="52801" x="4876800" y="1193800"/>
          <p14:tracePt t="52807" x="4914900" y="1181100"/>
          <p14:tracePt t="52817" x="4946650" y="1162050"/>
          <p14:tracePt t="52834" x="5035550" y="1117600"/>
          <p14:tracePt t="52851" x="5194300" y="1054100"/>
          <p14:tracePt t="52868" x="5295900" y="1016000"/>
          <p14:tracePt t="52900" x="5518150" y="958850"/>
          <p14:tracePt t="52934" x="5772150" y="933450"/>
          <p14:tracePt t="52968" x="5969000" y="990600"/>
          <p14:tracePt t="52984" x="6032500" y="1009650"/>
          <p14:tracePt t="53001" x="6064250" y="1028700"/>
          <p14:tracePt t="53017" x="6108700" y="1054100"/>
          <p14:tracePt t="53034" x="6121400" y="1060450"/>
          <p14:tracePt t="53051" x="6140450" y="1066800"/>
          <p14:tracePt t="53067" x="6146800" y="1073150"/>
          <p14:tracePt t="53129" x="6146800" y="1079500"/>
          <p14:tracePt t="53155" x="6153150" y="1085850"/>
          <p14:tracePt t="53198" x="6159500" y="1085850"/>
          <p14:tracePt t="53204" x="6165850" y="1085850"/>
          <p14:tracePt t="53217" x="6178550" y="1085850"/>
          <p14:tracePt t="53234" x="6223000" y="1073150"/>
          <p14:tracePt t="53251" x="6273800" y="1054100"/>
          <p14:tracePt t="53267" x="6343650" y="1028700"/>
          <p14:tracePt t="53284" x="6407150" y="990600"/>
          <p14:tracePt t="53300" x="6457950" y="965200"/>
          <p14:tracePt t="53318" x="6553200" y="895350"/>
          <p14:tracePt t="53334" x="6616700" y="850900"/>
          <p14:tracePt t="53350" x="6711950" y="819150"/>
          <p14:tracePt t="53367" x="6769100" y="800100"/>
          <p14:tracePt t="53384" x="6832600" y="781050"/>
          <p14:tracePt t="53401" x="6902450" y="781050"/>
          <p14:tracePt t="53417" x="6953250" y="793750"/>
          <p14:tracePt t="53434" x="7029450" y="844550"/>
          <p14:tracePt t="53451" x="7086600" y="876300"/>
          <p14:tracePt t="53468" x="7150100" y="920750"/>
          <p14:tracePt t="53484" x="7188200" y="946150"/>
          <p14:tracePt t="53501" x="7213600" y="958850"/>
          <p14:tracePt t="53517" x="7239000" y="984250"/>
          <p14:tracePt t="53534" x="7264400" y="990600"/>
          <p14:tracePt t="53550" x="7264400" y="996950"/>
          <p14:tracePt t="53567" x="7270750" y="1003300"/>
          <p14:tracePt t="53584" x="7277100" y="1003300"/>
          <p14:tracePt t="53643" x="7277100" y="1009650"/>
          <p14:tracePt t="53664" x="7264400" y="1009650"/>
          <p14:tracePt t="53670" x="7232650" y="1003300"/>
          <p14:tracePt t="53677" x="7200900" y="996950"/>
          <p14:tracePt t="53684" x="7137400" y="984250"/>
          <p14:tracePt t="53701" x="6972300" y="971550"/>
          <p14:tracePt t="53717" x="6718300" y="939800"/>
          <p14:tracePt t="53734" x="6248400" y="908050"/>
          <p14:tracePt t="53751" x="5810250" y="908050"/>
          <p14:tracePt t="53767" x="5365750" y="920750"/>
          <p14:tracePt t="53784" x="5092700" y="939800"/>
          <p14:tracePt t="53801" x="4889500" y="977900"/>
          <p14:tracePt t="53817" x="4629150" y="1041400"/>
          <p14:tracePt t="53834" x="4489450" y="1060450"/>
          <p14:tracePt t="53850" x="4305300" y="1111250"/>
          <p14:tracePt t="53867" x="4222750" y="1143000"/>
          <p14:tracePt t="53884" x="4159250" y="1168400"/>
          <p14:tracePt t="53901" x="4076700" y="1231900"/>
          <p14:tracePt t="53917" x="4013200" y="1276350"/>
          <p14:tracePt t="53934" x="3949700" y="1346200"/>
          <p14:tracePt t="53951" x="3924300" y="1371600"/>
          <p14:tracePt t="53967" x="3911600" y="1397000"/>
          <p14:tracePt t="53984" x="3898900" y="1416050"/>
          <p14:tracePt t="54001" x="3898900" y="1435100"/>
          <p14:tracePt t="54017" x="3892550" y="1460500"/>
          <p14:tracePt t="54034" x="3892550" y="1479550"/>
          <p14:tracePt t="54051" x="3892550" y="1492250"/>
          <p14:tracePt t="54067" x="3924300" y="1530350"/>
          <p14:tracePt t="54084" x="3968750" y="1555750"/>
          <p14:tracePt t="54101" x="4095750" y="1612900"/>
          <p14:tracePt t="54117" x="4241800" y="1663700"/>
          <p14:tracePt t="54134" x="4425950" y="1714500"/>
          <p14:tracePt t="54151" x="4787900" y="1822450"/>
          <p14:tracePt t="54167" x="5010150" y="1860550"/>
          <p14:tracePt t="54184" x="5226050" y="1885950"/>
          <p14:tracePt t="54201" x="5480050" y="1892300"/>
          <p14:tracePt t="54218" x="5651500" y="1866900"/>
          <p14:tracePt t="54234" x="5880100" y="1778000"/>
          <p14:tracePt t="54251" x="5988050" y="1714500"/>
          <p14:tracePt t="54268" x="6102350" y="1631950"/>
          <p14:tracePt t="54284" x="6159500" y="1574800"/>
          <p14:tracePt t="54301" x="6203950" y="1498600"/>
          <p14:tracePt t="54317" x="6242050" y="1397000"/>
          <p14:tracePt t="54334" x="6242050" y="1320800"/>
          <p14:tracePt t="54351" x="6210300" y="1193800"/>
          <p14:tracePt t="54367" x="6165850" y="1130300"/>
          <p14:tracePt t="54384" x="6108700" y="1060450"/>
          <p14:tracePt t="54401" x="6064250" y="1016000"/>
          <p14:tracePt t="54417" x="5753100" y="762000"/>
          <p14:tracePt t="54434" x="5524500" y="641350"/>
          <p14:tracePt t="54451" x="5372100" y="584200"/>
          <p14:tracePt t="54468" x="5181600" y="539750"/>
          <p14:tracePt t="54484" x="4883150" y="495300"/>
          <p14:tracePt t="54501" x="4692650" y="476250"/>
          <p14:tracePt t="54518" x="4406900" y="476250"/>
          <p14:tracePt t="54534" x="4229100" y="476250"/>
          <p14:tracePt t="54551" x="4064000" y="495300"/>
          <p14:tracePt t="54567" x="3829050" y="539750"/>
          <p14:tracePt t="54584" x="3689350" y="584200"/>
          <p14:tracePt t="54601" x="3505200" y="654050"/>
          <p14:tracePt t="54617" x="3390900" y="711200"/>
          <p14:tracePt t="54634" x="3289300" y="768350"/>
          <p14:tracePt t="54650" x="3155950" y="844550"/>
          <p14:tracePt t="54668" x="3092450" y="882650"/>
          <p14:tracePt t="54684" x="3022600" y="939800"/>
          <p14:tracePt t="54701" x="2984500" y="971550"/>
          <p14:tracePt t="54717" x="2946400" y="1003300"/>
          <p14:tracePt t="54734" x="2908300" y="1047750"/>
          <p14:tracePt t="54751" x="2882900" y="1073150"/>
          <p14:tracePt t="54767" x="2863850" y="1098550"/>
          <p14:tracePt t="54784" x="2857500" y="1123950"/>
          <p14:tracePt t="54801" x="2857500" y="1155700"/>
          <p14:tracePt t="54817" x="2863850" y="1187450"/>
          <p14:tracePt t="54834" x="2895600" y="1231900"/>
          <p14:tracePt t="54850" x="2933700" y="1270000"/>
          <p14:tracePt t="54867" x="2990850" y="1339850"/>
          <p14:tracePt t="54884" x="3022600" y="1377950"/>
          <p14:tracePt t="54900" x="3067050" y="1409700"/>
          <p14:tracePt t="54917" x="3092450" y="1435100"/>
          <p14:tracePt t="54934" x="3130550" y="1447800"/>
          <p14:tracePt t="54951" x="3175000" y="1454150"/>
          <p14:tracePt t="54968" x="3200400" y="1460500"/>
          <p14:tracePt t="54984" x="3219450" y="1466850"/>
          <p14:tracePt t="55001" x="3232150" y="1466850"/>
          <p14:tracePt t="55034" x="3232150" y="1473200"/>
          <p14:tracePt t="56080" x="3244850" y="1473200"/>
          <p14:tracePt t="56087" x="3270250" y="1473200"/>
          <p14:tracePt t="56094" x="3276600" y="1473200"/>
          <p14:tracePt t="56102" x="3302000" y="1473200"/>
          <p14:tracePt t="56117" x="3346450" y="1479550"/>
          <p14:tracePt t="56135" x="3454400" y="1492250"/>
          <p14:tracePt t="56151" x="3549650" y="1504950"/>
          <p14:tracePt t="56168" x="3663950" y="1524000"/>
          <p14:tracePt t="56170" x="3714750" y="1530350"/>
          <p14:tracePt t="56201" x="3924300" y="1562100"/>
          <p14:tracePt t="56234" x="4210050" y="1593850"/>
          <p14:tracePt t="56267" x="4445000" y="1587500"/>
          <p14:tracePt t="56284" x="4552950" y="1574800"/>
          <p14:tracePt t="56301" x="4660900" y="1562100"/>
          <p14:tracePt t="56317" x="4787900" y="1524000"/>
          <p14:tracePt t="56334" x="4857750" y="1504950"/>
          <p14:tracePt t="56352" x="4933950" y="1473200"/>
          <p14:tracePt t="56368" x="4978400" y="1447800"/>
          <p14:tracePt t="56384" x="5022850" y="1428750"/>
          <p14:tracePt t="56401" x="5092700" y="1390650"/>
          <p14:tracePt t="56418" x="5130800" y="1371600"/>
          <p14:tracePt t="56435" x="5168900" y="1333500"/>
          <p14:tracePt t="56451" x="5187950" y="1314450"/>
          <p14:tracePt t="56468" x="5213350" y="1295400"/>
          <p14:tracePt t="56484" x="5245100" y="1270000"/>
          <p14:tracePt t="56501" x="5264150" y="1244600"/>
          <p14:tracePt t="56518" x="5283200" y="1225550"/>
          <p14:tracePt t="56534" x="5289550" y="1219200"/>
          <p14:tracePt t="56551" x="5295900" y="1219200"/>
          <p14:tracePt t="56588" x="5295900" y="1212850"/>
          <p14:tracePt t="56602" x="5289550" y="1206500"/>
          <p14:tracePt t="56618" x="5270500" y="1187450"/>
          <p14:tracePt t="56634" x="5194300" y="1136650"/>
          <p14:tracePt t="56651" x="4946650" y="1016000"/>
          <p14:tracePt t="56668" x="4762500" y="927100"/>
          <p14:tracePt t="56684" x="4464050" y="781050"/>
          <p14:tracePt t="56701" x="4279900" y="692150"/>
          <p14:tracePt t="56718" x="4127500" y="622300"/>
          <p14:tracePt t="56734" x="3917950" y="565150"/>
          <p14:tracePt t="56751" x="3778250" y="533400"/>
          <p14:tracePt t="56768" x="3625850" y="514350"/>
          <p14:tracePt t="56784" x="3536950" y="514350"/>
          <p14:tracePt t="56801" x="3441700" y="514350"/>
          <p14:tracePt t="56817" x="3276600" y="539750"/>
          <p14:tracePt t="56834" x="3194050" y="565150"/>
          <p14:tracePt t="56851" x="3105150" y="596900"/>
          <p14:tracePt t="56868" x="3073400" y="615950"/>
          <p14:tracePt t="56884" x="3041650" y="635000"/>
          <p14:tracePt t="56901" x="3009900" y="666750"/>
          <p14:tracePt t="56918" x="2984500" y="698500"/>
          <p14:tracePt t="56935" x="2959100" y="781050"/>
          <p14:tracePt t="56951" x="2946400" y="819150"/>
          <p14:tracePt t="56967" x="2921000" y="882650"/>
          <p14:tracePt t="56984" x="2908300" y="1016000"/>
          <p14:tracePt t="57001" x="2908300" y="1130300"/>
          <p14:tracePt t="57018" x="2959100" y="1320800"/>
          <p14:tracePt t="57034" x="2990850" y="1409700"/>
          <p14:tracePt t="57051" x="3041650" y="1492250"/>
          <p14:tracePt t="57067" x="3162300" y="1631950"/>
          <p14:tracePt t="57084" x="3314700" y="1727200"/>
          <p14:tracePt t="57102" x="3575050" y="1822450"/>
          <p14:tracePt t="57118" x="3765550" y="1866900"/>
          <p14:tracePt t="57134" x="3987800" y="1885950"/>
          <p14:tracePt t="57151" x="4273550" y="1898650"/>
          <p14:tracePt t="57168" x="4464050" y="1879600"/>
          <p14:tracePt t="57184" x="4711700" y="1841500"/>
          <p14:tracePt t="57201" x="4832350" y="1803400"/>
          <p14:tracePt t="57218" x="4946650" y="1758950"/>
          <p14:tracePt t="57234" x="5111750" y="1644650"/>
          <p14:tracePt t="57251" x="5200650" y="1574800"/>
          <p14:tracePt t="57268" x="5276850" y="1485900"/>
          <p14:tracePt t="57284" x="5302250" y="1460500"/>
          <p14:tracePt t="57301" x="5314950" y="1428750"/>
          <p14:tracePt t="57317" x="5314950" y="1397000"/>
          <p14:tracePt t="57334" x="5314950" y="1371600"/>
          <p14:tracePt t="57351" x="5308600" y="1339850"/>
          <p14:tracePt t="57368" x="5270500" y="1295400"/>
          <p14:tracePt t="57384" x="5207000" y="1250950"/>
          <p14:tracePt t="57401" x="5035550" y="1168400"/>
          <p14:tracePt t="57418" x="4889500" y="1117600"/>
          <p14:tracePt t="57434" x="4737100" y="1085850"/>
          <p14:tracePt t="57451" x="4533900" y="1060450"/>
          <p14:tracePt t="57468" x="4445000" y="1047750"/>
          <p14:tracePt t="57484" x="4375150" y="1041400"/>
          <p14:tracePt t="57501" x="4349750" y="1041400"/>
          <p14:tracePt t="57517" x="4343400" y="1041400"/>
          <p14:tracePt t="57534" x="4330700" y="1041400"/>
          <p14:tracePt t="61872" x="4368800" y="1028700"/>
          <p14:tracePt t="61879" x="4432300" y="1009650"/>
          <p14:tracePt t="61887" x="4508500" y="996950"/>
          <p14:tracePt t="61901" x="4724400" y="952500"/>
          <p14:tracePt t="61918" x="5029200" y="920750"/>
          <p14:tracePt t="61934" x="5353050" y="920750"/>
          <p14:tracePt t="61951" x="5854700" y="971550"/>
          <p14:tracePt t="61968" x="6146800" y="1022350"/>
          <p14:tracePt t="62001" x="6692900" y="1143000"/>
          <p14:tracePt t="62034" x="6965950" y="1219200"/>
          <p14:tracePt t="62068" x="7048500" y="1257300"/>
          <p14:tracePt t="62084" x="7054850" y="1263650"/>
          <p14:tracePt t="62150" x="7061200" y="1263650"/>
          <p14:tracePt t="62213" x="7061200" y="1270000"/>
          <p14:tracePt t="62220" x="7061200" y="1282700"/>
          <p14:tracePt t="62227" x="7061200" y="1295400"/>
          <p14:tracePt t="62234" x="7073900" y="1314450"/>
          <p14:tracePt t="62251" x="7131050" y="1403350"/>
          <p14:tracePt t="62268" x="7270750" y="1625600"/>
          <p14:tracePt t="62284" x="7385050" y="1797050"/>
          <p14:tracePt t="62301" x="7518400" y="1955800"/>
          <p14:tracePt t="62318" x="7658100" y="2120900"/>
          <p14:tracePt t="62334" x="7702550" y="2178050"/>
          <p14:tracePt t="62351" x="7734300" y="2203450"/>
          <p14:tracePt t="62368" x="7734300" y="2209800"/>
          <p14:tracePt t="62384" x="7734300" y="2216150"/>
          <p14:tracePt t="62449" x="7696200" y="2197100"/>
          <p14:tracePt t="62456" x="7664450" y="2184400"/>
          <p14:tracePt t="62467" x="7626350" y="2165350"/>
          <p14:tracePt t="62484" x="7429500" y="2082800"/>
          <p14:tracePt t="62501" x="7251700" y="2032000"/>
          <p14:tracePt t="62518" x="6985000" y="1968500"/>
          <p14:tracePt t="62534" x="6788150" y="1930400"/>
          <p14:tracePt t="62551" x="6534150" y="1898650"/>
          <p14:tracePt t="62568" x="5918200" y="1879600"/>
          <p14:tracePt t="62584" x="5422900" y="1885950"/>
          <p14:tracePt t="62601" x="4546600" y="1993900"/>
          <p14:tracePt t="62618" x="3975100" y="2120900"/>
          <p14:tracePt t="62634" x="3441700" y="2273300"/>
          <p14:tracePt t="62651" x="2679700" y="2514600"/>
          <p14:tracePt t="62668" x="2368550" y="2616200"/>
          <p14:tracePt t="62686" x="2076450" y="2692400"/>
          <p14:tracePt t="62701" x="1955800" y="2736850"/>
          <p14:tracePt t="62718" x="1885950" y="2755900"/>
          <p14:tracePt t="62734" x="1822450" y="2787650"/>
          <p14:tracePt t="62751" x="1797050" y="2800350"/>
          <p14:tracePt t="62768" x="1771650" y="2806700"/>
          <p14:tracePt t="62784" x="1752600" y="2819400"/>
          <p14:tracePt t="63033" x="1752600" y="2813050"/>
          <p14:tracePt t="63047" x="1746250" y="2806700"/>
          <p14:tracePt t="63053" x="1746250" y="2800350"/>
          <p14:tracePt t="63068" x="1746250" y="2787650"/>
          <p14:tracePt t="63084" x="1746250" y="2781300"/>
          <p14:tracePt t="63101" x="1746250" y="2762250"/>
          <p14:tracePt t="63118" x="1771650" y="2736850"/>
          <p14:tracePt t="63134" x="1790700" y="2724150"/>
          <p14:tracePt t="63151" x="1860550" y="2705100"/>
          <p14:tracePt t="63168" x="1930400" y="2692400"/>
          <p14:tracePt t="63184" x="2044700" y="2673350"/>
          <p14:tracePt t="63201" x="2216150" y="2667000"/>
          <p14:tracePt t="63218" x="2324100" y="2667000"/>
          <p14:tracePt t="63234" x="2482850" y="2686050"/>
          <p14:tracePt t="63251" x="2565400" y="2692400"/>
          <p14:tracePt t="63268" x="2635250" y="2705100"/>
          <p14:tracePt t="63284" x="2711450" y="2711450"/>
          <p14:tracePt t="63301" x="2730500" y="2717800"/>
          <p14:tracePt t="63318" x="2749550" y="2724150"/>
          <p14:tracePt t="63334" x="2755900" y="2724150"/>
          <p14:tracePt t="63402" x="2755900" y="2717800"/>
          <p14:tracePt t="63727" x="2800350" y="2717800"/>
          <p14:tracePt t="63734" x="2857500" y="2717800"/>
          <p14:tracePt t="63741" x="2908300" y="2717800"/>
          <p14:tracePt t="63751" x="2984500" y="2717800"/>
          <p14:tracePt t="63768" x="3155950" y="2730500"/>
          <p14:tracePt t="63785" x="3276600" y="2736850"/>
          <p14:tracePt t="63802" x="3416300" y="2749550"/>
          <p14:tracePt t="63835" x="3632200" y="2762250"/>
          <p14:tracePt t="63868" x="3797300" y="2768600"/>
          <p14:tracePt t="63901" x="3905250" y="2774950"/>
          <p14:tracePt t="63918" x="3924300" y="2774950"/>
          <p14:tracePt t="63935" x="3930650" y="2774950"/>
          <p14:tracePt t="63951" x="3937000" y="2774950"/>
          <p14:tracePt t="64276" x="3975100" y="2768600"/>
          <p14:tracePt t="64283" x="4019550" y="2743200"/>
          <p14:tracePt t="64290" x="4064000" y="2724150"/>
          <p14:tracePt t="64301" x="4114800" y="2705100"/>
          <p14:tracePt t="64335" x="4400550" y="2616200"/>
          <p14:tracePt t="64368" x="4705350" y="2571750"/>
          <p14:tracePt t="64401" x="4984750" y="2565400"/>
          <p14:tracePt t="64418" x="5080000" y="2565400"/>
          <p14:tracePt t="64434" x="5187950" y="2565400"/>
          <p14:tracePt t="64451" x="5289550" y="2565400"/>
          <p14:tracePt t="64468" x="5340350" y="2571750"/>
          <p14:tracePt t="64484" x="5403850" y="2584450"/>
          <p14:tracePt t="64502" x="5435600" y="2590800"/>
          <p14:tracePt t="64518" x="5461000" y="2590800"/>
          <p14:tracePt t="64534" x="5480050" y="2597150"/>
          <p14:tracePt t="64551" x="5486400" y="2597150"/>
          <p14:tracePt t="64568" x="5492750" y="2597150"/>
          <p14:tracePt t="65296" x="5524500" y="2597150"/>
          <p14:tracePt t="65304" x="5581650" y="2597150"/>
          <p14:tracePt t="65310" x="5632450" y="2597150"/>
          <p14:tracePt t="65318" x="5695950" y="2597150"/>
          <p14:tracePt t="65334" x="5848350" y="2590800"/>
          <p14:tracePt t="65351" x="5988050" y="2578100"/>
          <p14:tracePt t="65368" x="6178550" y="2584450"/>
          <p14:tracePt t="65401" x="6508750" y="2597150"/>
          <p14:tracePt t="65434" x="6838950" y="2622550"/>
          <p14:tracePt t="65468" x="7150100" y="2654300"/>
          <p14:tracePt t="65484" x="7277100" y="2679700"/>
          <p14:tracePt t="65502" x="7334250" y="2686050"/>
          <p14:tracePt t="65518" x="7397750" y="2692400"/>
          <p14:tracePt t="65535" x="7493000" y="2705100"/>
          <p14:tracePt t="65552" x="7531100" y="2711450"/>
          <p14:tracePt t="65568" x="7581900" y="2717800"/>
          <p14:tracePt t="65584" x="7600950" y="2717800"/>
          <p14:tracePt t="65618" x="7613650" y="2717800"/>
          <p14:tracePt t="65634" x="7626350" y="2717800"/>
          <p14:tracePt t="65651" x="7658100" y="2730500"/>
          <p14:tracePt t="65668" x="7683500" y="2730500"/>
          <p14:tracePt t="65685" x="7696200" y="2736850"/>
          <p14:tracePt t="65702" x="7708900" y="2730500"/>
          <p14:tracePt t="65718" x="7715250" y="2730500"/>
          <p14:tracePt t="66083" x="7658100" y="2724150"/>
          <p14:tracePt t="66090" x="7588250" y="2711450"/>
          <p14:tracePt t="66101" x="7493000" y="2705100"/>
          <p14:tracePt t="66118" x="7150100" y="2679700"/>
          <p14:tracePt t="66135" x="6889750" y="2647950"/>
          <p14:tracePt t="66151" x="6464300" y="2609850"/>
          <p14:tracePt t="66168" x="5759450" y="2578100"/>
          <p14:tracePt t="66185" x="5302250" y="2578100"/>
          <p14:tracePt t="66218" x="4343400" y="2552700"/>
          <p14:tracePt t="66252" x="3683000" y="2552700"/>
          <p14:tracePt t="66284" x="3175000" y="2571750"/>
          <p14:tracePt t="66301" x="3003550" y="2590800"/>
          <p14:tracePt t="66319" x="2787650" y="2616200"/>
          <p14:tracePt t="66334" x="2679700" y="2628900"/>
          <p14:tracePt t="66351" x="2559050" y="2641600"/>
          <p14:tracePt t="66368" x="2457450" y="2673350"/>
          <p14:tracePt t="66384" x="2413000" y="2679700"/>
          <p14:tracePt t="66402" x="2387600" y="2692400"/>
          <p14:tracePt t="66418" x="2381250" y="2692400"/>
          <p14:tracePt t="66434" x="2381250" y="2698750"/>
          <p14:tracePt t="66451" x="2374900" y="2698750"/>
          <p14:tracePt t="66485" x="2374900" y="2705100"/>
          <p14:tracePt t="66520" x="2368550" y="2705100"/>
          <p14:tracePt t="66528" x="2362200" y="2711450"/>
          <p14:tracePt t="66534" x="2362200" y="2717800"/>
          <p14:tracePt t="66551" x="2343150" y="2730500"/>
          <p14:tracePt t="66568" x="2336800" y="2743200"/>
          <p14:tracePt t="66585" x="2324100" y="2749550"/>
          <p14:tracePt t="66601" x="2324100" y="2755900"/>
          <p14:tracePt t="66937" x="2324100" y="2762250"/>
          <p14:tracePt t="66945" x="2343150" y="2768600"/>
          <p14:tracePt t="66952" x="2368550" y="2774950"/>
          <p14:tracePt t="66968" x="2413000" y="2787650"/>
          <p14:tracePt t="66985" x="2495550" y="2800350"/>
          <p14:tracePt t="67001" x="2641600" y="2832100"/>
          <p14:tracePt t="67018" x="2717800" y="2844800"/>
          <p14:tracePt t="67035" x="2851150" y="2876550"/>
          <p14:tracePt t="67051" x="2946400" y="2895600"/>
          <p14:tracePt t="67068" x="3054350" y="2914650"/>
          <p14:tracePt t="67085" x="3206750" y="2933700"/>
          <p14:tracePt t="67102" x="3282950" y="2952750"/>
          <p14:tracePt t="67119" x="3409950" y="2965450"/>
          <p14:tracePt t="67135" x="3486150" y="2971800"/>
          <p14:tracePt t="67151" x="3581400" y="2990850"/>
          <p14:tracePt t="67168" x="3733800" y="3003550"/>
          <p14:tracePt t="67185" x="3822700" y="3009900"/>
          <p14:tracePt t="67187" x="3867150" y="3009900"/>
          <p14:tracePt t="67202" x="3930650" y="3009900"/>
          <p14:tracePt t="67218" x="3994150" y="3022600"/>
          <p14:tracePt t="67235" x="4051300" y="3035300"/>
          <p14:tracePt t="67251" x="4127500" y="3035300"/>
          <p14:tracePt t="67268" x="4171950" y="3035300"/>
          <p14:tracePt t="67285" x="4229100" y="3035300"/>
          <p14:tracePt t="67301" x="4260850" y="3035300"/>
          <p14:tracePt t="67318" x="4305300" y="3035300"/>
          <p14:tracePt t="67335" x="4381500" y="3041650"/>
          <p14:tracePt t="67351" x="4445000" y="3048000"/>
          <p14:tracePt t="67368" x="4565650" y="3048000"/>
          <p14:tracePt t="67384" x="4641850" y="3060700"/>
          <p14:tracePt t="67401" x="4743450" y="3067050"/>
          <p14:tracePt t="67418" x="4876800" y="3086100"/>
          <p14:tracePt t="67435" x="4965700" y="3105150"/>
          <p14:tracePt t="67452" x="5111750" y="3136900"/>
          <p14:tracePt t="67468" x="5175250" y="3149600"/>
          <p14:tracePt t="67484" x="5257800" y="3168650"/>
          <p14:tracePt t="67501" x="5346700" y="3194050"/>
          <p14:tracePt t="67518" x="5403850" y="3200400"/>
          <p14:tracePt t="67535" x="5480050" y="3200400"/>
          <p14:tracePt t="67552" x="5530850" y="3200400"/>
          <p14:tracePt t="67568" x="5562600" y="3200400"/>
          <p14:tracePt t="67585" x="5594350" y="3200400"/>
          <p14:tracePt t="67601" x="5613400" y="3200400"/>
          <p14:tracePt t="67619" x="5638800" y="3200400"/>
          <p14:tracePt t="67635" x="5657850" y="3200400"/>
          <p14:tracePt t="67652" x="5689600" y="3194050"/>
          <p14:tracePt t="67668" x="5727700" y="3187700"/>
          <p14:tracePt t="67684" x="5753100" y="3187700"/>
          <p14:tracePt t="67702" x="5797550" y="3168650"/>
          <p14:tracePt t="67718" x="5835650" y="3155950"/>
          <p14:tracePt t="67735" x="5873750" y="3143250"/>
          <p14:tracePt t="67751" x="5943600" y="3111500"/>
          <p14:tracePt t="67768" x="6000750" y="3098800"/>
          <p14:tracePt t="67785" x="6070600" y="3079750"/>
          <p14:tracePt t="67801" x="6108700" y="3067050"/>
          <p14:tracePt t="67818" x="6165850" y="3060700"/>
          <p14:tracePt t="67835" x="6261100" y="3041650"/>
          <p14:tracePt t="67852" x="6337300" y="3028950"/>
          <p14:tracePt t="67868" x="6419850" y="3022600"/>
          <p14:tracePt t="67884" x="6508750" y="3009900"/>
          <p14:tracePt t="67901" x="6553200" y="3003550"/>
          <p14:tracePt t="67918" x="6604000" y="2997200"/>
          <p14:tracePt t="67935" x="6629400" y="2997200"/>
          <p14:tracePt t="67951" x="6654800" y="2990850"/>
          <p14:tracePt t="67968" x="6699250" y="2990850"/>
          <p14:tracePt t="67985" x="6731000" y="2990850"/>
          <p14:tracePt t="68001" x="6769100" y="2997200"/>
          <p14:tracePt t="68018" x="6781800" y="2997200"/>
          <p14:tracePt t="68035" x="6788150" y="2997200"/>
          <p14:tracePt t="70255" x="6781800" y="2997200"/>
          <p14:tracePt t="70262" x="6750050" y="2997200"/>
          <p14:tracePt t="70270" x="6705600" y="2997200"/>
          <p14:tracePt t="70285" x="6616700" y="3003550"/>
          <p14:tracePt t="70302" x="6489700" y="3009900"/>
          <p14:tracePt t="70335" x="6064250" y="3028950"/>
          <p14:tracePt t="70368" x="5556250" y="3073400"/>
          <p14:tracePt t="70401" x="5162550" y="3124200"/>
          <p14:tracePt t="70418" x="5048250" y="3155950"/>
          <p14:tracePt t="70435" x="4914900" y="3181350"/>
          <p14:tracePt t="70452" x="4864100" y="3200400"/>
          <p14:tracePt t="70468" x="4813300" y="3225800"/>
          <p14:tracePt t="70485" x="4756150" y="3289300"/>
          <p14:tracePt t="70502" x="4724400" y="3333750"/>
          <p14:tracePt t="70518" x="4692650" y="3384550"/>
          <p14:tracePt t="70535" x="4679950" y="3416300"/>
          <p14:tracePt t="70552" x="4673600" y="3435350"/>
          <p14:tracePt t="70568" x="4673600" y="3460750"/>
          <p14:tracePt t="70585" x="4686300" y="3479800"/>
          <p14:tracePt t="70602" x="4699000" y="3505200"/>
          <p14:tracePt t="70618" x="4724400" y="3536950"/>
          <p14:tracePt t="70635" x="4756150" y="3581400"/>
          <p14:tracePt t="70651" x="4851400" y="3657600"/>
          <p14:tracePt t="70668" x="4953000" y="3714750"/>
          <p14:tracePt t="70685" x="5156200" y="3790950"/>
          <p14:tracePt t="70701" x="5289550" y="3835400"/>
          <p14:tracePt t="70718" x="5416550" y="3848100"/>
          <p14:tracePt t="70735" x="5632450" y="3867150"/>
          <p14:tracePt t="70752" x="5740400" y="3873500"/>
          <p14:tracePt t="70768" x="5892800" y="3860800"/>
          <p14:tracePt t="70785" x="5981700" y="3848100"/>
          <p14:tracePt t="70801" x="6070600" y="3829050"/>
          <p14:tracePt t="70818" x="6197600" y="3784600"/>
          <p14:tracePt t="70835" x="6267450" y="3752850"/>
          <p14:tracePt t="70851" x="6337300" y="3708400"/>
          <p14:tracePt t="70868" x="6394450" y="3657600"/>
          <p14:tracePt t="70885" x="6426200" y="3625850"/>
          <p14:tracePt t="70901" x="6457950" y="3581400"/>
          <p14:tracePt t="70918" x="6470650" y="3556000"/>
          <p14:tracePt t="70935" x="6483350" y="3524250"/>
          <p14:tracePt t="70952" x="6483350" y="3505200"/>
          <p14:tracePt t="70968" x="6483350" y="3479800"/>
          <p14:tracePt t="70985" x="6477000" y="3467100"/>
          <p14:tracePt t="71002" x="6464300" y="3448050"/>
          <p14:tracePt t="71018" x="6432550" y="3429000"/>
          <p14:tracePt t="71035" x="6388100" y="3378200"/>
          <p14:tracePt t="71052" x="6350000" y="3352800"/>
          <p14:tracePt t="71068" x="6292850" y="3327400"/>
          <p14:tracePt t="71085" x="6248400" y="3314700"/>
          <p14:tracePt t="71101" x="6210300" y="3295650"/>
          <p14:tracePt t="71118" x="6165850" y="3289300"/>
          <p14:tracePt t="71135" x="6153150" y="3289300"/>
          <p14:tracePt t="71151" x="6146800" y="3289300"/>
          <p14:tracePt t="71255" x="6140450" y="3289300"/>
          <p14:tracePt t="71304" x="6140450" y="3282950"/>
          <p14:tracePt t="72009" x="6134100" y="3282950"/>
          <p14:tracePt t="72016" x="6121400" y="3282950"/>
          <p14:tracePt t="72023" x="6115050" y="3282950"/>
          <p14:tracePt t="72035" x="6102350" y="3282950"/>
          <p14:tracePt t="72052" x="6089650" y="3282950"/>
          <p14:tracePt t="72069" x="6076950" y="3276600"/>
          <p14:tracePt t="72085" x="6057900" y="3270250"/>
          <p14:tracePt t="72119" x="6007100" y="3270250"/>
          <p14:tracePt t="72152" x="5943600" y="3263900"/>
          <p14:tracePt t="72185" x="5886450" y="3263900"/>
          <p14:tracePt t="163825" x="5880100" y="3263900"/>
          <p14:tracePt t="163838" x="5867400" y="3263900"/>
          <p14:tracePt t="163846" x="5848350" y="3257550"/>
          <p14:tracePt t="163857" x="5835650" y="3257550"/>
          <p14:tracePt t="163874" x="5784850" y="3251200"/>
          <p14:tracePt t="163890" x="5626100" y="3244850"/>
          <p14:tracePt t="163907" x="5467350" y="3232150"/>
          <p14:tracePt t="163940" x="4914900" y="3251200"/>
          <p14:tracePt t="163973" x="4311650" y="3321050"/>
          <p14:tracePt t="164006" x="3949700" y="3378200"/>
          <p14:tracePt t="164023" x="3822700" y="3409950"/>
          <p14:tracePt t="164040" x="3676650" y="3473450"/>
          <p14:tracePt t="164056" x="3568700" y="3536950"/>
          <p14:tracePt t="164073" x="3486150" y="3587750"/>
          <p14:tracePt t="164090" x="3365500" y="3663950"/>
          <p14:tracePt t="164106" x="3302000" y="3702050"/>
          <p14:tracePt t="164123" x="3238500" y="3752850"/>
          <p14:tracePt t="164140" x="3219450" y="3784600"/>
          <p14:tracePt t="164156" x="3200400" y="3835400"/>
          <p14:tracePt t="164173" x="3181350" y="3905250"/>
          <p14:tracePt t="164190" x="3168650" y="3949700"/>
          <p14:tracePt t="164207" x="3162300" y="4019550"/>
          <p14:tracePt t="164223" x="3162300" y="4064000"/>
          <p14:tracePt t="164240" x="3181350" y="4102100"/>
          <p14:tracePt t="164256" x="3232150" y="4165600"/>
          <p14:tracePt t="164273" x="3308350" y="4203700"/>
          <p14:tracePt t="164290" x="3473450" y="4222750"/>
          <p14:tracePt t="164306" x="3632200" y="4241800"/>
          <p14:tracePt t="164323" x="3822700" y="4248150"/>
          <p14:tracePt t="164340" x="4127500" y="4248150"/>
          <p14:tracePt t="164356" x="4324350" y="4235450"/>
          <p14:tracePt t="164373" x="4591050" y="4210050"/>
          <p14:tracePt t="164390" x="4743450" y="4184650"/>
          <p14:tracePt t="164407" x="4864100" y="4171950"/>
          <p14:tracePt t="164423" x="5016500" y="4146550"/>
          <p14:tracePt t="164440" x="5105400" y="4127500"/>
          <p14:tracePt t="164457" x="5175250" y="4102100"/>
          <p14:tracePt t="164473" x="5194300" y="4089400"/>
          <p14:tracePt t="164490" x="5207000" y="4083050"/>
          <p14:tracePt t="164506" x="5219700" y="4070350"/>
          <p14:tracePt t="164523" x="5226050" y="4070350"/>
          <p14:tracePt t="164575" x="5226050" y="4064000"/>
          <p14:tracePt t="164582" x="5219700" y="4057650"/>
          <p14:tracePt t="164590" x="5213350" y="4051300"/>
          <p14:tracePt t="164606" x="5194300" y="4044950"/>
          <p14:tracePt t="164623" x="5080000" y="4000500"/>
          <p14:tracePt t="164640" x="4953000" y="3949700"/>
          <p14:tracePt t="164656" x="4819650" y="3905250"/>
          <p14:tracePt t="164673" x="4552950" y="3848100"/>
          <p14:tracePt t="164690" x="4368800" y="3810000"/>
          <p14:tracePt t="164707" x="4165600" y="3797300"/>
          <p14:tracePt t="164723" x="4083050" y="3797300"/>
          <p14:tracePt t="164740" x="4000500" y="3803650"/>
          <p14:tracePt t="164756" x="3924300" y="3803650"/>
          <p14:tracePt t="164773" x="3886200" y="3803650"/>
          <p14:tracePt t="164790" x="3854450" y="3816350"/>
          <p14:tracePt t="164806" x="3841750" y="3822700"/>
          <p14:tracePt t="164823" x="3835400" y="3829050"/>
          <p14:tracePt t="164840" x="3816350" y="3841750"/>
          <p14:tracePt t="164873" x="3810000" y="3848100"/>
          <p14:tracePt t="164890" x="3803650" y="3854450"/>
          <p14:tracePt t="164923" x="3803650" y="3867150"/>
          <p14:tracePt t="164940" x="3810000" y="3886200"/>
          <p14:tracePt t="164956" x="3829050" y="3917950"/>
          <p14:tracePt t="164973" x="3917950" y="3956050"/>
          <p14:tracePt t="164990" x="4000500" y="3962400"/>
          <p14:tracePt t="165006" x="4127500" y="3962400"/>
          <p14:tracePt t="165023" x="4267200" y="3962400"/>
          <p14:tracePt t="165040" x="4464050" y="3981450"/>
          <p14:tracePt t="165056" x="4781550" y="4057650"/>
          <p14:tracePt t="166207" x="4800600" y="4057650"/>
          <p14:tracePt t="166213" x="4819650" y="4070350"/>
          <p14:tracePt t="166223" x="4845050" y="4070350"/>
          <p14:tracePt t="166240" x="4895850" y="4076700"/>
          <p14:tracePt t="166257" x="4959350" y="4095750"/>
          <p14:tracePt t="166273" x="4997450" y="4108450"/>
          <p14:tracePt t="166290" x="5048250" y="4133850"/>
          <p14:tracePt t="166323" x="5143500" y="4165600"/>
          <p14:tracePt t="166357" x="5270500" y="4191000"/>
          <p14:tracePt t="166390" x="5378450" y="4203700"/>
          <p14:tracePt t="166407" x="5410200" y="4210050"/>
          <p14:tracePt t="166423" x="5441950" y="4222750"/>
          <p14:tracePt t="166440" x="5461000" y="4229100"/>
          <p14:tracePt t="166457" x="5492750" y="4229100"/>
          <p14:tracePt t="166473" x="5518150" y="4229100"/>
          <p14:tracePt t="166490" x="5549900" y="4229100"/>
          <p14:tracePt t="166507" x="5594350" y="4229100"/>
          <p14:tracePt t="166523" x="5619750" y="4235450"/>
          <p14:tracePt t="166540" x="5645150" y="4241800"/>
          <p14:tracePt t="166556" x="5651500" y="4241800"/>
          <p14:tracePt t="166573" x="5657850" y="4248150"/>
          <p14:tracePt t="166590" x="5657850" y="4254500"/>
          <p14:tracePt t="167083" x="5651500" y="4254500"/>
          <p14:tracePt t="167097" x="5638800" y="4254500"/>
          <p14:tracePt t="167104" x="5626100" y="4254500"/>
          <p14:tracePt t="167111" x="5613400" y="4254500"/>
          <p14:tracePt t="167124" x="5588000" y="4254500"/>
          <p14:tracePt t="167140" x="5524500" y="4254500"/>
          <p14:tracePt t="167157" x="5473700" y="4254500"/>
          <p14:tracePt t="167191" x="5372100" y="4254500"/>
          <p14:tracePt t="167223" x="5257800" y="4260850"/>
          <p14:tracePt t="167257" x="5143500" y="4267200"/>
          <p14:tracePt t="167273" x="5118100" y="4267200"/>
          <p14:tracePt t="167290" x="5086350" y="4267200"/>
          <p14:tracePt t="167307" x="5060950" y="4267200"/>
          <p14:tracePt t="167324" x="5041900" y="4260850"/>
          <p14:tracePt t="167340" x="5003800" y="4260850"/>
          <p14:tracePt t="167357" x="4978400" y="4260850"/>
          <p14:tracePt t="167373" x="4940300" y="4260850"/>
          <p14:tracePt t="167390" x="4883150" y="4254500"/>
          <p14:tracePt t="167407" x="4851400" y="4254500"/>
          <p14:tracePt t="167423" x="4826000" y="4254500"/>
          <p14:tracePt t="167440" x="4813300" y="4254500"/>
          <p14:tracePt t="167639" x="4851400" y="4248150"/>
          <p14:tracePt t="167646" x="4908550" y="4241800"/>
          <p14:tracePt t="167657" x="4959350" y="4235450"/>
          <p14:tracePt t="167673" x="5156200" y="4216400"/>
          <p14:tracePt t="167690" x="5264150" y="4216400"/>
          <p14:tracePt t="167707" x="5340350" y="4222750"/>
          <p14:tracePt t="167709" x="5372100" y="4222750"/>
          <p14:tracePt t="167723" x="5448300" y="4235450"/>
          <p14:tracePt t="167740" x="5518150" y="4248150"/>
          <p14:tracePt t="167757" x="5651500" y="4254500"/>
          <p14:tracePt t="167773" x="5746750" y="4260850"/>
          <p14:tracePt t="167790" x="5822950" y="4267200"/>
          <p14:tracePt t="167807" x="5943600" y="4298950"/>
          <p14:tracePt t="167823" x="5994400" y="4298950"/>
          <p14:tracePt t="167840" x="6076950" y="4298950"/>
          <p14:tracePt t="167857" x="6108700" y="4298950"/>
          <p14:tracePt t="167873" x="6127750" y="4298950"/>
          <p14:tracePt t="167890" x="6146800" y="4298950"/>
          <p14:tracePt t="167907" x="6153150" y="4298950"/>
          <p14:tracePt t="167923" x="6159500" y="4298950"/>
          <p14:tracePt t="167987" x="6165850" y="4298950"/>
          <p14:tracePt t="168007" x="6172200" y="4298950"/>
          <p14:tracePt t="168015" x="6178550" y="4292600"/>
          <p14:tracePt t="168023" x="6184900" y="4292600"/>
          <p14:tracePt t="168040" x="6223000" y="4279900"/>
          <p14:tracePt t="168057" x="6286500" y="4267200"/>
          <p14:tracePt t="168073" x="6337300" y="4267200"/>
          <p14:tracePt t="168090" x="6419850" y="4260850"/>
          <p14:tracePt t="168107" x="6470650" y="4260850"/>
          <p14:tracePt t="168123" x="6521450" y="4267200"/>
          <p14:tracePt t="168140" x="6591300" y="4273550"/>
          <p14:tracePt t="168157" x="6635750" y="4273550"/>
          <p14:tracePt t="168174" x="6692900" y="4292600"/>
          <p14:tracePt t="168190" x="6724650" y="4305300"/>
          <p14:tracePt t="168207" x="6762750" y="4311650"/>
          <p14:tracePt t="168210" x="6775450" y="4311650"/>
          <p14:tracePt t="168223" x="6807200" y="4311650"/>
          <p14:tracePt t="168240" x="6826250" y="4311650"/>
          <p14:tracePt t="168257" x="6845300" y="4305300"/>
          <p14:tracePt t="168273" x="6851650" y="4305300"/>
          <p14:tracePt t="168404" x="6845300" y="4305300"/>
          <p14:tracePt t="168411" x="6838950" y="4305300"/>
          <p14:tracePt t="168424" x="6819900" y="4305300"/>
          <p14:tracePt t="168440" x="6762750" y="4305300"/>
          <p14:tracePt t="168457" x="6686550" y="4311650"/>
          <p14:tracePt t="168473" x="6489700" y="4311650"/>
          <p14:tracePt t="168490" x="6356350" y="4318000"/>
          <p14:tracePt t="168507" x="6172200" y="4318000"/>
          <p14:tracePt t="168523" x="5880100" y="4318000"/>
          <p14:tracePt t="168540" x="5651500" y="4318000"/>
          <p14:tracePt t="168557" x="5175250" y="4305300"/>
          <p14:tracePt t="168573" x="4864100" y="4311650"/>
          <p14:tracePt t="168590" x="4514850" y="4311650"/>
          <p14:tracePt t="168607" x="4178300" y="4318000"/>
          <p14:tracePt t="168623" x="3962400" y="4330700"/>
          <p14:tracePt t="168640" x="3676650" y="4349750"/>
          <p14:tracePt t="168657" x="3524250" y="4362450"/>
          <p14:tracePt t="168673" x="3378200" y="4375150"/>
          <p14:tracePt t="168690" x="3181350" y="4394200"/>
          <p14:tracePt t="168707" x="3086100" y="4406900"/>
          <p14:tracePt t="168708" x="3041650" y="4413250"/>
          <p14:tracePt t="168723" x="2984500" y="4419600"/>
          <p14:tracePt t="168740" x="2927350" y="4432300"/>
          <p14:tracePt t="168757" x="2882900" y="4445000"/>
          <p14:tracePt t="168773" x="2825750" y="4464050"/>
          <p14:tracePt t="168790" x="2794000" y="4483100"/>
          <p14:tracePt t="168807" x="2736850" y="4514850"/>
          <p14:tracePt t="168823" x="2705100" y="4546600"/>
          <p14:tracePt t="168840" x="2679700" y="4572000"/>
          <p14:tracePt t="168857" x="2654300" y="4616450"/>
          <p14:tracePt t="168873" x="2647950" y="4654550"/>
          <p14:tracePt t="168890" x="2647950" y="4705350"/>
          <p14:tracePt t="168907" x="2660650" y="4737100"/>
          <p14:tracePt t="168924" x="2698750" y="4794250"/>
          <p14:tracePt t="168940" x="2724150" y="4819650"/>
          <p14:tracePt t="168957" x="2781300" y="4851400"/>
          <p14:tracePt t="168973" x="2857500" y="4876800"/>
          <p14:tracePt t="168990" x="2895600" y="4889500"/>
          <p14:tracePt t="169007" x="2946400" y="4889500"/>
          <p14:tracePt t="169023" x="3009900" y="4876800"/>
          <p14:tracePt t="169040" x="3054350" y="4870450"/>
          <p14:tracePt t="169057" x="3111500" y="4845050"/>
          <p14:tracePt t="169073" x="3143250" y="4832350"/>
          <p14:tracePt t="169090" x="3175000" y="4819650"/>
          <p14:tracePt t="169107" x="3206750" y="4813300"/>
          <p14:tracePt t="169123" x="3213100" y="4794250"/>
          <p14:tracePt t="169140" x="3238500" y="4781550"/>
          <p14:tracePt t="169157" x="3257550" y="4768850"/>
          <p14:tracePt t="169173" x="3289300" y="4756150"/>
          <p14:tracePt t="169190" x="3327400" y="4718050"/>
          <p14:tracePt t="169207" x="3352800" y="4699000"/>
          <p14:tracePt t="169209" x="3359150" y="4692650"/>
          <p14:tracePt t="169224" x="3371850" y="4679950"/>
          <p14:tracePt t="169240" x="3384550" y="4660900"/>
          <p14:tracePt t="169257" x="3397250" y="4660900"/>
          <p14:tracePt t="169273" x="3409950" y="4654550"/>
          <p14:tracePt t="169290" x="3422650" y="4641850"/>
          <p14:tracePt t="169307" x="3435350" y="4641850"/>
          <p14:tracePt t="169348" x="3441700" y="4641850"/>
          <p14:tracePt t="169446" x="3448050" y="4641850"/>
          <p14:tracePt t="169460" x="3454400" y="4641850"/>
          <p14:tracePt t="169467" x="3454400" y="4635500"/>
          <p14:tracePt t="169473" x="3467100" y="4635500"/>
          <p14:tracePt t="169490" x="3505200" y="4635500"/>
          <p14:tracePt t="169507" x="3575050" y="4629150"/>
          <p14:tracePt t="169523" x="3702050" y="4616450"/>
          <p14:tracePt t="169540" x="3778250" y="4616450"/>
          <p14:tracePt t="169557" x="3930650" y="4597400"/>
          <p14:tracePt t="169574" x="4064000" y="4591050"/>
          <p14:tracePt t="169591" x="4203700" y="4584700"/>
          <p14:tracePt t="169607" x="4413250" y="4565650"/>
          <p14:tracePt t="169623" x="4565650" y="4559300"/>
          <p14:tracePt t="169640" x="4743450" y="4559300"/>
          <p14:tracePt t="169657" x="4832350" y="4559300"/>
          <p14:tracePt t="169673" x="4889500" y="4559300"/>
          <p14:tracePt t="169690" x="4940300" y="4565650"/>
          <p14:tracePt t="169707" x="4959350" y="4565650"/>
          <p14:tracePt t="169725" x="4997450" y="4559300"/>
          <p14:tracePt t="169740" x="5022850" y="4559300"/>
          <p14:tracePt t="169757" x="5060950" y="4559300"/>
          <p14:tracePt t="169773" x="5111750" y="4559300"/>
          <p14:tracePt t="169790" x="5149850" y="4559300"/>
          <p14:tracePt t="169808" x="5213350" y="4559300"/>
          <p14:tracePt t="169823" x="5270500" y="4559300"/>
          <p14:tracePt t="169841" x="5327650" y="4559300"/>
          <p14:tracePt t="169857" x="5467350" y="4552950"/>
          <p14:tracePt t="169873" x="5556250" y="4552950"/>
          <p14:tracePt t="169891" x="5676900" y="4540250"/>
          <p14:tracePt t="169907" x="5727700" y="4540250"/>
          <p14:tracePt t="169923" x="5784850" y="4540250"/>
          <p14:tracePt t="169940" x="5867400" y="4540250"/>
          <p14:tracePt t="169957" x="5943600" y="4540250"/>
          <p14:tracePt t="169974" x="6038850" y="4533900"/>
          <p14:tracePt t="169990" x="6089650" y="4533900"/>
          <p14:tracePt t="170007" x="6127750" y="4533900"/>
          <p14:tracePt t="170023" x="6165850" y="4527550"/>
          <p14:tracePt t="170041" x="6178550" y="4521200"/>
          <p14:tracePt t="170057" x="6191250" y="4521200"/>
          <p14:tracePt t="170073" x="6203950" y="4521200"/>
          <p14:tracePt t="170090" x="6216650" y="4521200"/>
          <p14:tracePt t="170107" x="6235700" y="4521200"/>
          <p14:tracePt t="170123" x="6242050" y="4521200"/>
          <p14:tracePt t="170140" x="6248400" y="4521200"/>
          <p14:tracePt t="170639" x="6280150" y="4521200"/>
          <p14:tracePt t="170645" x="6330950" y="4521200"/>
          <p14:tracePt t="170657" x="6388100" y="4521200"/>
          <p14:tracePt t="170674" x="6534150" y="4521200"/>
          <p14:tracePt t="170691" x="6623050" y="4533900"/>
          <p14:tracePt t="170707" x="6711950" y="4533900"/>
          <p14:tracePt t="170710" x="6756400" y="4533900"/>
          <p14:tracePt t="170724" x="6851650" y="4540250"/>
          <p14:tracePt t="170741" x="6946900" y="4540250"/>
          <p14:tracePt t="170774" x="7156450" y="4546600"/>
          <p14:tracePt t="170807" x="7353300" y="4533900"/>
          <p14:tracePt t="170840" x="7499350" y="4527550"/>
          <p14:tracePt t="170857" x="7556500" y="4527550"/>
          <p14:tracePt t="170873" x="7600950" y="4527550"/>
          <p14:tracePt t="170890" x="7683500" y="4527550"/>
          <p14:tracePt t="170907" x="7740650" y="4527550"/>
          <p14:tracePt t="170924" x="7804150" y="4533900"/>
          <p14:tracePt t="170941" x="7829550" y="4540250"/>
          <p14:tracePt t="170957" x="7854950" y="4546600"/>
          <p14:tracePt t="170974" x="7874000" y="4552950"/>
          <p14:tracePt t="171007" x="7880350" y="4559300"/>
          <p14:tracePt t="171050" x="7880350" y="4565650"/>
          <p14:tracePt t="171076" x="7861300" y="4565650"/>
          <p14:tracePt t="171084" x="7848600" y="4565650"/>
          <p14:tracePt t="171091" x="7810500" y="4565650"/>
          <p14:tracePt t="171108" x="7708900" y="4565650"/>
          <p14:tracePt t="171123" x="7518400" y="4552950"/>
          <p14:tracePt t="171140" x="7080250" y="4546600"/>
          <p14:tracePt t="171157" x="6680200" y="4533900"/>
          <p14:tracePt t="171174" x="5962650" y="4552950"/>
          <p14:tracePt t="171191" x="5391150" y="4591050"/>
          <p14:tracePt t="171207" x="4781550" y="4692650"/>
          <p14:tracePt t="171210" x="4552950" y="4730750"/>
          <p14:tracePt t="171224" x="4032250" y="4826000"/>
          <p14:tracePt t="171241" x="3587750" y="4914900"/>
          <p14:tracePt t="171257" x="3257550" y="4965700"/>
          <p14:tracePt t="171273" x="2889250" y="5035550"/>
          <p14:tracePt t="171291" x="2711450" y="5080000"/>
          <p14:tracePt t="171307" x="2514600" y="5143500"/>
          <p14:tracePt t="171324" x="2400300" y="5175250"/>
          <p14:tracePt t="171341" x="2273300" y="5219700"/>
          <p14:tracePt t="171357" x="2216150" y="5232400"/>
          <p14:tracePt t="171373" x="2178050" y="5245100"/>
          <p14:tracePt t="171390" x="2159000" y="5251450"/>
          <p14:tracePt t="171407" x="2152650" y="5251450"/>
          <p14:tracePt t="171423" x="2146300" y="5251450"/>
          <p14:tracePt t="171515" x="2139950" y="5251450"/>
          <p14:tracePt t="171576" x="2133600" y="5251450"/>
          <p14:tracePt t="171583" x="2120900" y="5251450"/>
          <p14:tracePt t="171606" x="2114550" y="5251450"/>
          <p14:tracePt t="171611" x="2108200" y="5251450"/>
          <p14:tracePt t="171633" x="2101850" y="5251450"/>
          <p14:tracePt t="172050" x="2101850" y="5245100"/>
          <p14:tracePt t="172133" x="2108200" y="5238750"/>
          <p14:tracePt t="172140" x="2120900" y="5232400"/>
          <p14:tracePt t="172154" x="2133600" y="5232400"/>
          <p14:tracePt t="172161" x="2139950" y="5226050"/>
          <p14:tracePt t="172175" x="2165350" y="5219700"/>
          <p14:tracePt t="172191" x="2190750" y="5207000"/>
          <p14:tracePt t="172207" x="2235200" y="5194300"/>
          <p14:tracePt t="172209" x="2247900" y="5187950"/>
          <p14:tracePt t="172241" x="2330450" y="5175250"/>
          <p14:tracePt t="172274" x="2457450" y="5156200"/>
          <p14:tracePt t="172307" x="2641600" y="5156200"/>
          <p14:tracePt t="172324" x="2736850" y="5162550"/>
          <p14:tracePt t="172340" x="2844800" y="5168900"/>
          <p14:tracePt t="172357" x="2978150" y="5168900"/>
          <p14:tracePt t="172374" x="3067050" y="5181600"/>
          <p14:tracePt t="172390" x="3206750" y="5207000"/>
          <p14:tracePt t="172407" x="3327400" y="5213350"/>
          <p14:tracePt t="172424" x="3435350" y="5232400"/>
          <p14:tracePt t="172440" x="3568700" y="5245100"/>
          <p14:tracePt t="172457" x="3657600" y="5251450"/>
          <p14:tracePt t="172473" x="3784600" y="5251450"/>
          <p14:tracePt t="172490" x="3854450" y="5245100"/>
          <p14:tracePt t="172507" x="3911600" y="5245100"/>
          <p14:tracePt t="172524" x="3975100" y="5245100"/>
          <p14:tracePt t="172540" x="4025900" y="5245100"/>
          <p14:tracePt t="172557" x="4095750" y="5238750"/>
          <p14:tracePt t="172574" x="4152900" y="5238750"/>
          <p14:tracePt t="172590" x="4229100" y="5219700"/>
          <p14:tracePt t="172607" x="4343400" y="5213350"/>
          <p14:tracePt t="172624" x="4406900" y="5213350"/>
          <p14:tracePt t="172640" x="4508500" y="5213350"/>
          <p14:tracePt t="172657" x="4578350" y="5213350"/>
          <p14:tracePt t="172674" x="4679950" y="5213350"/>
          <p14:tracePt t="172691" x="4819650" y="5207000"/>
          <p14:tracePt t="172707" x="4895850" y="5207000"/>
          <p14:tracePt t="172710" x="4927600" y="5200650"/>
          <p14:tracePt t="172724" x="4984750" y="5200650"/>
          <p14:tracePt t="172740" x="5029200" y="5194300"/>
          <p14:tracePt t="172757" x="5054600" y="5181600"/>
          <p14:tracePt t="172774" x="5067300" y="5168900"/>
          <p14:tracePt t="173095" x="5111750" y="5168900"/>
          <p14:tracePt t="173102" x="5168900" y="5168900"/>
          <p14:tracePt t="173109" x="5232400" y="5168900"/>
          <p14:tracePt t="173124" x="5410200" y="5162550"/>
          <p14:tracePt t="173141" x="5613400" y="5162550"/>
          <p14:tracePt t="173158" x="5886450" y="5162550"/>
          <p14:tracePt t="173174" x="6051550" y="5162550"/>
          <p14:tracePt t="173191" x="6203950" y="5162550"/>
          <p14:tracePt t="173207" x="6381750" y="5156200"/>
          <p14:tracePt t="173224" x="6489700" y="5156200"/>
          <p14:tracePt t="173241" x="6610350" y="5143500"/>
          <p14:tracePt t="173257" x="6769100" y="5143500"/>
          <p14:tracePt t="173274" x="6845300" y="5143500"/>
          <p14:tracePt t="173290" x="6921500" y="5149850"/>
          <p14:tracePt t="173307" x="6953250" y="5156200"/>
          <p14:tracePt t="173325" x="6985000" y="5156200"/>
          <p14:tracePt t="173341" x="7010400" y="5156200"/>
          <p14:tracePt t="173357" x="7048500" y="5143500"/>
          <p14:tracePt t="173374" x="7131050" y="5124450"/>
          <p14:tracePt t="173391" x="7200900" y="5111750"/>
          <p14:tracePt t="173408" x="7302500" y="5099050"/>
          <p14:tracePt t="173424" x="7359650" y="5092700"/>
          <p14:tracePt t="173441" x="7404100" y="5086350"/>
          <p14:tracePt t="173457" x="7454900" y="5086350"/>
          <p14:tracePt t="173474" x="7473950" y="5080000"/>
          <p14:tracePt t="173490" x="7499350" y="5080000"/>
          <p14:tracePt t="173507" x="7505700" y="5080000"/>
          <p14:tracePt t="173524" x="7512050" y="5080000"/>
          <p14:tracePt t="173540" x="7518400" y="5080000"/>
          <p14:tracePt t="173657" x="7524750" y="5080000"/>
          <p14:tracePt t="174722" x="7518400" y="5080000"/>
          <p14:tracePt t="174743" x="7512050" y="5080000"/>
          <p14:tracePt t="174750" x="7505700" y="5080000"/>
          <p14:tracePt t="174757" x="7493000" y="5080000"/>
          <p14:tracePt t="174774" x="7473950" y="5080000"/>
          <p14:tracePt t="174791" x="7435850" y="5086350"/>
          <p14:tracePt t="174808" x="7366000" y="5099050"/>
          <p14:tracePt t="174824" x="7308850" y="5111750"/>
          <p14:tracePt t="174858" x="7080250" y="5156200"/>
          <p14:tracePt t="174891" x="6788150" y="5200650"/>
          <p14:tracePt t="174924" x="6362700" y="5257800"/>
          <p14:tracePt t="174940" x="6178550" y="5270500"/>
          <p14:tracePt t="174957" x="5988050" y="5283200"/>
          <p14:tracePt t="174974" x="5695950" y="5295900"/>
          <p14:tracePt t="174991" x="5429250" y="5308600"/>
          <p14:tracePt t="175007" x="5092700" y="5308600"/>
          <p14:tracePt t="175024" x="4819650" y="5321300"/>
          <p14:tracePt t="175041" x="4483100" y="5346700"/>
          <p14:tracePt t="175057" x="4273550" y="5353050"/>
          <p14:tracePt t="175074" x="4083050" y="5378450"/>
          <p14:tracePt t="175090" x="3835400" y="5416550"/>
          <p14:tracePt t="175107" x="3683000" y="5448300"/>
          <p14:tracePt t="175125" x="3530600" y="5480050"/>
          <p14:tracePt t="175141" x="3333750" y="5537200"/>
          <p14:tracePt t="175157" x="3219450" y="5581650"/>
          <p14:tracePt t="175174" x="3060700" y="5619750"/>
          <p14:tracePt t="175191" x="2965450" y="5645150"/>
          <p14:tracePt t="175207" x="2857500" y="5645150"/>
          <p14:tracePt t="175209" x="2819400" y="5651500"/>
          <p14:tracePt t="175224" x="2736850" y="5651500"/>
          <p14:tracePt t="175241" x="2673350" y="5657850"/>
          <p14:tracePt t="175257" x="2533650" y="5657850"/>
          <p14:tracePt t="175274" x="2425700" y="5657850"/>
          <p14:tracePt t="175290" x="2317750" y="5664200"/>
          <p14:tracePt t="175307" x="2197100" y="5670550"/>
          <p14:tracePt t="175324" x="2120900" y="5670550"/>
          <p14:tracePt t="175340" x="2012950" y="5670550"/>
          <p14:tracePt t="175357" x="1930400" y="5664200"/>
          <p14:tracePt t="175375" x="1841500" y="5651500"/>
          <p14:tracePt t="175391" x="1790700" y="5638800"/>
          <p14:tracePt t="175407" x="1758950" y="5626100"/>
          <p14:tracePt t="175424" x="1727200" y="5613400"/>
          <p14:tracePt t="175441" x="1701800" y="5600700"/>
          <p14:tracePt t="175457" x="1695450" y="5600700"/>
          <p14:tracePt t="175474" x="1676400" y="5600700"/>
          <p14:tracePt t="175491" x="1663700" y="5594350"/>
          <p14:tracePt t="175507" x="1651000" y="5594350"/>
          <p14:tracePt t="175555" x="1644650" y="5594350"/>
          <p14:tracePt t="175862" x="1651000" y="5594350"/>
          <p14:tracePt t="175882" x="1657350" y="5594350"/>
          <p14:tracePt t="175904" x="1663700" y="5594350"/>
          <p14:tracePt t="175911" x="1670050" y="5594350"/>
          <p14:tracePt t="175917" x="1676400" y="5594350"/>
          <p14:tracePt t="175924" x="1682750" y="5594350"/>
          <p14:tracePt t="175941" x="1701800" y="5594350"/>
          <p14:tracePt t="175957" x="1727200" y="5600700"/>
          <p14:tracePt t="175991" x="1803400" y="5607050"/>
          <p14:tracePt t="176024" x="1905000" y="5613400"/>
          <p14:tracePt t="176057" x="2019300" y="5619750"/>
          <p14:tracePt t="176074" x="2070100" y="5619750"/>
          <p14:tracePt t="176090" x="2127250" y="5619750"/>
          <p14:tracePt t="176107" x="2171700" y="5619750"/>
          <p14:tracePt t="176124" x="2216150" y="5619750"/>
          <p14:tracePt t="176140" x="2298700" y="5600700"/>
          <p14:tracePt t="176157" x="2362200" y="5600700"/>
          <p14:tracePt t="176174" x="2451100" y="5594350"/>
          <p14:tracePt t="176191" x="2501900" y="5594350"/>
          <p14:tracePt t="176208" x="2552700" y="5594350"/>
          <p14:tracePt t="176210" x="2565400" y="5594350"/>
          <p14:tracePt t="176224" x="2616200" y="5594350"/>
          <p14:tracePt t="176240" x="2667000" y="5600700"/>
          <p14:tracePt t="176257" x="2730500" y="5600700"/>
          <p14:tracePt t="176274" x="2774950" y="5600700"/>
          <p14:tracePt t="176291" x="2825750" y="5600700"/>
          <p14:tracePt t="176307" x="2889250" y="5600700"/>
          <p14:tracePt t="176324" x="2933700" y="5588000"/>
          <p14:tracePt t="176341" x="2990850" y="5581650"/>
          <p14:tracePt t="176357" x="3028950" y="5575300"/>
          <p14:tracePt t="176374" x="3079750" y="5568950"/>
          <p14:tracePt t="176391" x="3149600" y="5568950"/>
          <p14:tracePt t="176408" x="3206750" y="5575300"/>
          <p14:tracePt t="176424" x="3263900" y="5575300"/>
          <p14:tracePt t="176440" x="3302000" y="5575300"/>
          <p14:tracePt t="176457" x="3333750" y="5575300"/>
          <p14:tracePt t="176474" x="3384550" y="5575300"/>
          <p14:tracePt t="176491" x="3416300" y="5575300"/>
          <p14:tracePt t="176508" x="3467100" y="5575300"/>
          <p14:tracePt t="176524" x="3505200" y="5575300"/>
          <p14:tracePt t="176541" x="3549650" y="5575300"/>
          <p14:tracePt t="176557" x="3613150" y="5575300"/>
          <p14:tracePt t="176574" x="3657600" y="5575300"/>
          <p14:tracePt t="176591" x="3721100" y="5575300"/>
          <p14:tracePt t="176607" x="3759200" y="5575300"/>
          <p14:tracePt t="176624" x="3797300" y="5575300"/>
          <p14:tracePt t="176640" x="3854450" y="5581650"/>
          <p14:tracePt t="176657" x="3892550" y="5581650"/>
          <p14:tracePt t="176674" x="3949700" y="5581650"/>
          <p14:tracePt t="176691" x="3987800" y="5581650"/>
          <p14:tracePt t="176708" x="4019550" y="5588000"/>
          <p14:tracePt t="176710" x="4038600" y="5594350"/>
          <p14:tracePt t="176724" x="4064000" y="5594350"/>
          <p14:tracePt t="176741" x="4083050" y="5594350"/>
          <p14:tracePt t="176757" x="4108450" y="5594350"/>
          <p14:tracePt t="176774" x="4133850" y="5594350"/>
          <p14:tracePt t="176791" x="4152900" y="5594350"/>
          <p14:tracePt t="176807" x="4178300" y="5594350"/>
          <p14:tracePt t="176824" x="4197350" y="5594350"/>
          <p14:tracePt t="176842" x="4222750" y="5600700"/>
          <p14:tracePt t="176857" x="4248150" y="5600700"/>
          <p14:tracePt t="176874" x="4286250" y="5600700"/>
          <p14:tracePt t="176891" x="4406900" y="5588000"/>
          <p14:tracePt t="176908" x="4495800" y="5581650"/>
          <p14:tracePt t="176924" x="4597400" y="5562600"/>
          <p14:tracePt t="176941" x="4749800" y="5549900"/>
          <p14:tracePt t="176957" x="4864100" y="5549900"/>
          <p14:tracePt t="176974" x="5003800" y="5549900"/>
          <p14:tracePt t="176991" x="5073650" y="5549900"/>
          <p14:tracePt t="177008" x="5137150" y="5549900"/>
          <p14:tracePt t="177024" x="5162550" y="5549900"/>
          <p14:tracePt t="177041" x="5187950" y="5556250"/>
          <p14:tracePt t="177057" x="5245100" y="5556250"/>
          <p14:tracePt t="177074" x="5270500" y="5556250"/>
          <p14:tracePt t="177092" x="5289550" y="5556250"/>
          <p14:tracePt t="177108" x="5295900" y="5556250"/>
          <p14:tracePt t="177203" x="5295900" y="5549900"/>
          <p14:tracePt t="177613" x="5321300" y="5549900"/>
          <p14:tracePt t="177620" x="5340350" y="5549900"/>
          <p14:tracePt t="177628" x="5372100" y="5549900"/>
          <p14:tracePt t="177641" x="5429250" y="5549900"/>
          <p14:tracePt t="177657" x="5499100" y="5556250"/>
          <p14:tracePt t="177674" x="5556250" y="5562600"/>
          <p14:tracePt t="177691" x="5651500" y="5575300"/>
          <p14:tracePt t="177708" x="5695950" y="5575300"/>
          <p14:tracePt t="177710" x="5715000" y="5581650"/>
          <p14:tracePt t="177741" x="5784850" y="5588000"/>
          <p14:tracePt t="177774" x="5842000" y="5600700"/>
          <p14:tracePt t="177807" x="5854700" y="5607050"/>
          <p14:tracePt t="177841" x="5861050" y="5607050"/>
          <p14:tracePt t="178155" x="5867400" y="5607050"/>
          <p14:tracePt t="178169" x="5880100" y="5607050"/>
          <p14:tracePt t="178176" x="5899150" y="5607050"/>
          <p14:tracePt t="178191" x="5937250" y="5607050"/>
          <p14:tracePt t="178224" x="6134100" y="5588000"/>
          <p14:tracePt t="178257" x="6305550" y="5581650"/>
          <p14:tracePt t="178291" x="6546850" y="5562600"/>
          <p14:tracePt t="178308" x="6654800" y="5549900"/>
          <p14:tracePt t="178324" x="6724650" y="5549900"/>
          <p14:tracePt t="178341" x="6762750" y="5549900"/>
          <p14:tracePt t="178357" x="6800850" y="5549900"/>
          <p14:tracePt t="178374" x="6813550" y="5549900"/>
          <p14:tracePt t="178391" x="6826250" y="5549900"/>
          <p14:tracePt t="178552" x="6819900" y="5549900"/>
          <p14:tracePt t="178572" x="6813550" y="5549900"/>
          <p14:tracePt t="178579" x="6807200" y="5549900"/>
          <p14:tracePt t="178591" x="6800850" y="5549900"/>
          <p14:tracePt t="178607" x="6756400" y="5562600"/>
          <p14:tracePt t="178624" x="6705600" y="5568950"/>
          <p14:tracePt t="178642" x="6584950" y="5581650"/>
          <p14:tracePt t="178658" x="6489700" y="5588000"/>
          <p14:tracePt t="178674" x="6381750" y="5600700"/>
          <p14:tracePt t="178691" x="6184900" y="5607050"/>
          <p14:tracePt t="178707" x="6026150" y="5613400"/>
          <p14:tracePt t="178724" x="5765800" y="5632450"/>
          <p14:tracePt t="178741" x="5549900" y="5638800"/>
          <p14:tracePt t="178757" x="5359400" y="5657850"/>
          <p14:tracePt t="178774" x="5118100" y="5689600"/>
          <p14:tracePt t="178791" x="4972050" y="5727700"/>
          <p14:tracePt t="178807" x="4819650" y="5759450"/>
          <p14:tracePt t="178824" x="4749800" y="5784850"/>
          <p14:tracePt t="178841" x="4686300" y="5810250"/>
          <p14:tracePt t="178857" x="4616450" y="5842000"/>
          <p14:tracePt t="178874" x="4572000" y="5892800"/>
          <p14:tracePt t="178891" x="4502150" y="5949950"/>
          <p14:tracePt t="178907" x="4470400" y="5988050"/>
          <p14:tracePt t="178924" x="4432300" y="6013450"/>
          <p14:tracePt t="178941" x="4400550" y="6051550"/>
          <p14:tracePt t="178958" x="4381500" y="6064250"/>
          <p14:tracePt t="178974" x="4362450" y="6070600"/>
          <p14:tracePt t="178991" x="4356100" y="6070600"/>
          <p14:tracePt t="179058" x="4349750" y="6070600"/>
          <p14:tracePt t="179267" x="4356100" y="6070600"/>
          <p14:tracePt t="179288" x="4362450" y="6070600"/>
          <p14:tracePt t="179308" x="4381500" y="6070600"/>
          <p14:tracePt t="179316" x="4400550" y="6064250"/>
          <p14:tracePt t="179324" x="4419600" y="6057900"/>
          <p14:tracePt t="179341" x="4495800" y="6051550"/>
          <p14:tracePt t="179357" x="4718050" y="6026150"/>
          <p14:tracePt t="179374" x="4876800" y="6026150"/>
          <p14:tracePt t="179391" x="5080000" y="6019800"/>
          <p14:tracePt t="179407" x="5403850" y="6038850"/>
          <p14:tracePt t="179424" x="5607050" y="6057900"/>
          <p14:tracePt t="179441" x="5886450" y="6089650"/>
          <p14:tracePt t="179458" x="6064250" y="6108700"/>
          <p14:tracePt t="179475" x="6280150" y="6140450"/>
          <p14:tracePt t="179491" x="6388100" y="6159500"/>
          <p14:tracePt t="179507" x="6502400" y="6178550"/>
          <p14:tracePt t="179524" x="6623050" y="6210300"/>
          <p14:tracePt t="179541" x="6673850" y="6216650"/>
          <p14:tracePt t="179557" x="6699250" y="6223000"/>
          <p14:tracePt t="179574" x="6718300" y="6223000"/>
          <p14:tracePt t="179607" x="6724650" y="6223000"/>
          <p14:tracePt t="180149" x="6724650" y="6216650"/>
          <p14:tracePt t="180358" x="6731000" y="6210300"/>
          <p14:tracePt t="180364" x="6743700" y="6203950"/>
          <p14:tracePt t="180374" x="6743700" y="6191250"/>
          <p14:tracePt t="180391" x="6762750" y="6172200"/>
          <p14:tracePt t="180408" x="6788150" y="6140450"/>
          <p14:tracePt t="180424" x="6800850" y="6127750"/>
          <p14:tracePt t="180441" x="6819900" y="6115050"/>
          <p14:tracePt t="180458" x="6832600" y="6083300"/>
          <p14:tracePt t="180491" x="6851650" y="6045200"/>
          <p14:tracePt t="180524" x="6858000" y="6013450"/>
          <p14:tracePt t="180558" x="6870700" y="5962650"/>
          <p14:tracePt t="180574" x="6870700" y="5930900"/>
          <p14:tracePt t="180591" x="6870700" y="5911850"/>
          <p14:tracePt t="180608" x="6870700" y="5899150"/>
          <p14:tracePt t="180641" x="6864350" y="5892800"/>
          <p14:tracePt t="180698" x="6858000" y="5892800"/>
          <p14:tracePt t="180726" x="6851650" y="5880100"/>
          <p14:tracePt t="180733" x="6851650" y="5867400"/>
          <p14:tracePt t="180741" x="6832600" y="5854700"/>
          <p14:tracePt t="180758" x="6788150" y="5784850"/>
          <p14:tracePt t="180775" x="6699250" y="5683250"/>
          <p14:tracePt t="180791" x="6648450" y="5626100"/>
          <p14:tracePt t="180807" x="6591300" y="5568950"/>
          <p14:tracePt t="180824" x="6521450" y="5486400"/>
          <p14:tracePt t="180841" x="6457950" y="5422900"/>
          <p14:tracePt t="180857" x="6330950" y="5340350"/>
          <p14:tracePt t="180874" x="6235700" y="5283200"/>
          <p14:tracePt t="180891" x="6115050" y="5238750"/>
          <p14:tracePt t="180907" x="5943600" y="5187950"/>
          <p14:tracePt t="180924" x="5854700" y="5156200"/>
          <p14:tracePt t="180941" x="5740400" y="5137150"/>
          <p14:tracePt t="180958" x="5651500" y="5124450"/>
          <p14:tracePt t="180974" x="5562600" y="5118100"/>
          <p14:tracePt t="180991" x="5403850" y="5118100"/>
          <p14:tracePt t="181008" x="5314950" y="5124450"/>
          <p14:tracePt t="181024" x="5194300" y="5137150"/>
          <p14:tracePt t="181041" x="5124450" y="5143500"/>
          <p14:tracePt t="181058" x="5067300" y="5156200"/>
          <p14:tracePt t="181074" x="4984750" y="5175250"/>
          <p14:tracePt t="181091" x="4933950" y="5194300"/>
          <p14:tracePt t="181108" x="4895850" y="5226050"/>
          <p14:tracePt t="181124" x="4870450" y="5257800"/>
          <p14:tracePt t="181141" x="4851400" y="5276850"/>
          <p14:tracePt t="181158" x="4845050" y="5321300"/>
          <p14:tracePt t="181174" x="4845050" y="5359400"/>
          <p14:tracePt t="181192" x="4845050" y="5422900"/>
          <p14:tracePt t="181208" x="4864100" y="5492750"/>
          <p14:tracePt t="181224" x="4889500" y="5556250"/>
          <p14:tracePt t="181241" x="4946650" y="5626100"/>
          <p14:tracePt t="181258" x="4997450" y="5657850"/>
          <p14:tracePt t="181274" x="5099050" y="5708650"/>
          <p14:tracePt t="181291" x="5168900" y="5740400"/>
          <p14:tracePt t="181308" x="5226050" y="5753100"/>
          <p14:tracePt t="181324" x="5340350" y="5765800"/>
          <p14:tracePt t="181341" x="5448300" y="5765800"/>
          <p14:tracePt t="181358" x="5626100" y="5734050"/>
          <p14:tracePt t="181374" x="5734050" y="5708650"/>
          <p14:tracePt t="181391" x="5835650" y="5676900"/>
          <p14:tracePt t="181407" x="5981700" y="5638800"/>
          <p14:tracePt t="181424" x="6064250" y="5619750"/>
          <p14:tracePt t="181441" x="6159500" y="5568950"/>
          <p14:tracePt t="181458" x="6216650" y="5543550"/>
          <p14:tracePt t="181474" x="6242050" y="5518150"/>
          <p14:tracePt t="181491" x="6267450" y="5499100"/>
          <p14:tracePt t="181508" x="6267450" y="5492750"/>
          <p14:tracePt t="181581" x="6267450" y="5486400"/>
          <p14:tracePt t="181595" x="6254750" y="5480050"/>
          <p14:tracePt t="181602" x="6248400" y="5467350"/>
          <p14:tracePt t="181609" x="6216650" y="5448300"/>
          <p14:tracePt t="181624" x="6146800" y="5403850"/>
          <p14:tracePt t="181641" x="6032500" y="5353050"/>
          <p14:tracePt t="181657" x="5880100" y="5295900"/>
          <p14:tracePt t="181674" x="5791200" y="5264150"/>
          <p14:tracePt t="181691" x="5708650" y="5238750"/>
          <p14:tracePt t="181708" x="5581650" y="5226050"/>
          <p14:tracePt t="181724" x="5499100" y="5219700"/>
          <p14:tracePt t="181741" x="5429250" y="5226050"/>
          <p14:tracePt t="181758" x="5403850" y="5226050"/>
          <p14:tracePt t="181775" x="5397500" y="5226050"/>
          <p14:tracePt t="181791" x="5391150" y="5226050"/>
          <p14:tracePt t="181808" x="5391150" y="5232400"/>
          <p14:tracePt t="181824" x="5365750" y="5251450"/>
          <p14:tracePt t="181841" x="5340350" y="5276850"/>
          <p14:tracePt t="181858" x="5308600" y="5314950"/>
          <p14:tracePt t="181874" x="5283200" y="5353050"/>
          <p14:tracePt t="181891" x="5264150" y="5391150"/>
          <p14:tracePt t="181907" x="5251450" y="5422900"/>
          <p14:tracePt t="181924" x="5238750" y="5435600"/>
          <p14:tracePt t="181941" x="5238750" y="5441950"/>
          <p14:tracePt t="182556" x="5232400" y="5441950"/>
          <p14:tracePt t="182564" x="5207000" y="5448300"/>
          <p14:tracePt t="182575" x="5168900" y="5454650"/>
          <p14:tracePt t="182591" x="5035550" y="5473700"/>
          <p14:tracePt t="182608" x="4940300" y="5486400"/>
          <p14:tracePt t="182625" x="4851400" y="5505450"/>
          <p14:tracePt t="182641" x="4737100" y="5518150"/>
          <p14:tracePt t="182658" x="4660900" y="5524500"/>
          <p14:tracePt t="182691" x="4476750" y="5556250"/>
          <p14:tracePt t="182724" x="4381500" y="5562600"/>
          <p14:tracePt t="182757" x="4349750" y="5588000"/>
          <p14:tracePt t="182774" x="4337050" y="5607050"/>
          <p14:tracePt t="182791" x="4318000" y="5619750"/>
          <p14:tracePt t="182808" x="4311650" y="5645150"/>
          <p14:tracePt t="182824" x="4311650" y="5676900"/>
          <p14:tracePt t="182841" x="4311650" y="5721350"/>
          <p14:tracePt t="182858" x="4324350" y="5746750"/>
          <p14:tracePt t="182875" x="4349750" y="5791200"/>
          <p14:tracePt t="182891" x="4375150" y="5816600"/>
          <p14:tracePt t="182907" x="4413250" y="5835650"/>
          <p14:tracePt t="182924" x="4514850" y="5848350"/>
          <p14:tracePt t="182941" x="4610100" y="5848350"/>
          <p14:tracePt t="182958" x="4730750" y="5835650"/>
          <p14:tracePt t="182974" x="4883150" y="5803900"/>
          <p14:tracePt t="182991" x="4984750" y="5784850"/>
          <p14:tracePt t="183007" x="5118100" y="5746750"/>
          <p14:tracePt t="183024" x="5181600" y="5727700"/>
          <p14:tracePt t="183041" x="5207000" y="5715000"/>
          <p14:tracePt t="183058" x="5232400" y="5695950"/>
          <p14:tracePt t="183074" x="5232400" y="5689600"/>
          <p14:tracePt t="183091" x="5232400" y="5683250"/>
          <p14:tracePt t="183107" x="5238750" y="5683250"/>
          <p14:tracePt t="183182" x="5232400" y="5683250"/>
          <p14:tracePt t="183188" x="5219700" y="5676900"/>
          <p14:tracePt t="183195" x="5207000" y="5676900"/>
          <p14:tracePt t="183208" x="5175250" y="5670550"/>
          <p14:tracePt t="183224" x="4997450" y="5613400"/>
          <p14:tracePt t="183241" x="4851400" y="5575300"/>
          <p14:tracePt t="183258" x="4711700" y="5562600"/>
          <p14:tracePt t="183274" x="4508500" y="5543550"/>
          <p14:tracePt t="183291" x="4400550" y="5543550"/>
          <p14:tracePt t="183308" x="4292600" y="5543550"/>
          <p14:tracePt t="183324" x="4235450" y="5556250"/>
          <p14:tracePt t="183341" x="4184650" y="5562600"/>
          <p14:tracePt t="183358" x="4152900" y="5562600"/>
          <p14:tracePt t="183374" x="4146550" y="5562600"/>
          <p14:tracePt t="183391" x="4140200" y="5562600"/>
          <p14:tracePt t="183487" x="4133850" y="5568950"/>
          <p14:tracePt t="183550" x="4127500" y="5568950"/>
          <p14:tracePt t="183605" x="4133850" y="5575300"/>
          <p14:tracePt t="183626" x="4146550" y="5588000"/>
          <p14:tracePt t="183633" x="4165600" y="5594350"/>
          <p14:tracePt t="183641" x="4178300" y="5607050"/>
          <p14:tracePt t="183658" x="4216400" y="5632450"/>
          <p14:tracePt t="183674" x="4318000" y="5676900"/>
          <p14:tracePt t="183691" x="4406900" y="5708650"/>
          <p14:tracePt t="183708" x="4508500" y="5740400"/>
          <p14:tracePt t="183724" x="4660900" y="5746750"/>
          <p14:tracePt t="183741" x="4749800" y="5740400"/>
          <p14:tracePt t="183757" x="4914900" y="5708650"/>
          <p14:tracePt t="183774" x="5029200" y="5670550"/>
          <p14:tracePt t="183791" x="5137150" y="5645150"/>
          <p14:tracePt t="183808" x="5245100" y="5607050"/>
          <p14:tracePt t="183824" x="5289550" y="5594350"/>
          <p14:tracePt t="183841" x="5359400" y="5588000"/>
          <p14:tracePt t="183858" x="5403850" y="5588000"/>
          <p14:tracePt t="183874" x="5467350" y="5568950"/>
          <p14:tracePt t="183891" x="5556250" y="5568950"/>
          <p14:tracePt t="183908" x="5607050" y="5568950"/>
          <p14:tracePt t="183924" x="5689600" y="5575300"/>
          <p14:tracePt t="183941" x="5746750" y="5581650"/>
          <p14:tracePt t="183957" x="5797550" y="5588000"/>
          <p14:tracePt t="183974" x="5854700" y="5607050"/>
          <p14:tracePt t="183991" x="5886450" y="5619750"/>
          <p14:tracePt t="184009" x="5905500" y="5626100"/>
          <p14:tracePt t="184024" x="5911850" y="5638800"/>
          <p14:tracePt t="184321" x="5911850" y="5632450"/>
          <p14:tracePt t="184689" x="5899150" y="5638800"/>
          <p14:tracePt t="184696" x="5886450" y="5645150"/>
          <p14:tracePt t="184708" x="5873750" y="5645150"/>
          <p14:tracePt t="184724" x="5842000" y="5664200"/>
          <p14:tracePt t="184741" x="5816600" y="5670550"/>
          <p14:tracePt t="184758" x="5772150" y="5676900"/>
          <p14:tracePt t="184774" x="5740400" y="5676900"/>
          <p14:tracePt t="184791" x="5683250" y="5676900"/>
          <p14:tracePt t="184824" x="5562600" y="5657850"/>
          <p14:tracePt t="184858" x="5480050" y="5613400"/>
          <p14:tracePt t="184891" x="5416550" y="5537200"/>
          <p14:tracePt t="184908" x="5378450" y="5492750"/>
          <p14:tracePt t="184925" x="5334000" y="5422900"/>
          <p14:tracePt t="184941" x="5308600" y="5378450"/>
          <p14:tracePt t="184958" x="5283200" y="5340350"/>
          <p14:tracePt t="184974" x="5257800" y="5295900"/>
          <p14:tracePt t="184991" x="5245100" y="5257800"/>
          <p14:tracePt t="185008" x="5226050" y="5226050"/>
          <p14:tracePt t="185025" x="5207000" y="5181600"/>
          <p14:tracePt t="185041" x="5207000" y="5149850"/>
          <p14:tracePt t="185058" x="5207000" y="5124450"/>
          <p14:tracePt t="185074" x="5200650" y="5118100"/>
          <p14:tracePt t="185108" x="5200650" y="5111750"/>
          <p14:tracePt t="185586" x="5194300" y="5111750"/>
          <p14:tracePt t="185642" x="5187950" y="5111750"/>
          <p14:tracePt t="185663" x="5187950" y="5118100"/>
          <p14:tracePt t="185669" x="5181600" y="5118100"/>
          <p14:tracePt t="185683" x="5175250" y="5124450"/>
          <p14:tracePt t="185708" x="5130800" y="5162550"/>
          <p14:tracePt t="185741" x="5022850" y="5251450"/>
          <p14:tracePt t="185774" x="4895850" y="5346700"/>
          <p14:tracePt t="185791" x="4857750" y="5372100"/>
          <p14:tracePt t="185808" x="4800600" y="5416550"/>
          <p14:tracePt t="185824" x="4768850" y="5454650"/>
          <p14:tracePt t="185841" x="4730750" y="5492750"/>
          <p14:tracePt t="185858" x="4673600" y="5568950"/>
          <p14:tracePt t="185874" x="4648200" y="5619750"/>
          <p14:tracePt t="185892" x="4616450" y="5721350"/>
          <p14:tracePt t="185908" x="4597400" y="5772150"/>
          <p14:tracePt t="185925" x="4584700" y="5816600"/>
          <p14:tracePt t="185941" x="4572000" y="5886450"/>
          <p14:tracePt t="185958" x="4572000" y="5930900"/>
          <p14:tracePt t="185974" x="4572000" y="5988050"/>
          <p14:tracePt t="185991" x="4578350" y="6019800"/>
          <p14:tracePt t="186008" x="4584700" y="6051550"/>
          <p14:tracePt t="186024" x="4597400" y="6083300"/>
          <p14:tracePt t="186041" x="4603750" y="6102350"/>
          <p14:tracePt t="186058" x="4610100" y="6121400"/>
          <p14:tracePt t="186075" x="4616450" y="6127750"/>
          <p14:tracePt t="186091" x="4616450" y="6134100"/>
          <p14:tracePt t="186108" x="4629150" y="6134100"/>
          <p14:tracePt t="186141" x="4629150" y="6140450"/>
          <p14:tracePt t="186176" x="4629150" y="6146800"/>
          <p14:tracePt t="187775" x="4622800" y="6146800"/>
          <p14:tracePt t="187795" x="4610100" y="6146800"/>
          <p14:tracePt t="187803" x="4597400" y="6146800"/>
          <p14:tracePt t="187811" x="4591050" y="6146800"/>
          <p14:tracePt t="187825" x="4572000" y="6146800"/>
          <p14:tracePt t="187842" x="4533900" y="6146800"/>
          <p14:tracePt t="187858" x="4508500" y="6140450"/>
          <p14:tracePt t="187875" x="4464050" y="6127750"/>
          <p14:tracePt t="187908" x="4381500" y="6089650"/>
          <p14:tracePt t="187941" x="4330700" y="6038850"/>
          <p14:tracePt t="187975" x="4279900" y="5899150"/>
          <p14:tracePt t="187991" x="4267200" y="5784850"/>
          <p14:tracePt t="188008" x="4286250" y="5695950"/>
          <p14:tracePt t="188025" x="4362450" y="5524500"/>
          <p14:tracePt t="188041" x="4464050" y="5372100"/>
          <p14:tracePt t="188058" x="4546600" y="5251450"/>
          <p14:tracePt t="188074" x="4673600" y="5118100"/>
          <p14:tracePt t="188091" x="4781550" y="5035550"/>
          <p14:tracePt t="188108" x="4927600" y="4940300"/>
          <p14:tracePt t="188125" x="5149850" y="4838700"/>
          <p14:tracePt t="188142" x="5283200" y="4787900"/>
          <p14:tracePt t="188158" x="5492750" y="4743450"/>
          <p14:tracePt t="188174" x="5600700" y="4730750"/>
          <p14:tracePt t="188191" x="5715000" y="4724400"/>
          <p14:tracePt t="188208" x="5759450" y="4724400"/>
          <p14:tracePt t="188225" x="5778500" y="4724400"/>
          <p14:tracePt t="188241" x="5810250" y="4724400"/>
          <p14:tracePt t="188258" x="5822950" y="4724400"/>
          <p14:tracePt t="188310" x="5829300" y="4724400"/>
          <p14:tracePt t="188352" x="5829300" y="4730750"/>
          <p14:tracePt t="188379" x="5829300" y="4737100"/>
          <p14:tracePt t="188400" x="5822950" y="4737100"/>
          <p14:tracePt t="188414" x="5810250" y="4737100"/>
          <p14:tracePt t="188421" x="5784850" y="4749800"/>
          <p14:tracePt t="188428" x="5759450" y="4762500"/>
          <p14:tracePt t="188442" x="5670550" y="4794250"/>
          <p14:tracePt t="188458" x="5537200" y="4851400"/>
          <p14:tracePt t="188475" x="5378450" y="4902200"/>
          <p14:tracePt t="188491" x="5149850" y="4984750"/>
          <p14:tracePt t="188508" x="5029200" y="5029200"/>
          <p14:tracePt t="188524" x="4902200" y="5067300"/>
          <p14:tracePt t="188541" x="4876800" y="5080000"/>
          <p14:tracePt t="188558" x="4851400" y="5080000"/>
          <p14:tracePt t="188575" x="4845050" y="5086350"/>
          <p14:tracePt t="188651" x="4845050" y="5080000"/>
          <p14:tracePt t="189875" x="4838700" y="5073650"/>
          <p14:tracePt t="189883" x="4826000" y="5060950"/>
          <p14:tracePt t="189891" x="4819650" y="5041900"/>
          <p14:tracePt t="189908" x="4800600" y="5010150"/>
          <p14:tracePt t="189925" x="4781550" y="4972050"/>
          <p14:tracePt t="189941" x="4775200" y="4959350"/>
          <p14:tracePt t="189958" x="4768850" y="4946650"/>
          <p14:tracePt t="189975" x="4762500" y="4940300"/>
          <p14:tracePt t="190313" x="4762500" y="4953000"/>
          <p14:tracePt t="190320" x="4762500" y="4959350"/>
          <p14:tracePt t="190328" x="4762500" y="4972050"/>
          <p14:tracePt t="190341" x="4762500" y="4984750"/>
          <p14:tracePt t="190358" x="4762500" y="4997450"/>
          <p14:tracePt t="190375" x="4762500" y="5003800"/>
          <p14:tracePt t="190392" x="4762500" y="5010150"/>
          <p14:tracePt t="190480" x="4762500" y="5016500"/>
          <p14:tracePt t="190500" x="4762500" y="5022850"/>
          <p14:tracePt t="190508" x="4762500" y="5029200"/>
          <p14:tracePt t="190525" x="4762500" y="5054600"/>
          <p14:tracePt t="190542" x="4762500" y="5080000"/>
          <p14:tracePt t="190558" x="4756150" y="5137150"/>
          <p14:tracePt t="190575" x="4756150" y="5175250"/>
          <p14:tracePt t="190591" x="4749800" y="5219700"/>
          <p14:tracePt t="190608" x="4749800" y="5232400"/>
          <p14:tracePt t="190625" x="4743450" y="5245100"/>
          <p14:tracePt t="190642" x="4743450" y="5251450"/>
          <p14:tracePt t="190658" x="4737100" y="5257800"/>
          <p14:tracePt t="191001" x="4737100" y="5251450"/>
          <p14:tracePt t="191015" x="4737100" y="5245100"/>
          <p14:tracePt t="191022" x="4743450" y="5245100"/>
          <p14:tracePt t="191028" x="4743450" y="5232400"/>
          <p14:tracePt t="191041" x="4743450" y="5226050"/>
          <p14:tracePt t="191058" x="4743450" y="5187950"/>
          <p14:tracePt t="191075" x="4749800" y="5156200"/>
          <p14:tracePt t="191108" x="4756150" y="5111750"/>
          <p14:tracePt t="191142" x="4768850" y="5073650"/>
          <p14:tracePt t="191175" x="4787900" y="5016500"/>
          <p14:tracePt t="191191" x="4794250" y="4984750"/>
          <p14:tracePt t="191208" x="4800600" y="4959350"/>
          <p14:tracePt t="191225" x="4806950" y="4959350"/>
          <p14:tracePt t="191242" x="4806950" y="4953000"/>
          <p14:tracePt t="191258" x="4819650" y="4946650"/>
          <p14:tracePt t="191275" x="4832350" y="4940300"/>
          <p14:tracePt t="191292" x="4895850" y="4908550"/>
          <p14:tracePt t="191308" x="4959350" y="4870450"/>
          <p14:tracePt t="191325" x="5029200" y="4832350"/>
          <p14:tracePt t="191341" x="5137150" y="4800600"/>
          <p14:tracePt t="191358" x="5226050" y="4762500"/>
          <p14:tracePt t="191375" x="5327650" y="4743450"/>
          <p14:tracePt t="191391" x="5511800" y="4756150"/>
          <p14:tracePt t="191408" x="5613400" y="4781550"/>
          <p14:tracePt t="191425" x="5740400" y="4845050"/>
          <p14:tracePt t="191441" x="5797550" y="4895850"/>
          <p14:tracePt t="191458" x="5854700" y="4946650"/>
          <p14:tracePt t="191475" x="5924550" y="5022850"/>
          <p14:tracePt t="191492" x="5943600" y="5060950"/>
          <p14:tracePt t="191508" x="5956300" y="5099050"/>
          <p14:tracePt t="191525" x="5956300" y="5111750"/>
          <p14:tracePt t="191541" x="5956300" y="5118100"/>
          <p14:tracePt t="191558" x="5956300" y="5137150"/>
          <p14:tracePt t="191575" x="5956300" y="5149850"/>
          <p14:tracePt t="191591" x="5949950" y="5156200"/>
          <p14:tracePt t="191609" x="5949950" y="5168900"/>
          <p14:tracePt t="191625" x="5943600" y="5168900"/>
          <p14:tracePt t="191642" x="5930900" y="5187950"/>
          <p14:tracePt t="191658" x="5930900" y="5200650"/>
          <p14:tracePt t="191675" x="5899150" y="5226050"/>
          <p14:tracePt t="191692" x="5886450" y="5245100"/>
          <p14:tracePt t="191708" x="5873750" y="5264150"/>
          <p14:tracePt t="191725" x="5867400" y="5289550"/>
          <p14:tracePt t="191742" x="5854700" y="5302250"/>
          <p14:tracePt t="191758" x="5848350" y="5321300"/>
          <p14:tracePt t="191792" x="5842000" y="5321300"/>
          <p14:tracePt t="191808" x="5835650" y="5321300"/>
          <p14:tracePt t="191825" x="5829300" y="5321300"/>
          <p14:tracePt t="191876" x="5829300" y="5327650"/>
          <p14:tracePt t="192093" x="5829300" y="5334000"/>
          <p14:tracePt t="192126" x="5829300" y="5340350"/>
          <p14:tracePt t="192134" x="5822950" y="5346700"/>
          <p14:tracePt t="192141" x="5822950" y="5353050"/>
          <p14:tracePt t="192159" x="5816600" y="5359400"/>
          <p14:tracePt t="192192" x="5803900" y="5384800"/>
          <p14:tracePt t="192225" x="5797550" y="5397500"/>
          <p14:tracePt t="192258" x="5791200" y="5397500"/>
          <p14:tracePt t="193078" x="5784850" y="5397500"/>
          <p14:tracePt t="193091" x="5772150" y="5397500"/>
          <p14:tracePt t="193098" x="5759450" y="5397500"/>
          <p14:tracePt t="193109" x="5753100" y="5403850"/>
          <p14:tracePt t="193126" x="5715000" y="5416550"/>
          <p14:tracePt t="193141" x="5683250" y="5435600"/>
          <p14:tracePt t="193158" x="5657850" y="5448300"/>
          <p14:tracePt t="193191" x="5594350" y="5492750"/>
          <p14:tracePt t="193225" x="5562600" y="5511800"/>
          <p14:tracePt t="193258" x="5549900" y="5543550"/>
          <p14:tracePt t="193275" x="5543550" y="5549900"/>
          <p14:tracePt t="193308" x="5537200" y="5549900"/>
          <p14:tracePt t="193425" x="5530850" y="5543550"/>
          <p14:tracePt t="193432" x="5530850" y="5530850"/>
          <p14:tracePt t="193442" x="5530850" y="5524500"/>
          <p14:tracePt t="193459" x="5524500" y="5467350"/>
          <p14:tracePt t="193475" x="5518150" y="5397500"/>
          <p14:tracePt t="193492" x="5524500" y="5334000"/>
          <p14:tracePt t="193508" x="5568950" y="5194300"/>
          <p14:tracePt t="193525" x="5613400" y="5111750"/>
          <p14:tracePt t="193542" x="5695950" y="5035550"/>
          <p14:tracePt t="193558" x="5873750" y="4940300"/>
          <p14:tracePt t="193575" x="5994400" y="4908550"/>
          <p14:tracePt t="193591" x="6229350" y="4895850"/>
          <p14:tracePt t="193608" x="6400800" y="4921250"/>
          <p14:tracePt t="193625" x="6565900" y="4991100"/>
          <p14:tracePt t="193642" x="6794500" y="5168900"/>
          <p14:tracePt t="193658" x="6927850" y="5295900"/>
          <p14:tracePt t="193675" x="7067550" y="5473700"/>
          <p14:tracePt t="193692" x="7131050" y="5588000"/>
          <p14:tracePt t="193708" x="7162800" y="5695950"/>
          <p14:tracePt t="193725" x="7175500" y="5829300"/>
          <p14:tracePt t="193742" x="7175500" y="5880100"/>
          <p14:tracePt t="193744" x="7175500" y="5892800"/>
          <p14:tracePt t="193758" x="7162800" y="5905500"/>
          <p14:tracePt t="193775" x="7143750" y="5937250"/>
          <p14:tracePt t="193792" x="7143750" y="5949950"/>
          <p14:tracePt t="193808" x="7137400" y="5956300"/>
          <p14:tracePt t="193825" x="7131050" y="5956300"/>
          <p14:tracePt t="193858" x="7131050" y="5962650"/>
          <p14:tracePt t="194307" x="7131050" y="5956300"/>
          <p14:tracePt t="194766" x="7118350" y="5949950"/>
          <p14:tracePt t="194773" x="7099300" y="5949950"/>
          <p14:tracePt t="194780" x="7073900" y="5949950"/>
          <p14:tracePt t="194792" x="7042150" y="5949950"/>
          <p14:tracePt t="194808" x="6965950" y="5949950"/>
          <p14:tracePt t="194825" x="6927850" y="5949950"/>
          <p14:tracePt t="194842" x="6908800" y="5949950"/>
          <p14:tracePt t="194875" x="6883400" y="5949950"/>
          <p14:tracePt t="194960" x="6883400" y="5937250"/>
          <p14:tracePt t="195003" x="6883400" y="5930900"/>
          <p14:tracePt t="195009" x="6883400" y="5924550"/>
          <p14:tracePt t="195317" x="6858000" y="5911850"/>
          <p14:tracePt t="195324" x="6807200" y="5880100"/>
          <p14:tracePt t="195331" x="6750050" y="5848350"/>
          <p14:tracePt t="195342" x="6673850" y="5816600"/>
          <p14:tracePt t="195375" x="6267450" y="5638800"/>
          <p14:tracePt t="195409" x="5924550" y="5549900"/>
          <p14:tracePt t="195441" x="5556250" y="5524500"/>
          <p14:tracePt t="195458" x="5429250" y="5524500"/>
          <p14:tracePt t="195475" x="5321300" y="5518150"/>
          <p14:tracePt t="195492" x="5168900" y="5518150"/>
          <p14:tracePt t="195509" x="5105400" y="5518150"/>
          <p14:tracePt t="195525" x="5022850" y="5518150"/>
          <p14:tracePt t="195542" x="4972050" y="5524500"/>
          <p14:tracePt t="195558" x="4927600" y="5530850"/>
          <p14:tracePt t="195575" x="4876800" y="5543550"/>
          <p14:tracePt t="195592" x="4845050" y="5549900"/>
          <p14:tracePt t="195609" x="4819650" y="5562600"/>
          <p14:tracePt t="195625" x="4806950" y="5568950"/>
          <p14:tracePt t="195642" x="4794250" y="5581650"/>
          <p14:tracePt t="195658" x="4756150" y="5607050"/>
          <p14:tracePt t="195675" x="4737100" y="5638800"/>
          <p14:tracePt t="195692" x="4724400" y="5689600"/>
          <p14:tracePt t="195709" x="4711700" y="5727700"/>
          <p14:tracePt t="195725" x="4705350" y="5759450"/>
          <p14:tracePt t="195742" x="4705350" y="5803900"/>
          <p14:tracePt t="195759" x="4718050" y="5829300"/>
          <p14:tracePt t="195775" x="4743450" y="5886450"/>
          <p14:tracePt t="195792" x="4762500" y="5911850"/>
          <p14:tracePt t="195808" x="4781550" y="5930900"/>
          <p14:tracePt t="195825" x="4794250" y="5943600"/>
          <p14:tracePt t="195842" x="4806950" y="5956300"/>
          <p14:tracePt t="195859" x="4838700" y="5956300"/>
          <p14:tracePt t="195875" x="4870450" y="5937250"/>
          <p14:tracePt t="195892" x="4902200" y="5911850"/>
          <p14:tracePt t="195908" x="4972050" y="5880100"/>
          <p14:tracePt t="195925" x="5016500" y="5842000"/>
          <p14:tracePt t="195943" x="5080000" y="5797550"/>
          <p14:tracePt t="195959" x="5118100" y="5778500"/>
          <p14:tracePt t="195975" x="5137150" y="5765800"/>
          <p14:tracePt t="195992" x="5162550" y="5746750"/>
          <p14:tracePt t="196009" x="5168900" y="5734050"/>
          <p14:tracePt t="196025" x="5187950" y="5708650"/>
          <p14:tracePt t="196042" x="5194300" y="5689600"/>
          <p14:tracePt t="196059" x="5207000" y="5664200"/>
          <p14:tracePt t="196075" x="5213350" y="5638800"/>
          <p14:tracePt t="196092" x="5213350" y="5632450"/>
          <p14:tracePt t="196109" x="5213350" y="5613400"/>
          <p14:tracePt t="196125" x="5213350" y="5600700"/>
          <p14:tracePt t="196142" x="5213350" y="5588000"/>
          <p14:tracePt t="196158" x="5194300" y="5549900"/>
          <p14:tracePt t="196175" x="5187950" y="5537200"/>
          <p14:tracePt t="196192" x="5149850" y="5511800"/>
          <p14:tracePt t="196209" x="5143500" y="5505450"/>
          <p14:tracePt t="196225" x="5130800" y="5486400"/>
          <p14:tracePt t="196241" x="5111750" y="5467350"/>
          <p14:tracePt t="196258" x="5105400" y="5454650"/>
          <p14:tracePt t="196275" x="5105400" y="5403850"/>
          <p14:tracePt t="196292" x="5124450" y="5359400"/>
          <p14:tracePt t="196309" x="5162550" y="5295900"/>
          <p14:tracePt t="196325" x="5251450" y="5194300"/>
          <p14:tracePt t="196342" x="5327650" y="5105400"/>
          <p14:tracePt t="196359" x="5410200" y="5041900"/>
          <p14:tracePt t="196375" x="5448300" y="5016500"/>
          <p14:tracePt t="196392" x="5486400" y="5003800"/>
          <p14:tracePt t="196408" x="5518150" y="4997450"/>
          <p14:tracePt t="196425" x="5537200" y="4997450"/>
          <p14:tracePt t="196459" x="5543550" y="4991100"/>
          <p14:tracePt t="197192" x="5518150" y="4991100"/>
          <p14:tracePt t="197199" x="5499100" y="4991100"/>
          <p14:tracePt t="197209" x="5461000" y="4984750"/>
          <p14:tracePt t="197225" x="5403850" y="4972050"/>
          <p14:tracePt t="197242" x="5321300" y="4953000"/>
          <p14:tracePt t="197259" x="5257800" y="4940300"/>
          <p14:tracePt t="197275" x="5143500" y="4908550"/>
          <p14:tracePt t="197308" x="4927600" y="4876800"/>
          <p14:tracePt t="197342" x="4673600" y="4838700"/>
          <p14:tracePt t="197375" x="4413250" y="4813300"/>
          <p14:tracePt t="197392" x="4324350" y="4806950"/>
          <p14:tracePt t="197408" x="4229100" y="4800600"/>
          <p14:tracePt t="197425" x="4178300" y="4800600"/>
          <p14:tracePt t="197442" x="4114800" y="4800600"/>
          <p14:tracePt t="197458" x="4089400" y="4800600"/>
          <p14:tracePt t="197475" x="4070350" y="4800600"/>
          <p14:tracePt t="197492" x="4057650" y="4800600"/>
          <p14:tracePt t="197509" x="4051300" y="4800600"/>
          <p14:tracePt t="197762" x="4102100" y="4800600"/>
          <p14:tracePt t="197769" x="4184650" y="4800600"/>
          <p14:tracePt t="197776" x="4260850" y="4800600"/>
          <p14:tracePt t="197792" x="4438650" y="4800600"/>
          <p14:tracePt t="197809" x="4654550" y="4838700"/>
          <p14:tracePt t="197825" x="4959350" y="4908550"/>
          <p14:tracePt t="197842" x="5111750" y="4953000"/>
          <p14:tracePt t="197859" x="5245100" y="4997450"/>
          <p14:tracePt t="197875" x="5270500" y="5003800"/>
          <p14:tracePt t="197892" x="5283200" y="5016500"/>
          <p14:tracePt t="197908" x="5295900" y="5022850"/>
          <p14:tracePt t="198554" x="5295900" y="5016500"/>
          <p14:tracePt t="198560" x="5314950" y="5003800"/>
          <p14:tracePt t="198567" x="5334000" y="4991100"/>
          <p14:tracePt t="198575" x="5365750" y="4978400"/>
          <p14:tracePt t="198592" x="5448300" y="4940300"/>
          <p14:tracePt t="198608" x="5581650" y="4895850"/>
          <p14:tracePt t="198626" x="5670550" y="4883150"/>
          <p14:tracePt t="198659" x="5816600" y="4870450"/>
          <p14:tracePt t="198692" x="5854700" y="4870450"/>
          <p14:tracePt t="198725" x="5861050" y="4876800"/>
          <p14:tracePt t="198759" x="5861050" y="4883150"/>
          <p14:tracePt t="198818" x="5854700" y="4876800"/>
          <p14:tracePt t="198824" x="5822950" y="4864100"/>
          <p14:tracePt t="198831" x="5784850" y="4845050"/>
          <p14:tracePt t="198842" x="5740400" y="4813300"/>
          <p14:tracePt t="198859" x="5556250" y="4718050"/>
          <p14:tracePt t="198875" x="5492750" y="4679950"/>
          <p14:tracePt t="198892" x="5461000" y="4667250"/>
          <p14:tracePt t="198908" x="5448300" y="4667250"/>
          <p14:tracePt t="198925" x="5441950" y="4667250"/>
          <p14:tracePt t="198959" x="5435600" y="4673600"/>
          <p14:tracePt t="198975" x="5422900" y="4699000"/>
          <p14:tracePt t="198992" x="5391150" y="4794250"/>
          <p14:tracePt t="199009" x="5372100" y="4889500"/>
          <p14:tracePt t="199026" x="5334000" y="5022850"/>
          <p14:tracePt t="199042" x="5314950" y="5099050"/>
          <p14:tracePt t="199059" x="5302250" y="5162550"/>
          <p14:tracePt t="199075" x="5276850" y="5219700"/>
          <p14:tracePt t="199092" x="5276850" y="5238750"/>
          <p14:tracePt t="199125" x="5270500" y="5238750"/>
          <p14:tracePt t="199200" x="5264150" y="5226050"/>
          <p14:tracePt t="199213" x="5264150" y="5219700"/>
          <p14:tracePt t="199221" x="5257800" y="5194300"/>
          <p14:tracePt t="199227" x="5257800" y="5168900"/>
          <p14:tracePt t="199242" x="5238750" y="5099050"/>
          <p14:tracePt t="199259" x="5207000" y="4997450"/>
          <p14:tracePt t="199261" x="5194300" y="4940300"/>
          <p14:tracePt t="199276" x="5162550" y="4832350"/>
          <p14:tracePt t="199292" x="5137150" y="4743450"/>
          <p14:tracePt t="199309" x="5118100" y="4692650"/>
          <p14:tracePt t="199325" x="5099050" y="4654550"/>
          <p14:tracePt t="199342" x="5092700" y="4641850"/>
          <p14:tracePt t="199360" x="5086350" y="4635500"/>
          <p14:tracePt t="199375" x="5067300" y="4629150"/>
          <p14:tracePt t="199392" x="5003800" y="4610100"/>
          <p14:tracePt t="199408" x="4895850" y="4572000"/>
          <p14:tracePt t="199425" x="4813300" y="4552950"/>
          <p14:tracePt t="199442" x="4679950" y="4527550"/>
          <p14:tracePt t="199459" x="4552950" y="4527550"/>
          <p14:tracePt t="199475" x="4413250" y="4546600"/>
          <p14:tracePt t="199492" x="4203700" y="4597400"/>
          <p14:tracePt t="199508" x="4051300" y="4648200"/>
          <p14:tracePt t="199525" x="3841750" y="4718050"/>
          <p14:tracePt t="199542" x="3746500" y="4768850"/>
          <p14:tracePt t="199559" x="3670300" y="4832350"/>
          <p14:tracePt t="199575" x="3606800" y="4927600"/>
          <p14:tracePt t="199592" x="3575050" y="4965700"/>
          <p14:tracePt t="199609" x="3549650" y="5041900"/>
          <p14:tracePt t="199625" x="3543300" y="5080000"/>
          <p14:tracePt t="199642" x="3536950" y="5111750"/>
          <p14:tracePt t="199659" x="3536950" y="5156200"/>
          <p14:tracePt t="199675" x="3536950" y="5175250"/>
          <p14:tracePt t="199692" x="3536950" y="5187950"/>
          <p14:tracePt t="199825" x="3549650" y="5181600"/>
          <p14:tracePt t="199832" x="3549650" y="5175250"/>
          <p14:tracePt t="199842" x="3556000" y="5168900"/>
          <p14:tracePt t="199859" x="3625850" y="5073650"/>
          <p14:tracePt t="199875" x="3740150" y="4953000"/>
          <p14:tracePt t="199892" x="3879850" y="4826000"/>
          <p14:tracePt t="199908" x="4108450" y="4648200"/>
          <p14:tracePt t="199925" x="4260850" y="4565650"/>
          <p14:tracePt t="199942" x="4546600" y="4464050"/>
          <p14:tracePt t="199959" x="4699000" y="4432300"/>
          <p14:tracePt t="199975" x="4832350" y="4432300"/>
          <p14:tracePt t="199992" x="5060950" y="4457700"/>
          <p14:tracePt t="200009" x="5181600" y="4489450"/>
          <p14:tracePt t="200026" x="5295900" y="4521200"/>
          <p14:tracePt t="200042" x="5340350" y="4540250"/>
          <p14:tracePt t="200059" x="5359400" y="4546600"/>
          <p14:tracePt t="200075" x="5378450" y="4552950"/>
          <p14:tracePt t="200092" x="5384800" y="4552950"/>
          <p14:tracePt t="200151" x="5391150" y="4552950"/>
          <p14:tracePt t="200172" x="5391150" y="4540250"/>
          <p14:tracePt t="200186" x="5397500" y="4527550"/>
          <p14:tracePt t="200193" x="5397500" y="4508500"/>
          <p14:tracePt t="200209" x="5397500" y="4483100"/>
          <p14:tracePt t="200225" x="5403850" y="4451350"/>
          <p14:tracePt t="200242" x="5403850" y="4406900"/>
          <p14:tracePt t="200259" x="5403850" y="4394200"/>
          <p14:tracePt t="200275" x="5403850" y="4387850"/>
          <p14:tracePt t="200346" x="5410200" y="4387850"/>
          <p14:tracePt t="200353" x="5422900" y="4400550"/>
          <p14:tracePt t="200360" x="5435600" y="4419600"/>
          <p14:tracePt t="200375" x="5480050" y="4476750"/>
          <p14:tracePt t="200392" x="5537200" y="4559300"/>
          <p14:tracePt t="200408" x="5619750" y="4743450"/>
          <p14:tracePt t="200425" x="5657850" y="4895850"/>
          <p14:tracePt t="200442" x="5683250" y="5010150"/>
          <p14:tracePt t="200459" x="5702300" y="5124450"/>
          <p14:tracePt t="200475" x="5702300" y="5162550"/>
          <p14:tracePt t="200492" x="5702300" y="5175250"/>
          <p14:tracePt t="200525" x="5702300" y="5181600"/>
          <p14:tracePt t="200624" x="5708650" y="5181600"/>
          <p14:tracePt t="200659" x="5708650" y="5175250"/>
          <p14:tracePt t="200671" x="5708650" y="5168900"/>
          <p14:tracePt t="200679" x="5708650" y="5149850"/>
          <p14:tracePt t="200692" x="5708650" y="5118100"/>
          <p14:tracePt t="200708" x="5708650" y="5041900"/>
          <p14:tracePt t="200725" x="5727700" y="4972050"/>
          <p14:tracePt t="200742" x="5753100" y="4845050"/>
          <p14:tracePt t="200759" x="5772150" y="4787900"/>
          <p14:tracePt t="200775" x="5816600" y="4724400"/>
          <p14:tracePt t="200792" x="5905500" y="4635500"/>
          <p14:tracePt t="200809" x="6000750" y="4572000"/>
          <p14:tracePt t="200825" x="6203950" y="4476750"/>
          <p14:tracePt t="200842" x="6343650" y="4445000"/>
          <p14:tracePt t="200858" x="6483350" y="4425950"/>
          <p14:tracePt t="200875" x="6705600" y="4445000"/>
          <p14:tracePt t="200892" x="6832600" y="4489450"/>
          <p14:tracePt t="200908" x="6972300" y="4546600"/>
          <p14:tracePt t="200925" x="7029450" y="4578350"/>
          <p14:tracePt t="200942" x="7086600" y="4610100"/>
          <p14:tracePt t="200959" x="7150100" y="4654550"/>
          <p14:tracePt t="200976" x="7169150" y="4673600"/>
          <p14:tracePt t="200992" x="7181850" y="4686300"/>
          <p14:tracePt t="201055" x="7188200" y="4692650"/>
          <p14:tracePt t="201367" x="7188200" y="4699000"/>
          <p14:tracePt t="201388" x="7175500" y="4699000"/>
          <p14:tracePt t="201395" x="7169150" y="4699000"/>
          <p14:tracePt t="201409" x="7169150" y="4705350"/>
          <p14:tracePt t="201415" x="7162800" y="4705350"/>
          <p14:tracePt t="201425" x="7156450" y="4705350"/>
          <p14:tracePt t="201562" x="7150100" y="4705350"/>
          <p14:tracePt t="201575" x="7143750" y="4705350"/>
          <p14:tracePt t="201582" x="7137400" y="4705350"/>
          <p14:tracePt t="201608" x="7118350" y="4692650"/>
          <p14:tracePt t="201625" x="7080250" y="4686300"/>
          <p14:tracePt t="201642" x="7042150" y="4673600"/>
          <p14:tracePt t="201659" x="6978650" y="4660900"/>
          <p14:tracePt t="201675" x="6896100" y="4635500"/>
          <p14:tracePt t="201692" x="6788150" y="4622800"/>
          <p14:tracePt t="201708" x="6559550" y="4597400"/>
          <p14:tracePt t="201725" x="6394450" y="4578350"/>
          <p14:tracePt t="201742" x="6096000" y="4565650"/>
          <p14:tracePt t="201759" x="5899150" y="4565650"/>
          <p14:tracePt t="201775" x="5708650" y="4565650"/>
          <p14:tracePt t="201792" x="5473700" y="4584700"/>
          <p14:tracePt t="201809" x="5353050" y="4597400"/>
          <p14:tracePt t="201825" x="5226050" y="4629150"/>
          <p14:tracePt t="201842" x="5156200" y="4648200"/>
          <p14:tracePt t="201859" x="5092700" y="4673600"/>
          <p14:tracePt t="201875" x="5003800" y="4743450"/>
          <p14:tracePt t="201892" x="4959350" y="4775200"/>
          <p14:tracePt t="201908" x="4921250" y="4826000"/>
          <p14:tracePt t="201925" x="4902200" y="4864100"/>
          <p14:tracePt t="201942" x="4895850" y="4883150"/>
          <p14:tracePt t="201959" x="4883150" y="4908550"/>
          <p14:tracePt t="201975" x="4883150" y="4914900"/>
          <p14:tracePt t="201992" x="4883150" y="4927600"/>
          <p14:tracePt t="202340" x="4895850" y="4921250"/>
          <p14:tracePt t="202347" x="4921250" y="4921250"/>
          <p14:tracePt t="202359" x="4965700" y="4914900"/>
          <p14:tracePt t="202376" x="5143500" y="4908550"/>
          <p14:tracePt t="202392" x="5295900" y="4908550"/>
          <p14:tracePt t="202409" x="5454650" y="4927600"/>
          <p14:tracePt t="202426" x="5626100" y="4953000"/>
          <p14:tracePt t="202442" x="5689600" y="4959350"/>
          <p14:tracePt t="202476" x="5727700" y="4965700"/>
          <p14:tracePt t="202509" x="5734050" y="4965700"/>
          <p14:tracePt t="202583" x="5727700" y="4965700"/>
          <p14:tracePt t="202604" x="5721350" y="4965700"/>
          <p14:tracePt t="202610" x="5715000" y="4965700"/>
          <p14:tracePt t="202617" x="5702300" y="4965700"/>
          <p14:tracePt t="202625" x="5683250" y="4972050"/>
          <p14:tracePt t="202642" x="5632450" y="4978400"/>
          <p14:tracePt t="202660" x="5505450" y="4991100"/>
          <p14:tracePt t="202676" x="5384800" y="4997450"/>
          <p14:tracePt t="202692" x="5232400" y="5016500"/>
          <p14:tracePt t="202709" x="5054600" y="5029200"/>
          <p14:tracePt t="202725" x="4965700" y="5041900"/>
          <p14:tracePt t="202742" x="4883150" y="5041900"/>
          <p14:tracePt t="202759" x="4851400" y="5041900"/>
          <p14:tracePt t="202775" x="4832350" y="5035550"/>
          <p14:tracePt t="202792" x="4800600" y="5035550"/>
          <p14:tracePt t="202809" x="4787900" y="5029200"/>
          <p14:tracePt t="202826" x="4775200" y="5029200"/>
          <p14:tracePt t="202842" x="4768850" y="5029200"/>
          <p14:tracePt t="202875" x="4762500" y="5029200"/>
          <p14:tracePt t="203271" x="4762500" y="5022850"/>
          <p14:tracePt t="203556" x="4768850" y="5022850"/>
          <p14:tracePt t="203604" x="4768850" y="50292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solidFill>
                  <a:srgbClr val="FFCC00"/>
                </a:solidFill>
              </a:rPr>
              <a:t>A confounder must…</a:t>
            </a:r>
          </a:p>
        </p:txBody>
      </p:sp>
      <p:sp>
        <p:nvSpPr>
          <p:cNvPr id="11267" name="Rectangle 3"/>
          <p:cNvSpPr>
            <a:spLocks noGrp="1" noChangeArrowheads="1"/>
          </p:cNvSpPr>
          <p:nvPr>
            <p:ph type="body" idx="1"/>
          </p:nvPr>
        </p:nvSpPr>
        <p:spPr/>
        <p:txBody>
          <a:bodyPr/>
          <a:lstStyle/>
          <a:p>
            <a:pPr eaLnBrk="1" hangingPunct="1"/>
            <a:r>
              <a:rPr lang="en-US" altLang="en-US" smtClean="0">
                <a:solidFill>
                  <a:schemeClr val="bg1"/>
                </a:solidFill>
              </a:rPr>
              <a:t>Be a risk factor for disease among the unexposed.</a:t>
            </a:r>
          </a:p>
          <a:p>
            <a:pPr eaLnBrk="1" hangingPunct="1"/>
            <a:r>
              <a:rPr lang="en-US" altLang="en-US" smtClean="0">
                <a:solidFill>
                  <a:schemeClr val="bg1"/>
                </a:solidFill>
              </a:rPr>
              <a:t>Be associated with the exposure variable.</a:t>
            </a:r>
          </a:p>
          <a:p>
            <a:pPr eaLnBrk="1" hangingPunct="1"/>
            <a:r>
              <a:rPr lang="en-US" altLang="en-US" smtClean="0">
                <a:solidFill>
                  <a:schemeClr val="bg1"/>
                </a:solidFill>
              </a:rPr>
              <a:t>Should not be a factor in the pathophysiological pathway between an exposure and an outcome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88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82" x="4768850" y="5010150"/>
          <p14:tracePt t="1989" x="4768850" y="4984750"/>
          <p14:tracePt t="1996" x="4775200" y="4953000"/>
          <p14:tracePt t="2013" x="4781550" y="4895850"/>
          <p14:tracePt t="2029" x="4781550" y="4838700"/>
          <p14:tracePt t="2046" x="4794250" y="4749800"/>
          <p14:tracePt t="2063" x="4806950" y="4648200"/>
          <p14:tracePt t="2096" x="4876800" y="4311650"/>
          <p14:tracePt t="2130" x="5010150" y="3886200"/>
          <p14:tracePt t="2163" x="5200650" y="3486150"/>
          <p14:tracePt t="2180" x="5276850" y="3352800"/>
          <p14:tracePt t="2196" x="5340350" y="3225800"/>
          <p14:tracePt t="2213" x="5410200" y="3117850"/>
          <p14:tracePt t="2230" x="5441950" y="3054350"/>
          <p14:tracePt t="2246" x="5461000" y="3009900"/>
          <p14:tracePt t="2263" x="5473700" y="2997200"/>
          <p14:tracePt t="2279" x="5473700" y="2990850"/>
          <p14:tracePt t="4254" x="5467350" y="2990850"/>
          <p14:tracePt t="4261" x="5467350" y="2984500"/>
          <p14:tracePt t="4267" x="5448300" y="2971800"/>
          <p14:tracePt t="4280" x="5422900" y="2952750"/>
          <p14:tracePt t="4296" x="5245100" y="2819400"/>
          <p14:tracePt t="4313" x="5054600" y="2698750"/>
          <p14:tracePt t="4330" x="4597400" y="2463800"/>
          <p14:tracePt t="4363" x="3879850" y="2178050"/>
          <p14:tracePt t="4396" x="3048000" y="1911350"/>
          <p14:tracePt t="4429" x="2590800" y="1797050"/>
          <p14:tracePt t="4447" x="2470150" y="1790700"/>
          <p14:tracePt t="4463" x="2387600" y="1771650"/>
          <p14:tracePt t="4480" x="2362200" y="1771650"/>
          <p14:tracePt t="4496" x="2355850" y="1771650"/>
          <p14:tracePt t="4529" x="2355850" y="1765300"/>
          <p14:tracePt t="4842" x="2343150" y="1765300"/>
          <p14:tracePt t="4848" x="2298700" y="1752600"/>
          <p14:tracePt t="4855" x="2247900" y="1746250"/>
          <p14:tracePt t="4863" x="2178050" y="1727200"/>
          <p14:tracePt t="4880" x="1993900" y="1689100"/>
          <p14:tracePt t="4897" x="1816100" y="1663700"/>
          <p14:tracePt t="4913" x="1619250" y="1631950"/>
          <p14:tracePt t="4930" x="1524000" y="1619250"/>
          <p14:tracePt t="4963" x="1409700" y="1606550"/>
          <p14:tracePt t="4997" x="1384300" y="1606550"/>
          <p14:tracePt t="5113" x="1390650" y="1606550"/>
          <p14:tracePt t="5126" x="1397000" y="1606550"/>
          <p14:tracePt t="5133" x="1403350" y="1606550"/>
          <p14:tracePt t="5148" x="1416050" y="1612900"/>
          <p14:tracePt t="5163" x="1435100" y="1625600"/>
          <p14:tracePt t="5180" x="1466850" y="1638300"/>
          <p14:tracePt t="5196" x="1492250" y="1651000"/>
          <p14:tracePt t="5213" x="1504950" y="1651000"/>
          <p14:tracePt t="5230" x="1517650" y="1657350"/>
          <p14:tracePt t="5263" x="1524000" y="1657350"/>
          <p14:tracePt t="5286" x="1524000" y="1663700"/>
          <p14:tracePt t="5328" x="1530350" y="1663700"/>
          <p14:tracePt t="5348" x="1536700" y="1670050"/>
          <p14:tracePt t="5356" x="1555750" y="1670050"/>
          <p14:tracePt t="5363" x="1562100" y="1670050"/>
          <p14:tracePt t="5380" x="1606550" y="1676400"/>
          <p14:tracePt t="5397" x="1720850" y="1676400"/>
          <p14:tracePt t="5413" x="1828800" y="1682750"/>
          <p14:tracePt t="5430" x="1936750" y="1689100"/>
          <p14:tracePt t="5446" x="2108200" y="1695450"/>
          <p14:tracePt t="5463" x="2292350" y="1708150"/>
          <p14:tracePt t="5479" x="2565400" y="1714500"/>
          <p14:tracePt t="5497" x="2794000" y="1752600"/>
          <p14:tracePt t="5513" x="3003550" y="1784350"/>
          <p14:tracePt t="5530" x="3282950" y="1828800"/>
          <p14:tracePt t="5547" x="3454400" y="1854200"/>
          <p14:tracePt t="5563" x="3683000" y="1905000"/>
          <p14:tracePt t="5579" x="3810000" y="1930400"/>
          <p14:tracePt t="5596" x="3924300" y="1962150"/>
          <p14:tracePt t="5613" x="4070350" y="2000250"/>
          <p14:tracePt t="5630" x="4159250" y="2025650"/>
          <p14:tracePt t="5647" x="4229100" y="2044700"/>
          <p14:tracePt t="5648" x="4254500" y="2057400"/>
          <p14:tracePt t="5663" x="4305300" y="2070100"/>
          <p14:tracePt t="5680" x="4343400" y="2089150"/>
          <p14:tracePt t="5696" x="4375150" y="2101850"/>
          <p14:tracePt t="5713" x="4381500" y="2108200"/>
          <p14:tracePt t="5746" x="4387850" y="2114550"/>
          <p14:tracePt t="5787" x="4368800" y="2114550"/>
          <p14:tracePt t="5793" x="4343400" y="2114550"/>
          <p14:tracePt t="5800" x="4298950" y="2108200"/>
          <p14:tracePt t="5814" x="4146550" y="2063750"/>
          <p14:tracePt t="6123" x="4159250" y="2057400"/>
          <p14:tracePt t="6131" x="4184650" y="2051050"/>
          <p14:tracePt t="6138" x="4210050" y="2038350"/>
          <p14:tracePt t="6146" x="4248150" y="2032000"/>
          <p14:tracePt t="6163" x="4324350" y="2000250"/>
          <p14:tracePt t="6180" x="4495800" y="1962150"/>
          <p14:tracePt t="6197" x="4603750" y="1949450"/>
          <p14:tracePt t="6213" x="4762500" y="1936750"/>
          <p14:tracePt t="6230" x="4883150" y="1943100"/>
          <p14:tracePt t="6247" x="5041900" y="1968500"/>
          <p14:tracePt t="6263" x="5283200" y="2019300"/>
          <p14:tracePt t="6280" x="5422900" y="2070100"/>
          <p14:tracePt t="6296" x="5575300" y="2108200"/>
          <p14:tracePt t="6313" x="5746750" y="2165350"/>
          <p14:tracePt t="6330" x="5816600" y="2190750"/>
          <p14:tracePt t="6346" x="5892800" y="2216150"/>
          <p14:tracePt t="6363" x="5918200" y="2216150"/>
          <p14:tracePt t="6379" x="5943600" y="2216150"/>
          <p14:tracePt t="6397" x="5962650" y="2216150"/>
          <p14:tracePt t="6431" x="5969000" y="2216150"/>
          <p14:tracePt t="6520" x="5975350" y="2216150"/>
          <p14:tracePt t="6527" x="5981700" y="2216150"/>
          <p14:tracePt t="6534" x="5994400" y="2209800"/>
          <p14:tracePt t="6546" x="6019800" y="2209800"/>
          <p14:tracePt t="6563" x="6121400" y="2190750"/>
          <p14:tracePt t="6580" x="6191250" y="2171700"/>
          <p14:tracePt t="6596" x="6286500" y="2152650"/>
          <p14:tracePt t="6613" x="6350000" y="2146300"/>
          <p14:tracePt t="6630" x="6438900" y="2139950"/>
          <p14:tracePt t="6647" x="6508750" y="2133600"/>
          <p14:tracePt t="6663" x="6565900" y="2120900"/>
          <p14:tracePt t="6680" x="6610350" y="2114550"/>
          <p14:tracePt t="6696" x="6642100" y="2108200"/>
          <p14:tracePt t="6713" x="6648450" y="2108200"/>
          <p14:tracePt t="7131" x="6686550" y="2108200"/>
          <p14:tracePt t="7139" x="6750050" y="2108200"/>
          <p14:tracePt t="7146" x="6788150" y="2108200"/>
          <p14:tracePt t="7163" x="6877050" y="2108200"/>
          <p14:tracePt t="7180" x="6959600" y="2108200"/>
          <p14:tracePt t="7197" x="6978650" y="2101850"/>
          <p14:tracePt t="7213" x="6991350" y="2101850"/>
          <p14:tracePt t="7247" x="7004050" y="2101850"/>
          <p14:tracePt t="7280" x="7010400" y="2101850"/>
          <p14:tracePt t="7340" x="7004050" y="2101850"/>
          <p14:tracePt t="7353" x="6997700" y="2101850"/>
          <p14:tracePt t="7363" x="6972300" y="2095500"/>
          <p14:tracePt t="7380" x="6883400" y="2095500"/>
          <p14:tracePt t="7396" x="6591300" y="2070100"/>
          <p14:tracePt t="7413" x="6299200" y="2038350"/>
          <p14:tracePt t="7430" x="5613400" y="1987550"/>
          <p14:tracePt t="7446" x="5048250" y="1962150"/>
          <p14:tracePt t="7463" x="4413250" y="1936750"/>
          <p14:tracePt t="7480" x="3549650" y="1917700"/>
          <p14:tracePt t="7496" x="2965450" y="1930400"/>
          <p14:tracePt t="7513" x="2406650" y="1962150"/>
          <p14:tracePt t="7530" x="2190750" y="1981200"/>
          <p14:tracePt t="7546" x="2032000" y="1993900"/>
          <p14:tracePt t="7563" x="1866900" y="2019300"/>
          <p14:tracePt t="7580" x="1803400" y="2025650"/>
          <p14:tracePt t="7596" x="1739900" y="2032000"/>
          <p14:tracePt t="7613" x="1727200" y="2038350"/>
          <p14:tracePt t="7630" x="1720850" y="2038350"/>
          <p14:tracePt t="7707" x="1720850" y="2044700"/>
          <p14:tracePt t="7749" x="1708150" y="2044700"/>
          <p14:tracePt t="7756" x="1701800" y="2044700"/>
          <p14:tracePt t="7770" x="1682750" y="2051050"/>
          <p14:tracePt t="7780" x="1670050" y="2057400"/>
          <p14:tracePt t="7796" x="1638300" y="2076450"/>
          <p14:tracePt t="7813" x="1562100" y="2108200"/>
          <p14:tracePt t="7830" x="1511300" y="2127250"/>
          <p14:tracePt t="7846" x="1447800" y="2152650"/>
          <p14:tracePt t="7863" x="1422400" y="2165350"/>
          <p14:tracePt t="7880" x="1409700" y="2171700"/>
          <p14:tracePt t="7896" x="1403350" y="2171700"/>
          <p14:tracePt t="7913" x="1397000" y="2171700"/>
          <p14:tracePt t="7937" x="1403350" y="2178050"/>
          <p14:tracePt t="7951" x="1403350" y="2190750"/>
          <p14:tracePt t="7963" x="1416050" y="2203450"/>
          <p14:tracePt t="7980" x="1466850" y="2254250"/>
          <p14:tracePt t="7996" x="1524000" y="2305050"/>
          <p14:tracePt t="8013" x="1619250" y="2393950"/>
          <p14:tracePt t="8030" x="1663700" y="2432050"/>
          <p14:tracePt t="8046" x="1695450" y="2463800"/>
          <p14:tracePt t="8063" x="1720850" y="2476500"/>
          <p14:tracePt t="8080" x="1727200" y="2482850"/>
          <p14:tracePt t="8187" x="1733550" y="2482850"/>
          <p14:tracePt t="8256" x="1739900" y="2482850"/>
          <p14:tracePt t="8277" x="1746250" y="2476500"/>
          <p14:tracePt t="8284" x="1784350" y="2470150"/>
          <p14:tracePt t="8296" x="1797050" y="2470150"/>
          <p14:tracePt t="8313" x="1930400" y="2451100"/>
          <p14:tracePt t="8330" x="2012950" y="2444750"/>
          <p14:tracePt t="8346" x="2146300" y="2444750"/>
          <p14:tracePt t="8363" x="2222500" y="2451100"/>
          <p14:tracePt t="8380" x="2292350" y="2457450"/>
          <p14:tracePt t="8396" x="2362200" y="2470150"/>
          <p14:tracePt t="8413" x="2387600" y="2476500"/>
          <p14:tracePt t="8430" x="2400300" y="2482850"/>
          <p14:tracePt t="8506" x="2400300" y="2489200"/>
          <p14:tracePt t="9028" x="2393950" y="2489200"/>
          <p14:tracePt t="9034" x="2381250" y="2489200"/>
          <p14:tracePt t="9046" x="2362200" y="2482850"/>
          <p14:tracePt t="9063" x="2286000" y="2457450"/>
          <p14:tracePt t="9080" x="2216150" y="2432050"/>
          <p14:tracePt t="9097" x="2146300" y="2413000"/>
          <p14:tracePt t="9113" x="2038350" y="2374900"/>
          <p14:tracePt t="9130" x="2000250" y="2362200"/>
          <p14:tracePt t="9163" x="1885950" y="2336800"/>
          <p14:tracePt t="9196" x="1752600" y="2311400"/>
          <p14:tracePt t="9230" x="1631950" y="2273300"/>
          <p14:tracePt t="9246" x="1593850" y="2260600"/>
          <p14:tracePt t="9263" x="1530350" y="2235200"/>
          <p14:tracePt t="9280" x="1492250" y="2222500"/>
          <p14:tracePt t="9296" x="1460500" y="2222500"/>
          <p14:tracePt t="9313" x="1422400" y="2203450"/>
          <p14:tracePt t="9330" x="1409700" y="2190750"/>
          <p14:tracePt t="9347" x="1371600" y="2184400"/>
          <p14:tracePt t="9363" x="1352550" y="2171700"/>
          <p14:tracePt t="9380" x="1333500" y="2159000"/>
          <p14:tracePt t="9396" x="1314450" y="2152650"/>
          <p14:tracePt t="9413" x="1301750" y="2146300"/>
          <p14:tracePt t="9430" x="1282700" y="2139950"/>
          <p14:tracePt t="9446" x="1257300" y="2120900"/>
          <p14:tracePt t="9463" x="1238250" y="2120900"/>
          <p14:tracePt t="9480" x="1225550" y="2120900"/>
          <p14:tracePt t="9496" x="1219200" y="2120900"/>
          <p14:tracePt t="9542" x="1212850" y="2120900"/>
          <p14:tracePt t="9743" x="1219200" y="2120900"/>
          <p14:tracePt t="9750" x="1231900" y="2120900"/>
          <p14:tracePt t="9757" x="1238250" y="2120900"/>
          <p14:tracePt t="9765" x="1257300" y="2114550"/>
          <p14:tracePt t="9780" x="1289050" y="2108200"/>
          <p14:tracePt t="9796" x="1346200" y="2101850"/>
          <p14:tracePt t="9813" x="1441450" y="2070100"/>
          <p14:tracePt t="9830" x="1504950" y="2057400"/>
          <p14:tracePt t="9846" x="1562100" y="2051050"/>
          <p14:tracePt t="9863" x="1625600" y="2038350"/>
          <p14:tracePt t="9880" x="1670050" y="2032000"/>
          <p14:tracePt t="9896" x="1695450" y="2025650"/>
          <p14:tracePt t="9913" x="1708150" y="2019300"/>
          <p14:tracePt t="9930" x="1720850" y="2012950"/>
          <p14:tracePt t="10028" x="1720850" y="2019300"/>
          <p14:tracePt t="10077" x="1714500" y="2019300"/>
          <p14:tracePt t="10091" x="1714500" y="2025650"/>
          <p14:tracePt t="10098" x="1701800" y="2038350"/>
          <p14:tracePt t="10113" x="1670050" y="2051050"/>
          <p14:tracePt t="10130" x="1619250" y="2063750"/>
          <p14:tracePt t="10146" x="1530350" y="2082800"/>
          <p14:tracePt t="10163" x="1492250" y="2089150"/>
          <p14:tracePt t="10180" x="1473200" y="2095500"/>
          <p14:tracePt t="10196" x="1466850" y="2095500"/>
          <p14:tracePt t="10213" x="1460500" y="2095500"/>
          <p14:tracePt t="10251" x="1473200" y="2095500"/>
          <p14:tracePt t="10258" x="1524000" y="2070100"/>
          <p14:tracePt t="10265" x="1593850" y="2044700"/>
          <p14:tracePt t="10280" x="1778000" y="1974850"/>
          <p14:tracePt t="10296" x="2139950" y="1841500"/>
          <p14:tracePt t="10313" x="2825750" y="1644650"/>
          <p14:tracePt t="10330" x="3460750" y="1517650"/>
          <p14:tracePt t="10346" x="4127500" y="1428750"/>
          <p14:tracePt t="10363" x="5067300" y="1377950"/>
          <p14:tracePt t="10380" x="5613400" y="1384300"/>
          <p14:tracePt t="10396" x="6115050" y="1435100"/>
          <p14:tracePt t="10413" x="6330950" y="1473200"/>
          <p14:tracePt t="10430" x="6502400" y="1524000"/>
          <p14:tracePt t="10446" x="6680200" y="1581150"/>
          <p14:tracePt t="10463" x="6750050" y="1606550"/>
          <p14:tracePt t="10480" x="6800850" y="1644650"/>
          <p14:tracePt t="10496" x="6807200" y="1651000"/>
          <p14:tracePt t="10513" x="6807200" y="1663700"/>
          <p14:tracePt t="10546" x="6813550" y="1663700"/>
          <p14:tracePt t="10605" x="6813550" y="1670050"/>
          <p14:tracePt t="10633" x="6807200" y="1670050"/>
          <p14:tracePt t="10655" x="6800850" y="1670050"/>
          <p14:tracePt t="10661" x="6794500" y="1670050"/>
          <p14:tracePt t="10675" x="6781800" y="1670050"/>
          <p14:tracePt t="10683" x="6762750" y="1676400"/>
          <p14:tracePt t="10696" x="6718300" y="1682750"/>
          <p14:tracePt t="10713" x="6629400" y="1689100"/>
          <p14:tracePt t="10730" x="6489700" y="1689100"/>
          <p14:tracePt t="10746" x="6350000" y="1689100"/>
          <p14:tracePt t="10763" x="6159500" y="1670050"/>
          <p14:tracePt t="10780" x="5810250" y="1651000"/>
          <p14:tracePt t="10796" x="5530850" y="1644650"/>
          <p14:tracePt t="10813" x="5111750" y="1631950"/>
          <p14:tracePt t="10830" x="4889500" y="1625600"/>
          <p14:tracePt t="10846" x="4711700" y="1625600"/>
          <p14:tracePt t="10863" x="4591050" y="1625600"/>
          <p14:tracePt t="10880" x="4572000" y="1631950"/>
          <p14:tracePt t="10897" x="4565650" y="1631950"/>
          <p14:tracePt t="10974" x="4572000" y="1631950"/>
          <p14:tracePt t="10980" x="4591050" y="1631950"/>
          <p14:tracePt t="10987" x="4610100" y="1638300"/>
          <p14:tracePt t="10996" x="4641850" y="1644650"/>
          <p14:tracePt t="11013" x="4749800" y="1663700"/>
          <p14:tracePt t="11030" x="4953000" y="1733550"/>
          <p14:tracePt t="11046" x="5073650" y="1771650"/>
          <p14:tracePt t="11063" x="5238750" y="1828800"/>
          <p14:tracePt t="11080" x="5314950" y="1860550"/>
          <p14:tracePt t="11096" x="5365750" y="1885950"/>
          <p14:tracePt t="11113" x="5403850" y="1898650"/>
          <p14:tracePt t="11130" x="5416550" y="1905000"/>
          <p14:tracePt t="11146" x="5416550" y="1911350"/>
          <p14:tracePt t="11370" x="5416550" y="1917700"/>
          <p14:tracePt t="11446" x="5410200" y="1917700"/>
          <p14:tracePt t="11724" x="5461000" y="1917700"/>
          <p14:tracePt t="11731" x="5537200" y="1917700"/>
          <p14:tracePt t="11738" x="5613400" y="1930400"/>
          <p14:tracePt t="11747" x="5695950" y="1936750"/>
          <p14:tracePt t="11763" x="5880100" y="1962150"/>
          <p14:tracePt t="11780" x="6102350" y="1987550"/>
          <p14:tracePt t="11797" x="6203950" y="1993900"/>
          <p14:tracePt t="11813" x="6248400" y="2006600"/>
          <p14:tracePt t="11847" x="6286500" y="2012950"/>
          <p14:tracePt t="11932" x="6280150" y="2012950"/>
          <p14:tracePt t="11947" x="6273800" y="2006600"/>
          <p14:tracePt t="11953" x="6248400" y="2006600"/>
          <p14:tracePt t="11963" x="6216650" y="2000250"/>
          <p14:tracePt t="11980" x="6115050" y="1981200"/>
          <p14:tracePt t="11996" x="5943600" y="1962150"/>
          <p14:tracePt t="12013" x="5772150" y="1943100"/>
          <p14:tracePt t="12030" x="5530850" y="1943100"/>
          <p14:tracePt t="12046" x="5372100" y="1936750"/>
          <p14:tracePt t="12063" x="5187950" y="1924050"/>
          <p14:tracePt t="12080" x="4876800" y="1917700"/>
          <p14:tracePt t="12096" x="4610100" y="1905000"/>
          <p14:tracePt t="12113" x="4121150" y="1885950"/>
          <p14:tracePt t="12130" x="3721100" y="1860550"/>
          <p14:tracePt t="12146" x="3473450" y="1854200"/>
          <p14:tracePt t="12163" x="3130550" y="1854200"/>
          <p14:tracePt t="12180" x="2952750" y="1854200"/>
          <p14:tracePt t="12196" x="2755900" y="1879600"/>
          <p14:tracePt t="12213" x="2673350" y="1898650"/>
          <p14:tracePt t="12230" x="2616200" y="1917700"/>
          <p14:tracePt t="12247" x="2571750" y="1930400"/>
          <p14:tracePt t="12263" x="2552700" y="1949450"/>
          <p14:tracePt t="12280" x="2533650" y="1962150"/>
          <p14:tracePt t="12296" x="2527300" y="1968500"/>
          <p14:tracePt t="12330" x="2527300" y="1993900"/>
          <p14:tracePt t="12346" x="2527300" y="2032000"/>
          <p14:tracePt t="12363" x="2533650" y="2076450"/>
          <p14:tracePt t="12380" x="2533650" y="2108200"/>
          <p14:tracePt t="12396" x="2540000" y="2152650"/>
          <p14:tracePt t="12413" x="2540000" y="2197100"/>
          <p14:tracePt t="12430" x="2546350" y="2222500"/>
          <p14:tracePt t="12447" x="2552700" y="2254250"/>
          <p14:tracePt t="12463" x="2552700" y="2266950"/>
          <p14:tracePt t="12480" x="2559050" y="2273300"/>
          <p14:tracePt t="12496" x="2559050" y="2286000"/>
          <p14:tracePt t="12513" x="2565400" y="2292350"/>
          <p14:tracePt t="12530" x="2578100" y="2298700"/>
          <p14:tracePt t="12547" x="2603500" y="2305050"/>
          <p14:tracePt t="12563" x="2635250" y="2305050"/>
          <p14:tracePt t="12580" x="2705100" y="2286000"/>
          <p14:tracePt t="12596" x="2755900" y="2273300"/>
          <p14:tracePt t="12613" x="2870200" y="2247900"/>
          <p14:tracePt t="12630" x="2965450" y="2222500"/>
          <p14:tracePt t="12647" x="3073400" y="2184400"/>
          <p14:tracePt t="12663" x="3238500" y="2133600"/>
          <p14:tracePt t="12680" x="3346450" y="2101850"/>
          <p14:tracePt t="12697" x="3473450" y="2076450"/>
          <p14:tracePt t="12713" x="3498850" y="2070100"/>
          <p14:tracePt t="12730" x="3517900" y="2070100"/>
          <p14:tracePt t="12808" x="3505200" y="2063750"/>
          <p14:tracePt t="12815" x="3486150" y="2057400"/>
          <p14:tracePt t="12822" x="3460750" y="2051050"/>
          <p14:tracePt t="12830" x="3403600" y="2032000"/>
          <p14:tracePt t="12847" x="3282950" y="2000250"/>
          <p14:tracePt t="12863" x="3130550" y="1987550"/>
          <p14:tracePt t="12880" x="2921000" y="1987550"/>
          <p14:tracePt t="12897" x="2781300" y="1993900"/>
          <p14:tracePt t="12913" x="2622550" y="2044700"/>
          <p14:tracePt t="12930" x="2540000" y="2082800"/>
          <p14:tracePt t="12947" x="2419350" y="2139950"/>
          <p14:tracePt t="12963" x="2355850" y="2178050"/>
          <p14:tracePt t="12980" x="2317750" y="2203450"/>
          <p14:tracePt t="12996" x="2286000" y="2241550"/>
          <p14:tracePt t="13013" x="2273300" y="2260600"/>
          <p14:tracePt t="13030" x="2273300" y="2292350"/>
          <p14:tracePt t="13047" x="2273300" y="2336800"/>
          <p14:tracePt t="13063" x="2273300" y="2355850"/>
          <p14:tracePt t="13080" x="2292350" y="2387600"/>
          <p14:tracePt t="13097" x="2298700" y="2413000"/>
          <p14:tracePt t="13114" x="2324100" y="2463800"/>
          <p14:tracePt t="13130" x="2343150" y="2489200"/>
          <p14:tracePt t="13146" x="2355850" y="2514600"/>
          <p14:tracePt t="13163" x="2393950" y="2527300"/>
          <p14:tracePt t="13180" x="2406650" y="2546350"/>
          <p14:tracePt t="13197" x="2425700" y="2552700"/>
          <p14:tracePt t="13213" x="2425700" y="2559050"/>
          <p14:tracePt t="13246" x="2432050" y="2559050"/>
          <p14:tracePt t="13336" x="2438400" y="2559050"/>
          <p14:tracePt t="13371" x="2444750" y="2552700"/>
          <p14:tracePt t="13392" x="2451100" y="2552700"/>
          <p14:tracePt t="13420" x="2451100" y="2546350"/>
          <p14:tracePt t="13454" x="2457450" y="2546350"/>
          <p14:tracePt t="13489" x="2463800" y="2546350"/>
          <p14:tracePt t="14594" x="2470150" y="2546350"/>
          <p14:tracePt t="15651" x="2470150" y="2540000"/>
          <p14:tracePt t="15705" x="2470150" y="2533650"/>
          <p14:tracePt t="15775" x="2470150" y="2527300"/>
          <p14:tracePt t="15879" x="2463800" y="2520950"/>
          <p14:tracePt t="15914" x="2457450" y="2520950"/>
          <p14:tracePt t="15956" x="2457450" y="2514600"/>
          <p14:tracePt t="15963" x="2457450" y="2508250"/>
          <p14:tracePt t="16004" x="2457450" y="2501900"/>
          <p14:tracePt t="16011" x="2457450" y="2495550"/>
          <p14:tracePt t="16018" x="2463800" y="2489200"/>
          <p14:tracePt t="16030" x="2463800" y="2476500"/>
          <p14:tracePt t="16047" x="2476500" y="2432050"/>
          <p14:tracePt t="16063" x="2489200" y="2387600"/>
          <p14:tracePt t="16080" x="2508250" y="2324100"/>
          <p14:tracePt t="16097" x="2527300" y="2279650"/>
          <p14:tracePt t="16113" x="2540000" y="2235200"/>
          <p14:tracePt t="16130" x="2565400" y="2165350"/>
          <p14:tracePt t="16147" x="2578100" y="2127250"/>
          <p14:tracePt t="16164" x="2597150" y="2070100"/>
          <p14:tracePt t="16180" x="2609850" y="2044700"/>
          <p14:tracePt t="16197" x="2635250" y="2012950"/>
          <p14:tracePt t="16213" x="2667000" y="1968500"/>
          <p14:tracePt t="16230" x="2692400" y="1936750"/>
          <p14:tracePt t="16247" x="2717800" y="1905000"/>
          <p14:tracePt t="16263" x="2736850" y="1873250"/>
          <p14:tracePt t="16280" x="2743200" y="1866900"/>
          <p14:tracePt t="16297" x="2743200" y="1860550"/>
          <p14:tracePt t="16442" x="2743200" y="1866900"/>
          <p14:tracePt t="16776" x="2749550" y="1866900"/>
          <p14:tracePt t="16789" x="2755900" y="1866900"/>
          <p14:tracePt t="16797" x="2768600" y="1866900"/>
          <p14:tracePt t="16804" x="2774950" y="1860550"/>
          <p14:tracePt t="16813" x="2794000" y="1854200"/>
          <p14:tracePt t="16830" x="2825750" y="1841500"/>
          <p14:tracePt t="16847" x="2901950" y="1822450"/>
          <p14:tracePt t="16880" x="3079750" y="1778000"/>
          <p14:tracePt t="16914" x="3244850" y="1752600"/>
          <p14:tracePt t="16948" x="3422650" y="1739900"/>
          <p14:tracePt t="16963" x="3498850" y="1739900"/>
          <p14:tracePt t="16980" x="3536950" y="1739900"/>
          <p14:tracePt t="16997" x="3556000" y="1739900"/>
          <p14:tracePt t="17013" x="3562350" y="1739900"/>
          <p14:tracePt t="17030" x="3568700" y="1739900"/>
          <p14:tracePt t="17102" x="3562350" y="1739900"/>
          <p14:tracePt t="21768" x="3543300" y="1739900"/>
          <p14:tracePt t="21774" x="3517900" y="1739900"/>
          <p14:tracePt t="21782" x="3486150" y="1739900"/>
          <p14:tracePt t="21798" x="3429000" y="1739900"/>
          <p14:tracePt t="21831" x="3270250" y="1739900"/>
          <p14:tracePt t="21864" x="3105150" y="1739900"/>
          <p14:tracePt t="21897" x="2914650" y="1758950"/>
          <p14:tracePt t="21914" x="2813050" y="1778000"/>
          <p14:tracePt t="21931" x="2768600" y="1790700"/>
          <p14:tracePt t="21948" x="2736850" y="1790700"/>
          <p14:tracePt t="21964" x="2730500" y="1790700"/>
          <p14:tracePt t="21981" x="2724150" y="1790700"/>
          <p14:tracePt t="22014" x="2717800" y="1790700"/>
          <p14:tracePt t="22400" x="2724150" y="1790700"/>
          <p14:tracePt t="22518" x="2730500" y="1790700"/>
          <p14:tracePt t="22539" x="2736850" y="1790700"/>
          <p14:tracePt t="22546" x="2743200" y="1790700"/>
          <p14:tracePt t="22564" x="2749550" y="1790700"/>
          <p14:tracePt t="22597" x="2800350" y="1790700"/>
          <p14:tracePt t="22614" x="2851150" y="1790700"/>
          <p14:tracePt t="22631" x="2882900" y="1790700"/>
          <p14:tracePt t="22647" x="2921000" y="1790700"/>
          <p14:tracePt t="22664" x="2965450" y="1797050"/>
          <p14:tracePt t="22681" x="2984500" y="1803400"/>
          <p14:tracePt t="22697" x="2997200" y="1803400"/>
          <p14:tracePt t="22714" x="3003550" y="1809750"/>
          <p14:tracePt t="22803" x="2997200" y="1809750"/>
          <p14:tracePt t="22810" x="2990850" y="1809750"/>
          <p14:tracePt t="22817" x="2971800" y="1809750"/>
          <p14:tracePt t="22831" x="2901950" y="1803400"/>
          <p14:tracePt t="22848" x="2794000" y="1797050"/>
          <p14:tracePt t="22864" x="2654300" y="1784350"/>
          <p14:tracePt t="22881" x="2432050" y="1771650"/>
          <p14:tracePt t="22897" x="2305050" y="1771650"/>
          <p14:tracePt t="22914" x="2165350" y="1771650"/>
          <p14:tracePt t="22931" x="2095500" y="1771650"/>
          <p14:tracePt t="22947" x="2051050" y="1771650"/>
          <p14:tracePt t="22964" x="1993900" y="1784350"/>
          <p14:tracePt t="22981" x="1968500" y="1784350"/>
          <p14:tracePt t="22997" x="1955800" y="1790700"/>
          <p14:tracePt t="23014" x="1955800" y="1797050"/>
          <p14:tracePt t="23115" x="1962150" y="1797050"/>
          <p14:tracePt t="23123" x="1974850" y="1797050"/>
          <p14:tracePt t="23131" x="1987550" y="1797050"/>
          <p14:tracePt t="23148" x="2032000" y="1797050"/>
          <p14:tracePt t="23164" x="2165350" y="1816100"/>
          <p14:tracePt t="23181" x="2266950" y="1822450"/>
          <p14:tracePt t="23198" x="2381250" y="1835150"/>
          <p14:tracePt t="23199" x="2438400" y="1847850"/>
          <p14:tracePt t="23214" x="2540000" y="1860550"/>
          <p14:tracePt t="23230" x="2647950" y="1879600"/>
          <p14:tracePt t="23247" x="2781300" y="1905000"/>
          <p14:tracePt t="23264" x="2851150" y="1917700"/>
          <p14:tracePt t="23281" x="2901950" y="1930400"/>
          <p14:tracePt t="23297" x="2952750" y="1930400"/>
          <p14:tracePt t="23314" x="2965450" y="1930400"/>
          <p14:tracePt t="23330" x="2978150" y="1930400"/>
          <p14:tracePt t="23422" x="2984500" y="1930400"/>
          <p14:tracePt t="23429" x="2990850" y="1930400"/>
          <p14:tracePt t="23443" x="2997200" y="1924050"/>
          <p14:tracePt t="23449" x="3009900" y="1917700"/>
          <p14:tracePt t="23464" x="3035300" y="1911350"/>
          <p14:tracePt t="23481" x="3079750" y="1898650"/>
          <p14:tracePt t="23498" x="3130550" y="1885950"/>
          <p14:tracePt t="23514" x="3155950" y="1885950"/>
          <p14:tracePt t="23531" x="3194050" y="1885950"/>
          <p14:tracePt t="23547" x="3257550" y="1885950"/>
          <p14:tracePt t="23564" x="3308350" y="1885950"/>
          <p14:tracePt t="23581" x="3378200" y="1879600"/>
          <p14:tracePt t="23598" x="3416300" y="1873250"/>
          <p14:tracePt t="23614" x="3448050" y="1866900"/>
          <p14:tracePt t="23631" x="3505200" y="1866900"/>
          <p14:tracePt t="23647" x="3549650" y="1860550"/>
          <p14:tracePt t="23664" x="3625850" y="1854200"/>
          <p14:tracePt t="23681" x="3695700" y="1847850"/>
          <p14:tracePt t="23698" x="3759200" y="1847850"/>
          <p14:tracePt t="23714" x="3867150" y="1847850"/>
          <p14:tracePt t="23731" x="3943350" y="1847850"/>
          <p14:tracePt t="23748" x="4019550" y="1847850"/>
          <p14:tracePt t="23764" x="4152900" y="1847850"/>
          <p14:tracePt t="23781" x="4248150" y="1847850"/>
          <p14:tracePt t="23797" x="4356100" y="1847850"/>
          <p14:tracePt t="23814" x="4425950" y="1847850"/>
          <p14:tracePt t="23832" x="4502150" y="1854200"/>
          <p14:tracePt t="23847" x="4552950" y="1860550"/>
          <p14:tracePt t="23864" x="4629150" y="1873250"/>
          <p14:tracePt t="23881" x="4711700" y="1892300"/>
          <p14:tracePt t="23898" x="4749800" y="1892300"/>
          <p14:tracePt t="23915" x="4806950" y="1905000"/>
          <p14:tracePt t="23931" x="4826000" y="1905000"/>
          <p14:tracePt t="23947" x="4832350" y="1911350"/>
          <p14:tracePt t="25006" x="4826000" y="1911350"/>
          <p14:tracePt t="25069" x="4826000" y="1905000"/>
          <p14:tracePt t="25117" x="4819650" y="1905000"/>
          <p14:tracePt t="25180" x="4813300" y="1905000"/>
          <p14:tracePt t="25186" x="4806950" y="1905000"/>
          <p14:tracePt t="25198" x="4800600" y="1905000"/>
          <p14:tracePt t="25231" x="4679950" y="1898650"/>
          <p14:tracePt t="25247" x="4622800" y="1892300"/>
          <p14:tracePt t="25264" x="4552950" y="1885950"/>
          <p14:tracePt t="25281" x="4514850" y="1885950"/>
          <p14:tracePt t="25297" x="4489450" y="1879600"/>
          <p14:tracePt t="25314" x="4483100" y="1873250"/>
          <p14:tracePt t="25331" x="4470400" y="1866900"/>
          <p14:tracePt t="25347" x="4337050" y="1854200"/>
          <p14:tracePt t="25364" x="4222750" y="1847850"/>
          <p14:tracePt t="25381" x="4044950" y="1822450"/>
          <p14:tracePt t="25397" x="3956050" y="1809750"/>
          <p14:tracePt t="25414" x="3860800" y="1790700"/>
          <p14:tracePt t="25431" x="3695700" y="1771650"/>
          <p14:tracePt t="25448" x="3575050" y="1758950"/>
          <p14:tracePt t="25464" x="3365500" y="1752600"/>
          <p14:tracePt t="25481" x="3181350" y="1752600"/>
          <p14:tracePt t="25498" x="3016250" y="1752600"/>
          <p14:tracePt t="25514" x="2813050" y="1752600"/>
          <p14:tracePt t="25531" x="2686050" y="1771650"/>
          <p14:tracePt t="25547" x="2508250" y="1816100"/>
          <p14:tracePt t="25564" x="2406650" y="1847850"/>
          <p14:tracePt t="25581" x="2330450" y="1885950"/>
          <p14:tracePt t="25597" x="2209800" y="1955800"/>
          <p14:tracePt t="25614" x="2146300" y="2012950"/>
          <p14:tracePt t="25631" x="2038350" y="2114550"/>
          <p14:tracePt t="25648" x="1974850" y="2178050"/>
          <p14:tracePt t="25664" x="1924050" y="2247900"/>
          <p14:tracePt t="25681" x="1873250" y="2324100"/>
          <p14:tracePt t="25698" x="1847850" y="2362200"/>
          <p14:tracePt t="25714" x="1835150" y="2413000"/>
          <p14:tracePt t="25731" x="1828800" y="2432050"/>
          <p14:tracePt t="25748" x="1828800" y="2438400"/>
          <p14:tracePt t="25764" x="1828800" y="2444750"/>
          <p14:tracePt t="25791" x="1822450" y="2451100"/>
          <p14:tracePt t="26389" x="1841500" y="2457450"/>
          <p14:tracePt t="26395" x="1866900" y="2482850"/>
          <p14:tracePt t="26402" x="1892300" y="2501900"/>
          <p14:tracePt t="26414" x="1930400" y="2527300"/>
          <p14:tracePt t="26431" x="2025650" y="2590800"/>
          <p14:tracePt t="26447" x="2076450" y="2622550"/>
          <p14:tracePt t="26465" x="2139950" y="2654300"/>
          <p14:tracePt t="26498" x="2216150" y="2673350"/>
          <p14:tracePt t="26531" x="2336800" y="2660650"/>
          <p14:tracePt t="26564" x="2476500" y="2622550"/>
          <p14:tracePt t="26581" x="2501900" y="2609850"/>
          <p14:tracePt t="26598" x="2527300" y="2590800"/>
          <p14:tracePt t="26614" x="2527300" y="2578100"/>
          <p14:tracePt t="26631" x="2533650" y="2540000"/>
          <p14:tracePt t="26648" x="2533650" y="2508250"/>
          <p14:tracePt t="26664" x="2527300" y="2451100"/>
          <p14:tracePt t="26681" x="2495550" y="2355850"/>
          <p14:tracePt t="26698" x="2444750" y="2298700"/>
          <p14:tracePt t="26714" x="2381250" y="2247900"/>
          <p14:tracePt t="26716" x="2349500" y="2222500"/>
          <p14:tracePt t="26731" x="2279650" y="2178050"/>
          <p14:tracePt t="26748" x="2203450" y="2133600"/>
          <p14:tracePt t="26764" x="2076450" y="2082800"/>
          <p14:tracePt t="26781" x="1993900" y="2051050"/>
          <p14:tracePt t="26798" x="1860550" y="2038350"/>
          <p14:tracePt t="26814" x="1771650" y="2038350"/>
          <p14:tracePt t="26831" x="1714500" y="2070100"/>
          <p14:tracePt t="26847" x="1593850" y="2101850"/>
          <p14:tracePt t="26864" x="1530350" y="2139950"/>
          <p14:tracePt t="26881" x="1479550" y="2184400"/>
          <p14:tracePt t="26898" x="1441450" y="2209800"/>
          <p14:tracePt t="26914" x="1409700" y="2247900"/>
          <p14:tracePt t="26931" x="1390650" y="2305050"/>
          <p14:tracePt t="26948" x="1390650" y="2349500"/>
          <p14:tracePt t="26965" x="1390650" y="2419350"/>
          <p14:tracePt t="26981" x="1422400" y="2482850"/>
          <p14:tracePt t="26998" x="1466850" y="2546350"/>
          <p14:tracePt t="27014" x="1530350" y="2622550"/>
          <p14:tracePt t="27031" x="1606550" y="2673350"/>
          <p14:tracePt t="27048" x="1689100" y="2711450"/>
          <p14:tracePt t="27064" x="1866900" y="2768600"/>
          <p14:tracePt t="27081" x="2000250" y="2774950"/>
          <p14:tracePt t="27097" x="2171700" y="2774950"/>
          <p14:tracePt t="27114" x="2266950" y="2762250"/>
          <p14:tracePt t="27131" x="2374900" y="2730500"/>
          <p14:tracePt t="27148" x="2425700" y="2705100"/>
          <p14:tracePt t="27164" x="2482850" y="2660650"/>
          <p14:tracePt t="27181" x="2527300" y="2609850"/>
          <p14:tracePt t="27197" x="2552700" y="2578100"/>
          <p14:tracePt t="27215" x="2565400" y="2527300"/>
          <p14:tracePt t="27231" x="2571750" y="2495550"/>
          <p14:tracePt t="27248" x="2571750" y="2463800"/>
          <p14:tracePt t="27264" x="2571750" y="2432050"/>
          <p14:tracePt t="27281" x="2565400" y="2406650"/>
          <p14:tracePt t="27297" x="2559050" y="2381250"/>
          <p14:tracePt t="27314" x="2552700" y="2368550"/>
          <p14:tracePt t="27331" x="2546350" y="2355850"/>
          <p14:tracePt t="27347" x="2540000" y="2355850"/>
          <p14:tracePt t="27388" x="2533650" y="2355850"/>
          <p14:tracePt t="27702" x="2527300" y="2355850"/>
          <p14:tracePt t="27709" x="2514600" y="2355850"/>
          <p14:tracePt t="27718" x="2501900" y="2355850"/>
          <p14:tracePt t="27731" x="2438400" y="2343150"/>
          <p14:tracePt t="27748" x="2362200" y="2336800"/>
          <p14:tracePt t="27764" x="2222500" y="2324100"/>
          <p14:tracePt t="27781" x="2133600" y="2324100"/>
          <p14:tracePt t="27814" x="1943100" y="2349500"/>
          <p14:tracePt t="27847" x="1803400" y="2438400"/>
          <p14:tracePt t="27881" x="1663700" y="2616200"/>
          <p14:tracePt t="27898" x="1619250" y="2717800"/>
          <p14:tracePt t="27914" x="1587500" y="2800350"/>
          <p14:tracePt t="27931" x="1574800" y="2901950"/>
          <p14:tracePt t="27947" x="1568450" y="2959100"/>
          <p14:tracePt t="27964" x="1581150" y="3016250"/>
          <p14:tracePt t="27981" x="1619250" y="3079750"/>
          <p14:tracePt t="27998" x="1657350" y="3111500"/>
          <p14:tracePt t="28014" x="1708150" y="3130550"/>
          <p14:tracePt t="28031" x="1739900" y="3130550"/>
          <p14:tracePt t="28047" x="1784350" y="3130550"/>
          <p14:tracePt t="28064" x="1841500" y="3111500"/>
          <p14:tracePt t="28081" x="1860550" y="3098800"/>
          <p14:tracePt t="28098" x="1885950" y="3092450"/>
          <p14:tracePt t="28115" x="1885950" y="3086100"/>
          <p14:tracePt t="28131" x="1892300" y="3079750"/>
          <p14:tracePt t="28147" x="1892300" y="3073400"/>
          <p14:tracePt t="28164" x="1905000" y="3054350"/>
          <p14:tracePt t="28181" x="1924050" y="3016250"/>
          <p14:tracePt t="28198" x="1930400" y="2997200"/>
          <p14:tracePt t="28215" x="1936750" y="2990850"/>
          <p14:tracePt t="28231" x="1936750" y="2984500"/>
          <p14:tracePt t="28258" x="1936750" y="2978150"/>
          <p14:tracePt t="28494" x="1949450" y="2946400"/>
          <p14:tracePt t="28500" x="1962150" y="2914650"/>
          <p14:tracePt t="28507" x="1974850" y="2889250"/>
          <p14:tracePt t="28514" x="1981200" y="2876550"/>
          <p14:tracePt t="28531" x="1987550" y="2844800"/>
          <p14:tracePt t="28548" x="1993900" y="2825750"/>
          <p14:tracePt t="28564" x="2000250" y="2819400"/>
          <p14:tracePt t="28581" x="2000250" y="2813050"/>
          <p14:tracePt t="29871" x="2006600" y="2813050"/>
          <p14:tracePt t="29884" x="2006600" y="2806700"/>
          <p14:tracePt t="29891" x="2019300" y="2794000"/>
          <p14:tracePt t="29899" x="2025650" y="2787650"/>
          <p14:tracePt t="29915" x="2038350" y="2768600"/>
          <p14:tracePt t="29931" x="2063750" y="2736850"/>
          <p14:tracePt t="29948" x="2101850" y="2698750"/>
          <p14:tracePt t="29964" x="2133600" y="2673350"/>
          <p14:tracePt t="29998" x="2178050" y="2635250"/>
          <p14:tracePt t="30031" x="2190750" y="2628900"/>
          <p14:tracePt t="30064" x="2197100" y="2622550"/>
          <p14:tracePt t="30183" x="2190750" y="2622550"/>
          <p14:tracePt t="30273" x="2184400" y="2622550"/>
          <p14:tracePt t="30885" x="2190750" y="2622550"/>
          <p14:tracePt t="30906" x="2197100" y="2622550"/>
          <p14:tracePt t="31121" x="2203450" y="2622550"/>
          <p14:tracePt t="31674" x="2197100" y="2622550"/>
          <p14:tracePt t="31681" x="2171700" y="2628900"/>
          <p14:tracePt t="31688" x="2146300" y="2641600"/>
          <p14:tracePt t="31698" x="2114550" y="2660650"/>
          <p14:tracePt t="31715" x="2038350" y="2698750"/>
          <p14:tracePt t="31731" x="1949450" y="2743200"/>
          <p14:tracePt t="31748" x="1898650" y="2762250"/>
          <p14:tracePt t="31750" x="1879600" y="2774950"/>
          <p14:tracePt t="31782" x="1797050" y="2813050"/>
          <p14:tracePt t="31815" x="1657350" y="2870200"/>
          <p14:tracePt t="31848" x="1530350" y="2927350"/>
          <p14:tracePt t="31865" x="1492250" y="2952750"/>
          <p14:tracePt t="31881" x="1473200" y="2965450"/>
          <p14:tracePt t="31898" x="1435100" y="2997200"/>
          <p14:tracePt t="31914" x="1409700" y="3022600"/>
          <p14:tracePt t="31931" x="1377950" y="3060700"/>
          <p14:tracePt t="31948" x="1358900" y="3073400"/>
          <p14:tracePt t="31964" x="1346200" y="3098800"/>
          <p14:tracePt t="31981" x="1339850" y="3130550"/>
          <p14:tracePt t="31998" x="1327150" y="3143250"/>
          <p14:tracePt t="32014" x="1327150" y="3162300"/>
          <p14:tracePt t="32031" x="1320800" y="3168650"/>
          <p14:tracePt t="34946" x="1365250" y="3155950"/>
          <p14:tracePt t="34953" x="1473200" y="3130550"/>
          <p14:tracePt t="34965" x="1600200" y="3092450"/>
          <p14:tracePt t="34981" x="1974850" y="3016250"/>
          <p14:tracePt t="34998" x="2305050" y="2959100"/>
          <p14:tracePt t="35015" x="2527300" y="2940050"/>
          <p14:tracePt t="35032" x="2940050" y="2933700"/>
          <p14:tracePt t="35048" x="3200400" y="2933700"/>
          <p14:tracePt t="35082" x="3810000" y="2927350"/>
          <p14:tracePt t="35115" x="4330700" y="2959100"/>
          <p14:tracePt t="35148" x="4705350" y="3035300"/>
          <p14:tracePt t="35166" x="4819650" y="3067050"/>
          <p14:tracePt t="35182" x="4914900" y="3092450"/>
          <p14:tracePt t="35198" x="4946650" y="3111500"/>
          <p14:tracePt t="35215" x="4978400" y="3124200"/>
          <p14:tracePt t="35231" x="4991100" y="3130550"/>
          <p14:tracePt t="35248" x="4997450" y="3136900"/>
          <p14:tracePt t="35265" x="4997450" y="3143250"/>
          <p14:tracePt t="35281" x="5003800" y="3143250"/>
          <p14:tracePt t="35298" x="5016500" y="3143250"/>
          <p14:tracePt t="35315" x="5054600" y="3143250"/>
          <p14:tracePt t="35332" x="5092700" y="3143250"/>
          <p14:tracePt t="35349" x="5175250" y="3143250"/>
          <p14:tracePt t="35365" x="5251450" y="3143250"/>
          <p14:tracePt t="35382" x="5340350" y="3143250"/>
          <p14:tracePt t="35398" x="5543550" y="3149600"/>
          <p14:tracePt t="35415" x="5740400" y="3168650"/>
          <p14:tracePt t="35431" x="5949950" y="3181350"/>
          <p14:tracePt t="35448" x="6248400" y="3187700"/>
          <p14:tracePt t="35465" x="6419850" y="3187700"/>
          <p14:tracePt t="35481" x="6578600" y="3162300"/>
          <p14:tracePt t="35498" x="6635750" y="3143250"/>
          <p14:tracePt t="35515" x="6648450" y="3130550"/>
          <p14:tracePt t="35532" x="6648450" y="3124200"/>
          <p14:tracePt t="35548" x="6565900" y="3060700"/>
          <p14:tracePt t="35853" x="6616700" y="3035300"/>
          <p14:tracePt t="35860" x="6680200" y="3009900"/>
          <p14:tracePt t="35867" x="6750050" y="2984500"/>
          <p14:tracePt t="35881" x="6902450" y="2946400"/>
          <p14:tracePt t="35898" x="7042150" y="2908300"/>
          <p14:tracePt t="35914" x="7194550" y="2882900"/>
          <p14:tracePt t="35931" x="7378700" y="2870200"/>
          <p14:tracePt t="35948" x="7537450" y="2870200"/>
          <p14:tracePt t="35965" x="7677150" y="2870200"/>
          <p14:tracePt t="35982" x="7734300" y="2870200"/>
          <p14:tracePt t="35998" x="7778750" y="2870200"/>
          <p14:tracePt t="36015" x="7829550" y="2870200"/>
          <p14:tracePt t="36032" x="7861300" y="2863850"/>
          <p14:tracePt t="36048" x="7893050" y="2857500"/>
          <p14:tracePt t="36065" x="7905750" y="2851150"/>
          <p14:tracePt t="36081" x="7918450" y="2844800"/>
          <p14:tracePt t="36098" x="7937500" y="2832100"/>
          <p14:tracePt t="36305" x="7937500" y="2838450"/>
          <p14:tracePt t="36680" x="7931150" y="2838450"/>
          <p14:tracePt t="36750" x="7924800" y="2838450"/>
          <p14:tracePt t="36832" x="7918450" y="2838450"/>
          <p14:tracePt t="36840" x="7912100" y="2838450"/>
          <p14:tracePt t="36848" x="7905750" y="2838450"/>
          <p14:tracePt t="36881" x="7880350" y="2832100"/>
          <p14:tracePt t="36915" x="7874000" y="2832100"/>
          <p14:tracePt t="36948" x="7867650" y="2825750"/>
          <p14:tracePt t="37000" x="7861300" y="2825750"/>
          <p14:tracePt t="37007" x="7854950" y="2825750"/>
          <p14:tracePt t="37015" x="7848600" y="2825750"/>
          <p14:tracePt t="37032" x="7835900" y="2819400"/>
          <p14:tracePt t="37048" x="7804150" y="2813050"/>
          <p14:tracePt t="37065" x="7785100" y="2813050"/>
          <p14:tracePt t="37081" x="7766050" y="2813050"/>
          <p14:tracePt t="37098" x="7747000" y="2806700"/>
          <p14:tracePt t="37115" x="7734300" y="2800350"/>
          <p14:tracePt t="37131" x="7727950" y="2800350"/>
          <p14:tracePt t="37165" x="7721600" y="2800350"/>
          <p14:tracePt t="38154" x="7715250" y="2800350"/>
          <p14:tracePt t="38161" x="7715250" y="2794000"/>
          <p14:tracePt t="38169" x="7708900" y="2787650"/>
          <p14:tracePt t="38182" x="7696200" y="2787650"/>
          <p14:tracePt t="38198" x="7689850" y="2774950"/>
          <p14:tracePt t="38215" x="7683500" y="2768600"/>
          <p14:tracePt t="38265" x="7683500" y="2762250"/>
          <p14:tracePt t="39461" x="7677150" y="2762250"/>
          <p14:tracePt t="39474" x="7670800" y="2762250"/>
          <p14:tracePt t="39481" x="7664450" y="2762250"/>
          <p14:tracePt t="39495" x="7651750" y="2762250"/>
          <p14:tracePt t="39502" x="7645400" y="2762250"/>
          <p14:tracePt t="39515" x="7626350" y="2762250"/>
          <p14:tracePt t="39532" x="7550150" y="2762250"/>
          <p14:tracePt t="39565" x="7334250" y="2768600"/>
          <p14:tracePt t="39599" x="6972300" y="2774950"/>
          <p14:tracePt t="39632" x="6584950" y="2781300"/>
          <p14:tracePt t="39648" x="6299200" y="2781300"/>
          <p14:tracePt t="39665" x="6108700" y="2774950"/>
          <p14:tracePt t="39681" x="5924550" y="2774950"/>
          <p14:tracePt t="39698" x="5607050" y="2774950"/>
          <p14:tracePt t="39715" x="5397500" y="2794000"/>
          <p14:tracePt t="39731" x="5048250" y="2838450"/>
          <p14:tracePt t="39748" x="4876800" y="2876550"/>
          <p14:tracePt t="39765" x="4711700" y="2908300"/>
          <p14:tracePt t="39782" x="4470400" y="2946400"/>
          <p14:tracePt t="39798" x="4330700" y="2952750"/>
          <p14:tracePt t="39815" x="4152900" y="2978150"/>
          <p14:tracePt t="39831" x="4076700" y="2990850"/>
          <p14:tracePt t="39848" x="3981450" y="3009900"/>
          <p14:tracePt t="39865" x="3911600" y="3022600"/>
          <p14:tracePt t="39882" x="3835400" y="3041650"/>
          <p14:tracePt t="39898" x="3746500" y="3067050"/>
          <p14:tracePt t="39915" x="3721100" y="3073400"/>
          <p14:tracePt t="39932" x="3702050" y="3086100"/>
          <p14:tracePt t="39948" x="3676650" y="3098800"/>
          <p14:tracePt t="39965" x="3670300" y="3098800"/>
          <p14:tracePt t="39982" x="3663950" y="3111500"/>
          <p14:tracePt t="39998" x="3657600" y="3117850"/>
          <p14:tracePt t="40015" x="3657600" y="3130550"/>
          <p14:tracePt t="40048" x="3657600" y="3136900"/>
          <p14:tracePt t="40065" x="3657600" y="3149600"/>
          <p14:tracePt t="40082" x="3657600" y="3168650"/>
          <p14:tracePt t="40098" x="3657600" y="3175000"/>
          <p14:tracePt t="40115" x="3651250" y="3194050"/>
          <p14:tracePt t="40132" x="3644900" y="3213100"/>
          <p14:tracePt t="40176" x="3638550" y="3213100"/>
          <p14:tracePt t="40681" x="3632200" y="3213100"/>
          <p14:tracePt t="40688" x="3625850" y="3213100"/>
          <p14:tracePt t="40698" x="3613150" y="3213100"/>
          <p14:tracePt t="40715" x="3575050" y="3213100"/>
          <p14:tracePt t="40732" x="3562350" y="3213100"/>
          <p14:tracePt t="40748" x="3543300" y="3206750"/>
          <p14:tracePt t="40765" x="3517900" y="3206750"/>
          <p14:tracePt t="40798" x="3479800" y="3200400"/>
          <p14:tracePt t="40800" x="3473450" y="3194050"/>
          <p14:tracePt t="40832" x="3441700" y="3194050"/>
          <p14:tracePt t="40865" x="3429000" y="3187700"/>
          <p14:tracePt t="40882" x="3422650" y="3187700"/>
          <p14:tracePt t="41119" x="3416300" y="3187700"/>
          <p14:tracePt t="41390" x="3409950" y="3187700"/>
          <p14:tracePt t="41411" x="3403600" y="3187700"/>
          <p14:tracePt t="41439" x="3390900" y="3187700"/>
          <p14:tracePt t="41446" x="3384550" y="3187700"/>
          <p14:tracePt t="41466" x="3378200" y="3187700"/>
          <p14:tracePt t="41494" x="3371850" y="3187700"/>
          <p14:tracePt t="41738" x="3378200" y="3187700"/>
          <p14:tracePt t="41745" x="3390900" y="3187700"/>
          <p14:tracePt t="41752" x="3403600" y="3187700"/>
          <p14:tracePt t="41765" x="3422650" y="3187700"/>
          <p14:tracePt t="41782" x="3473450" y="3181350"/>
          <p14:tracePt t="41815" x="3581400" y="3136900"/>
          <p14:tracePt t="41849" x="3651250" y="3105150"/>
          <p14:tracePt t="41882" x="3733800" y="3067050"/>
          <p14:tracePt t="41898" x="3778250" y="3041650"/>
          <p14:tracePt t="41915" x="3816350" y="3028950"/>
          <p14:tracePt t="41931" x="3841750" y="3028950"/>
          <p14:tracePt t="41949" x="3841750" y="3022600"/>
          <p14:tracePt t="42050" x="3829050" y="3022600"/>
          <p14:tracePt t="42064" x="3816350" y="3022600"/>
          <p14:tracePt t="42071" x="3797300" y="3022600"/>
          <p14:tracePt t="42082" x="3790950" y="3016250"/>
          <p14:tracePt t="42099" x="3746500" y="3009900"/>
          <p14:tracePt t="42115" x="3721100" y="3003550"/>
          <p14:tracePt t="42132" x="3714750" y="3003550"/>
          <p14:tracePt t="42148" x="3708400" y="3003550"/>
          <p14:tracePt t="42165" x="3708400" y="2997200"/>
          <p14:tracePt t="42182" x="3752850" y="2952750"/>
          <p14:tracePt t="42199" x="3835400" y="2882900"/>
          <p14:tracePt t="42215" x="3962400" y="2787650"/>
          <p14:tracePt t="42232" x="4222750" y="2635250"/>
          <p14:tracePt t="42249" x="4495800" y="2533650"/>
          <p14:tracePt t="42265" x="5041900" y="2413000"/>
          <p14:tracePt t="42282" x="5480050" y="2355850"/>
          <p14:tracePt t="42299" x="5911850" y="2355850"/>
          <p14:tracePt t="42315" x="6559550" y="2406650"/>
          <p14:tracePt t="42332" x="6915150" y="2463800"/>
          <p14:tracePt t="42349" x="7213600" y="2508250"/>
          <p14:tracePt t="42365" x="7353300" y="2533650"/>
          <p14:tracePt t="42382" x="7473950" y="2546350"/>
          <p14:tracePt t="42398" x="7562850" y="2565400"/>
          <p14:tracePt t="42415" x="7600950" y="2578100"/>
          <p14:tracePt t="42433" x="7626350" y="2584450"/>
          <p14:tracePt t="42481" x="7626350" y="2590800"/>
          <p14:tracePt t="42537" x="7626350" y="2597150"/>
          <p14:tracePt t="42571" x="7620000" y="2603500"/>
          <p14:tracePt t="42578" x="7613650" y="2609850"/>
          <p14:tracePt t="42585" x="7607300" y="2616200"/>
          <p14:tracePt t="42599" x="7581900" y="2635250"/>
          <p14:tracePt t="42615" x="7524750" y="2667000"/>
          <p14:tracePt t="42632" x="7442200" y="2724150"/>
          <p14:tracePt t="42648" x="7327900" y="2781300"/>
          <p14:tracePt t="42665" x="7258050" y="2819400"/>
          <p14:tracePt t="42682" x="7092950" y="2832100"/>
          <p14:tracePt t="42699" x="6915150" y="2832100"/>
          <p14:tracePt t="42715" x="6705600" y="2832100"/>
          <p14:tracePt t="42732" x="6381750" y="2819400"/>
          <p14:tracePt t="42749" x="6165850" y="2813050"/>
          <p14:tracePt t="42765" x="5886450" y="2800350"/>
          <p14:tracePt t="42782" x="5695950" y="2794000"/>
          <p14:tracePt t="42799" x="5537200" y="2794000"/>
          <p14:tracePt t="42815" x="5334000" y="2794000"/>
          <p14:tracePt t="42832" x="5245100" y="2800350"/>
          <p14:tracePt t="42848" x="5175250" y="2806700"/>
          <p14:tracePt t="42865" x="5156200" y="2806700"/>
          <p14:tracePt t="42882" x="5149850" y="2813050"/>
          <p14:tracePt t="42898" x="5149850" y="2819400"/>
          <p14:tracePt t="42932" x="5137150" y="2844800"/>
          <p14:tracePt t="42948" x="5137150" y="2870200"/>
          <p14:tracePt t="42965" x="5137150" y="2921000"/>
          <p14:tracePt t="42982" x="5156200" y="2978150"/>
          <p14:tracePt t="42999" x="5168900" y="3016250"/>
          <p14:tracePt t="43015" x="5194300" y="3041650"/>
          <p14:tracePt t="43032" x="5238750" y="3073400"/>
          <p14:tracePt t="43048" x="5270500" y="3086100"/>
          <p14:tracePt t="43065" x="5334000" y="3086100"/>
          <p14:tracePt t="43082" x="5403850" y="3073400"/>
          <p14:tracePt t="43098" x="5505450" y="3054350"/>
          <p14:tracePt t="43115" x="5715000" y="3003550"/>
          <p14:tracePt t="43132" x="5848350" y="2971800"/>
          <p14:tracePt t="43148" x="6045200" y="2914650"/>
          <p14:tracePt t="43165" x="6172200" y="2889250"/>
          <p14:tracePt t="43182" x="6305550" y="2863850"/>
          <p14:tracePt t="43199" x="6445250" y="2844800"/>
          <p14:tracePt t="43215" x="6521450" y="2844800"/>
          <p14:tracePt t="43232" x="6642100" y="2857500"/>
          <p14:tracePt t="43249" x="6724650" y="2863850"/>
          <p14:tracePt t="43265" x="6800850" y="2882900"/>
          <p14:tracePt t="43282" x="6858000" y="2908300"/>
          <p14:tracePt t="43299" x="6883400" y="2921000"/>
          <p14:tracePt t="43315" x="6902450" y="2933700"/>
          <p14:tracePt t="43332" x="6908800" y="2946400"/>
          <p14:tracePt t="43348" x="6908800" y="2959100"/>
          <p14:tracePt t="43411" x="6908800" y="2965450"/>
          <p14:tracePt t="43558" x="6902450" y="2971800"/>
          <p14:tracePt t="43829" x="6902450" y="2978150"/>
          <p14:tracePt t="44031" x="6896100" y="2978150"/>
          <p14:tracePt t="44038" x="6870700" y="2978150"/>
          <p14:tracePt t="44049" x="6845300" y="2978150"/>
          <p14:tracePt t="44065" x="6724650" y="2965450"/>
          <p14:tracePt t="44082" x="6610350" y="2959100"/>
          <p14:tracePt t="44098" x="6426200" y="2940050"/>
          <p14:tracePt t="44115" x="6191250" y="2908300"/>
          <p14:tracePt t="44132" x="6038850" y="2882900"/>
          <p14:tracePt t="44165" x="5695950" y="2832100"/>
          <p14:tracePt t="44199" x="5448300" y="2813050"/>
          <p14:tracePt t="44232" x="5334000" y="2800350"/>
          <p14:tracePt t="44249" x="5314950" y="2800350"/>
          <p14:tracePt t="44265" x="5302250" y="2800350"/>
          <p14:tracePt t="44282" x="5270500" y="2806700"/>
          <p14:tracePt t="44298" x="5257800" y="2825750"/>
          <p14:tracePt t="44315" x="5232400" y="2844800"/>
          <p14:tracePt t="44332" x="5226050" y="2863850"/>
          <p14:tracePt t="44349" x="5226050" y="2882900"/>
          <p14:tracePt t="44365" x="5219700" y="2914650"/>
          <p14:tracePt t="44728" x="5207000" y="2914650"/>
          <p14:tracePt t="44735" x="5187950" y="2921000"/>
          <p14:tracePt t="44741" x="5168900" y="2927350"/>
          <p14:tracePt t="44748" x="5149850" y="2927350"/>
          <p14:tracePt t="44765" x="5118100" y="2940050"/>
          <p14:tracePt t="44783" x="5080000" y="2952750"/>
          <p14:tracePt t="44799" x="5060950" y="2959100"/>
          <p14:tracePt t="44815" x="5048250" y="2965450"/>
          <p14:tracePt t="44832" x="5029200" y="2978150"/>
          <p14:tracePt t="44849" x="5016500" y="2984500"/>
          <p14:tracePt t="44865" x="5016500" y="2990850"/>
          <p14:tracePt t="44882" x="5003800" y="2997200"/>
          <p14:tracePt t="44915" x="4997450" y="3003550"/>
          <p14:tracePt t="46293" x="5003800" y="3003550"/>
          <p14:tracePt t="46301" x="5010150" y="3003550"/>
          <p14:tracePt t="46308" x="5016500" y="3003550"/>
          <p14:tracePt t="46315" x="5022850" y="2997200"/>
          <p14:tracePt t="46332" x="5041900" y="2997200"/>
          <p14:tracePt t="46349" x="5054600" y="2997200"/>
          <p14:tracePt t="46366" x="5086350" y="2997200"/>
          <p14:tracePt t="46399" x="5168900" y="2997200"/>
          <p14:tracePt t="46432" x="5270500" y="3003550"/>
          <p14:tracePt t="46466" x="5340350" y="3009900"/>
          <p14:tracePt t="46482" x="5365750" y="3009900"/>
          <p14:tracePt t="46499" x="5391150" y="3009900"/>
          <p14:tracePt t="46516" x="5410200" y="3009900"/>
          <p14:tracePt t="46532" x="5416550" y="3016250"/>
          <p14:tracePt t="46549" x="5422900" y="3016250"/>
          <p14:tracePt t="46780" x="5410200" y="3016250"/>
          <p14:tracePt t="46787" x="5372100" y="3009900"/>
          <p14:tracePt t="46799" x="5340350" y="3009900"/>
          <p14:tracePt t="46815" x="5226050" y="2997200"/>
          <p14:tracePt t="46832" x="5181600" y="2984500"/>
          <p14:tracePt t="46848" x="5124450" y="2978150"/>
          <p14:tracePt t="46882" x="5060950" y="2965450"/>
          <p14:tracePt t="46916" x="5029200" y="2965450"/>
          <p14:tracePt t="46949" x="5016500" y="2978150"/>
          <p14:tracePt t="47037" x="5022850" y="2978150"/>
          <p14:tracePt t="47044" x="5035550" y="2984500"/>
          <p14:tracePt t="47051" x="5041900" y="2984500"/>
          <p14:tracePt t="47065" x="5080000" y="2984500"/>
          <p14:tracePt t="47082" x="5118100" y="2984500"/>
          <p14:tracePt t="47099" x="5168900" y="2978150"/>
          <p14:tracePt t="47115" x="5245100" y="2965450"/>
          <p14:tracePt t="47132" x="5321300" y="2952750"/>
          <p14:tracePt t="47149" x="5435600" y="2914650"/>
          <p14:tracePt t="47165" x="5530850" y="2870200"/>
          <p14:tracePt t="47182" x="5626100" y="2819400"/>
          <p14:tracePt t="47198" x="5835650" y="2736850"/>
          <p14:tracePt t="47215" x="5949950" y="2686050"/>
          <p14:tracePt t="47232" x="6108700" y="2622550"/>
          <p14:tracePt t="47248" x="6248400" y="2597150"/>
          <p14:tracePt t="47265" x="6400800" y="2597150"/>
          <p14:tracePt t="47282" x="6578600" y="2609850"/>
          <p14:tracePt t="47299" x="6680200" y="2641600"/>
          <p14:tracePt t="47301" x="6731000" y="2660650"/>
          <p14:tracePt t="47315" x="6826250" y="2711450"/>
          <p14:tracePt t="47332" x="6908800" y="2762250"/>
          <p14:tracePt t="47349" x="6997700" y="2851150"/>
          <p14:tracePt t="47365" x="7023100" y="2882900"/>
          <p14:tracePt t="47382" x="7029450" y="2901950"/>
          <p14:tracePt t="47398" x="7035800" y="2914650"/>
          <p14:tracePt t="47415" x="7035800" y="2921000"/>
          <p14:tracePt t="47449" x="7035800" y="2927350"/>
          <p14:tracePt t="49977" x="7042150" y="2927350"/>
          <p14:tracePt t="53597" x="7035800" y="2927350"/>
          <p14:tracePt t="53611" x="7029450" y="2927350"/>
          <p14:tracePt t="53618" x="7016750" y="2927350"/>
          <p14:tracePt t="53632" x="6972300" y="2921000"/>
          <p14:tracePt t="53649" x="6902450" y="2914650"/>
          <p14:tracePt t="53666" x="6807200" y="2914650"/>
          <p14:tracePt t="53682" x="6629400" y="2914650"/>
          <p14:tracePt t="53699" x="6508750" y="2914650"/>
          <p14:tracePt t="53732" x="6235700" y="2940050"/>
          <p14:tracePt t="53766" x="5842000" y="2971800"/>
          <p14:tracePt t="53799" x="5314950" y="3022600"/>
          <p14:tracePt t="53816" x="5111750" y="3054350"/>
          <p14:tracePt t="53833" x="4832350" y="3079750"/>
          <p14:tracePt t="53849" x="4667250" y="3105150"/>
          <p14:tracePt t="53866" x="4533900" y="3117850"/>
          <p14:tracePt t="53882" x="4330700" y="3130550"/>
          <p14:tracePt t="53899" x="4222750" y="3130550"/>
          <p14:tracePt t="53917" x="4076700" y="3130550"/>
          <p14:tracePt t="53932" x="3987800" y="3143250"/>
          <p14:tracePt t="53949" x="3905250" y="3162300"/>
          <p14:tracePt t="53966" x="3778250" y="3200400"/>
          <p14:tracePt t="53982" x="3695700" y="3232150"/>
          <p14:tracePt t="53999" x="3638550" y="3257550"/>
          <p14:tracePt t="54016" x="3568700" y="3295650"/>
          <p14:tracePt t="54032" x="3536950" y="3327400"/>
          <p14:tracePt t="54049" x="3505200" y="3397250"/>
          <p14:tracePt t="54066" x="3473450" y="3473450"/>
          <p14:tracePt t="54481" x="3460750" y="3473450"/>
          <p14:tracePt t="54487" x="3429000" y="3473450"/>
          <p14:tracePt t="54499" x="3384550" y="3473450"/>
          <p14:tracePt t="54516" x="3194050" y="3492500"/>
          <p14:tracePt t="54532" x="3028950" y="3517900"/>
          <p14:tracePt t="54550" x="2800350" y="3594100"/>
          <p14:tracePt t="54566" x="2647950" y="3657600"/>
          <p14:tracePt t="54582" x="2508250" y="3740150"/>
          <p14:tracePt t="54616" x="2305050" y="3930650"/>
          <p14:tracePt t="54649" x="2228850" y="4102100"/>
          <p14:tracePt t="54682" x="2203450" y="4267200"/>
          <p14:tracePt t="54699" x="2203450" y="4324350"/>
          <p14:tracePt t="54716" x="2209800" y="4381500"/>
          <p14:tracePt t="54732" x="2241550" y="4457700"/>
          <p14:tracePt t="54749" x="2273300" y="4508500"/>
          <p14:tracePt t="54765" x="2324100" y="4546600"/>
          <p14:tracePt t="54782" x="2355850" y="4572000"/>
          <p14:tracePt t="54799" x="2387600" y="4584700"/>
          <p14:tracePt t="54816" x="2432050" y="4591050"/>
          <p14:tracePt t="54832" x="2463800" y="4591050"/>
          <p14:tracePt t="54849" x="2520950" y="4546600"/>
          <p14:tracePt t="54866" x="2552700" y="4508500"/>
          <p14:tracePt t="54883" x="2603500" y="4438650"/>
          <p14:tracePt t="54899" x="2616200" y="4394200"/>
          <p14:tracePt t="54916" x="2622550" y="4349750"/>
          <p14:tracePt t="54932" x="2635250" y="4286250"/>
          <p14:tracePt t="54949" x="2635250" y="4260850"/>
          <p14:tracePt t="54966" x="2635250" y="4235450"/>
          <p14:tracePt t="54982" x="2635250" y="4210050"/>
          <p14:tracePt t="54999" x="2628900" y="4197350"/>
          <p14:tracePt t="55016" x="2622550" y="4191000"/>
          <p14:tracePt t="55032" x="2616200" y="4184650"/>
          <p14:tracePt t="55049" x="2609850" y="4178300"/>
          <p14:tracePt t="55066" x="2603500" y="4178300"/>
          <p14:tracePt t="55099" x="2603500" y="4171950"/>
          <p14:tracePt t="55273" x="2597150" y="4171950"/>
          <p14:tracePt t="55357" x="2590800" y="4171950"/>
          <p14:tracePt t="55363" x="2584450" y="4159250"/>
          <p14:tracePt t="55370" x="2571750" y="4159250"/>
          <p14:tracePt t="55382" x="2559050" y="4159250"/>
          <p14:tracePt t="55399" x="2508250" y="4121150"/>
          <p14:tracePt t="55416" x="2463800" y="4089400"/>
          <p14:tracePt t="55432" x="2387600" y="4038600"/>
          <p14:tracePt t="55449" x="2343150" y="4006850"/>
          <p14:tracePt t="55466" x="2298700" y="3968750"/>
          <p14:tracePt t="55482" x="2241550" y="3917950"/>
          <p14:tracePt t="55499" x="2209800" y="3886200"/>
          <p14:tracePt t="55516" x="2178050" y="3860800"/>
          <p14:tracePt t="55532" x="2139950" y="3835400"/>
          <p14:tracePt t="55549" x="2114550" y="3816350"/>
          <p14:tracePt t="55566" x="2095500" y="3797300"/>
          <p14:tracePt t="55582" x="2089150" y="3790950"/>
          <p14:tracePt t="55599" x="2082800" y="3790950"/>
          <p14:tracePt t="55632" x="2082800" y="3784600"/>
          <p14:tracePt t="55676" x="2082800" y="3778250"/>
          <p14:tracePt t="55690" x="2082800" y="3771900"/>
          <p14:tracePt t="55704" x="2089150" y="3759200"/>
          <p14:tracePt t="55711" x="2095500" y="3746500"/>
          <p14:tracePt t="55718" x="2108200" y="3733800"/>
          <p14:tracePt t="55732" x="2139950" y="3689350"/>
          <p14:tracePt t="55749" x="2184400" y="3651250"/>
          <p14:tracePt t="55766" x="2247900" y="3600450"/>
          <p14:tracePt t="55782" x="2273300" y="3587750"/>
          <p14:tracePt t="55799" x="2305050" y="3568700"/>
          <p14:tracePt t="55802" x="2311400" y="3568700"/>
          <p14:tracePt t="55816" x="2330450" y="3556000"/>
          <p14:tracePt t="55832" x="2343150" y="3556000"/>
          <p14:tracePt t="55849" x="2362200" y="3556000"/>
          <p14:tracePt t="55866" x="2374900" y="3556000"/>
          <p14:tracePt t="55882" x="2393950" y="3556000"/>
          <p14:tracePt t="55899" x="2413000" y="3536950"/>
          <p14:tracePt t="55916" x="2438400" y="3524250"/>
          <p14:tracePt t="55933" x="2476500" y="3486150"/>
          <p14:tracePt t="55949" x="2501900" y="3441700"/>
          <p14:tracePt t="55966" x="2540000" y="3397250"/>
          <p14:tracePt t="55982" x="2603500" y="3308350"/>
          <p14:tracePt t="55999" x="2667000" y="3213100"/>
          <p14:tracePt t="56016" x="2755900" y="3041650"/>
          <p14:tracePt t="56032" x="2813050" y="2946400"/>
          <p14:tracePt t="56049" x="2876550" y="2870200"/>
          <p14:tracePt t="56066" x="2959100" y="2762250"/>
          <p14:tracePt t="56082" x="3016250" y="2698750"/>
          <p14:tracePt t="56099" x="3117850" y="2584450"/>
          <p14:tracePt t="56116" x="3187700" y="2476500"/>
          <p14:tracePt t="56132" x="3276600" y="2374900"/>
          <p14:tracePt t="56149" x="3454400" y="2235200"/>
          <p14:tracePt t="56166" x="3594100" y="2114550"/>
          <p14:tracePt t="56182" x="3733800" y="1981200"/>
          <p14:tracePt t="56199" x="3924300" y="1784350"/>
          <p14:tracePt t="56216" x="4057650" y="1651000"/>
          <p14:tracePt t="56232" x="4235450" y="1492250"/>
          <p14:tracePt t="56249" x="4330700" y="1422400"/>
          <p14:tracePt t="56266" x="4438650" y="1320800"/>
          <p14:tracePt t="56282" x="4489450" y="1276350"/>
          <p14:tracePt t="56299" x="4552950" y="1244600"/>
          <p14:tracePt t="56301" x="4578350" y="1238250"/>
          <p14:tracePt t="56316" x="4635500" y="1225550"/>
          <p14:tracePt t="56332" x="4673600" y="1219200"/>
          <p14:tracePt t="56350" x="4724400" y="1219200"/>
          <p14:tracePt t="56366" x="4756150" y="1212850"/>
          <p14:tracePt t="56382" x="4775200" y="1212850"/>
          <p14:tracePt t="56399" x="4794250" y="1212850"/>
          <p14:tracePt t="56668" x="4832350" y="1193800"/>
          <p14:tracePt t="56675" x="4883150" y="1162050"/>
          <p14:tracePt t="56682" x="4927600" y="1117600"/>
          <p14:tracePt t="56699" x="5029200" y="1041400"/>
          <p14:tracePt t="56716" x="5194300" y="895350"/>
          <p14:tracePt t="56732" x="5302250" y="825500"/>
          <p14:tracePt t="56749" x="5359400" y="774700"/>
          <p14:tracePt t="56766" x="5410200" y="711200"/>
          <p14:tracePt t="56783" x="5422900" y="685800"/>
          <p14:tracePt t="56799" x="5435600" y="628650"/>
          <p14:tracePt t="56816" x="5429250" y="590550"/>
          <p14:tracePt t="56832" x="5397500" y="527050"/>
          <p14:tracePt t="56849" x="5289550" y="419100"/>
          <p14:tracePt t="56866" x="5156200" y="368300"/>
          <p14:tracePt t="56883" x="4883150" y="304800"/>
          <p14:tracePt t="56899" x="4673600" y="279400"/>
          <p14:tracePt t="56916" x="4464050" y="273050"/>
          <p14:tracePt t="56932" x="4178300" y="273050"/>
          <p14:tracePt t="56949" x="4006850" y="292100"/>
          <p14:tracePt t="56966" x="3886200" y="317500"/>
          <p14:tracePt t="56982" x="3740150" y="342900"/>
          <p14:tracePt t="56999" x="3670300" y="368300"/>
          <p14:tracePt t="57016" x="3600450" y="406400"/>
          <p14:tracePt t="57032" x="3562350" y="438150"/>
          <p14:tracePt t="57049" x="3536950" y="469900"/>
          <p14:tracePt t="57066" x="3505200" y="539750"/>
          <p14:tracePt t="57082" x="3486150" y="577850"/>
          <p14:tracePt t="57099" x="3486150" y="609600"/>
          <p14:tracePt t="57116" x="3486150" y="641350"/>
          <p14:tracePt t="57133" x="3505200" y="673100"/>
          <p14:tracePt t="57149" x="3530600" y="692150"/>
          <p14:tracePt t="57166" x="3562350" y="704850"/>
          <p14:tracePt t="57182" x="3632200" y="723900"/>
          <p14:tracePt t="57199" x="3670300" y="736600"/>
          <p14:tracePt t="57216" x="3702050" y="742950"/>
          <p14:tracePt t="57232" x="3746500" y="762000"/>
          <p14:tracePt t="57249" x="3771900" y="768350"/>
          <p14:tracePt t="57266" x="3822700" y="806450"/>
          <p14:tracePt t="57282" x="3854450" y="863600"/>
          <p14:tracePt t="57300" x="3879850" y="1047750"/>
          <p14:tracePt t="57316" x="3873500" y="1231900"/>
          <p14:tracePt t="57332" x="3816350" y="1492250"/>
          <p14:tracePt t="57349" x="3663950" y="2038350"/>
          <p14:tracePt t="57366" x="3511550" y="2457450"/>
          <p14:tracePt t="57383" x="3232150" y="3143250"/>
          <p14:tracePt t="57399" x="3041650" y="3536950"/>
          <p14:tracePt t="57416" x="2882900" y="3898900"/>
          <p14:tracePt t="57432" x="2755900" y="4203700"/>
          <p14:tracePt t="57449" x="2679700" y="4337050"/>
          <p14:tracePt t="57466" x="2628900" y="4425950"/>
          <p14:tracePt t="57482" x="2578100" y="4495800"/>
          <p14:tracePt t="57499" x="2559050" y="4514850"/>
          <p14:tracePt t="57516" x="2527300" y="4527550"/>
          <p14:tracePt t="57532" x="2501900" y="4533900"/>
          <p14:tracePt t="57549" x="2463800" y="4533900"/>
          <p14:tracePt t="57566" x="2387600" y="4527550"/>
          <p14:tracePt t="57582" x="2343150" y="4508500"/>
          <p14:tracePt t="57599" x="2247900" y="4445000"/>
          <p14:tracePt t="57616" x="2171700" y="4400550"/>
          <p14:tracePt t="57632" x="2095500" y="4356100"/>
          <p14:tracePt t="57649" x="1974850" y="4292600"/>
          <p14:tracePt t="57666" x="1911350" y="4254500"/>
          <p14:tracePt t="57682" x="1841500" y="4229100"/>
          <p14:tracePt t="57699" x="1765300" y="4184650"/>
          <p14:tracePt t="57716" x="1720850" y="4165600"/>
          <p14:tracePt t="57732" x="1644650" y="4133850"/>
          <p14:tracePt t="57749" x="1606550" y="4108450"/>
          <p14:tracePt t="57766" x="1555750" y="4076700"/>
          <p14:tracePt t="57782" x="1517650" y="4057650"/>
          <p14:tracePt t="57799" x="1498600" y="4044950"/>
          <p14:tracePt t="57801" x="1485900" y="4032250"/>
          <p14:tracePt t="57816" x="1466850" y="4013200"/>
          <p14:tracePt t="57832" x="1441450" y="4000500"/>
          <p14:tracePt t="57849" x="1428750" y="3981450"/>
          <p14:tracePt t="57866" x="1416050" y="3962400"/>
          <p14:tracePt t="57882" x="1409700" y="3949700"/>
          <p14:tracePt t="57899" x="1397000" y="3937000"/>
          <p14:tracePt t="57916" x="1397000" y="3930650"/>
          <p14:tracePt t="57932" x="1397000" y="3911600"/>
          <p14:tracePt t="57949" x="1390650" y="3892550"/>
          <p14:tracePt t="57966" x="1390650" y="3879850"/>
          <p14:tracePt t="57983" x="1377950" y="3841750"/>
          <p14:tracePt t="57999" x="1377950" y="3829050"/>
          <p14:tracePt t="58016" x="1377950" y="3816350"/>
          <p14:tracePt t="58086" x="1377950" y="3810000"/>
          <p14:tracePt t="58489" x="1390650" y="3810000"/>
          <p14:tracePt t="58509" x="1397000" y="3810000"/>
          <p14:tracePt t="58529" x="1403350" y="3810000"/>
          <p14:tracePt t="58579" x="1409700" y="3810000"/>
          <p14:tracePt t="58641" x="1409700" y="3803650"/>
          <p14:tracePt t="58661" x="1416050" y="3803650"/>
          <p14:tracePt t="58668" x="1422400" y="3803650"/>
          <p14:tracePt t="58683" x="1435100" y="3803650"/>
          <p14:tracePt t="58716" x="1479550" y="3803650"/>
          <p14:tracePt t="58733" x="1536700" y="3797300"/>
          <p14:tracePt t="58749" x="1587500" y="3790950"/>
          <p14:tracePt t="58766" x="1676400" y="3790950"/>
          <p14:tracePt t="58783" x="1733550" y="3790950"/>
          <p14:tracePt t="58800" x="1771650" y="3790950"/>
          <p14:tracePt t="58816" x="1835150" y="3790950"/>
          <p14:tracePt t="58832" x="1879600" y="3790950"/>
          <p14:tracePt t="58849" x="1936750" y="3790950"/>
          <p14:tracePt t="58866" x="1974850" y="3790950"/>
          <p14:tracePt t="58883" x="2019300" y="3790950"/>
          <p14:tracePt t="58899" x="2076450" y="3790950"/>
          <p14:tracePt t="58916" x="2114550" y="3778250"/>
          <p14:tracePt t="58933" x="2152650" y="3778250"/>
          <p14:tracePt t="58949" x="2178050" y="3771900"/>
          <p14:tracePt t="58966" x="2197100" y="3765550"/>
          <p14:tracePt t="58983" x="2235200" y="3759200"/>
          <p14:tracePt t="59000" x="2260600" y="3752850"/>
          <p14:tracePt t="59016" x="2305050" y="3746500"/>
          <p14:tracePt t="59033" x="2349500" y="3740150"/>
          <p14:tracePt t="59049" x="2381250" y="3733800"/>
          <p14:tracePt t="59066" x="2438400" y="3727450"/>
          <p14:tracePt t="59082" x="2482850" y="3721100"/>
          <p14:tracePt t="59100" x="2527300" y="3714750"/>
          <p14:tracePt t="59116" x="2559050" y="3708400"/>
          <p14:tracePt t="59133" x="2603500" y="3708400"/>
          <p14:tracePt t="59149" x="2673350" y="3702050"/>
          <p14:tracePt t="59166" x="2736850" y="3702050"/>
          <p14:tracePt t="59183" x="2825750" y="3702050"/>
          <p14:tracePt t="59199" x="2901950" y="3702050"/>
          <p14:tracePt t="59216" x="2959100" y="3702050"/>
          <p14:tracePt t="59233" x="3028950" y="3702050"/>
          <p14:tracePt t="59250" x="3067050" y="3702050"/>
          <p14:tracePt t="59267" x="3117850" y="3714750"/>
          <p14:tracePt t="59282" x="3143250" y="3727450"/>
          <p14:tracePt t="59300" x="3162300" y="3727450"/>
          <p14:tracePt t="59302" x="3175000" y="3733800"/>
          <p14:tracePt t="59316" x="3200400" y="3733800"/>
          <p14:tracePt t="59333" x="3225800" y="3740150"/>
          <p14:tracePt t="59350" x="3263900" y="3752850"/>
          <p14:tracePt t="59366" x="3276600" y="3759200"/>
          <p14:tracePt t="59383" x="3289300" y="3759200"/>
          <p14:tracePt t="59399" x="3295650" y="3765550"/>
          <p14:tracePt t="59434" x="3302000" y="3765550"/>
          <p14:tracePt t="59449" x="3308350" y="3765550"/>
          <p14:tracePt t="59466" x="3327400" y="3765550"/>
          <p14:tracePt t="59483" x="3371850" y="3771900"/>
          <p14:tracePt t="59500" x="3409950" y="3778250"/>
          <p14:tracePt t="59516" x="3473450" y="3790950"/>
          <p14:tracePt t="59533" x="3511550" y="3790950"/>
          <p14:tracePt t="59549" x="3562350" y="3797300"/>
          <p14:tracePt t="59566" x="3651250" y="3803650"/>
          <p14:tracePt t="59583" x="3714750" y="3803650"/>
          <p14:tracePt t="59600" x="3797300" y="3816350"/>
          <p14:tracePt t="59616" x="3854450" y="3822700"/>
          <p14:tracePt t="59633" x="3937000" y="3835400"/>
          <p14:tracePt t="59649" x="4076700" y="3854450"/>
          <p14:tracePt t="59666" x="4178300" y="3867150"/>
          <p14:tracePt t="59683" x="4267200" y="3879850"/>
          <p14:tracePt t="59699" x="4400550" y="3898900"/>
          <p14:tracePt t="59716" x="4483100" y="3905250"/>
          <p14:tracePt t="59733" x="4610100" y="3917950"/>
          <p14:tracePt t="59750" x="4667250" y="3924300"/>
          <p14:tracePt t="59767" x="4718050" y="3930650"/>
          <p14:tracePt t="59783" x="4737100" y="3937000"/>
          <p14:tracePt t="59800" x="4756150" y="3937000"/>
          <p14:tracePt t="59802" x="4768850" y="3937000"/>
          <p14:tracePt t="59816" x="4787900" y="3937000"/>
          <p14:tracePt t="59833" x="4806950" y="3937000"/>
          <p14:tracePt t="59850" x="4819650" y="3937000"/>
          <p14:tracePt t="60010" x="4813300" y="3943350"/>
          <p14:tracePt t="60031" x="4800600" y="3943350"/>
          <p14:tracePt t="60038" x="4787900" y="3949700"/>
          <p14:tracePt t="60050" x="4762500" y="3956050"/>
          <p14:tracePt t="60066" x="4597400" y="3994150"/>
          <p14:tracePt t="60083" x="4432300" y="4032250"/>
          <p14:tracePt t="60100" x="4292600" y="4064000"/>
          <p14:tracePt t="60116" x="4108450" y="4114800"/>
          <p14:tracePt t="60132" x="4006850" y="4146550"/>
          <p14:tracePt t="60149" x="3867150" y="4184650"/>
          <p14:tracePt t="60166" x="3797300" y="4203700"/>
          <p14:tracePt t="60183" x="3689350" y="4216400"/>
          <p14:tracePt t="60199" x="3600450" y="4229100"/>
          <p14:tracePt t="60216" x="3486150" y="4248150"/>
          <p14:tracePt t="60233" x="3314700" y="4273550"/>
          <p14:tracePt t="60250" x="3194050" y="4273550"/>
          <p14:tracePt t="60266" x="3067050" y="4279900"/>
          <p14:tracePt t="60283" x="2876550" y="4292600"/>
          <p14:tracePt t="60300" x="2755900" y="4305300"/>
          <p14:tracePt t="60302" x="2705100" y="4305300"/>
          <p14:tracePt t="60316" x="2616200" y="4305300"/>
          <p14:tracePt t="60333" x="2527300" y="4298950"/>
          <p14:tracePt t="60349" x="2432050" y="4298950"/>
          <p14:tracePt t="60366" x="2298700" y="4311650"/>
          <p14:tracePt t="60383" x="2216150" y="4311650"/>
          <p14:tracePt t="60399" x="2114550" y="4311650"/>
          <p14:tracePt t="60416" x="2038350" y="4311650"/>
          <p14:tracePt t="60433" x="1955800" y="4311650"/>
          <p14:tracePt t="60865" x="1981200" y="4305300"/>
          <p14:tracePt t="60872" x="2025650" y="4292600"/>
          <p14:tracePt t="60883" x="2089150" y="4286250"/>
          <p14:tracePt t="60899" x="2324100" y="4254500"/>
          <p14:tracePt t="60933" x="2774950" y="4203700"/>
          <p14:tracePt t="60966" x="3187700" y="4184650"/>
          <p14:tracePt t="60999" x="3714750" y="4203700"/>
          <p14:tracePt t="61016" x="3886200" y="4222750"/>
          <p14:tracePt t="61033" x="4140200" y="4235450"/>
          <p14:tracePt t="61050" x="4267200" y="4235450"/>
          <p14:tracePt t="61066" x="4438650" y="4248150"/>
          <p14:tracePt t="61083" x="4572000" y="4248150"/>
          <p14:tracePt t="61099" x="4673600" y="4260850"/>
          <p14:tracePt t="61116" x="4794250" y="4279900"/>
          <p14:tracePt t="61133" x="4845050" y="4292600"/>
          <p14:tracePt t="61149" x="4883150" y="4292600"/>
          <p14:tracePt t="61166" x="4921250" y="4298950"/>
          <p14:tracePt t="61183" x="4927600" y="4305300"/>
          <p14:tracePt t="61199" x="4933950" y="4305300"/>
          <p14:tracePt t="61261" x="4940300" y="4305300"/>
          <p14:tracePt t="61310" x="4946650" y="4305300"/>
          <p14:tracePt t="61324" x="4953000" y="4305300"/>
          <p14:tracePt t="61331" x="4965700" y="4305300"/>
          <p14:tracePt t="61337" x="4984750" y="4305300"/>
          <p14:tracePt t="61350" x="5003800" y="4305300"/>
          <p14:tracePt t="61366" x="5092700" y="4305300"/>
          <p14:tracePt t="61383" x="5162550" y="4305300"/>
          <p14:tracePt t="61400" x="5257800" y="4311650"/>
          <p14:tracePt t="61416" x="5340350" y="4337050"/>
          <p14:tracePt t="61433" x="5441950" y="4349750"/>
          <p14:tracePt t="61449" x="5575300" y="4381500"/>
          <p14:tracePt t="61466" x="5651500" y="4394200"/>
          <p14:tracePt t="61483" x="5746750" y="4425950"/>
          <p14:tracePt t="61499" x="5803900" y="4438650"/>
          <p14:tracePt t="61516" x="5854700" y="4451350"/>
          <p14:tracePt t="61533" x="5911850" y="4457700"/>
          <p14:tracePt t="61550" x="5937250" y="4464050"/>
          <p14:tracePt t="61566" x="5969000" y="4464050"/>
          <p14:tracePt t="61583" x="5981700" y="4464050"/>
          <p14:tracePt t="61599" x="5994400" y="4464050"/>
          <p14:tracePt t="61616" x="6000750" y="4464050"/>
          <p14:tracePt t="61671" x="6013450" y="4457700"/>
          <p14:tracePt t="61678" x="6019800" y="4457700"/>
          <p14:tracePt t="61685" x="6026150" y="4457700"/>
          <p14:tracePt t="61700" x="6045200" y="4445000"/>
          <p14:tracePt t="61716" x="6070600" y="4445000"/>
          <p14:tracePt t="61733" x="6083300" y="4438650"/>
          <p14:tracePt t="61749" x="6102350" y="4432300"/>
          <p14:tracePt t="61766" x="6121400" y="4425950"/>
          <p14:tracePt t="61782" x="6178550" y="4413250"/>
          <p14:tracePt t="61800" x="6216650" y="4400550"/>
          <p14:tracePt t="61802" x="6242050" y="4394200"/>
          <p14:tracePt t="61817" x="6292850" y="4394200"/>
          <p14:tracePt t="61833" x="6324600" y="4381500"/>
          <p14:tracePt t="61849" x="6350000" y="4362450"/>
          <p14:tracePt t="61866" x="6350000" y="4349750"/>
          <p14:tracePt t="62244" x="6394450" y="4349750"/>
          <p14:tracePt t="62251" x="6464300" y="4337050"/>
          <p14:tracePt t="62259" x="6534150" y="4337050"/>
          <p14:tracePt t="62266" x="6610350" y="4337050"/>
          <p14:tracePt t="62283" x="6788150" y="4330700"/>
          <p14:tracePt t="62300" x="7054850" y="4330700"/>
          <p14:tracePt t="62316" x="7188200" y="4330700"/>
          <p14:tracePt t="62333" x="7296150" y="4330700"/>
          <p14:tracePt t="62349" x="7448550" y="4330700"/>
          <p14:tracePt t="62366" x="7556500" y="4330700"/>
          <p14:tracePt t="62384" x="7696200" y="4330700"/>
          <p14:tracePt t="62400" x="7766050" y="4337050"/>
          <p14:tracePt t="62416" x="7823200" y="4343400"/>
          <p14:tracePt t="62433" x="7886700" y="4362450"/>
          <p14:tracePt t="62450" x="7924800" y="4375150"/>
          <p14:tracePt t="62466" x="7956550" y="4375150"/>
          <p14:tracePt t="62483" x="8001000" y="4381500"/>
          <p14:tracePt t="62500" x="8026400" y="4387850"/>
          <p14:tracePt t="62516" x="8051800" y="4394200"/>
          <p14:tracePt t="62533" x="8058150" y="4400550"/>
          <p14:tracePt t="62549" x="8070850" y="4406900"/>
          <p14:tracePt t="62566" x="8077200" y="4413250"/>
          <p14:tracePt t="62583" x="8083550" y="4419600"/>
          <p14:tracePt t="62599" x="8083550" y="4425950"/>
          <p14:tracePt t="62616" x="8083550" y="4432300"/>
          <p14:tracePt t="62682" x="8083550" y="4438650"/>
          <p14:tracePt t="62759" x="8077200" y="4438650"/>
          <p14:tracePt t="62781" x="8070850" y="4438650"/>
          <p14:tracePt t="62787" x="8058150" y="4438650"/>
          <p14:tracePt t="62800" x="8020050" y="4438650"/>
          <p14:tracePt t="62816" x="7937500" y="4438650"/>
          <p14:tracePt t="62833" x="7816850" y="4438650"/>
          <p14:tracePt t="62849" x="7524750" y="4438650"/>
          <p14:tracePt t="62866" x="7334250" y="4432300"/>
          <p14:tracePt t="62883" x="7054850" y="4432300"/>
          <p14:tracePt t="62900" x="6438900" y="4451350"/>
          <p14:tracePt t="62916" x="5969000" y="4489450"/>
          <p14:tracePt t="62933" x="5238750" y="4552950"/>
          <p14:tracePt t="62950" x="4730750" y="4578350"/>
          <p14:tracePt t="62966" x="4324350" y="4622800"/>
          <p14:tracePt t="62983" x="3937000" y="4654550"/>
          <p14:tracePt t="63000" x="3689350" y="4673600"/>
          <p14:tracePt t="63016" x="3403600" y="4699000"/>
          <p14:tracePt t="63033" x="3219450" y="4718050"/>
          <p14:tracePt t="63049" x="3048000" y="4724400"/>
          <p14:tracePt t="63066" x="2825750" y="4743450"/>
          <p14:tracePt t="63083" x="2698750" y="4749800"/>
          <p14:tracePt t="63099" x="2546350" y="4762500"/>
          <p14:tracePt t="63116" x="2444750" y="4768850"/>
          <p14:tracePt t="63133" x="2381250" y="4787900"/>
          <p14:tracePt t="63150" x="2273300" y="4806950"/>
          <p14:tracePt t="63166" x="2235200" y="4813300"/>
          <p14:tracePt t="63183" x="2165350" y="4826000"/>
          <p14:tracePt t="63200" x="2133600" y="4832350"/>
          <p14:tracePt t="63216" x="2108200" y="4832350"/>
          <p14:tracePt t="63233" x="2076450" y="4838700"/>
          <p14:tracePt t="63250" x="2051050" y="4838700"/>
          <p14:tracePt t="63266" x="2025650" y="4838700"/>
          <p14:tracePt t="63283" x="2000250" y="4838700"/>
          <p14:tracePt t="63300" x="1987550" y="4838700"/>
          <p14:tracePt t="63302" x="1974850" y="4838700"/>
          <p14:tracePt t="63316" x="1968500" y="4838700"/>
          <p14:tracePt t="63333" x="1962150" y="4832350"/>
          <p14:tracePt t="63350" x="1949450" y="4826000"/>
          <p14:tracePt t="63490" x="1955800" y="4819650"/>
          <p14:tracePt t="63566" x="1962150" y="4819650"/>
          <p14:tracePt t="63573" x="1968500" y="4819650"/>
          <p14:tracePt t="63594" x="1981200" y="4813300"/>
          <p14:tracePt t="63601" x="1987550" y="4813300"/>
          <p14:tracePt t="63616" x="2012950" y="4806950"/>
          <p14:tracePt t="63633" x="2051050" y="4800600"/>
          <p14:tracePt t="63649" x="2120900" y="4794250"/>
          <p14:tracePt t="63666" x="2178050" y="4787900"/>
          <p14:tracePt t="63683" x="2279650" y="4781550"/>
          <p14:tracePt t="63699" x="2374900" y="4775200"/>
          <p14:tracePt t="63716" x="2482850" y="4768850"/>
          <p14:tracePt t="63733" x="2647950" y="4749800"/>
          <p14:tracePt t="63750" x="2749550" y="4749800"/>
          <p14:tracePt t="63767" x="2901950" y="4743450"/>
          <p14:tracePt t="63783" x="3028950" y="4743450"/>
          <p14:tracePt t="63800" x="3149600" y="4737100"/>
          <p14:tracePt t="63802" x="3200400" y="4737100"/>
          <p14:tracePt t="63816" x="3308350" y="4730750"/>
          <p14:tracePt t="63833" x="3416300" y="4730750"/>
          <p14:tracePt t="63849" x="3575050" y="4730750"/>
          <p14:tracePt t="63866" x="3663950" y="4730750"/>
          <p14:tracePt t="63883" x="3721100" y="4730750"/>
          <p14:tracePt t="63900" x="3784600" y="4743450"/>
          <p14:tracePt t="63916" x="3822700" y="4743450"/>
          <p14:tracePt t="63934" x="3867150" y="4743450"/>
          <p14:tracePt t="63950" x="3886200" y="4749800"/>
          <p14:tracePt t="63966" x="3892550" y="4749800"/>
          <p14:tracePt t="63983" x="3898900" y="4749800"/>
          <p14:tracePt t="64024" x="3905250" y="4749800"/>
          <p14:tracePt t="65109" x="3911600" y="4749800"/>
          <p14:tracePt t="65116" x="3924300" y="4749800"/>
          <p14:tracePt t="65122" x="3937000" y="4749800"/>
          <p14:tracePt t="65133" x="3956050" y="4749800"/>
          <p14:tracePt t="65150" x="3981450" y="4749800"/>
          <p14:tracePt t="65167" x="4025900" y="4749800"/>
          <p14:tracePt t="65183" x="4051300" y="4756150"/>
          <p14:tracePt t="65217" x="4095750" y="4762500"/>
          <p14:tracePt t="65250" x="4133850" y="4762500"/>
          <p14:tracePt t="65283" x="4159250" y="4762500"/>
          <p14:tracePt t="65300" x="4171950" y="4762500"/>
          <p14:tracePt t="65317" x="4191000" y="4762500"/>
          <p14:tracePt t="65345" x="4197350" y="4762500"/>
          <p14:tracePt t="65380" x="4203700" y="4762500"/>
          <p14:tracePt t="65609" x="4197350" y="4762500"/>
          <p14:tracePt t="65671" x="4191000" y="4768850"/>
          <p14:tracePt t="65678" x="4184650" y="4768850"/>
          <p14:tracePt t="65692" x="4171950" y="4775200"/>
          <p14:tracePt t="65699" x="4159250" y="4775200"/>
          <p14:tracePt t="65733" x="4095750" y="4787900"/>
          <p14:tracePt t="65767" x="4019550" y="4787900"/>
          <p14:tracePt t="65799" x="3892550" y="4775200"/>
          <p14:tracePt t="65816" x="3816350" y="4749800"/>
          <p14:tracePt t="65833" x="3771900" y="4730750"/>
          <p14:tracePt t="65850" x="3733800" y="4711700"/>
          <p14:tracePt t="65866" x="3689350" y="4686300"/>
          <p14:tracePt t="65883" x="3657600" y="4667250"/>
          <p14:tracePt t="65899" x="3625850" y="4635500"/>
          <p14:tracePt t="65916" x="3606800" y="4610100"/>
          <p14:tracePt t="65933" x="3594100" y="4584700"/>
          <p14:tracePt t="65950" x="3581400" y="4546600"/>
          <p14:tracePt t="65967" x="3581400" y="4514850"/>
          <p14:tracePt t="65984" x="3587750" y="4464050"/>
          <p14:tracePt t="66000" x="3600450" y="4406900"/>
          <p14:tracePt t="66017" x="3625850" y="4343400"/>
          <p14:tracePt t="66033" x="3663950" y="4279900"/>
          <p14:tracePt t="66050" x="3689350" y="4248150"/>
          <p14:tracePt t="66066" x="3708400" y="4222750"/>
          <p14:tracePt t="66083" x="3746500" y="4191000"/>
          <p14:tracePt t="66100" x="3765550" y="4184650"/>
          <p14:tracePt t="66116" x="3803650" y="4171950"/>
          <p14:tracePt t="66133" x="3829050" y="4171950"/>
          <p14:tracePt t="66150" x="3848100" y="4171950"/>
          <p14:tracePt t="66167" x="3867150" y="4171950"/>
          <p14:tracePt t="66183" x="3879850" y="4178300"/>
          <p14:tracePt t="66200" x="3886200" y="4184650"/>
          <p14:tracePt t="66217" x="3905250" y="4184650"/>
          <p14:tracePt t="66233" x="3905250" y="4191000"/>
          <p14:tracePt t="66771" x="3898900" y="4191000"/>
          <p14:tracePt t="66778" x="3892550" y="4191000"/>
          <p14:tracePt t="66784" x="3886200" y="4191000"/>
          <p14:tracePt t="66800" x="3854450" y="4184650"/>
          <p14:tracePt t="66816" x="3822700" y="4178300"/>
          <p14:tracePt t="66819" x="3797300" y="4171950"/>
          <p14:tracePt t="66833" x="3771900" y="4159250"/>
          <p14:tracePt t="66850" x="3727450" y="4146550"/>
          <p14:tracePt t="66867" x="3676650" y="4133850"/>
          <p14:tracePt t="66900" x="3619500" y="4127500"/>
          <p14:tracePt t="66933" x="3587750" y="4127500"/>
          <p14:tracePt t="66966" x="3581400" y="4121150"/>
          <p14:tracePt t="67069" x="3587750" y="4108450"/>
          <p14:tracePt t="67076" x="3587750" y="4102100"/>
          <p14:tracePt t="67084" x="3600450" y="4095750"/>
          <p14:tracePt t="67100" x="3632200" y="4070350"/>
          <p14:tracePt t="67116" x="3663950" y="4044950"/>
          <p14:tracePt t="67133" x="3740150" y="4013200"/>
          <p14:tracePt t="67150" x="3797300" y="4013200"/>
          <p14:tracePt t="67167" x="3879850" y="4013200"/>
          <p14:tracePt t="67183" x="3937000" y="4038600"/>
          <p14:tracePt t="67200" x="3975100" y="4057650"/>
          <p14:tracePt t="67216" x="4025900" y="4095750"/>
          <p14:tracePt t="67233" x="4051300" y="4108450"/>
          <p14:tracePt t="67250" x="4057650" y="4121150"/>
          <p14:tracePt t="67267" x="4057650" y="4133850"/>
          <p14:tracePt t="67306" x="4057650" y="4140200"/>
          <p14:tracePt t="67327" x="4057650" y="4146550"/>
          <p14:tracePt t="67348" x="4051300" y="4146550"/>
          <p14:tracePt t="67360" x="4044950" y="4146550"/>
          <p14:tracePt t="67368" x="4038600" y="4146550"/>
          <p14:tracePt t="67383" x="4013200" y="4146550"/>
          <p14:tracePt t="67399" x="3968750" y="4140200"/>
          <p14:tracePt t="67416" x="3892550" y="4114800"/>
          <p14:tracePt t="67433" x="3841750" y="4095750"/>
          <p14:tracePt t="67450" x="3797300" y="4070350"/>
          <p14:tracePt t="67466" x="3721100" y="4032250"/>
          <p14:tracePt t="67483" x="3638550" y="4000500"/>
          <p14:tracePt t="67500" x="3511550" y="3962400"/>
          <p14:tracePt t="67516" x="3422650" y="3930650"/>
          <p14:tracePt t="67533" x="3346450" y="3917950"/>
          <p14:tracePt t="67550" x="3251200" y="3905250"/>
          <p14:tracePt t="67566" x="3200400" y="3898900"/>
          <p14:tracePt t="67583" x="3136900" y="3898900"/>
          <p14:tracePt t="67600" x="3105150" y="3898900"/>
          <p14:tracePt t="67616" x="3073400" y="3911600"/>
          <p14:tracePt t="67633" x="3041650" y="3924300"/>
          <p14:tracePt t="67650" x="3028950" y="3949700"/>
          <p14:tracePt t="67666" x="3003550" y="3994150"/>
          <p14:tracePt t="67683" x="2997200" y="4032250"/>
          <p14:tracePt t="67700" x="2997200" y="4076700"/>
          <p14:tracePt t="67716" x="3016250" y="4146550"/>
          <p14:tracePt t="67733" x="3048000" y="4184650"/>
          <p14:tracePt t="67750" x="3130550" y="4254500"/>
          <p14:tracePt t="67766" x="3194050" y="4286250"/>
          <p14:tracePt t="67783" x="3257550" y="4305300"/>
          <p14:tracePt t="67800" x="3340100" y="4324350"/>
          <p14:tracePt t="67816" x="3397250" y="4324350"/>
          <p14:tracePt t="67833" x="3498850" y="4298950"/>
          <p14:tracePt t="67850" x="3568700" y="4273550"/>
          <p14:tracePt t="67866" x="3632200" y="4254500"/>
          <p14:tracePt t="67883" x="3676650" y="4216400"/>
          <p14:tracePt t="67900" x="3695700" y="4197350"/>
          <p14:tracePt t="67916" x="3714750" y="4165600"/>
          <p14:tracePt t="67933" x="3721100" y="4140200"/>
          <p14:tracePt t="67950" x="3727450" y="4127500"/>
          <p14:tracePt t="67966" x="3721100" y="4089400"/>
          <p14:tracePt t="67983" x="3702050" y="4057650"/>
          <p14:tracePt t="68000" x="3670300" y="4006850"/>
          <p14:tracePt t="68016" x="3638550" y="3981450"/>
          <p14:tracePt t="68033" x="3594100" y="3962400"/>
          <p14:tracePt t="68050" x="3524250" y="3943350"/>
          <p14:tracePt t="68066" x="3479800" y="3937000"/>
          <p14:tracePt t="68083" x="3409950" y="3937000"/>
          <p14:tracePt t="68100" x="3378200" y="3937000"/>
          <p14:tracePt t="68116" x="3333750" y="3937000"/>
          <p14:tracePt t="68133" x="3295650" y="3937000"/>
          <p14:tracePt t="68150" x="3282950" y="3937000"/>
          <p14:tracePt t="68166" x="3270250" y="3937000"/>
          <p14:tracePt t="68222" x="3282950" y="3937000"/>
          <p14:tracePt t="68229" x="3282950" y="3930650"/>
          <p14:tracePt t="68236" x="3295650" y="3930650"/>
          <p14:tracePt t="68250" x="3327400" y="3917950"/>
          <p14:tracePt t="68266" x="3384550" y="3892550"/>
          <p14:tracePt t="68283" x="3473450" y="3879850"/>
          <p14:tracePt t="68300" x="3600450" y="3841750"/>
          <p14:tracePt t="68316" x="3676650" y="3835400"/>
          <p14:tracePt t="68333" x="3727450" y="3829050"/>
          <p14:tracePt t="68350" x="3740150" y="3829050"/>
          <p14:tracePt t="68366" x="3752850" y="3829050"/>
          <p14:tracePt t="68452" x="3740150" y="3835400"/>
          <p14:tracePt t="68459" x="3714750" y="3835400"/>
          <p14:tracePt t="68466" x="3695700" y="3841750"/>
          <p14:tracePt t="68483" x="3619500" y="3841750"/>
          <p14:tracePt t="68500" x="3517900" y="3848100"/>
          <p14:tracePt t="68516" x="3409950" y="3867150"/>
          <p14:tracePt t="68533" x="3340100" y="3873500"/>
          <p14:tracePt t="68550" x="3282950" y="3879850"/>
          <p14:tracePt t="68566" x="3263900" y="3879850"/>
          <p14:tracePt t="68583" x="3251200" y="3886200"/>
          <p14:tracePt t="68600" x="3244850" y="3886200"/>
          <p14:tracePt t="68646" x="3251200" y="3886200"/>
          <p14:tracePt t="68653" x="3257550" y="3886200"/>
          <p14:tracePt t="68660" x="3270250" y="3879850"/>
          <p14:tracePt t="68668" x="3282950" y="3879850"/>
          <p14:tracePt t="68683" x="3321050" y="3867150"/>
          <p14:tracePt t="68700" x="3365500" y="3854450"/>
          <p14:tracePt t="68716" x="3460750" y="3848100"/>
          <p14:tracePt t="68733" x="3543300" y="3841750"/>
          <p14:tracePt t="68750" x="3619500" y="3841750"/>
          <p14:tracePt t="68766" x="3708400" y="3848100"/>
          <p14:tracePt t="68783" x="3759200" y="3860800"/>
          <p14:tracePt t="68800" x="3829050" y="3879850"/>
          <p14:tracePt t="68816" x="3860800" y="3892550"/>
          <p14:tracePt t="68833" x="3892550" y="3898900"/>
          <p14:tracePt t="68850" x="3911600" y="3911600"/>
          <p14:tracePt t="68866" x="3917950" y="3917950"/>
          <p14:tracePt t="68904" x="3917950" y="3924300"/>
          <p14:tracePt t="68938" x="3917950" y="3930650"/>
          <p14:tracePt t="68945" x="3898900" y="3937000"/>
          <p14:tracePt t="68952" x="3892550" y="3937000"/>
          <p14:tracePt t="68966" x="3822700" y="3943350"/>
          <p14:tracePt t="68983" x="3714750" y="3956050"/>
          <p14:tracePt t="69000" x="3575050" y="3962400"/>
          <p14:tracePt t="69016" x="3365500" y="3987800"/>
          <p14:tracePt t="69033" x="3232150" y="4006850"/>
          <p14:tracePt t="69050" x="3067050" y="4044950"/>
          <p14:tracePt t="69066" x="2984500" y="4064000"/>
          <p14:tracePt t="69083" x="2933700" y="4083050"/>
          <p14:tracePt t="69100" x="2876550" y="4114800"/>
          <p14:tracePt t="69116" x="2851150" y="4152900"/>
          <p14:tracePt t="69133" x="2825750" y="4197350"/>
          <p14:tracePt t="69150" x="2806700" y="4248150"/>
          <p14:tracePt t="69166" x="2800350" y="4292600"/>
          <p14:tracePt t="69183" x="2787650" y="4356100"/>
          <p14:tracePt t="69200" x="2774950" y="4387850"/>
          <p14:tracePt t="69216" x="2762250" y="4432300"/>
          <p14:tracePt t="69233" x="2755900" y="4445000"/>
          <p14:tracePt t="69250" x="2755900" y="4451350"/>
          <p14:tracePt t="69266" x="2736850" y="4451350"/>
          <p14:tracePt t="69283" x="2698750" y="4451350"/>
          <p14:tracePt t="69300" x="2609850" y="4451350"/>
          <p14:tracePt t="69316" x="2520950" y="4451350"/>
          <p14:tracePt t="69333" x="2438400" y="4451350"/>
          <p14:tracePt t="69350" x="2317750" y="4445000"/>
          <p14:tracePt t="69366" x="2247900" y="4438650"/>
          <p14:tracePt t="69383" x="2139950" y="4432300"/>
          <p14:tracePt t="69400" x="2070100" y="4432300"/>
          <p14:tracePt t="69416" x="2006600" y="4451350"/>
          <p14:tracePt t="69433" x="1930400" y="4495800"/>
          <p14:tracePt t="69450" x="1879600" y="4546600"/>
          <p14:tracePt t="69466" x="1828800" y="4648200"/>
          <p14:tracePt t="69483" x="1809750" y="4737100"/>
          <p14:tracePt t="69500" x="1797050" y="4838700"/>
          <p14:tracePt t="69516" x="1784350" y="4978400"/>
          <p14:tracePt t="69533" x="1784350" y="5060950"/>
          <p14:tracePt t="69550" x="1790700" y="5156200"/>
          <p14:tracePt t="69566" x="1809750" y="5194300"/>
          <p14:tracePt t="69583" x="1822450" y="5232400"/>
          <p14:tracePt t="69600" x="1841500" y="5264150"/>
          <p14:tracePt t="69616" x="1854200" y="5283200"/>
          <p14:tracePt t="69633" x="1860550" y="5295900"/>
          <p14:tracePt t="69752" x="1860550" y="5289550"/>
          <p14:tracePt t="69759" x="1860550" y="5283200"/>
          <p14:tracePt t="69766" x="1860550" y="5270500"/>
          <p14:tracePt t="69783" x="1866900" y="5207000"/>
          <p14:tracePt t="69800" x="1911350" y="5022850"/>
          <p14:tracePt t="69816" x="1962150" y="4876800"/>
          <p14:tracePt t="69833" x="2032000" y="4730750"/>
          <p14:tracePt t="69850" x="2159000" y="4540250"/>
          <p14:tracePt t="69866" x="2247900" y="4432300"/>
          <p14:tracePt t="69883" x="2419350" y="4324350"/>
          <p14:tracePt t="69900" x="2571750" y="4279900"/>
          <p14:tracePt t="69916" x="2730500" y="4273550"/>
          <p14:tracePt t="69933" x="2914650" y="4279900"/>
          <p14:tracePt t="69950" x="3035300" y="4311650"/>
          <p14:tracePt t="69967" x="3200400" y="4387850"/>
          <p14:tracePt t="69983" x="3289300" y="4432300"/>
          <p14:tracePt t="70000" x="3365500" y="4476750"/>
          <p14:tracePt t="70016" x="3448050" y="4540250"/>
          <p14:tracePt t="70033" x="3492500" y="4572000"/>
          <p14:tracePt t="70050" x="3536950" y="4603750"/>
          <p14:tracePt t="70066" x="3587750" y="4641850"/>
          <p14:tracePt t="70083" x="3613150" y="4654550"/>
          <p14:tracePt t="70100" x="3632200" y="4667250"/>
          <p14:tracePt t="70116" x="3638550" y="4667250"/>
          <p14:tracePt t="70133" x="3644900" y="4667250"/>
          <p14:tracePt t="72713" x="3651250" y="4667250"/>
          <p14:tracePt t="72720" x="3651250" y="4660900"/>
          <p14:tracePt t="72734" x="3651250" y="4648200"/>
          <p14:tracePt t="72740" x="3651250" y="4629150"/>
          <p14:tracePt t="72750" x="3651250" y="4622800"/>
          <p14:tracePt t="72767" x="3651250" y="4591050"/>
          <p14:tracePt t="72783" x="3651250" y="4527550"/>
          <p14:tracePt t="72800" x="3651250" y="4495800"/>
          <p14:tracePt t="72833" x="3651250" y="4413250"/>
          <p14:tracePt t="72866" x="3663950" y="4235450"/>
          <p14:tracePt t="72900" x="3689350" y="3930650"/>
          <p14:tracePt t="72916" x="3689350" y="3829050"/>
          <p14:tracePt t="72933" x="3702050" y="3695700"/>
          <p14:tracePt t="72950" x="3752850" y="3467100"/>
          <p14:tracePt t="72966" x="3797300" y="3295650"/>
          <p14:tracePt t="72984" x="3886200" y="3022600"/>
          <p14:tracePt t="73000" x="3949700" y="2838450"/>
          <p14:tracePt t="73016" x="4000500" y="2654300"/>
          <p14:tracePt t="73033" x="4070350" y="2419350"/>
          <p14:tracePt t="73050" x="4108450" y="2266950"/>
          <p14:tracePt t="73067" x="4159250" y="2070100"/>
          <p14:tracePt t="73083" x="4184650" y="1955800"/>
          <p14:tracePt t="73100" x="4197350" y="1879600"/>
          <p14:tracePt t="73116" x="4210050" y="1816100"/>
          <p14:tracePt t="73133" x="4216400" y="1784350"/>
          <p14:tracePt t="73150" x="4216400" y="1752600"/>
          <p14:tracePt t="73167" x="4216400" y="1739900"/>
          <p14:tracePt t="73183" x="4216400" y="1727200"/>
          <p14:tracePt t="73525" x="4191000" y="1695450"/>
          <p14:tracePt t="73532" x="4165600" y="1663700"/>
          <p14:tracePt t="73539" x="4133850" y="1625600"/>
          <p14:tracePt t="73550" x="4108450" y="1606550"/>
          <p14:tracePt t="73567" x="4025900" y="1543050"/>
          <p14:tracePt t="73583" x="3975100" y="1524000"/>
          <p14:tracePt t="73600" x="3924300" y="1524000"/>
          <p14:tracePt t="73617" x="3829050" y="1568450"/>
          <p14:tracePt t="73650" x="3600450" y="1803400"/>
          <p14:tracePt t="73683" x="3441700" y="2114550"/>
          <p14:tracePt t="73717" x="3321050" y="2520950"/>
          <p14:tracePt t="73733" x="3282950" y="2755900"/>
          <p14:tracePt t="73750" x="3263900" y="2914650"/>
          <p14:tracePt t="73767" x="3244850" y="3035300"/>
          <p14:tracePt t="73783" x="3232150" y="3238500"/>
          <p14:tracePt t="73800" x="3225800" y="3359150"/>
          <p14:tracePt t="73817" x="3206750" y="3498850"/>
          <p14:tracePt t="73833" x="3194050" y="3568700"/>
          <p14:tracePt t="73850" x="3187700" y="3600450"/>
          <p14:tracePt t="73867" x="3181350" y="3638550"/>
          <p14:tracePt t="73883" x="3175000" y="3644900"/>
          <p14:tracePt t="73900" x="3175000" y="3651250"/>
          <p14:tracePt t="73917" x="3175000" y="3657600"/>
          <p14:tracePt t="73950" x="3168650" y="3657600"/>
          <p14:tracePt t="73966" x="3168650" y="3651250"/>
          <p14:tracePt t="73983" x="3155950" y="3619500"/>
          <p14:tracePt t="74000" x="3136900" y="3543300"/>
          <p14:tracePt t="74017" x="3105150" y="3378200"/>
          <p14:tracePt t="74033" x="3067050" y="3022600"/>
          <p14:tracePt t="74050" x="3067050" y="2717800"/>
          <p14:tracePt t="74067" x="3136900" y="2247900"/>
          <p14:tracePt t="74083" x="3194050" y="1974850"/>
          <p14:tracePt t="74100" x="3263900" y="1733550"/>
          <p14:tracePt t="74116" x="3314700" y="1517650"/>
          <p14:tracePt t="74133" x="3333750" y="1435100"/>
          <p14:tracePt t="74150" x="3346450" y="1384300"/>
          <p14:tracePt t="74167" x="3346450" y="1377950"/>
          <p14:tracePt t="74200" x="3352800" y="1377950"/>
          <p14:tracePt t="74217" x="3359150" y="1397000"/>
          <p14:tracePt t="74234" x="3352800" y="1517650"/>
          <p14:tracePt t="74250" x="3327400" y="1689100"/>
          <p14:tracePt t="74267" x="3270250" y="1974850"/>
          <p14:tracePt t="74283" x="3155950" y="2476500"/>
          <p14:tracePt t="74300" x="3079750" y="2774950"/>
          <p14:tracePt t="74317" x="3009900" y="3149600"/>
          <p14:tracePt t="74333" x="2984500" y="3352800"/>
          <p14:tracePt t="74350" x="2978150" y="3492500"/>
          <p14:tracePt t="74367" x="2959100" y="3683000"/>
          <p14:tracePt t="74383" x="2959100" y="3771900"/>
          <p14:tracePt t="74400" x="2952750" y="3860800"/>
          <p14:tracePt t="74417" x="2952750" y="3917950"/>
          <p14:tracePt t="74433" x="2952750" y="3968750"/>
          <p14:tracePt t="74450" x="2946400" y="4032250"/>
          <p14:tracePt t="74467" x="2940050" y="4070350"/>
          <p14:tracePt t="74483" x="2940050" y="4089400"/>
          <p14:tracePt t="74884" x="2921000" y="4044950"/>
          <p14:tracePt t="74891" x="2908300" y="3981450"/>
          <p14:tracePt t="74900" x="2889250" y="3860800"/>
          <p14:tracePt t="74917" x="2870200" y="3606800"/>
          <p14:tracePt t="74950" x="2921000" y="2813050"/>
          <p14:tracePt t="74983" x="3022600" y="2254250"/>
          <p14:tracePt t="75017" x="3098800" y="1936750"/>
          <p14:tracePt t="75033" x="3117850" y="1854200"/>
          <p14:tracePt t="75050" x="3130550" y="1784350"/>
          <p14:tracePt t="75067" x="3136900" y="1733550"/>
          <p14:tracePt t="75083" x="3143250" y="1720850"/>
          <p14:tracePt t="75100" x="3143250" y="1714500"/>
          <p14:tracePt t="75329" x="3143250" y="1739900"/>
          <p14:tracePt t="75337" x="3124200" y="1816100"/>
          <p14:tracePt t="75343" x="3117850" y="1892300"/>
          <p14:tracePt t="75350" x="3092450" y="1981200"/>
          <p14:tracePt t="75367" x="3035300" y="2209800"/>
          <p14:tracePt t="75383" x="2959100" y="2451100"/>
          <p14:tracePt t="75417" x="2755900" y="3022600"/>
          <p14:tracePt t="75450" x="2635250" y="3479800"/>
          <p14:tracePt t="75483" x="2578100" y="3803650"/>
          <p14:tracePt t="75500" x="2565400" y="3905250"/>
          <p14:tracePt t="75517" x="2559050" y="4006850"/>
          <p14:tracePt t="75533" x="2559050" y="4057650"/>
          <p14:tracePt t="75550" x="2559050" y="4089400"/>
          <p14:tracePt t="75567" x="2559050" y="4114800"/>
          <p14:tracePt t="75600" x="2559050" y="4121150"/>
          <p14:tracePt t="75871" x="2552700" y="4121150"/>
          <p14:tracePt t="76149" x="2565400" y="4051300"/>
          <p14:tracePt t="76156" x="2590800" y="3956050"/>
          <p14:tracePt t="76167" x="2616200" y="3867150"/>
          <p14:tracePt t="76184" x="2698750" y="3657600"/>
          <p14:tracePt t="76200" x="2844800" y="3371850"/>
          <p14:tracePt t="76217" x="2933700" y="3187700"/>
          <p14:tracePt t="76234" x="3124200" y="2921000"/>
          <p14:tracePt t="76267" x="3416300" y="2584450"/>
          <p14:tracePt t="76300" x="3854450" y="2260600"/>
          <p14:tracePt t="76333" x="4298950" y="2025650"/>
          <p14:tracePt t="76350" x="4508500" y="1917700"/>
          <p14:tracePt t="76367" x="4622800" y="1847850"/>
          <p14:tracePt t="76383" x="4730750" y="1797050"/>
          <p14:tracePt t="76400" x="4851400" y="1708150"/>
          <p14:tracePt t="76417" x="4908550" y="1676400"/>
          <p14:tracePt t="76434" x="4984750" y="1600200"/>
          <p14:tracePt t="76450" x="5022850" y="1549400"/>
          <p14:tracePt t="76467" x="5054600" y="1492250"/>
          <p14:tracePt t="76483" x="5092700" y="1416050"/>
          <p14:tracePt t="76500" x="5092700" y="1371600"/>
          <p14:tracePt t="76517" x="5105400" y="1339850"/>
          <p14:tracePt t="76533" x="5118100" y="1282700"/>
          <p14:tracePt t="76550" x="5118100" y="1244600"/>
          <p14:tracePt t="76567" x="5099050" y="1187450"/>
          <p14:tracePt t="76583" x="5086350" y="1143000"/>
          <p14:tracePt t="76600" x="5067300" y="1111250"/>
          <p14:tracePt t="76617" x="5035550" y="1041400"/>
          <p14:tracePt t="76633" x="5016500" y="1009650"/>
          <p14:tracePt t="76650" x="4984750" y="958850"/>
          <p14:tracePt t="76667" x="4953000" y="920750"/>
          <p14:tracePt t="76683" x="4927600" y="895350"/>
          <p14:tracePt t="76700" x="4870450" y="857250"/>
          <p14:tracePt t="76717" x="4819650" y="838200"/>
          <p14:tracePt t="76733" x="4724400" y="812800"/>
          <p14:tracePt t="76750" x="4679950" y="793750"/>
          <p14:tracePt t="76767" x="4648200" y="781050"/>
          <p14:tracePt t="76783" x="4591050" y="755650"/>
          <p14:tracePt t="76800" x="4565650" y="749300"/>
          <p14:tracePt t="76817" x="4527550" y="749300"/>
          <p14:tracePt t="76833" x="4502150" y="742950"/>
          <p14:tracePt t="76850" x="4483100" y="742950"/>
          <p14:tracePt t="76867" x="4457700" y="762000"/>
          <p14:tracePt t="76884" x="4445000" y="781050"/>
          <p14:tracePt t="76901" x="4400550" y="819150"/>
          <p14:tracePt t="76917" x="4375150" y="844550"/>
          <p14:tracePt t="76934" x="4337050" y="876300"/>
          <p14:tracePt t="76950" x="4286250" y="914400"/>
          <p14:tracePt t="76967" x="4260850" y="927100"/>
          <p14:tracePt t="76983" x="4235450" y="952500"/>
          <p14:tracePt t="77000" x="4229100" y="952500"/>
          <p14:tracePt t="77017" x="4222750" y="958850"/>
          <p14:tracePt t="77050" x="4222750" y="965200"/>
          <p14:tracePt t="77067" x="4222750" y="971550"/>
          <p14:tracePt t="77083" x="4229100" y="990600"/>
          <p14:tracePt t="77100" x="4248150" y="1016000"/>
          <p14:tracePt t="77117" x="4298950" y="1066800"/>
          <p14:tracePt t="77133" x="4362450" y="1098550"/>
          <p14:tracePt t="77150" x="4464050" y="1155700"/>
          <p14:tracePt t="77167" x="4527550" y="1174750"/>
          <p14:tracePt t="77183" x="4572000" y="1181100"/>
          <p14:tracePt t="77200" x="4648200" y="1181100"/>
          <p14:tracePt t="77217" x="4711700" y="1181100"/>
          <p14:tracePt t="77234" x="4826000" y="1155700"/>
          <p14:tracePt t="77251" x="4902200" y="1130300"/>
          <p14:tracePt t="77267" x="4972050" y="1111250"/>
          <p14:tracePt t="77284" x="5048250" y="1073150"/>
          <p14:tracePt t="77300" x="5092700" y="1054100"/>
          <p14:tracePt t="77317" x="5124450" y="1022350"/>
          <p14:tracePt t="77333" x="5143500" y="1009650"/>
          <p14:tracePt t="77350" x="5156200" y="984250"/>
          <p14:tracePt t="77367" x="5168900" y="946150"/>
          <p14:tracePt t="77383" x="5168900" y="914400"/>
          <p14:tracePt t="77400" x="5162550" y="863600"/>
          <p14:tracePt t="77417" x="5149850" y="838200"/>
          <p14:tracePt t="77433" x="5124450" y="806450"/>
          <p14:tracePt t="77450" x="5073650" y="768350"/>
          <p14:tracePt t="77467" x="5035550" y="749300"/>
          <p14:tracePt t="77483" x="4940300" y="717550"/>
          <p14:tracePt t="77500" x="4838700" y="711200"/>
          <p14:tracePt t="77517" x="4756150" y="704850"/>
          <p14:tracePt t="77533" x="4641850" y="711200"/>
          <p14:tracePt t="77550" x="4572000" y="717550"/>
          <p14:tracePt t="77567" x="4514850" y="736600"/>
          <p14:tracePt t="77583" x="4483100" y="755650"/>
          <p14:tracePt t="77600" x="4451350" y="768350"/>
          <p14:tracePt t="77617" x="4406900" y="793750"/>
          <p14:tracePt t="77633" x="4375150" y="812800"/>
          <p14:tracePt t="77650" x="4330700" y="831850"/>
          <p14:tracePt t="77667" x="4298950" y="850900"/>
          <p14:tracePt t="77683" x="4273550" y="876300"/>
          <p14:tracePt t="77700" x="4241800" y="908050"/>
          <p14:tracePt t="77717" x="4229100" y="927100"/>
          <p14:tracePt t="77734" x="4203700" y="977900"/>
          <p14:tracePt t="77750" x="4184650" y="1009650"/>
          <p14:tracePt t="77767" x="4178300" y="1041400"/>
          <p14:tracePt t="77783" x="4159250" y="1079500"/>
          <p14:tracePt t="77800" x="4152900" y="1092200"/>
          <p14:tracePt t="77817" x="4146550" y="1123950"/>
          <p14:tracePt t="77833" x="4146550" y="1136650"/>
          <p14:tracePt t="77850" x="4146550" y="1155700"/>
          <p14:tracePt t="77867" x="4152900" y="1174750"/>
          <p14:tracePt t="77883" x="4159250" y="1187450"/>
          <p14:tracePt t="77900" x="4178300" y="1212850"/>
          <p14:tracePt t="77917" x="4184650" y="1219200"/>
          <p14:tracePt t="77933" x="4197350" y="1231900"/>
          <p14:tracePt t="77950" x="4235450" y="1238250"/>
          <p14:tracePt t="77967" x="4267200" y="1238250"/>
          <p14:tracePt t="77984" x="4318000" y="1238250"/>
          <p14:tracePt t="78000" x="4349750" y="1225550"/>
          <p14:tracePt t="78017" x="4400550" y="1212850"/>
          <p14:tracePt t="78033" x="4489450" y="1181100"/>
          <p14:tracePt t="78050" x="4552950" y="1136650"/>
          <p14:tracePt t="78067" x="4660900" y="1066800"/>
          <p14:tracePt t="78083" x="4737100" y="1022350"/>
          <p14:tracePt t="78100" x="4787900" y="990600"/>
          <p14:tracePt t="78117" x="4838700" y="952500"/>
          <p14:tracePt t="78133" x="4857750" y="933450"/>
          <p14:tracePt t="78150" x="4876800" y="914400"/>
          <p14:tracePt t="78167" x="4883150" y="901700"/>
          <p14:tracePt t="78200" x="4889500" y="901700"/>
          <p14:tracePt t="78255" x="4883150" y="901700"/>
          <p14:tracePt t="78276" x="4864100" y="895350"/>
          <p14:tracePt t="78283" x="4857750" y="889000"/>
          <p14:tracePt t="78290" x="4845050" y="876300"/>
          <p14:tracePt t="78300" x="4826000" y="863600"/>
          <p14:tracePt t="78317" x="4787900" y="844550"/>
          <p14:tracePt t="78318" x="4768850" y="838200"/>
          <p14:tracePt t="78333" x="4737100" y="831850"/>
          <p14:tracePt t="78350" x="4705350" y="831850"/>
          <p14:tracePt t="78367" x="4660900" y="831850"/>
          <p14:tracePt t="78383" x="4622800" y="831850"/>
          <p14:tracePt t="78400" x="4597400" y="831850"/>
          <p14:tracePt t="78417" x="4559300" y="838200"/>
          <p14:tracePt t="78434" x="4546600" y="844550"/>
          <p14:tracePt t="78450" x="4533900" y="850900"/>
          <p14:tracePt t="78813" x="4533900" y="844550"/>
          <p14:tracePt t="79381" x="4533900" y="838200"/>
          <p14:tracePt t="82124" x="4533900" y="844550"/>
          <p14:tracePt t="82130" x="4533900" y="869950"/>
          <p14:tracePt t="82138" x="4540250" y="895350"/>
          <p14:tracePt t="82151" x="4540250" y="927100"/>
          <p14:tracePt t="82168" x="4540250" y="996950"/>
          <p14:tracePt t="82184" x="4540250" y="1041400"/>
          <p14:tracePt t="82201" x="4540250" y="1149350"/>
          <p14:tracePt t="82234" x="4533900" y="1377950"/>
          <p14:tracePt t="82268" x="4533900" y="1530350"/>
          <p14:tracePt t="82301" x="4565650" y="1758950"/>
          <p14:tracePt t="82318" x="4591050" y="1873250"/>
          <p14:tracePt t="82334" x="4622800" y="1968500"/>
          <p14:tracePt t="82351" x="4667250" y="2051050"/>
          <p14:tracePt t="82367" x="4711700" y="2178050"/>
          <p14:tracePt t="82384" x="4749800" y="2260600"/>
          <p14:tracePt t="82401" x="4781550" y="2343150"/>
          <p14:tracePt t="82417" x="4832350" y="2419350"/>
          <p14:tracePt t="82434" x="4851400" y="2457450"/>
          <p14:tracePt t="82450" x="4876800" y="2495550"/>
          <p14:tracePt t="82467" x="4883150" y="2501900"/>
          <p14:tracePt t="82484" x="4889500" y="2508250"/>
          <p14:tracePt t="82554" x="4889500" y="2514600"/>
          <p14:tracePt t="82568" x="4889500" y="2520950"/>
          <p14:tracePt t="82576" x="4889500" y="2527300"/>
          <p14:tracePt t="82584" x="4889500" y="2533650"/>
          <p14:tracePt t="82600" x="4876800" y="2552700"/>
          <p14:tracePt t="82617" x="4832350" y="2616200"/>
          <p14:tracePt t="82634" x="4775200" y="2660650"/>
          <p14:tracePt t="82651" x="4654550" y="2743200"/>
          <p14:tracePt t="82667" x="4559300" y="2800350"/>
          <p14:tracePt t="82684" x="4476750" y="2851150"/>
          <p14:tracePt t="82700" x="4330700" y="2921000"/>
          <p14:tracePt t="82717" x="4229100" y="2971800"/>
          <p14:tracePt t="82734" x="4114800" y="3009900"/>
          <p14:tracePt t="82751" x="3956050" y="3079750"/>
          <p14:tracePt t="82767" x="3873500" y="3136900"/>
          <p14:tracePt t="82784" x="3708400" y="3225800"/>
          <p14:tracePt t="82801" x="3625850" y="3270250"/>
          <p14:tracePt t="82817" x="3543300" y="3327400"/>
          <p14:tracePt t="82834" x="3467100" y="3378200"/>
          <p14:tracePt t="82851" x="3435350" y="3403600"/>
          <p14:tracePt t="82867" x="3409950" y="3403600"/>
          <p14:tracePt t="83147" x="3371850" y="3448050"/>
          <p14:tracePt t="83154" x="3333750" y="3486150"/>
          <p14:tracePt t="83161" x="3289300" y="3524250"/>
          <p14:tracePt t="83169" x="3238500" y="3581400"/>
          <p14:tracePt t="83184" x="3155950" y="3721100"/>
          <p14:tracePt t="83201" x="3079750" y="3854450"/>
          <p14:tracePt t="83217" x="2978150" y="4057650"/>
          <p14:tracePt t="83234" x="2921000" y="4191000"/>
          <p14:tracePt t="83251" x="2876550" y="4311650"/>
          <p14:tracePt t="83267" x="2851150" y="4470400"/>
          <p14:tracePt t="83284" x="2851150" y="4533900"/>
          <p14:tracePt t="83301" x="2876550" y="4667250"/>
          <p14:tracePt t="83317" x="2933700" y="4743450"/>
          <p14:tracePt t="83335" x="3035300" y="4889500"/>
          <p14:tracePt t="83351" x="3124200" y="4965700"/>
          <p14:tracePt t="83367" x="3206750" y="5029200"/>
          <p14:tracePt t="83384" x="3359150" y="5099050"/>
          <p14:tracePt t="83401" x="3460750" y="5130800"/>
          <p14:tracePt t="83418" x="3606800" y="5162550"/>
          <p14:tracePt t="83434" x="3689350" y="5162550"/>
          <p14:tracePt t="83451" x="3778250" y="5162550"/>
          <p14:tracePt t="83467" x="3917950" y="5118100"/>
          <p14:tracePt t="83484" x="3987800" y="5080000"/>
          <p14:tracePt t="83501" x="4064000" y="5022850"/>
          <p14:tracePt t="83517" x="4102100" y="4972050"/>
          <p14:tracePt t="83534" x="4140200" y="4902200"/>
          <p14:tracePt t="83550" x="4184650" y="4775200"/>
          <p14:tracePt t="83568" x="4197350" y="4705350"/>
          <p14:tracePt t="83584" x="4203700" y="4635500"/>
          <p14:tracePt t="83601" x="4210050" y="4540250"/>
          <p14:tracePt t="83617" x="4210050" y="4464050"/>
          <p14:tracePt t="83634" x="4203700" y="4368800"/>
          <p14:tracePt t="83650" x="4191000" y="4311650"/>
          <p14:tracePt t="83667" x="4159250" y="4254500"/>
          <p14:tracePt t="83684" x="4108450" y="4191000"/>
          <p14:tracePt t="83701" x="4057650" y="4146550"/>
          <p14:tracePt t="83717" x="3987800" y="4095750"/>
          <p14:tracePt t="83734" x="3924300" y="4051300"/>
          <p14:tracePt t="83750" x="3879850" y="4013200"/>
          <p14:tracePt t="83767" x="3810000" y="3975100"/>
          <p14:tracePt t="83784" x="3778250" y="3949700"/>
          <p14:tracePt t="83800" x="3746500" y="3924300"/>
          <p14:tracePt t="83817" x="3733800" y="3917950"/>
          <p14:tracePt t="83834" x="3733800" y="3911600"/>
          <p14:tracePt t="83836" x="3727450" y="3911600"/>
          <p14:tracePt t="83926" x="3727450" y="3905250"/>
          <p14:tracePt t="83968" x="3727450" y="3898900"/>
          <p14:tracePt t="83975" x="3733800" y="3886200"/>
          <p14:tracePt t="83984" x="3740150" y="3867150"/>
          <p14:tracePt t="84000" x="3765550" y="3835400"/>
          <p14:tracePt t="84017" x="3841750" y="3752850"/>
          <p14:tracePt t="84034" x="3924300" y="3695700"/>
          <p14:tracePt t="84051" x="4044950" y="3644900"/>
          <p14:tracePt t="84068" x="4114800" y="3632200"/>
          <p14:tracePt t="84084" x="4184650" y="3619500"/>
          <p14:tracePt t="84101" x="4273550" y="3625850"/>
          <p14:tracePt t="84117" x="4337050" y="3644900"/>
          <p14:tracePt t="84134" x="4451350" y="3683000"/>
          <p14:tracePt t="84151" x="4508500" y="3689350"/>
          <p14:tracePt t="84167" x="4533900" y="3695700"/>
          <p14:tracePt t="84184" x="4572000" y="3708400"/>
          <p14:tracePt t="84200" x="4584700" y="3714750"/>
          <p14:tracePt t="84217" x="4610100" y="3721100"/>
          <p14:tracePt t="84234" x="4629150" y="3727450"/>
          <p14:tracePt t="84251" x="4648200" y="3733800"/>
          <p14:tracePt t="84267" x="4679950" y="3746500"/>
          <p14:tracePt t="84284" x="4705350" y="3752850"/>
          <p14:tracePt t="84301" x="4743450" y="3765550"/>
          <p14:tracePt t="84317" x="4768850" y="3765550"/>
          <p14:tracePt t="84334" x="4794250" y="3778250"/>
          <p14:tracePt t="84336" x="4813300" y="3778250"/>
          <p14:tracePt t="84351" x="4845050" y="3784600"/>
          <p14:tracePt t="84368" x="4864100" y="3797300"/>
          <p14:tracePt t="84384" x="4895850" y="3803650"/>
          <p14:tracePt t="84401" x="4902200" y="3810000"/>
          <p14:tracePt t="84440" x="4902200" y="3816350"/>
          <p14:tracePt t="84530" x="4895850" y="3816350"/>
          <p14:tracePt t="84543" x="4883150" y="3810000"/>
          <p14:tracePt t="84550" x="4851400" y="3803650"/>
          <p14:tracePt t="84557" x="4800600" y="3784600"/>
          <p14:tracePt t="84567" x="4756150" y="3765550"/>
          <p14:tracePt t="84584" x="4660900" y="3721100"/>
          <p14:tracePt t="84601" x="4514850" y="3657600"/>
          <p14:tracePt t="84617" x="4432300" y="3632200"/>
          <p14:tracePt t="84634" x="4279900" y="3613150"/>
          <p14:tracePt t="84650" x="4184650" y="3606800"/>
          <p14:tracePt t="84667" x="4102100" y="3606800"/>
          <p14:tracePt t="84684" x="4013200" y="3625850"/>
          <p14:tracePt t="84701" x="3962400" y="3638550"/>
          <p14:tracePt t="84718" x="3867150" y="3702050"/>
          <p14:tracePt t="84734" x="3803650" y="3752850"/>
          <p14:tracePt t="84751" x="3759200" y="3816350"/>
          <p14:tracePt t="84767" x="3721100" y="3905250"/>
          <p14:tracePt t="84784" x="3708400" y="3962400"/>
          <p14:tracePt t="84801" x="3708400" y="4044950"/>
          <p14:tracePt t="84817" x="3714750" y="4083050"/>
          <p14:tracePt t="84834" x="3733800" y="4127500"/>
          <p14:tracePt t="84851" x="3771900" y="4191000"/>
          <p14:tracePt t="84868" x="3810000" y="4222750"/>
          <p14:tracePt t="84884" x="3822700" y="42354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9|15.6|16.2|33.2|41.1|59.8|47.1"/>
</p:tagLst>
</file>

<file path=ppt/tags/tag10.xml><?xml version="1.0" encoding="utf-8"?>
<p:tagLst xmlns:a="http://schemas.openxmlformats.org/drawingml/2006/main" xmlns:r="http://schemas.openxmlformats.org/officeDocument/2006/relationships" xmlns:p="http://schemas.openxmlformats.org/presentationml/2006/main">
  <p:tag name="TIMING" val="|1|8.2|73.7"/>
</p:tagLst>
</file>

<file path=ppt/tags/tag11.xml><?xml version="1.0" encoding="utf-8"?>
<p:tagLst xmlns:a="http://schemas.openxmlformats.org/drawingml/2006/main" xmlns:r="http://schemas.openxmlformats.org/officeDocument/2006/relationships" xmlns:p="http://schemas.openxmlformats.org/presentationml/2006/main">
  <p:tag name="TIMING" val="|1.2|1.4"/>
</p:tagLst>
</file>

<file path=ppt/tags/tag12.xml><?xml version="1.0" encoding="utf-8"?>
<p:tagLst xmlns:a="http://schemas.openxmlformats.org/drawingml/2006/main" xmlns:r="http://schemas.openxmlformats.org/officeDocument/2006/relationships" xmlns:p="http://schemas.openxmlformats.org/presentationml/2006/main">
  <p:tag name="TIMING" val="|1.1|27.6|48|89.8|68.6|8.4|152.1"/>
</p:tagLst>
</file>

<file path=ppt/tags/tag2.xml><?xml version="1.0" encoding="utf-8"?>
<p:tagLst xmlns:a="http://schemas.openxmlformats.org/drawingml/2006/main" xmlns:r="http://schemas.openxmlformats.org/officeDocument/2006/relationships" xmlns:p="http://schemas.openxmlformats.org/presentationml/2006/main">
  <p:tag name="TIMING" val="|1.4|1.6|1.6|2.8"/>
</p:tagLst>
</file>

<file path=ppt/tags/tag3.xml><?xml version="1.0" encoding="utf-8"?>
<p:tagLst xmlns:a="http://schemas.openxmlformats.org/drawingml/2006/main" xmlns:r="http://schemas.openxmlformats.org/officeDocument/2006/relationships" xmlns:p="http://schemas.openxmlformats.org/presentationml/2006/main">
  <p:tag name="TIMING" val="|2.9|1|15|0.9"/>
</p:tagLst>
</file>

<file path=ppt/tags/tag4.xml><?xml version="1.0" encoding="utf-8"?>
<p:tagLst xmlns:a="http://schemas.openxmlformats.org/drawingml/2006/main" xmlns:r="http://schemas.openxmlformats.org/officeDocument/2006/relationships" xmlns:p="http://schemas.openxmlformats.org/presentationml/2006/main">
  <p:tag name="TIMING" val="|1.2|5.1|1.3|2.9"/>
</p:tagLst>
</file>

<file path=ppt/tags/tag5.xml><?xml version="1.0" encoding="utf-8"?>
<p:tagLst xmlns:a="http://schemas.openxmlformats.org/drawingml/2006/main" xmlns:r="http://schemas.openxmlformats.org/officeDocument/2006/relationships" xmlns:p="http://schemas.openxmlformats.org/presentationml/2006/main">
  <p:tag name="TIMING" val="|1.8|27.3|71.7|1.2|73.9|1.6"/>
</p:tagLst>
</file>

<file path=ppt/tags/tag6.xml><?xml version="1.0" encoding="utf-8"?>
<p:tagLst xmlns:a="http://schemas.openxmlformats.org/drawingml/2006/main" xmlns:r="http://schemas.openxmlformats.org/officeDocument/2006/relationships" xmlns:p="http://schemas.openxmlformats.org/presentationml/2006/main">
  <p:tag name="TIMING" val="|1|25.6|16.9|38.4"/>
</p:tagLst>
</file>

<file path=ppt/tags/tag7.xml><?xml version="1.0" encoding="utf-8"?>
<p:tagLst xmlns:a="http://schemas.openxmlformats.org/drawingml/2006/main" xmlns:r="http://schemas.openxmlformats.org/officeDocument/2006/relationships" xmlns:p="http://schemas.openxmlformats.org/presentationml/2006/main">
  <p:tag name="TIMING" val="|1.5|59|85.5"/>
</p:tagLst>
</file>

<file path=ppt/tags/tag8.xml><?xml version="1.0" encoding="utf-8"?>
<p:tagLst xmlns:a="http://schemas.openxmlformats.org/drawingml/2006/main" xmlns:r="http://schemas.openxmlformats.org/officeDocument/2006/relationships" xmlns:p="http://schemas.openxmlformats.org/presentationml/2006/main">
  <p:tag name="TIMING" val="|1.6|2|23.1"/>
</p:tagLst>
</file>

<file path=ppt/tags/tag9.xml><?xml version="1.0" encoding="utf-8"?>
<p:tagLst xmlns:a="http://schemas.openxmlformats.org/drawingml/2006/main" xmlns:r="http://schemas.openxmlformats.org/officeDocument/2006/relationships" xmlns:p="http://schemas.openxmlformats.org/presentationml/2006/main">
  <p:tag name="TIMING" val="|1.3|0.6|3.8|0.7|4.1|19.1|10.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609</Words>
  <Application>Microsoft Office PowerPoint</Application>
  <PresentationFormat>On-screen Show (4:3)</PresentationFormat>
  <Paragraphs>105</Paragraphs>
  <Slides>20</Slides>
  <Notes>0</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Comic Sans MS</vt:lpstr>
      <vt:lpstr>Default Design</vt:lpstr>
      <vt:lpstr>Principles of causation and Interpretation of results </vt:lpstr>
      <vt:lpstr>PowerPoint Presentation</vt:lpstr>
      <vt:lpstr>Chance? </vt:lpstr>
      <vt:lpstr>Systematic vs. Random errors</vt:lpstr>
      <vt:lpstr>Is the association due to bias?</vt:lpstr>
      <vt:lpstr>Selection Bias</vt:lpstr>
      <vt:lpstr>Information bias</vt:lpstr>
      <vt:lpstr>Is the association due to confounding?</vt:lpstr>
      <vt:lpstr>A confounder must…</vt:lpstr>
      <vt:lpstr>A confounder must…</vt:lpstr>
      <vt:lpstr>Example</vt:lpstr>
      <vt:lpstr>Is the association due to confounding?</vt:lpstr>
      <vt:lpstr>A confounder is not an intermediate!</vt:lpstr>
      <vt:lpstr>What is an intermediate cause? </vt:lpstr>
      <vt:lpstr>Control of confounding</vt:lpstr>
      <vt:lpstr>Control for confounding (Randomization)</vt:lpstr>
      <vt:lpstr>Control for confounding (Restriction)</vt:lpstr>
      <vt:lpstr>Control for confounding (stratification)</vt:lpstr>
      <vt:lpstr>Control for confounding (multivariate analysis)</vt:lpstr>
      <vt:lpstr>Bias vs. confounding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causation and Interpretation of results</dc:title>
  <dc:creator>Lina El-Khairy</dc:creator>
  <cp:lastModifiedBy>PC</cp:lastModifiedBy>
  <cp:revision>15</cp:revision>
  <dcterms:created xsi:type="dcterms:W3CDTF">2007-03-28T18:44:29Z</dcterms:created>
  <dcterms:modified xsi:type="dcterms:W3CDTF">2020-03-31T16:21:10Z</dcterms:modified>
</cp:coreProperties>
</file>