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0"/>
  </p:normalViewPr>
  <p:slideViewPr>
    <p:cSldViewPr snapToGrid="0" snapToObjects="1">
      <p:cViewPr>
        <p:scale>
          <a:sx n="76" d="100"/>
          <a:sy n="76" d="100"/>
        </p:scale>
        <p:origin x="-25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CBD16E34-344D-3A40-846A-293CFD467632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CB79C7C-AE71-F14A-8277-80BD7E0D81C7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794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E34-344D-3A40-846A-293CFD467632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C7C-AE71-F14A-8277-80BD7E0D8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2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BD16E34-344D-3A40-846A-293CFD467632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CB79C7C-AE71-F14A-8277-80BD7E0D81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1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E34-344D-3A40-846A-293CFD467632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C7C-AE71-F14A-8277-80BD7E0D8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BD16E34-344D-3A40-846A-293CFD467632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CB79C7C-AE71-F14A-8277-80BD7E0D81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006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E34-344D-3A40-846A-293CFD467632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C7C-AE71-F14A-8277-80BD7E0D8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E34-344D-3A40-846A-293CFD467632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C7C-AE71-F14A-8277-80BD7E0D8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8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E34-344D-3A40-846A-293CFD467632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C7C-AE71-F14A-8277-80BD7E0D8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E34-344D-3A40-846A-293CFD467632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C7C-AE71-F14A-8277-80BD7E0D8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223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BD16E34-344D-3A40-846A-293CFD467632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CB79C7C-AE71-F14A-8277-80BD7E0D8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329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BD16E34-344D-3A40-846A-293CFD467632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CB79C7C-AE71-F14A-8277-80BD7E0D8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BD16E34-344D-3A40-846A-293CFD467632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CB79C7C-AE71-F14A-8277-80BD7E0D81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26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ENGL337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Sentences and </a:t>
            </a:r>
            <a:r>
              <a:rPr lang="en-US" dirty="0" err="1" smtClean="0"/>
              <a:t>Untterances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UTTERANCE is any stretch of talk, by one person, before and after which there is silence on the part of that person. An utterance is the USE by a particular speaker, on a particular occasion, of a piece of language, such as a sequence of sentences, or a single phrase, or even a single word</a:t>
            </a:r>
            <a:r>
              <a:rPr lang="en-US" dirty="0" smtClean="0"/>
              <a:t>.</a:t>
            </a:r>
          </a:p>
          <a:p>
            <a:r>
              <a:rPr lang="en-US" dirty="0"/>
              <a:t>A SENTENCE is neither a physical event nor a physical object. It is, conceived </a:t>
            </a:r>
            <a:r>
              <a:rPr lang="en-US" dirty="0" smtClean="0"/>
              <a:t>abstractly</a:t>
            </a:r>
            <a:r>
              <a:rPr lang="en-US" dirty="0"/>
              <a:t>, a string of words put together by the grammatical rules of a language. A sentence can be thought of as the IDEAL string of words behind various realizations in utterances and inscriptions.</a:t>
            </a:r>
          </a:p>
        </p:txBody>
      </p:sp>
    </p:spTree>
    <p:extLst>
      <p:ext uri="{BB962C8B-B14F-4D97-AF65-F5344CB8AC3E}">
        <p14:creationId xmlns:p14="http://schemas.microsoft.com/office/powerpoint/2010/main" val="131617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means of reference, a speaker indicates which things in the world (including persons) are being talked about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58" y="3645776"/>
            <a:ext cx="50419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4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31" y="483476"/>
            <a:ext cx="9232307" cy="5559972"/>
          </a:xfrm>
        </p:spPr>
      </p:pic>
    </p:spTree>
    <p:extLst>
      <p:ext uri="{BB962C8B-B14F-4D97-AF65-F5344CB8AC3E}">
        <p14:creationId xmlns:p14="http://schemas.microsoft.com/office/powerpoint/2010/main" val="31948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SENSE of an expression is its place in a system of semantic relationships with other expressions in the language. The first of these semantic relationships that we will mention is sameness of meaning, an intuitive </a:t>
            </a:r>
            <a:r>
              <a:rPr lang="en-US" dirty="0" smtClean="0"/>
              <a:t>concept.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99" y="3519570"/>
            <a:ext cx="8770571" cy="31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8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5" y="307952"/>
            <a:ext cx="9791700" cy="28251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5" y="3481551"/>
            <a:ext cx="97917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1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48" y="483253"/>
            <a:ext cx="10098323" cy="5696829"/>
          </a:xfrm>
        </p:spPr>
      </p:pic>
    </p:spTree>
    <p:extLst>
      <p:ext uri="{BB962C8B-B14F-4D97-AF65-F5344CB8AC3E}">
        <p14:creationId xmlns:p14="http://schemas.microsoft.com/office/powerpoint/2010/main" val="185058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Denotation and Connotation </a:t>
            </a:r>
            <a:endParaRPr lang="en-US" dirty="0"/>
          </a:p>
        </p:txBody>
      </p:sp>
      <p:pic>
        <p:nvPicPr>
          <p:cNvPr id="1026" name="Picture 2" descr="ow China Is Taking Control of Hollywood | The Heritage Found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88" y="2438400"/>
            <a:ext cx="6954761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9356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77</TotalTime>
  <Words>188</Words>
  <Application>Microsoft Office PowerPoint</Application>
  <PresentationFormat>Custom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Feathered</vt:lpstr>
      <vt:lpstr>ENGL337</vt:lpstr>
      <vt:lpstr>Sentences and Untterances</vt:lpstr>
      <vt:lpstr>Reference</vt:lpstr>
      <vt:lpstr>PowerPoint Presentation</vt:lpstr>
      <vt:lpstr>Sense </vt:lpstr>
      <vt:lpstr>PowerPoint Presentation</vt:lpstr>
      <vt:lpstr>PowerPoint Presentation</vt:lpstr>
      <vt:lpstr>Denotation and Connotation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ENGL337</dc:title>
  <dc:creator>Microsoft Office User</dc:creator>
  <cp:lastModifiedBy>nezar</cp:lastModifiedBy>
  <cp:revision>5</cp:revision>
  <dcterms:created xsi:type="dcterms:W3CDTF">2021-07-31T09:46:48Z</dcterms:created>
  <dcterms:modified xsi:type="dcterms:W3CDTF">2022-07-08T13:11:21Z</dcterms:modified>
</cp:coreProperties>
</file>