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E2DEC-A466-4988-A7B7-4451FA0B78C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BD6B1-039F-4FD4-99E4-9CE3439CB01F}">
      <dgm:prSet phldrT="[Text]"/>
      <dgm:spPr/>
      <dgm:t>
        <a:bodyPr/>
        <a:lstStyle/>
        <a:p>
          <a:r>
            <a:rPr lang="en-US" dirty="0"/>
            <a:t>Mechanical</a:t>
          </a:r>
        </a:p>
        <a:p>
          <a:r>
            <a:rPr lang="en-US" dirty="0"/>
            <a:t>Movement</a:t>
          </a:r>
        </a:p>
      </dgm:t>
    </dgm:pt>
    <dgm:pt modelId="{600D7A19-784F-486A-8D1D-A55A687C15E5}" type="parTrans" cxnId="{3ED2D92C-12FE-425F-97FB-1410D639C25F}">
      <dgm:prSet/>
      <dgm:spPr/>
      <dgm:t>
        <a:bodyPr/>
        <a:lstStyle/>
        <a:p>
          <a:endParaRPr lang="en-US"/>
        </a:p>
      </dgm:t>
    </dgm:pt>
    <dgm:pt modelId="{2FC80B66-6363-4449-A08B-BEC0AEA2F550}" type="sibTrans" cxnId="{3ED2D92C-12FE-425F-97FB-1410D639C25F}">
      <dgm:prSet/>
      <dgm:spPr/>
      <dgm:t>
        <a:bodyPr/>
        <a:lstStyle/>
        <a:p>
          <a:endParaRPr lang="en-US"/>
        </a:p>
      </dgm:t>
    </dgm:pt>
    <dgm:pt modelId="{2BFCAF49-9146-44DC-BAC5-6D8B23FB769B}">
      <dgm:prSet phldrT="[Text]"/>
      <dgm:spPr/>
      <dgm:t>
        <a:bodyPr/>
        <a:lstStyle/>
        <a:p>
          <a:r>
            <a:rPr lang="en-US" dirty="0"/>
            <a:t>Physiological: blood flow to intestine, stress </a:t>
          </a:r>
        </a:p>
      </dgm:t>
    </dgm:pt>
    <dgm:pt modelId="{476E9407-A21D-4029-AEA6-F86659C88227}" type="parTrans" cxnId="{A99F2CC8-72AE-4CAE-A546-C459C48F2C7D}">
      <dgm:prSet/>
      <dgm:spPr/>
      <dgm:t>
        <a:bodyPr/>
        <a:lstStyle/>
        <a:p>
          <a:endParaRPr lang="en-US"/>
        </a:p>
      </dgm:t>
    </dgm:pt>
    <dgm:pt modelId="{48AD0A0F-C58C-4554-827D-80DD176DF077}" type="sibTrans" cxnId="{A99F2CC8-72AE-4CAE-A546-C459C48F2C7D}">
      <dgm:prSet/>
      <dgm:spPr/>
      <dgm:t>
        <a:bodyPr/>
        <a:lstStyle/>
        <a:p>
          <a:endParaRPr lang="en-US"/>
        </a:p>
      </dgm:t>
    </dgm:pt>
    <dgm:pt modelId="{977424D8-0806-4AD1-BA47-448A027F1F54}">
      <dgm:prSet phldrT="[Text]"/>
      <dgm:spPr/>
      <dgm:t>
        <a:bodyPr/>
        <a:lstStyle/>
        <a:p>
          <a:r>
            <a:rPr lang="en-US" dirty="0"/>
            <a:t>Nutritional</a:t>
          </a:r>
        </a:p>
        <a:p>
          <a:r>
            <a:rPr lang="en-US" dirty="0"/>
            <a:t>High fat, protein, and/or fiber, large volume, concentrated CHO</a:t>
          </a:r>
        </a:p>
      </dgm:t>
    </dgm:pt>
    <dgm:pt modelId="{B957238E-3522-48A9-8424-0F5127266A1C}" type="parTrans" cxnId="{49404612-2854-4C8C-9EE9-EB0A0657F859}">
      <dgm:prSet/>
      <dgm:spPr/>
      <dgm:t>
        <a:bodyPr/>
        <a:lstStyle/>
        <a:p>
          <a:endParaRPr lang="en-US"/>
        </a:p>
      </dgm:t>
    </dgm:pt>
    <dgm:pt modelId="{205DFF70-7AC3-44F6-AF23-DC455E1576BA}" type="sibTrans" cxnId="{49404612-2854-4C8C-9EE9-EB0A0657F859}">
      <dgm:prSet/>
      <dgm:spPr/>
      <dgm:t>
        <a:bodyPr/>
        <a:lstStyle/>
        <a:p>
          <a:endParaRPr lang="en-US"/>
        </a:p>
      </dgm:t>
    </dgm:pt>
    <dgm:pt modelId="{C9B6D6D1-1FB2-4101-8C2E-27179535D683}" type="pres">
      <dgm:prSet presAssocID="{CC3E2DEC-A466-4988-A7B7-4451FA0B78C4}" presName="diagram" presStyleCnt="0">
        <dgm:presLayoutVars>
          <dgm:dir/>
          <dgm:resizeHandles val="exact"/>
        </dgm:presLayoutVars>
      </dgm:prSet>
      <dgm:spPr/>
    </dgm:pt>
    <dgm:pt modelId="{2C8F6296-F427-4872-BC70-5C87692897A2}" type="pres">
      <dgm:prSet presAssocID="{27BBD6B1-039F-4FD4-99E4-9CE3439CB01F}" presName="node" presStyleLbl="node1" presStyleIdx="0" presStyleCnt="3">
        <dgm:presLayoutVars>
          <dgm:bulletEnabled val="1"/>
        </dgm:presLayoutVars>
      </dgm:prSet>
      <dgm:spPr/>
    </dgm:pt>
    <dgm:pt modelId="{7A32C981-96FB-4BAF-AABA-7B7042B88A64}" type="pres">
      <dgm:prSet presAssocID="{2FC80B66-6363-4449-A08B-BEC0AEA2F550}" presName="sibTrans" presStyleCnt="0"/>
      <dgm:spPr/>
    </dgm:pt>
    <dgm:pt modelId="{868F1C6B-8BD0-4629-A2E9-B21140351B02}" type="pres">
      <dgm:prSet presAssocID="{2BFCAF49-9146-44DC-BAC5-6D8B23FB769B}" presName="node" presStyleLbl="node1" presStyleIdx="1" presStyleCnt="3">
        <dgm:presLayoutVars>
          <dgm:bulletEnabled val="1"/>
        </dgm:presLayoutVars>
      </dgm:prSet>
      <dgm:spPr/>
    </dgm:pt>
    <dgm:pt modelId="{D4A5C8A8-9218-497A-8BB2-E1719AA3E162}" type="pres">
      <dgm:prSet presAssocID="{48AD0A0F-C58C-4554-827D-80DD176DF077}" presName="sibTrans" presStyleCnt="0"/>
      <dgm:spPr/>
    </dgm:pt>
    <dgm:pt modelId="{CF19715A-8384-4713-893D-BF406149CACF}" type="pres">
      <dgm:prSet presAssocID="{977424D8-0806-4AD1-BA47-448A027F1F54}" presName="node" presStyleLbl="node1" presStyleIdx="2" presStyleCnt="3">
        <dgm:presLayoutVars>
          <dgm:bulletEnabled val="1"/>
        </dgm:presLayoutVars>
      </dgm:prSet>
      <dgm:spPr/>
    </dgm:pt>
  </dgm:ptLst>
  <dgm:cxnLst>
    <dgm:cxn modelId="{49404612-2854-4C8C-9EE9-EB0A0657F859}" srcId="{CC3E2DEC-A466-4988-A7B7-4451FA0B78C4}" destId="{977424D8-0806-4AD1-BA47-448A027F1F54}" srcOrd="2" destOrd="0" parTransId="{B957238E-3522-48A9-8424-0F5127266A1C}" sibTransId="{205DFF70-7AC3-44F6-AF23-DC455E1576BA}"/>
    <dgm:cxn modelId="{3ED2D92C-12FE-425F-97FB-1410D639C25F}" srcId="{CC3E2DEC-A466-4988-A7B7-4451FA0B78C4}" destId="{27BBD6B1-039F-4FD4-99E4-9CE3439CB01F}" srcOrd="0" destOrd="0" parTransId="{600D7A19-784F-486A-8D1D-A55A687C15E5}" sibTransId="{2FC80B66-6363-4449-A08B-BEC0AEA2F550}"/>
    <dgm:cxn modelId="{D2B64E5C-89B1-4926-B4FA-2A69272D7AB5}" type="presOf" srcId="{977424D8-0806-4AD1-BA47-448A027F1F54}" destId="{CF19715A-8384-4713-893D-BF406149CACF}" srcOrd="0" destOrd="0" presId="urn:microsoft.com/office/officeart/2005/8/layout/default#1"/>
    <dgm:cxn modelId="{60ABC093-422C-45EF-93A4-D95077161DC8}" type="presOf" srcId="{2BFCAF49-9146-44DC-BAC5-6D8B23FB769B}" destId="{868F1C6B-8BD0-4629-A2E9-B21140351B02}" srcOrd="0" destOrd="0" presId="urn:microsoft.com/office/officeart/2005/8/layout/default#1"/>
    <dgm:cxn modelId="{307FB69D-DC5C-43B0-AD7D-E2FF949BC8F9}" type="presOf" srcId="{27BBD6B1-039F-4FD4-99E4-9CE3439CB01F}" destId="{2C8F6296-F427-4872-BC70-5C87692897A2}" srcOrd="0" destOrd="0" presId="urn:microsoft.com/office/officeart/2005/8/layout/default#1"/>
    <dgm:cxn modelId="{94D7F6B3-7DB3-49BA-8C3D-D385215E7808}" type="presOf" srcId="{CC3E2DEC-A466-4988-A7B7-4451FA0B78C4}" destId="{C9B6D6D1-1FB2-4101-8C2E-27179535D683}" srcOrd="0" destOrd="0" presId="urn:microsoft.com/office/officeart/2005/8/layout/default#1"/>
    <dgm:cxn modelId="{A99F2CC8-72AE-4CAE-A546-C459C48F2C7D}" srcId="{CC3E2DEC-A466-4988-A7B7-4451FA0B78C4}" destId="{2BFCAF49-9146-44DC-BAC5-6D8B23FB769B}" srcOrd="1" destOrd="0" parTransId="{476E9407-A21D-4029-AEA6-F86659C88227}" sibTransId="{48AD0A0F-C58C-4554-827D-80DD176DF077}"/>
    <dgm:cxn modelId="{8E39DAAA-AFB3-4979-AF6F-3A5CA5AE561A}" type="presParOf" srcId="{C9B6D6D1-1FB2-4101-8C2E-27179535D683}" destId="{2C8F6296-F427-4872-BC70-5C87692897A2}" srcOrd="0" destOrd="0" presId="urn:microsoft.com/office/officeart/2005/8/layout/default#1"/>
    <dgm:cxn modelId="{EB2EE9B3-CF4A-4864-B98A-DE9A350974B0}" type="presParOf" srcId="{C9B6D6D1-1FB2-4101-8C2E-27179535D683}" destId="{7A32C981-96FB-4BAF-AABA-7B7042B88A64}" srcOrd="1" destOrd="0" presId="urn:microsoft.com/office/officeart/2005/8/layout/default#1"/>
    <dgm:cxn modelId="{0680EDF4-3231-4C0E-81E8-487BDD40EB1E}" type="presParOf" srcId="{C9B6D6D1-1FB2-4101-8C2E-27179535D683}" destId="{868F1C6B-8BD0-4629-A2E9-B21140351B02}" srcOrd="2" destOrd="0" presId="urn:microsoft.com/office/officeart/2005/8/layout/default#1"/>
    <dgm:cxn modelId="{3922AEFC-F7F6-4209-BE6D-6D497412AF7B}" type="presParOf" srcId="{C9B6D6D1-1FB2-4101-8C2E-27179535D683}" destId="{D4A5C8A8-9218-497A-8BB2-E1719AA3E162}" srcOrd="3" destOrd="0" presId="urn:microsoft.com/office/officeart/2005/8/layout/default#1"/>
    <dgm:cxn modelId="{61A33223-B9B4-49A8-91D7-889EFFBA0B90}" type="presParOf" srcId="{C9B6D6D1-1FB2-4101-8C2E-27179535D683}" destId="{CF19715A-8384-4713-893D-BF406149CAC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A92C0-0030-46E0-B501-4DDE5F9D9B1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8A17D-F686-456D-932A-E17825B8AD24}">
      <dgm:prSet phldrT="[Text]"/>
      <dgm:spPr/>
      <dgm:t>
        <a:bodyPr/>
        <a:lstStyle/>
        <a:p>
          <a:pPr algn="ctr"/>
          <a:r>
            <a:rPr lang="en-US" dirty="0"/>
            <a:t>Ingest CHO blend</a:t>
          </a:r>
        </a:p>
      </dgm:t>
    </dgm:pt>
    <dgm:pt modelId="{B1FEB131-ED08-41DF-82FE-6C463EFDC0CA}" type="parTrans" cxnId="{3ACAA513-CE8F-4016-AC3A-AE4B8230D84F}">
      <dgm:prSet/>
      <dgm:spPr/>
      <dgm:t>
        <a:bodyPr/>
        <a:lstStyle/>
        <a:p>
          <a:pPr algn="ctr"/>
          <a:endParaRPr lang="en-US"/>
        </a:p>
      </dgm:t>
    </dgm:pt>
    <dgm:pt modelId="{EB7DBF62-BE12-47EC-8C92-011A767EB480}" type="sibTrans" cxnId="{3ACAA513-CE8F-4016-AC3A-AE4B8230D84F}">
      <dgm:prSet/>
      <dgm:spPr/>
      <dgm:t>
        <a:bodyPr/>
        <a:lstStyle/>
        <a:p>
          <a:pPr algn="ctr"/>
          <a:endParaRPr lang="en-US"/>
        </a:p>
      </dgm:t>
    </dgm:pt>
    <dgm:pt modelId="{FB05D23F-0544-4C2D-8C9B-ED3713DDD8F6}">
      <dgm:prSet phldrT="[Text]"/>
      <dgm:spPr/>
      <dgm:t>
        <a:bodyPr/>
        <a:lstStyle/>
        <a:p>
          <a:pPr algn="ctr"/>
          <a:r>
            <a:rPr lang="en-US" dirty="0"/>
            <a:t>2 wks (3 day adaptation begins) </a:t>
          </a:r>
        </a:p>
      </dgm:t>
    </dgm:pt>
    <dgm:pt modelId="{9D820585-2E64-4200-A0E4-DD9DE3D2D157}" type="parTrans" cxnId="{11811770-3A6B-490F-B5A3-6DB3C276AFCC}">
      <dgm:prSet/>
      <dgm:spPr/>
      <dgm:t>
        <a:bodyPr/>
        <a:lstStyle/>
        <a:p>
          <a:pPr algn="ctr"/>
          <a:endParaRPr lang="en-US"/>
        </a:p>
      </dgm:t>
    </dgm:pt>
    <dgm:pt modelId="{9AD9E6BD-6A9B-4B05-B688-F1ECF524EA6B}" type="sibTrans" cxnId="{11811770-3A6B-490F-B5A3-6DB3C276AFCC}">
      <dgm:prSet/>
      <dgm:spPr/>
      <dgm:t>
        <a:bodyPr/>
        <a:lstStyle/>
        <a:p>
          <a:pPr algn="ctr"/>
          <a:endParaRPr lang="en-US"/>
        </a:p>
      </dgm:t>
    </dgm:pt>
    <dgm:pt modelId="{AC201B09-A832-42F2-B5F4-3A92B6E53C7D}">
      <dgm:prSet phldrT="[Text]"/>
      <dgm:spPr/>
      <dgm:t>
        <a:bodyPr/>
        <a:lstStyle/>
        <a:p>
          <a:pPr algn="ctr"/>
          <a:r>
            <a:rPr lang="en-US" dirty="0"/>
            <a:t>Avoid dairy</a:t>
          </a:r>
        </a:p>
      </dgm:t>
    </dgm:pt>
    <dgm:pt modelId="{3EB5DB62-4E3B-4BAF-AB10-7F6A91E12B8F}" type="parTrans" cxnId="{3AB443AB-78BE-4A30-A29D-797B46442051}">
      <dgm:prSet/>
      <dgm:spPr/>
      <dgm:t>
        <a:bodyPr/>
        <a:lstStyle/>
        <a:p>
          <a:pPr algn="ctr"/>
          <a:endParaRPr lang="en-US"/>
        </a:p>
      </dgm:t>
    </dgm:pt>
    <dgm:pt modelId="{A1BADBC1-777F-4C42-A858-01630BCACACF}" type="sibTrans" cxnId="{3AB443AB-78BE-4A30-A29D-797B46442051}">
      <dgm:prSet/>
      <dgm:spPr/>
      <dgm:t>
        <a:bodyPr/>
        <a:lstStyle/>
        <a:p>
          <a:pPr algn="ctr"/>
          <a:endParaRPr lang="en-US"/>
        </a:p>
      </dgm:t>
    </dgm:pt>
    <dgm:pt modelId="{A0EE1ACD-EBF3-4B48-ADCD-5CFABD31F788}">
      <dgm:prSet phldrT="[Text]"/>
      <dgm:spPr/>
      <dgm:t>
        <a:bodyPr/>
        <a:lstStyle/>
        <a:p>
          <a:pPr algn="ctr"/>
          <a:r>
            <a:rPr lang="en-US" dirty="0"/>
            <a:t>Avoid high fiber foods</a:t>
          </a:r>
        </a:p>
      </dgm:t>
    </dgm:pt>
    <dgm:pt modelId="{A0476C19-7D01-4CAE-ABCE-65ACF62915B3}" type="parTrans" cxnId="{B61699E4-BBDC-42BF-AD70-8DB171FA966A}">
      <dgm:prSet/>
      <dgm:spPr/>
      <dgm:t>
        <a:bodyPr/>
        <a:lstStyle/>
        <a:p>
          <a:pPr algn="ctr"/>
          <a:endParaRPr lang="en-US"/>
        </a:p>
      </dgm:t>
    </dgm:pt>
    <dgm:pt modelId="{0EC5D533-4639-475B-89CD-CEBE2D92BC1F}" type="sibTrans" cxnId="{B61699E4-BBDC-42BF-AD70-8DB171FA966A}">
      <dgm:prSet/>
      <dgm:spPr/>
      <dgm:t>
        <a:bodyPr/>
        <a:lstStyle/>
        <a:p>
          <a:pPr algn="ctr"/>
          <a:endParaRPr lang="en-US"/>
        </a:p>
      </dgm:t>
    </dgm:pt>
    <dgm:pt modelId="{39D7189A-2324-46E5-A60A-CE3D5D831A66}">
      <dgm:prSet phldrT="[Text]"/>
      <dgm:spPr/>
      <dgm:t>
        <a:bodyPr/>
        <a:lstStyle/>
        <a:p>
          <a:pPr algn="ctr"/>
          <a:r>
            <a:rPr lang="en-US" dirty="0"/>
            <a:t>Avoid NSAID</a:t>
          </a:r>
        </a:p>
      </dgm:t>
    </dgm:pt>
    <dgm:pt modelId="{D5B76D5C-94BC-4526-A9C3-FA3FAEDA27BC}" type="parTrans" cxnId="{A8375B1B-F338-4DA9-9F67-685593E5F923}">
      <dgm:prSet/>
      <dgm:spPr/>
      <dgm:t>
        <a:bodyPr/>
        <a:lstStyle/>
        <a:p>
          <a:pPr algn="ctr"/>
          <a:endParaRPr lang="en-US"/>
        </a:p>
      </dgm:t>
    </dgm:pt>
    <dgm:pt modelId="{DA5D57BC-AF35-4966-8CCA-9EF3A5F8EC68}" type="sibTrans" cxnId="{A8375B1B-F338-4DA9-9F67-685593E5F923}">
      <dgm:prSet/>
      <dgm:spPr/>
      <dgm:t>
        <a:bodyPr/>
        <a:lstStyle/>
        <a:p>
          <a:pPr algn="ctr"/>
          <a:endParaRPr lang="en-US"/>
        </a:p>
      </dgm:t>
    </dgm:pt>
    <dgm:pt modelId="{2B0FA190-95DE-440C-8564-829C60B986F6}">
      <dgm:prSet/>
      <dgm:spPr/>
      <dgm:t>
        <a:bodyPr/>
        <a:lstStyle/>
        <a:p>
          <a:pPr algn="ctr"/>
          <a:r>
            <a:rPr lang="en-US" dirty="0"/>
            <a:t>Avoid dehydration</a:t>
          </a:r>
        </a:p>
      </dgm:t>
    </dgm:pt>
    <dgm:pt modelId="{3E645A5C-6237-4D69-A91E-DD15AE392DA9}" type="parTrans" cxnId="{69FC4619-504C-4B3B-A425-5C1EE3FF4B37}">
      <dgm:prSet/>
      <dgm:spPr/>
      <dgm:t>
        <a:bodyPr/>
        <a:lstStyle/>
        <a:p>
          <a:pPr algn="ctr"/>
          <a:endParaRPr lang="en-US"/>
        </a:p>
      </dgm:t>
    </dgm:pt>
    <dgm:pt modelId="{B325196A-C111-4DA9-84EA-DC763DC96505}" type="sibTrans" cxnId="{69FC4619-504C-4B3B-A425-5C1EE3FF4B37}">
      <dgm:prSet/>
      <dgm:spPr/>
      <dgm:t>
        <a:bodyPr/>
        <a:lstStyle/>
        <a:p>
          <a:pPr algn="ctr"/>
          <a:endParaRPr lang="en-US"/>
        </a:p>
      </dgm:t>
    </dgm:pt>
    <dgm:pt modelId="{FBC415A0-913C-42D6-9049-653C9DAFDBBA}" type="pres">
      <dgm:prSet presAssocID="{6B9A92C0-0030-46E0-B501-4DDE5F9D9B15}" presName="diagram" presStyleCnt="0">
        <dgm:presLayoutVars>
          <dgm:dir/>
          <dgm:resizeHandles val="exact"/>
        </dgm:presLayoutVars>
      </dgm:prSet>
      <dgm:spPr/>
    </dgm:pt>
    <dgm:pt modelId="{D46CB351-87AF-4EE7-A5E5-53C3633C006F}" type="pres">
      <dgm:prSet presAssocID="{7DC8A17D-F686-456D-932A-E17825B8AD24}" presName="node" presStyleLbl="node1" presStyleIdx="0" presStyleCnt="6">
        <dgm:presLayoutVars>
          <dgm:bulletEnabled val="1"/>
        </dgm:presLayoutVars>
      </dgm:prSet>
      <dgm:spPr/>
    </dgm:pt>
    <dgm:pt modelId="{6A154F31-4246-45FE-A38D-BF3B57FC096E}" type="pres">
      <dgm:prSet presAssocID="{EB7DBF62-BE12-47EC-8C92-011A767EB480}" presName="sibTrans" presStyleCnt="0"/>
      <dgm:spPr/>
    </dgm:pt>
    <dgm:pt modelId="{CA7C51FD-74E4-4F9A-B091-AE5FF06F262A}" type="pres">
      <dgm:prSet presAssocID="{FB05D23F-0544-4C2D-8C9B-ED3713DDD8F6}" presName="node" presStyleLbl="node1" presStyleIdx="1" presStyleCnt="6">
        <dgm:presLayoutVars>
          <dgm:bulletEnabled val="1"/>
        </dgm:presLayoutVars>
      </dgm:prSet>
      <dgm:spPr/>
    </dgm:pt>
    <dgm:pt modelId="{9A000D4A-96EC-4C72-BB5B-D31DEFF7481A}" type="pres">
      <dgm:prSet presAssocID="{9AD9E6BD-6A9B-4B05-B688-F1ECF524EA6B}" presName="sibTrans" presStyleCnt="0"/>
      <dgm:spPr/>
    </dgm:pt>
    <dgm:pt modelId="{2E4210D8-F25B-4D68-8D94-166AFF89A4AC}" type="pres">
      <dgm:prSet presAssocID="{AC201B09-A832-42F2-B5F4-3A92B6E53C7D}" presName="node" presStyleLbl="node1" presStyleIdx="2" presStyleCnt="6">
        <dgm:presLayoutVars>
          <dgm:bulletEnabled val="1"/>
        </dgm:presLayoutVars>
      </dgm:prSet>
      <dgm:spPr/>
    </dgm:pt>
    <dgm:pt modelId="{BBCCC1B4-3131-4AE2-8C6D-234BE3CF80B3}" type="pres">
      <dgm:prSet presAssocID="{A1BADBC1-777F-4C42-A858-01630BCACACF}" presName="sibTrans" presStyleCnt="0"/>
      <dgm:spPr/>
    </dgm:pt>
    <dgm:pt modelId="{52AB586F-7204-4ED9-B2F2-5CABE7F22FEA}" type="pres">
      <dgm:prSet presAssocID="{A0EE1ACD-EBF3-4B48-ADCD-5CFABD31F788}" presName="node" presStyleLbl="node1" presStyleIdx="3" presStyleCnt="6">
        <dgm:presLayoutVars>
          <dgm:bulletEnabled val="1"/>
        </dgm:presLayoutVars>
      </dgm:prSet>
      <dgm:spPr/>
    </dgm:pt>
    <dgm:pt modelId="{D918F913-56BA-4E90-95E9-E9FC386F50F4}" type="pres">
      <dgm:prSet presAssocID="{0EC5D533-4639-475B-89CD-CEBE2D92BC1F}" presName="sibTrans" presStyleCnt="0"/>
      <dgm:spPr/>
    </dgm:pt>
    <dgm:pt modelId="{0CA3156C-7A74-4884-ADE2-BF5E70E016F7}" type="pres">
      <dgm:prSet presAssocID="{39D7189A-2324-46E5-A60A-CE3D5D831A66}" presName="node" presStyleLbl="node1" presStyleIdx="4" presStyleCnt="6">
        <dgm:presLayoutVars>
          <dgm:bulletEnabled val="1"/>
        </dgm:presLayoutVars>
      </dgm:prSet>
      <dgm:spPr/>
    </dgm:pt>
    <dgm:pt modelId="{0FBC21A0-D593-4231-A427-D3BCE558BE9E}" type="pres">
      <dgm:prSet presAssocID="{DA5D57BC-AF35-4966-8CCA-9EF3A5F8EC68}" presName="sibTrans" presStyleCnt="0"/>
      <dgm:spPr/>
    </dgm:pt>
    <dgm:pt modelId="{CA2190AA-3186-4494-97DD-93FAB460F0ED}" type="pres">
      <dgm:prSet presAssocID="{2B0FA190-95DE-440C-8564-829C60B986F6}" presName="node" presStyleLbl="node1" presStyleIdx="5" presStyleCnt="6">
        <dgm:presLayoutVars>
          <dgm:bulletEnabled val="1"/>
        </dgm:presLayoutVars>
      </dgm:prSet>
      <dgm:spPr/>
    </dgm:pt>
  </dgm:ptLst>
  <dgm:cxnLst>
    <dgm:cxn modelId="{3ACAA513-CE8F-4016-AC3A-AE4B8230D84F}" srcId="{6B9A92C0-0030-46E0-B501-4DDE5F9D9B15}" destId="{7DC8A17D-F686-456D-932A-E17825B8AD24}" srcOrd="0" destOrd="0" parTransId="{B1FEB131-ED08-41DF-82FE-6C463EFDC0CA}" sibTransId="{EB7DBF62-BE12-47EC-8C92-011A767EB480}"/>
    <dgm:cxn modelId="{69FC4619-504C-4B3B-A425-5C1EE3FF4B37}" srcId="{6B9A92C0-0030-46E0-B501-4DDE5F9D9B15}" destId="{2B0FA190-95DE-440C-8564-829C60B986F6}" srcOrd="5" destOrd="0" parTransId="{3E645A5C-6237-4D69-A91E-DD15AE392DA9}" sibTransId="{B325196A-C111-4DA9-84EA-DC763DC96505}"/>
    <dgm:cxn modelId="{A8375B1B-F338-4DA9-9F67-685593E5F923}" srcId="{6B9A92C0-0030-46E0-B501-4DDE5F9D9B15}" destId="{39D7189A-2324-46E5-A60A-CE3D5D831A66}" srcOrd="4" destOrd="0" parTransId="{D5B76D5C-94BC-4526-A9C3-FA3FAEDA27BC}" sibTransId="{DA5D57BC-AF35-4966-8CCA-9EF3A5F8EC68}"/>
    <dgm:cxn modelId="{11811770-3A6B-490F-B5A3-6DB3C276AFCC}" srcId="{6B9A92C0-0030-46E0-B501-4DDE5F9D9B15}" destId="{FB05D23F-0544-4C2D-8C9B-ED3713DDD8F6}" srcOrd="1" destOrd="0" parTransId="{9D820585-2E64-4200-A0E4-DD9DE3D2D157}" sibTransId="{9AD9E6BD-6A9B-4B05-B688-F1ECF524EA6B}"/>
    <dgm:cxn modelId="{CDC15352-66B3-45D4-B972-8D25E6B8C2C7}" type="presOf" srcId="{39D7189A-2324-46E5-A60A-CE3D5D831A66}" destId="{0CA3156C-7A74-4884-ADE2-BF5E70E016F7}" srcOrd="0" destOrd="0" presId="urn:microsoft.com/office/officeart/2005/8/layout/default#2"/>
    <dgm:cxn modelId="{A729FD57-B5C3-462A-A03D-AB5F65999C39}" type="presOf" srcId="{2B0FA190-95DE-440C-8564-829C60B986F6}" destId="{CA2190AA-3186-4494-97DD-93FAB460F0ED}" srcOrd="0" destOrd="0" presId="urn:microsoft.com/office/officeart/2005/8/layout/default#2"/>
    <dgm:cxn modelId="{F7004378-0E46-4AA6-A3A2-6337486EF7BE}" type="presOf" srcId="{AC201B09-A832-42F2-B5F4-3A92B6E53C7D}" destId="{2E4210D8-F25B-4D68-8D94-166AFF89A4AC}" srcOrd="0" destOrd="0" presId="urn:microsoft.com/office/officeart/2005/8/layout/default#2"/>
    <dgm:cxn modelId="{9EF1997A-02A2-43B7-9026-04F131F0C9FD}" type="presOf" srcId="{A0EE1ACD-EBF3-4B48-ADCD-5CFABD31F788}" destId="{52AB586F-7204-4ED9-B2F2-5CABE7F22FEA}" srcOrd="0" destOrd="0" presId="urn:microsoft.com/office/officeart/2005/8/layout/default#2"/>
    <dgm:cxn modelId="{4F4DC19B-4829-40DF-B39D-2363181BD161}" type="presOf" srcId="{6B9A92C0-0030-46E0-B501-4DDE5F9D9B15}" destId="{FBC415A0-913C-42D6-9049-653C9DAFDBBA}" srcOrd="0" destOrd="0" presId="urn:microsoft.com/office/officeart/2005/8/layout/default#2"/>
    <dgm:cxn modelId="{3AB443AB-78BE-4A30-A29D-797B46442051}" srcId="{6B9A92C0-0030-46E0-B501-4DDE5F9D9B15}" destId="{AC201B09-A832-42F2-B5F4-3A92B6E53C7D}" srcOrd="2" destOrd="0" parTransId="{3EB5DB62-4E3B-4BAF-AB10-7F6A91E12B8F}" sibTransId="{A1BADBC1-777F-4C42-A858-01630BCACACF}"/>
    <dgm:cxn modelId="{DE9E60D5-01DC-407A-9945-0F0866177D09}" type="presOf" srcId="{FB05D23F-0544-4C2D-8C9B-ED3713DDD8F6}" destId="{CA7C51FD-74E4-4F9A-B091-AE5FF06F262A}" srcOrd="0" destOrd="0" presId="urn:microsoft.com/office/officeart/2005/8/layout/default#2"/>
    <dgm:cxn modelId="{B61699E4-BBDC-42BF-AD70-8DB171FA966A}" srcId="{6B9A92C0-0030-46E0-B501-4DDE5F9D9B15}" destId="{A0EE1ACD-EBF3-4B48-ADCD-5CFABD31F788}" srcOrd="3" destOrd="0" parTransId="{A0476C19-7D01-4CAE-ABCE-65ACF62915B3}" sibTransId="{0EC5D533-4639-475B-89CD-CEBE2D92BC1F}"/>
    <dgm:cxn modelId="{14FD99FB-0499-45EC-A4E8-2C51E03D6BFF}" type="presOf" srcId="{7DC8A17D-F686-456D-932A-E17825B8AD24}" destId="{D46CB351-87AF-4EE7-A5E5-53C3633C006F}" srcOrd="0" destOrd="0" presId="urn:microsoft.com/office/officeart/2005/8/layout/default#2"/>
    <dgm:cxn modelId="{CBD7B658-5552-4EEA-B461-1AA1070E8D63}" type="presParOf" srcId="{FBC415A0-913C-42D6-9049-653C9DAFDBBA}" destId="{D46CB351-87AF-4EE7-A5E5-53C3633C006F}" srcOrd="0" destOrd="0" presId="urn:microsoft.com/office/officeart/2005/8/layout/default#2"/>
    <dgm:cxn modelId="{937D117E-3724-41B2-98A9-D86AAC93EC76}" type="presParOf" srcId="{FBC415A0-913C-42D6-9049-653C9DAFDBBA}" destId="{6A154F31-4246-45FE-A38D-BF3B57FC096E}" srcOrd="1" destOrd="0" presId="urn:microsoft.com/office/officeart/2005/8/layout/default#2"/>
    <dgm:cxn modelId="{C432A640-3B0B-4FA5-8C31-C03832CAF578}" type="presParOf" srcId="{FBC415A0-913C-42D6-9049-653C9DAFDBBA}" destId="{CA7C51FD-74E4-4F9A-B091-AE5FF06F262A}" srcOrd="2" destOrd="0" presId="urn:microsoft.com/office/officeart/2005/8/layout/default#2"/>
    <dgm:cxn modelId="{95BBCAB5-C375-4ADC-93A9-D2A70B2BB156}" type="presParOf" srcId="{FBC415A0-913C-42D6-9049-653C9DAFDBBA}" destId="{9A000D4A-96EC-4C72-BB5B-D31DEFF7481A}" srcOrd="3" destOrd="0" presId="urn:microsoft.com/office/officeart/2005/8/layout/default#2"/>
    <dgm:cxn modelId="{5DEAC2F8-4F28-477D-8ACD-CAC3E4068DEC}" type="presParOf" srcId="{FBC415A0-913C-42D6-9049-653C9DAFDBBA}" destId="{2E4210D8-F25B-4D68-8D94-166AFF89A4AC}" srcOrd="4" destOrd="0" presId="urn:microsoft.com/office/officeart/2005/8/layout/default#2"/>
    <dgm:cxn modelId="{938EFAB0-EE09-40DE-A55A-06333C1FF6ED}" type="presParOf" srcId="{FBC415A0-913C-42D6-9049-653C9DAFDBBA}" destId="{BBCCC1B4-3131-4AE2-8C6D-234BE3CF80B3}" srcOrd="5" destOrd="0" presId="urn:microsoft.com/office/officeart/2005/8/layout/default#2"/>
    <dgm:cxn modelId="{FB2E8BC3-A835-439F-9D1C-E6C291E4577A}" type="presParOf" srcId="{FBC415A0-913C-42D6-9049-653C9DAFDBBA}" destId="{52AB586F-7204-4ED9-B2F2-5CABE7F22FEA}" srcOrd="6" destOrd="0" presId="urn:microsoft.com/office/officeart/2005/8/layout/default#2"/>
    <dgm:cxn modelId="{1EDF2B83-5AF3-4EEC-AF12-ACD60EC5CB53}" type="presParOf" srcId="{FBC415A0-913C-42D6-9049-653C9DAFDBBA}" destId="{D918F913-56BA-4E90-95E9-E9FC386F50F4}" srcOrd="7" destOrd="0" presId="urn:microsoft.com/office/officeart/2005/8/layout/default#2"/>
    <dgm:cxn modelId="{0FAE0AE3-C059-4E5D-A048-9E3BA005D8FC}" type="presParOf" srcId="{FBC415A0-913C-42D6-9049-653C9DAFDBBA}" destId="{0CA3156C-7A74-4884-ADE2-BF5E70E016F7}" srcOrd="8" destOrd="0" presId="urn:microsoft.com/office/officeart/2005/8/layout/default#2"/>
    <dgm:cxn modelId="{6C5D64FE-7505-499A-B74E-D7C6411BC211}" type="presParOf" srcId="{FBC415A0-913C-42D6-9049-653C9DAFDBBA}" destId="{0FBC21A0-D593-4231-A427-D3BCE558BE9E}" srcOrd="9" destOrd="0" presId="urn:microsoft.com/office/officeart/2005/8/layout/default#2"/>
    <dgm:cxn modelId="{CFA4A172-E155-4667-88EA-E0DE0ADA928B}" type="presParOf" srcId="{FBC415A0-913C-42D6-9049-653C9DAFDBBA}" destId="{CA2190AA-3186-4494-97DD-93FAB460F0ED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90534-4F5B-4A41-AF6F-C4944DD0A1B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8F674-CE46-4D75-9992-7758D8463004}">
      <dgm:prSet phldrT="[Text]"/>
      <dgm:spPr/>
      <dgm:t>
        <a:bodyPr/>
        <a:lstStyle/>
        <a:p>
          <a:r>
            <a:rPr lang="en-US" dirty="0"/>
            <a:t>Train high/low</a:t>
          </a:r>
        </a:p>
      </dgm:t>
    </dgm:pt>
    <dgm:pt modelId="{C0EBBE47-0458-4620-A9AD-9D83536BFF4B}" type="parTrans" cxnId="{6D303E0D-F514-498F-AD5C-6C2DC968CBE3}">
      <dgm:prSet/>
      <dgm:spPr/>
      <dgm:t>
        <a:bodyPr/>
        <a:lstStyle/>
        <a:p>
          <a:endParaRPr lang="en-US"/>
        </a:p>
      </dgm:t>
    </dgm:pt>
    <dgm:pt modelId="{C8C10253-ADF9-4DA2-A40A-CB9892C9DD1D}" type="sibTrans" cxnId="{6D303E0D-F514-498F-AD5C-6C2DC968CBE3}">
      <dgm:prSet/>
      <dgm:spPr/>
      <dgm:t>
        <a:bodyPr/>
        <a:lstStyle/>
        <a:p>
          <a:endParaRPr lang="en-US"/>
        </a:p>
      </dgm:t>
    </dgm:pt>
    <dgm:pt modelId="{CB8AB86E-8C76-4FAF-9A34-80955FE8C4AD}">
      <dgm:prSet phldrT="[Text]"/>
      <dgm:spPr/>
      <dgm:t>
        <a:bodyPr/>
        <a:lstStyle/>
        <a:p>
          <a:r>
            <a:rPr lang="en-US" dirty="0"/>
            <a:t>Recover high/low</a:t>
          </a:r>
        </a:p>
      </dgm:t>
    </dgm:pt>
    <dgm:pt modelId="{FDCC6632-F417-4C2C-98AF-61421DBCB1DB}" type="parTrans" cxnId="{CB74B405-A124-439F-9ECD-794FECA7A383}">
      <dgm:prSet/>
      <dgm:spPr/>
      <dgm:t>
        <a:bodyPr/>
        <a:lstStyle/>
        <a:p>
          <a:endParaRPr lang="en-US"/>
        </a:p>
      </dgm:t>
    </dgm:pt>
    <dgm:pt modelId="{08717BF3-3748-4ECD-9273-B96326B2C79C}" type="sibTrans" cxnId="{CB74B405-A124-439F-9ECD-794FECA7A383}">
      <dgm:prSet/>
      <dgm:spPr/>
      <dgm:t>
        <a:bodyPr/>
        <a:lstStyle/>
        <a:p>
          <a:endParaRPr lang="en-US"/>
        </a:p>
      </dgm:t>
    </dgm:pt>
    <dgm:pt modelId="{1BDA9268-9433-41DD-ADFB-F3FF289078A1}">
      <dgm:prSet phldrT="[Text]"/>
      <dgm:spPr/>
      <dgm:t>
        <a:bodyPr/>
        <a:lstStyle/>
        <a:p>
          <a:r>
            <a:rPr lang="en-US" dirty="0"/>
            <a:t>Train twice/day</a:t>
          </a:r>
        </a:p>
      </dgm:t>
    </dgm:pt>
    <dgm:pt modelId="{827B8B57-B9CB-4EBF-8F3C-9BB1BD312AF0}" type="parTrans" cxnId="{C2363D82-22A4-460A-8193-6A53944A09ED}">
      <dgm:prSet/>
      <dgm:spPr/>
      <dgm:t>
        <a:bodyPr/>
        <a:lstStyle/>
        <a:p>
          <a:endParaRPr lang="en-US"/>
        </a:p>
      </dgm:t>
    </dgm:pt>
    <dgm:pt modelId="{B7171869-E055-4847-AF02-163B8152978D}" type="sibTrans" cxnId="{C2363D82-22A4-460A-8193-6A53944A09ED}">
      <dgm:prSet/>
      <dgm:spPr/>
      <dgm:t>
        <a:bodyPr/>
        <a:lstStyle/>
        <a:p>
          <a:endParaRPr lang="en-US"/>
        </a:p>
      </dgm:t>
    </dgm:pt>
    <dgm:pt modelId="{1EB95CD2-788C-470A-92C0-BF5814E87637}">
      <dgm:prSet phldrT="[Text]"/>
      <dgm:spPr/>
      <dgm:t>
        <a:bodyPr/>
        <a:lstStyle/>
        <a:p>
          <a:r>
            <a:rPr lang="en-US" dirty="0"/>
            <a:t>Train the gut</a:t>
          </a:r>
        </a:p>
      </dgm:t>
    </dgm:pt>
    <dgm:pt modelId="{AFEEAFEB-090A-417C-A470-BB94B43C97CA}" type="parTrans" cxnId="{60687E38-6966-4359-9E27-FB66DC0854F0}">
      <dgm:prSet/>
      <dgm:spPr/>
      <dgm:t>
        <a:bodyPr/>
        <a:lstStyle/>
        <a:p>
          <a:endParaRPr lang="en-US"/>
        </a:p>
      </dgm:t>
    </dgm:pt>
    <dgm:pt modelId="{CEDB2AC1-F7A6-41CA-B78C-84B4086C55D1}" type="sibTrans" cxnId="{60687E38-6966-4359-9E27-FB66DC0854F0}">
      <dgm:prSet/>
      <dgm:spPr/>
      <dgm:t>
        <a:bodyPr/>
        <a:lstStyle/>
        <a:p>
          <a:endParaRPr lang="en-US"/>
        </a:p>
      </dgm:t>
    </dgm:pt>
    <dgm:pt modelId="{1EA9D2F5-B536-4723-9896-0DD3C3286535}">
      <dgm:prSet phldrT="[Text]"/>
      <dgm:spPr/>
      <dgm:t>
        <a:bodyPr/>
        <a:lstStyle/>
        <a:p>
          <a:r>
            <a:rPr lang="en-US" dirty="0"/>
            <a:t>Sleep low/high</a:t>
          </a:r>
        </a:p>
      </dgm:t>
    </dgm:pt>
    <dgm:pt modelId="{F8984FEE-8373-4380-8649-62D838C17352}" type="parTrans" cxnId="{128BD5B5-E8F6-4548-91DD-8DAA1BEF46B3}">
      <dgm:prSet/>
      <dgm:spPr/>
      <dgm:t>
        <a:bodyPr/>
        <a:lstStyle/>
        <a:p>
          <a:endParaRPr lang="en-US"/>
        </a:p>
      </dgm:t>
    </dgm:pt>
    <dgm:pt modelId="{344CA2C8-AF10-49DA-879F-90B18CA597C0}" type="sibTrans" cxnId="{128BD5B5-E8F6-4548-91DD-8DAA1BEF46B3}">
      <dgm:prSet/>
      <dgm:spPr/>
      <dgm:t>
        <a:bodyPr/>
        <a:lstStyle/>
        <a:p>
          <a:endParaRPr lang="en-US"/>
        </a:p>
      </dgm:t>
    </dgm:pt>
    <dgm:pt modelId="{04F8B77B-AB09-4388-B713-C7B08797ECFC}" type="pres">
      <dgm:prSet presAssocID="{7AF90534-4F5B-4A41-AF6F-C4944DD0A1BD}" presName="diagram" presStyleCnt="0">
        <dgm:presLayoutVars>
          <dgm:dir/>
          <dgm:resizeHandles val="exact"/>
        </dgm:presLayoutVars>
      </dgm:prSet>
      <dgm:spPr/>
    </dgm:pt>
    <dgm:pt modelId="{7943018D-3516-44A0-BDD0-5E3EF7EA7B15}" type="pres">
      <dgm:prSet presAssocID="{B6E8F674-CE46-4D75-9992-7758D8463004}" presName="node" presStyleLbl="node1" presStyleIdx="0" presStyleCnt="5">
        <dgm:presLayoutVars>
          <dgm:bulletEnabled val="1"/>
        </dgm:presLayoutVars>
      </dgm:prSet>
      <dgm:spPr/>
    </dgm:pt>
    <dgm:pt modelId="{DDA5EE11-31A8-420E-90EE-90D1A1C7C869}" type="pres">
      <dgm:prSet presAssocID="{C8C10253-ADF9-4DA2-A40A-CB9892C9DD1D}" presName="sibTrans" presStyleCnt="0"/>
      <dgm:spPr/>
    </dgm:pt>
    <dgm:pt modelId="{24017CC2-9C11-489F-B882-895930972315}" type="pres">
      <dgm:prSet presAssocID="{CB8AB86E-8C76-4FAF-9A34-80955FE8C4AD}" presName="node" presStyleLbl="node1" presStyleIdx="1" presStyleCnt="5">
        <dgm:presLayoutVars>
          <dgm:bulletEnabled val="1"/>
        </dgm:presLayoutVars>
      </dgm:prSet>
      <dgm:spPr/>
    </dgm:pt>
    <dgm:pt modelId="{5051FC75-D5D5-4142-9A4F-5AB010E1ACE2}" type="pres">
      <dgm:prSet presAssocID="{08717BF3-3748-4ECD-9273-B96326B2C79C}" presName="sibTrans" presStyleCnt="0"/>
      <dgm:spPr/>
    </dgm:pt>
    <dgm:pt modelId="{4A00C77D-6D53-44D8-90D3-843BFFC454C4}" type="pres">
      <dgm:prSet presAssocID="{1BDA9268-9433-41DD-ADFB-F3FF289078A1}" presName="node" presStyleLbl="node1" presStyleIdx="2" presStyleCnt="5">
        <dgm:presLayoutVars>
          <dgm:bulletEnabled val="1"/>
        </dgm:presLayoutVars>
      </dgm:prSet>
      <dgm:spPr/>
    </dgm:pt>
    <dgm:pt modelId="{082D4693-D80C-4DB9-86F8-4A396F0CA228}" type="pres">
      <dgm:prSet presAssocID="{B7171869-E055-4847-AF02-163B8152978D}" presName="sibTrans" presStyleCnt="0"/>
      <dgm:spPr/>
    </dgm:pt>
    <dgm:pt modelId="{321B8C7C-2E36-4CB0-9CA0-3B486BD4C8E7}" type="pres">
      <dgm:prSet presAssocID="{1EB95CD2-788C-470A-92C0-BF5814E87637}" presName="node" presStyleLbl="node1" presStyleIdx="3" presStyleCnt="5">
        <dgm:presLayoutVars>
          <dgm:bulletEnabled val="1"/>
        </dgm:presLayoutVars>
      </dgm:prSet>
      <dgm:spPr/>
    </dgm:pt>
    <dgm:pt modelId="{936CC971-54C1-413A-9C52-EA7BF011732F}" type="pres">
      <dgm:prSet presAssocID="{CEDB2AC1-F7A6-41CA-B78C-84B4086C55D1}" presName="sibTrans" presStyleCnt="0"/>
      <dgm:spPr/>
    </dgm:pt>
    <dgm:pt modelId="{0E1EC2D0-B3DC-4DD2-AB9A-6F4C6584C886}" type="pres">
      <dgm:prSet presAssocID="{1EA9D2F5-B536-4723-9896-0DD3C3286535}" presName="node" presStyleLbl="node1" presStyleIdx="4" presStyleCnt="5">
        <dgm:presLayoutVars>
          <dgm:bulletEnabled val="1"/>
        </dgm:presLayoutVars>
      </dgm:prSet>
      <dgm:spPr/>
    </dgm:pt>
  </dgm:ptLst>
  <dgm:cxnLst>
    <dgm:cxn modelId="{CB74B405-A124-439F-9ECD-794FECA7A383}" srcId="{7AF90534-4F5B-4A41-AF6F-C4944DD0A1BD}" destId="{CB8AB86E-8C76-4FAF-9A34-80955FE8C4AD}" srcOrd="1" destOrd="0" parTransId="{FDCC6632-F417-4C2C-98AF-61421DBCB1DB}" sibTransId="{08717BF3-3748-4ECD-9273-B96326B2C79C}"/>
    <dgm:cxn modelId="{6D303E0D-F514-498F-AD5C-6C2DC968CBE3}" srcId="{7AF90534-4F5B-4A41-AF6F-C4944DD0A1BD}" destId="{B6E8F674-CE46-4D75-9992-7758D8463004}" srcOrd="0" destOrd="0" parTransId="{C0EBBE47-0458-4620-A9AD-9D83536BFF4B}" sibTransId="{C8C10253-ADF9-4DA2-A40A-CB9892C9DD1D}"/>
    <dgm:cxn modelId="{60687E38-6966-4359-9E27-FB66DC0854F0}" srcId="{7AF90534-4F5B-4A41-AF6F-C4944DD0A1BD}" destId="{1EB95CD2-788C-470A-92C0-BF5814E87637}" srcOrd="3" destOrd="0" parTransId="{AFEEAFEB-090A-417C-A470-BB94B43C97CA}" sibTransId="{CEDB2AC1-F7A6-41CA-B78C-84B4086C55D1}"/>
    <dgm:cxn modelId="{985E8577-4872-449A-8850-7CCDE2AE3112}" type="presOf" srcId="{B6E8F674-CE46-4D75-9992-7758D8463004}" destId="{7943018D-3516-44A0-BDD0-5E3EF7EA7B15}" srcOrd="0" destOrd="0" presId="urn:microsoft.com/office/officeart/2005/8/layout/default#3"/>
    <dgm:cxn modelId="{A104C37F-90C8-406B-94C1-BDF400279692}" type="presOf" srcId="{7AF90534-4F5B-4A41-AF6F-C4944DD0A1BD}" destId="{04F8B77B-AB09-4388-B713-C7B08797ECFC}" srcOrd="0" destOrd="0" presId="urn:microsoft.com/office/officeart/2005/8/layout/default#3"/>
    <dgm:cxn modelId="{C2363D82-22A4-460A-8193-6A53944A09ED}" srcId="{7AF90534-4F5B-4A41-AF6F-C4944DD0A1BD}" destId="{1BDA9268-9433-41DD-ADFB-F3FF289078A1}" srcOrd="2" destOrd="0" parTransId="{827B8B57-B9CB-4EBF-8F3C-9BB1BD312AF0}" sibTransId="{B7171869-E055-4847-AF02-163B8152978D}"/>
    <dgm:cxn modelId="{28FCBA86-BAD2-40E8-BD44-AD282C3A1870}" type="presOf" srcId="{1EA9D2F5-B536-4723-9896-0DD3C3286535}" destId="{0E1EC2D0-B3DC-4DD2-AB9A-6F4C6584C886}" srcOrd="0" destOrd="0" presId="urn:microsoft.com/office/officeart/2005/8/layout/default#3"/>
    <dgm:cxn modelId="{420C6B87-364A-4F90-A79A-848D55E8894E}" type="presOf" srcId="{CB8AB86E-8C76-4FAF-9A34-80955FE8C4AD}" destId="{24017CC2-9C11-489F-B882-895930972315}" srcOrd="0" destOrd="0" presId="urn:microsoft.com/office/officeart/2005/8/layout/default#3"/>
    <dgm:cxn modelId="{128BD5B5-E8F6-4548-91DD-8DAA1BEF46B3}" srcId="{7AF90534-4F5B-4A41-AF6F-C4944DD0A1BD}" destId="{1EA9D2F5-B536-4723-9896-0DD3C3286535}" srcOrd="4" destOrd="0" parTransId="{F8984FEE-8373-4380-8649-62D838C17352}" sibTransId="{344CA2C8-AF10-49DA-879F-90B18CA597C0}"/>
    <dgm:cxn modelId="{EB8CE4D5-B235-487F-8D01-B4302936962A}" type="presOf" srcId="{1BDA9268-9433-41DD-ADFB-F3FF289078A1}" destId="{4A00C77D-6D53-44D8-90D3-843BFFC454C4}" srcOrd="0" destOrd="0" presId="urn:microsoft.com/office/officeart/2005/8/layout/default#3"/>
    <dgm:cxn modelId="{A74F1CED-4BB2-49AF-A28A-2B109FDA9608}" type="presOf" srcId="{1EB95CD2-788C-470A-92C0-BF5814E87637}" destId="{321B8C7C-2E36-4CB0-9CA0-3B486BD4C8E7}" srcOrd="0" destOrd="0" presId="urn:microsoft.com/office/officeart/2005/8/layout/default#3"/>
    <dgm:cxn modelId="{65742C0D-AD08-49CA-B0F8-FDE03F3B701F}" type="presParOf" srcId="{04F8B77B-AB09-4388-B713-C7B08797ECFC}" destId="{7943018D-3516-44A0-BDD0-5E3EF7EA7B15}" srcOrd="0" destOrd="0" presId="urn:microsoft.com/office/officeart/2005/8/layout/default#3"/>
    <dgm:cxn modelId="{873F6819-52CD-41C2-A6C5-25907BA19245}" type="presParOf" srcId="{04F8B77B-AB09-4388-B713-C7B08797ECFC}" destId="{DDA5EE11-31A8-420E-90EE-90D1A1C7C869}" srcOrd="1" destOrd="0" presId="urn:microsoft.com/office/officeart/2005/8/layout/default#3"/>
    <dgm:cxn modelId="{0040107B-EEE3-446F-AFF0-872ECD368E0B}" type="presParOf" srcId="{04F8B77B-AB09-4388-B713-C7B08797ECFC}" destId="{24017CC2-9C11-489F-B882-895930972315}" srcOrd="2" destOrd="0" presId="urn:microsoft.com/office/officeart/2005/8/layout/default#3"/>
    <dgm:cxn modelId="{551D8D61-BF1A-47D4-8C8B-7439541B0473}" type="presParOf" srcId="{04F8B77B-AB09-4388-B713-C7B08797ECFC}" destId="{5051FC75-D5D5-4142-9A4F-5AB010E1ACE2}" srcOrd="3" destOrd="0" presId="urn:microsoft.com/office/officeart/2005/8/layout/default#3"/>
    <dgm:cxn modelId="{CB3CB7E5-7F2E-4828-819D-34EE75B2E3A5}" type="presParOf" srcId="{04F8B77B-AB09-4388-B713-C7B08797ECFC}" destId="{4A00C77D-6D53-44D8-90D3-843BFFC454C4}" srcOrd="4" destOrd="0" presId="urn:microsoft.com/office/officeart/2005/8/layout/default#3"/>
    <dgm:cxn modelId="{53D835E2-1012-4326-B7EE-672AF643E0D3}" type="presParOf" srcId="{04F8B77B-AB09-4388-B713-C7B08797ECFC}" destId="{082D4693-D80C-4DB9-86F8-4A396F0CA228}" srcOrd="5" destOrd="0" presId="urn:microsoft.com/office/officeart/2005/8/layout/default#3"/>
    <dgm:cxn modelId="{7D8A4FAB-1F99-4959-A0B5-08F07FF0941B}" type="presParOf" srcId="{04F8B77B-AB09-4388-B713-C7B08797ECFC}" destId="{321B8C7C-2E36-4CB0-9CA0-3B486BD4C8E7}" srcOrd="6" destOrd="0" presId="urn:microsoft.com/office/officeart/2005/8/layout/default#3"/>
    <dgm:cxn modelId="{05BB46E4-508C-4AA3-A111-33F918077DCF}" type="presParOf" srcId="{04F8B77B-AB09-4388-B713-C7B08797ECFC}" destId="{936CC971-54C1-413A-9C52-EA7BF011732F}" srcOrd="7" destOrd="0" presId="urn:microsoft.com/office/officeart/2005/8/layout/default#3"/>
    <dgm:cxn modelId="{A55BD76A-59DE-444D-887A-BF01EE3C90AE}" type="presParOf" srcId="{04F8B77B-AB09-4388-B713-C7B08797ECFC}" destId="{0E1EC2D0-B3DC-4DD2-AB9A-6F4C6584C886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0029BA-0C4D-428E-8A4A-80960C737A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74CE54C-A426-4FFA-923F-030B431CDEA6}">
      <dgm:prSet phldrT="[Text]" custT="1"/>
      <dgm:spPr/>
      <dgm:t>
        <a:bodyPr/>
        <a:lstStyle/>
        <a:p>
          <a:pPr algn="ctr" rtl="1"/>
          <a:r>
            <a:rPr lang="en-US" sz="1800" b="1" dirty="0">
              <a:cs typeface="+mj-cs"/>
            </a:rPr>
            <a:t>Train High</a:t>
          </a:r>
          <a:endParaRPr lang="ar-SA" sz="1800" b="1" dirty="0">
            <a:cs typeface="+mj-cs"/>
          </a:endParaRPr>
        </a:p>
      </dgm:t>
    </dgm:pt>
    <dgm:pt modelId="{D48FA7F2-A06C-4809-99D6-58E1C6A407B9}" type="parTrans" cxnId="{94175981-5807-45C3-A536-881E3CDC46BD}">
      <dgm:prSet/>
      <dgm:spPr/>
      <dgm:t>
        <a:bodyPr/>
        <a:lstStyle/>
        <a:p>
          <a:pPr algn="ctr" rtl="1"/>
          <a:endParaRPr lang="ar-SA" sz="1800"/>
        </a:p>
      </dgm:t>
    </dgm:pt>
    <dgm:pt modelId="{A054756E-B5C1-4688-80F3-E3213CB2EA19}" type="sibTrans" cxnId="{94175981-5807-45C3-A536-881E3CDC46BD}">
      <dgm:prSet/>
      <dgm:spPr/>
      <dgm:t>
        <a:bodyPr/>
        <a:lstStyle/>
        <a:p>
          <a:pPr algn="ctr" rtl="1"/>
          <a:endParaRPr lang="ar-SA" sz="1800"/>
        </a:p>
      </dgm:t>
    </dgm:pt>
    <dgm:pt modelId="{BF0C1109-A083-459E-901B-64383128E138}">
      <dgm:prSet custT="1"/>
      <dgm:spPr/>
      <dgm:t>
        <a:bodyPr/>
        <a:lstStyle/>
        <a:p>
          <a:pPr algn="ctr" rtl="1"/>
          <a:r>
            <a:rPr lang="en-US" sz="1800" b="1">
              <a:cs typeface="+mj-cs"/>
            </a:rPr>
            <a:t>High CHO diet</a:t>
          </a:r>
          <a:endParaRPr lang="ar-SA" sz="1800" b="1">
            <a:cs typeface="+mj-cs"/>
          </a:endParaRPr>
        </a:p>
      </dgm:t>
    </dgm:pt>
    <dgm:pt modelId="{33C1B984-B697-4349-ADD4-10DBF1CC1907}" type="parTrans" cxnId="{C209EE94-80C3-4763-8B74-679367FAC239}">
      <dgm:prSet/>
      <dgm:spPr/>
      <dgm:t>
        <a:bodyPr/>
        <a:lstStyle/>
        <a:p>
          <a:pPr algn="ctr" rtl="1"/>
          <a:endParaRPr lang="ar-SA" sz="1800"/>
        </a:p>
      </dgm:t>
    </dgm:pt>
    <dgm:pt modelId="{C9088A18-5B98-43A6-9946-8A320776E07C}" type="sibTrans" cxnId="{C209EE94-80C3-4763-8B74-679367FAC239}">
      <dgm:prSet/>
      <dgm:spPr/>
      <dgm:t>
        <a:bodyPr/>
        <a:lstStyle/>
        <a:p>
          <a:pPr algn="ctr" rtl="1"/>
          <a:endParaRPr lang="ar-SA" sz="1800"/>
        </a:p>
      </dgm:t>
    </dgm:pt>
    <dgm:pt modelId="{BAE9B73D-4480-4BB4-BC2E-8A777567EFF4}">
      <dgm:prSet custT="1"/>
      <dgm:spPr/>
      <dgm:t>
        <a:bodyPr/>
        <a:lstStyle/>
        <a:p>
          <a:pPr algn="ctr" rtl="1"/>
          <a:r>
            <a:rPr lang="en-US" sz="1800" b="1" dirty="0">
              <a:cs typeface="+mj-cs"/>
            </a:rPr>
            <a:t>Recover high</a:t>
          </a:r>
          <a:endParaRPr lang="ar-SA" sz="1800" b="1" dirty="0">
            <a:cs typeface="+mj-cs"/>
          </a:endParaRPr>
        </a:p>
      </dgm:t>
    </dgm:pt>
    <dgm:pt modelId="{A81E97DD-DBF4-48D8-A8DF-4DC162FAE8F2}" type="parTrans" cxnId="{8FB971D7-F7EB-40AA-A6FC-654517BC291F}">
      <dgm:prSet/>
      <dgm:spPr/>
      <dgm:t>
        <a:bodyPr/>
        <a:lstStyle/>
        <a:p>
          <a:pPr algn="ctr" rtl="1"/>
          <a:endParaRPr lang="ar-SA" sz="1800"/>
        </a:p>
      </dgm:t>
    </dgm:pt>
    <dgm:pt modelId="{68D427E0-55BE-44E7-842B-BB1BE8A80091}" type="sibTrans" cxnId="{8FB971D7-F7EB-40AA-A6FC-654517BC291F}">
      <dgm:prSet/>
      <dgm:spPr/>
      <dgm:t>
        <a:bodyPr/>
        <a:lstStyle/>
        <a:p>
          <a:pPr algn="ctr" rtl="1"/>
          <a:endParaRPr lang="ar-SA" sz="1800"/>
        </a:p>
      </dgm:t>
    </dgm:pt>
    <dgm:pt modelId="{C738E4EA-F741-4FF0-A7F8-A04AE343B424}">
      <dgm:prSet phldrT="[Text]" custT="1"/>
      <dgm:spPr/>
      <dgm:t>
        <a:bodyPr/>
        <a:lstStyle/>
        <a:p>
          <a:pPr algn="ctr" rtl="1"/>
          <a:r>
            <a:rPr lang="en-US" sz="1800" b="1" dirty="0">
              <a:cs typeface="+mj-cs"/>
            </a:rPr>
            <a:t>High intensity training</a:t>
          </a:r>
          <a:endParaRPr lang="ar-SA" sz="1800" b="1" dirty="0">
            <a:cs typeface="+mj-cs"/>
          </a:endParaRPr>
        </a:p>
      </dgm:t>
    </dgm:pt>
    <dgm:pt modelId="{F1630784-DE00-47B5-AF00-B96C4717E1A5}" type="sibTrans" cxnId="{982B3C7C-22B7-48C8-BD07-15443A0C85EE}">
      <dgm:prSet/>
      <dgm:spPr/>
      <dgm:t>
        <a:bodyPr/>
        <a:lstStyle/>
        <a:p>
          <a:pPr algn="ctr" rtl="1"/>
          <a:endParaRPr lang="ar-SA" sz="1800"/>
        </a:p>
      </dgm:t>
    </dgm:pt>
    <dgm:pt modelId="{B7BBEC6B-77F9-4A05-ADF6-DE9CA8C9D825}" type="parTrans" cxnId="{982B3C7C-22B7-48C8-BD07-15443A0C85EE}">
      <dgm:prSet/>
      <dgm:spPr/>
      <dgm:t>
        <a:bodyPr/>
        <a:lstStyle/>
        <a:p>
          <a:pPr algn="ctr" rtl="1"/>
          <a:endParaRPr lang="ar-SA" sz="1800"/>
        </a:p>
      </dgm:t>
    </dgm:pt>
    <dgm:pt modelId="{995CA3A4-9C22-413A-8E06-F5C18E4C3143}">
      <dgm:prSet custT="1"/>
      <dgm:spPr/>
      <dgm:t>
        <a:bodyPr/>
        <a:lstStyle/>
        <a:p>
          <a:pPr algn="ctr" rtl="1"/>
          <a:r>
            <a:rPr lang="en-US" sz="1800" b="1">
              <a:cs typeface="+mj-cs"/>
            </a:rPr>
            <a:t>Recover low/Sleep low</a:t>
          </a:r>
          <a:endParaRPr lang="ar-SA" sz="1800" b="1">
            <a:cs typeface="+mj-cs"/>
          </a:endParaRPr>
        </a:p>
      </dgm:t>
    </dgm:pt>
    <dgm:pt modelId="{0E2ABF56-791E-46B9-82CE-DFB855310F78}" type="parTrans" cxnId="{3249EB58-C13E-4F35-8905-838D0A20BC02}">
      <dgm:prSet/>
      <dgm:spPr/>
      <dgm:t>
        <a:bodyPr/>
        <a:lstStyle/>
        <a:p>
          <a:pPr algn="ctr" rtl="1"/>
          <a:endParaRPr lang="ar-SA" sz="1800"/>
        </a:p>
      </dgm:t>
    </dgm:pt>
    <dgm:pt modelId="{E7E64DE0-9F70-45E5-99FD-FB0AB9130012}" type="sibTrans" cxnId="{3249EB58-C13E-4F35-8905-838D0A20BC02}">
      <dgm:prSet/>
      <dgm:spPr/>
      <dgm:t>
        <a:bodyPr/>
        <a:lstStyle/>
        <a:p>
          <a:pPr algn="ctr" rtl="1"/>
          <a:endParaRPr lang="ar-SA" sz="1800"/>
        </a:p>
      </dgm:t>
    </dgm:pt>
    <dgm:pt modelId="{A7F44188-EE03-4E66-BCC3-2BBD4E1CBCBB}">
      <dgm:prSet custT="1"/>
      <dgm:spPr/>
      <dgm:t>
        <a:bodyPr/>
        <a:lstStyle/>
        <a:p>
          <a:pPr rtl="1"/>
          <a:r>
            <a:rPr lang="en-US" sz="1800" b="1">
              <a:cs typeface="+mj-cs"/>
            </a:rPr>
            <a:t>Train Low (endurance)</a:t>
          </a:r>
          <a:endParaRPr lang="ar-SA" sz="1800" b="1">
            <a:cs typeface="+mj-cs"/>
          </a:endParaRPr>
        </a:p>
      </dgm:t>
    </dgm:pt>
    <dgm:pt modelId="{7A471F13-A01F-42D1-A369-22102A23FB60}" type="parTrans" cxnId="{A5C04F04-142A-46DA-9F3C-674FAA7B12E8}">
      <dgm:prSet/>
      <dgm:spPr/>
      <dgm:t>
        <a:bodyPr/>
        <a:lstStyle/>
        <a:p>
          <a:pPr rtl="1"/>
          <a:endParaRPr lang="ar-SA" sz="1800"/>
        </a:p>
      </dgm:t>
    </dgm:pt>
    <dgm:pt modelId="{9C09CFE6-8809-4E47-933E-06319F0273F2}" type="sibTrans" cxnId="{A5C04F04-142A-46DA-9F3C-674FAA7B12E8}">
      <dgm:prSet/>
      <dgm:spPr/>
      <dgm:t>
        <a:bodyPr/>
        <a:lstStyle/>
        <a:p>
          <a:pPr rtl="1"/>
          <a:endParaRPr lang="ar-SA" sz="1800"/>
        </a:p>
      </dgm:t>
    </dgm:pt>
    <dgm:pt modelId="{A8D9EEF9-FD69-4338-BBED-8E351AFFDEF0}">
      <dgm:prSet custT="1"/>
      <dgm:spPr/>
      <dgm:t>
        <a:bodyPr/>
        <a:lstStyle/>
        <a:p>
          <a:pPr rtl="1"/>
          <a:r>
            <a:rPr lang="en-US" sz="1800" b="1">
              <a:cs typeface="+mj-cs"/>
            </a:rPr>
            <a:t>AMPK</a:t>
          </a:r>
          <a:endParaRPr lang="ar-SA" sz="1800" b="1">
            <a:cs typeface="+mj-cs"/>
          </a:endParaRPr>
        </a:p>
      </dgm:t>
    </dgm:pt>
    <dgm:pt modelId="{BF31F8D2-14CA-4B25-ACF3-4A95C9945DA1}" type="parTrans" cxnId="{9A90ED50-AC12-437A-8A95-9DBB35AFAC13}">
      <dgm:prSet/>
      <dgm:spPr/>
      <dgm:t>
        <a:bodyPr/>
        <a:lstStyle/>
        <a:p>
          <a:pPr rtl="1"/>
          <a:endParaRPr lang="ar-SA" sz="1800"/>
        </a:p>
      </dgm:t>
    </dgm:pt>
    <dgm:pt modelId="{C2168C51-6416-48A1-A504-41A78C0388BA}" type="sibTrans" cxnId="{9A90ED50-AC12-437A-8A95-9DBB35AFAC13}">
      <dgm:prSet/>
      <dgm:spPr/>
      <dgm:t>
        <a:bodyPr/>
        <a:lstStyle/>
        <a:p>
          <a:pPr rtl="1"/>
          <a:endParaRPr lang="ar-SA" sz="1800"/>
        </a:p>
      </dgm:t>
    </dgm:pt>
    <dgm:pt modelId="{BF965D55-3958-41E5-8DA9-6A567638F259}">
      <dgm:prSet custT="1"/>
      <dgm:spPr/>
      <dgm:t>
        <a:bodyPr/>
        <a:lstStyle/>
        <a:p>
          <a:pPr rtl="1"/>
          <a:r>
            <a:rPr lang="en-US" sz="1800" b="1">
              <a:cs typeface="+mj-cs"/>
            </a:rPr>
            <a:t>Mitochondrial Biognesis</a:t>
          </a:r>
          <a:endParaRPr lang="ar-SA" sz="1800" b="1">
            <a:cs typeface="+mj-cs"/>
          </a:endParaRPr>
        </a:p>
      </dgm:t>
    </dgm:pt>
    <dgm:pt modelId="{D77FDE5D-AA61-4DF0-A6C8-443E501ABA34}" type="parTrans" cxnId="{BE3DF1B7-93CD-4A22-9D3B-4E882054BB01}">
      <dgm:prSet/>
      <dgm:spPr/>
      <dgm:t>
        <a:bodyPr/>
        <a:lstStyle/>
        <a:p>
          <a:pPr rtl="1"/>
          <a:endParaRPr lang="ar-SA" sz="1800"/>
        </a:p>
      </dgm:t>
    </dgm:pt>
    <dgm:pt modelId="{4A6EA591-79D2-4E00-81D0-EC6795321E4A}" type="sibTrans" cxnId="{BE3DF1B7-93CD-4A22-9D3B-4E882054BB01}">
      <dgm:prSet/>
      <dgm:spPr/>
      <dgm:t>
        <a:bodyPr/>
        <a:lstStyle/>
        <a:p>
          <a:pPr rtl="1"/>
          <a:endParaRPr lang="ar-SA" sz="1800"/>
        </a:p>
      </dgm:t>
    </dgm:pt>
    <dgm:pt modelId="{CC1E10B4-ACAF-4501-9B9D-13D95BA2E59C}">
      <dgm:prSet custT="1"/>
      <dgm:spPr/>
      <dgm:t>
        <a:bodyPr/>
        <a:lstStyle/>
        <a:p>
          <a:r>
            <a:rPr lang="en-US" sz="1800" b="1" dirty="0"/>
            <a:t>MPS</a:t>
          </a:r>
        </a:p>
      </dgm:t>
    </dgm:pt>
    <dgm:pt modelId="{6647D787-78CD-49D4-B444-B5DB49E6BC09}" type="parTrans" cxnId="{5F7B2E94-EDB8-4A68-9BC5-BD3FA7926E5F}">
      <dgm:prSet/>
      <dgm:spPr/>
      <dgm:t>
        <a:bodyPr/>
        <a:lstStyle/>
        <a:p>
          <a:endParaRPr lang="en-US" sz="1800"/>
        </a:p>
      </dgm:t>
    </dgm:pt>
    <dgm:pt modelId="{FC369C69-FE17-40A6-A5F7-905B4896033C}" type="sibTrans" cxnId="{5F7B2E94-EDB8-4A68-9BC5-BD3FA7926E5F}">
      <dgm:prSet/>
      <dgm:spPr/>
      <dgm:t>
        <a:bodyPr/>
        <a:lstStyle/>
        <a:p>
          <a:endParaRPr lang="en-US" sz="1800"/>
        </a:p>
      </dgm:t>
    </dgm:pt>
    <dgm:pt modelId="{AB7DFE6B-7B89-46D9-959F-467D5076A25E}" type="pres">
      <dgm:prSet presAssocID="{E70029BA-0C4D-428E-8A4A-80960C737A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69EAFD-9F32-42AA-A91A-2E4F99E5E038}" type="pres">
      <dgm:prSet presAssocID="{BF0C1109-A083-459E-901B-64383128E138}" presName="hierRoot1" presStyleCnt="0"/>
      <dgm:spPr/>
    </dgm:pt>
    <dgm:pt modelId="{464E1474-D281-4C94-80C6-5E2674E063C6}" type="pres">
      <dgm:prSet presAssocID="{BF0C1109-A083-459E-901B-64383128E138}" presName="composite" presStyleCnt="0"/>
      <dgm:spPr/>
    </dgm:pt>
    <dgm:pt modelId="{27AC61D0-194E-4C07-BB8C-A88337E4E114}" type="pres">
      <dgm:prSet presAssocID="{BF0C1109-A083-459E-901B-64383128E138}" presName="background" presStyleLbl="node0" presStyleIdx="0" presStyleCnt="1"/>
      <dgm:spPr/>
    </dgm:pt>
    <dgm:pt modelId="{5968E1FC-5BEF-47D4-B659-BB77C04BA760}" type="pres">
      <dgm:prSet presAssocID="{BF0C1109-A083-459E-901B-64383128E138}" presName="text" presStyleLbl="fgAcc0" presStyleIdx="0" presStyleCnt="1" custScaleX="154347" custLinFactNeighborX="-3" custLinFactNeighborY="2145">
        <dgm:presLayoutVars>
          <dgm:chPref val="3"/>
        </dgm:presLayoutVars>
      </dgm:prSet>
      <dgm:spPr/>
    </dgm:pt>
    <dgm:pt modelId="{28AF11BC-2258-46AD-AEEA-9BBB38D36B30}" type="pres">
      <dgm:prSet presAssocID="{BF0C1109-A083-459E-901B-64383128E138}" presName="hierChild2" presStyleCnt="0"/>
      <dgm:spPr/>
    </dgm:pt>
    <dgm:pt modelId="{1AA74BD3-56E9-4CB9-A9DB-C78B5DFCCDAA}" type="pres">
      <dgm:prSet presAssocID="{D48FA7F2-A06C-4809-99D6-58E1C6A407B9}" presName="Name10" presStyleLbl="parChTrans1D2" presStyleIdx="0" presStyleCnt="1"/>
      <dgm:spPr/>
    </dgm:pt>
    <dgm:pt modelId="{98D24935-0549-42EF-AF10-1F55D54A2192}" type="pres">
      <dgm:prSet presAssocID="{D74CE54C-A426-4FFA-923F-030B431CDEA6}" presName="hierRoot2" presStyleCnt="0"/>
      <dgm:spPr/>
    </dgm:pt>
    <dgm:pt modelId="{43F97035-6BF4-4075-A33F-3D4A826DA752}" type="pres">
      <dgm:prSet presAssocID="{D74CE54C-A426-4FFA-923F-030B431CDEA6}" presName="composite2" presStyleCnt="0"/>
      <dgm:spPr/>
    </dgm:pt>
    <dgm:pt modelId="{B9AABBE5-0581-4AA6-A017-9CF4CBCD1569}" type="pres">
      <dgm:prSet presAssocID="{D74CE54C-A426-4FFA-923F-030B431CDEA6}" presName="background2" presStyleLbl="node2" presStyleIdx="0" presStyleCnt="1"/>
      <dgm:spPr/>
    </dgm:pt>
    <dgm:pt modelId="{B6BE415A-1BCD-4B3F-89AC-1BCDE84F4736}" type="pres">
      <dgm:prSet presAssocID="{D74CE54C-A426-4FFA-923F-030B431CDEA6}" presName="text2" presStyleLbl="fgAcc2" presStyleIdx="0" presStyleCnt="1" custScaleX="148437">
        <dgm:presLayoutVars>
          <dgm:chPref val="3"/>
        </dgm:presLayoutVars>
      </dgm:prSet>
      <dgm:spPr/>
    </dgm:pt>
    <dgm:pt modelId="{30D9BA69-9471-4713-9995-C26AD4427EFE}" type="pres">
      <dgm:prSet presAssocID="{D74CE54C-A426-4FFA-923F-030B431CDEA6}" presName="hierChild3" presStyleCnt="0"/>
      <dgm:spPr/>
    </dgm:pt>
    <dgm:pt modelId="{FAD9F0CB-99D6-4B7B-8101-FC3034380E16}" type="pres">
      <dgm:prSet presAssocID="{B7BBEC6B-77F9-4A05-ADF6-DE9CA8C9D825}" presName="Name17" presStyleLbl="parChTrans1D3" presStyleIdx="0" presStyleCnt="1"/>
      <dgm:spPr/>
    </dgm:pt>
    <dgm:pt modelId="{FA92DAD0-5227-4F1C-B0A3-7883360AF084}" type="pres">
      <dgm:prSet presAssocID="{C738E4EA-F741-4FF0-A7F8-A04AE343B424}" presName="hierRoot3" presStyleCnt="0"/>
      <dgm:spPr/>
    </dgm:pt>
    <dgm:pt modelId="{A8D6E26B-7BA9-456C-B385-116E9DDE99F3}" type="pres">
      <dgm:prSet presAssocID="{C738E4EA-F741-4FF0-A7F8-A04AE343B424}" presName="composite3" presStyleCnt="0"/>
      <dgm:spPr/>
    </dgm:pt>
    <dgm:pt modelId="{456B4B55-49A8-476B-83E6-E7F168EADDB6}" type="pres">
      <dgm:prSet presAssocID="{C738E4EA-F741-4FF0-A7F8-A04AE343B424}" presName="background3" presStyleLbl="node3" presStyleIdx="0" presStyleCnt="1"/>
      <dgm:spPr/>
    </dgm:pt>
    <dgm:pt modelId="{E5BFFC1B-46E7-4750-A884-F98DB21B60AC}" type="pres">
      <dgm:prSet presAssocID="{C738E4EA-F741-4FF0-A7F8-A04AE343B424}" presName="text3" presStyleLbl="fgAcc3" presStyleIdx="0" presStyleCnt="1" custScaleX="157065" custScaleY="114133">
        <dgm:presLayoutVars>
          <dgm:chPref val="3"/>
        </dgm:presLayoutVars>
      </dgm:prSet>
      <dgm:spPr/>
    </dgm:pt>
    <dgm:pt modelId="{F056731A-4A73-49D4-8EA2-77B35B04B734}" type="pres">
      <dgm:prSet presAssocID="{C738E4EA-F741-4FF0-A7F8-A04AE343B424}" presName="hierChild4" presStyleCnt="0"/>
      <dgm:spPr/>
    </dgm:pt>
    <dgm:pt modelId="{EA622CB9-0672-4141-8522-C574CB48C5D6}" type="pres">
      <dgm:prSet presAssocID="{0E2ABF56-791E-46B9-82CE-DFB855310F78}" presName="Name23" presStyleLbl="parChTrans1D4" presStyleIdx="0" presStyleCnt="6"/>
      <dgm:spPr/>
    </dgm:pt>
    <dgm:pt modelId="{4574B7D8-7E81-41FB-A8B2-61DC36136657}" type="pres">
      <dgm:prSet presAssocID="{995CA3A4-9C22-413A-8E06-F5C18E4C3143}" presName="hierRoot4" presStyleCnt="0"/>
      <dgm:spPr/>
    </dgm:pt>
    <dgm:pt modelId="{C13B8920-61FE-477D-855E-86E1F2CAD199}" type="pres">
      <dgm:prSet presAssocID="{995CA3A4-9C22-413A-8E06-F5C18E4C3143}" presName="composite4" presStyleCnt="0"/>
      <dgm:spPr/>
    </dgm:pt>
    <dgm:pt modelId="{642BBA0A-AEB5-4899-81CC-3FA4D1ABC665}" type="pres">
      <dgm:prSet presAssocID="{995CA3A4-9C22-413A-8E06-F5C18E4C3143}" presName="background4" presStyleLbl="node4" presStyleIdx="0" presStyleCnt="6"/>
      <dgm:spPr/>
    </dgm:pt>
    <dgm:pt modelId="{07D89BEC-8B69-41F7-807F-F1CC95DE26E6}" type="pres">
      <dgm:prSet presAssocID="{995CA3A4-9C22-413A-8E06-F5C18E4C3143}" presName="text4" presStyleLbl="fgAcc4" presStyleIdx="0" presStyleCnt="6" custScaleX="139424" custScaleY="110499">
        <dgm:presLayoutVars>
          <dgm:chPref val="3"/>
        </dgm:presLayoutVars>
      </dgm:prSet>
      <dgm:spPr/>
    </dgm:pt>
    <dgm:pt modelId="{C63603EE-BEDF-4FEF-9CDF-309E68D66921}" type="pres">
      <dgm:prSet presAssocID="{995CA3A4-9C22-413A-8E06-F5C18E4C3143}" presName="hierChild5" presStyleCnt="0"/>
      <dgm:spPr/>
    </dgm:pt>
    <dgm:pt modelId="{6C523C2F-8C96-4641-AC59-5024123F7762}" type="pres">
      <dgm:prSet presAssocID="{7A471F13-A01F-42D1-A369-22102A23FB60}" presName="Name23" presStyleLbl="parChTrans1D4" presStyleIdx="1" presStyleCnt="6"/>
      <dgm:spPr/>
    </dgm:pt>
    <dgm:pt modelId="{36D9592C-472C-4D9E-8A72-41428703A00E}" type="pres">
      <dgm:prSet presAssocID="{A7F44188-EE03-4E66-BCC3-2BBD4E1CBCBB}" presName="hierRoot4" presStyleCnt="0"/>
      <dgm:spPr/>
    </dgm:pt>
    <dgm:pt modelId="{57CCD17F-7EC1-464B-B93F-A5AA5DA2C723}" type="pres">
      <dgm:prSet presAssocID="{A7F44188-EE03-4E66-BCC3-2BBD4E1CBCBB}" presName="composite4" presStyleCnt="0"/>
      <dgm:spPr/>
    </dgm:pt>
    <dgm:pt modelId="{3225CAE9-44FA-43D3-91E9-B9C390BE2302}" type="pres">
      <dgm:prSet presAssocID="{A7F44188-EE03-4E66-BCC3-2BBD4E1CBCBB}" presName="background4" presStyleLbl="node4" presStyleIdx="1" presStyleCnt="6"/>
      <dgm:spPr/>
    </dgm:pt>
    <dgm:pt modelId="{DCC54E90-86D0-429C-8198-6069973BFF39}" type="pres">
      <dgm:prSet presAssocID="{A7F44188-EE03-4E66-BCC3-2BBD4E1CBCBB}" presName="text4" presStyleLbl="fgAcc4" presStyleIdx="1" presStyleCnt="6" custScaleX="133113">
        <dgm:presLayoutVars>
          <dgm:chPref val="3"/>
        </dgm:presLayoutVars>
      </dgm:prSet>
      <dgm:spPr/>
    </dgm:pt>
    <dgm:pt modelId="{8A38DDF4-6B1D-43DF-B796-5094855AC8A3}" type="pres">
      <dgm:prSet presAssocID="{A7F44188-EE03-4E66-BCC3-2BBD4E1CBCBB}" presName="hierChild5" presStyleCnt="0"/>
      <dgm:spPr/>
    </dgm:pt>
    <dgm:pt modelId="{C802E263-9767-4F6B-92E8-1BED873B38BC}" type="pres">
      <dgm:prSet presAssocID="{BF31F8D2-14CA-4B25-ACF3-4A95C9945DA1}" presName="Name23" presStyleLbl="parChTrans1D4" presStyleIdx="2" presStyleCnt="6"/>
      <dgm:spPr/>
    </dgm:pt>
    <dgm:pt modelId="{50DC6C4A-F960-4E11-B6F8-C9067B038A26}" type="pres">
      <dgm:prSet presAssocID="{A8D9EEF9-FD69-4338-BBED-8E351AFFDEF0}" presName="hierRoot4" presStyleCnt="0"/>
      <dgm:spPr/>
    </dgm:pt>
    <dgm:pt modelId="{AFD21294-1372-4AEA-978A-61840D407002}" type="pres">
      <dgm:prSet presAssocID="{A8D9EEF9-FD69-4338-BBED-8E351AFFDEF0}" presName="composite4" presStyleCnt="0"/>
      <dgm:spPr/>
    </dgm:pt>
    <dgm:pt modelId="{220AC73B-7656-4B88-9117-E0F45813A26C}" type="pres">
      <dgm:prSet presAssocID="{A8D9EEF9-FD69-4338-BBED-8E351AFFDEF0}" presName="background4" presStyleLbl="node4" presStyleIdx="2" presStyleCnt="6"/>
      <dgm:spPr/>
    </dgm:pt>
    <dgm:pt modelId="{7789DF62-FC9C-4932-89BD-E74B638A6E0D}" type="pres">
      <dgm:prSet presAssocID="{A8D9EEF9-FD69-4338-BBED-8E351AFFDEF0}" presName="text4" presStyleLbl="fgAcc4" presStyleIdx="2" presStyleCnt="6" custScaleX="146548">
        <dgm:presLayoutVars>
          <dgm:chPref val="3"/>
        </dgm:presLayoutVars>
      </dgm:prSet>
      <dgm:spPr/>
    </dgm:pt>
    <dgm:pt modelId="{01036286-0160-4C4F-AAC3-C256846583EE}" type="pres">
      <dgm:prSet presAssocID="{A8D9EEF9-FD69-4338-BBED-8E351AFFDEF0}" presName="hierChild5" presStyleCnt="0"/>
      <dgm:spPr/>
    </dgm:pt>
    <dgm:pt modelId="{7899D3FF-1667-4982-81DC-FEC85996A606}" type="pres">
      <dgm:prSet presAssocID="{D77FDE5D-AA61-4DF0-A6C8-443E501ABA34}" presName="Name23" presStyleLbl="parChTrans1D4" presStyleIdx="3" presStyleCnt="6"/>
      <dgm:spPr/>
    </dgm:pt>
    <dgm:pt modelId="{1491BD00-C160-4950-9F6E-E03967C8F844}" type="pres">
      <dgm:prSet presAssocID="{BF965D55-3958-41E5-8DA9-6A567638F259}" presName="hierRoot4" presStyleCnt="0"/>
      <dgm:spPr/>
    </dgm:pt>
    <dgm:pt modelId="{78D53664-FDD5-4D35-B862-C1F4D4664B81}" type="pres">
      <dgm:prSet presAssocID="{BF965D55-3958-41E5-8DA9-6A567638F259}" presName="composite4" presStyleCnt="0"/>
      <dgm:spPr/>
    </dgm:pt>
    <dgm:pt modelId="{B7210D02-759A-4122-BEC1-4615CDB90ABE}" type="pres">
      <dgm:prSet presAssocID="{BF965D55-3958-41E5-8DA9-6A567638F259}" presName="background4" presStyleLbl="node4" presStyleIdx="3" presStyleCnt="6"/>
      <dgm:spPr/>
    </dgm:pt>
    <dgm:pt modelId="{C2647290-9B95-490F-9A93-EEC5D6CF9615}" type="pres">
      <dgm:prSet presAssocID="{BF965D55-3958-41E5-8DA9-6A567638F259}" presName="text4" presStyleLbl="fgAcc4" presStyleIdx="3" presStyleCnt="6" custScaleX="157278">
        <dgm:presLayoutVars>
          <dgm:chPref val="3"/>
        </dgm:presLayoutVars>
      </dgm:prSet>
      <dgm:spPr/>
    </dgm:pt>
    <dgm:pt modelId="{D73D4013-9458-4B8E-9E8C-8B348A6A9865}" type="pres">
      <dgm:prSet presAssocID="{BF965D55-3958-41E5-8DA9-6A567638F259}" presName="hierChild5" presStyleCnt="0"/>
      <dgm:spPr/>
    </dgm:pt>
    <dgm:pt modelId="{768D6C4C-47E1-4027-8B1E-2F0A6BD3373F}" type="pres">
      <dgm:prSet presAssocID="{A81E97DD-DBF4-48D8-A8DF-4DC162FAE8F2}" presName="Name23" presStyleLbl="parChTrans1D4" presStyleIdx="4" presStyleCnt="6"/>
      <dgm:spPr/>
    </dgm:pt>
    <dgm:pt modelId="{0C4BDDD4-5133-4F86-A5B3-A229471A3854}" type="pres">
      <dgm:prSet presAssocID="{BAE9B73D-4480-4BB4-BC2E-8A777567EFF4}" presName="hierRoot4" presStyleCnt="0"/>
      <dgm:spPr/>
    </dgm:pt>
    <dgm:pt modelId="{7B7EC5A8-1F25-4B17-91F5-E663D68E884A}" type="pres">
      <dgm:prSet presAssocID="{BAE9B73D-4480-4BB4-BC2E-8A777567EFF4}" presName="composite4" presStyleCnt="0"/>
      <dgm:spPr/>
    </dgm:pt>
    <dgm:pt modelId="{AE6A9BE9-61EC-4DF5-ABC9-A848EB4F66C5}" type="pres">
      <dgm:prSet presAssocID="{BAE9B73D-4480-4BB4-BC2E-8A777567EFF4}" presName="background4" presStyleLbl="node4" presStyleIdx="4" presStyleCnt="6"/>
      <dgm:spPr/>
    </dgm:pt>
    <dgm:pt modelId="{4F3334D3-B275-4B42-9628-9148D6EB676A}" type="pres">
      <dgm:prSet presAssocID="{BAE9B73D-4480-4BB4-BC2E-8A777567EFF4}" presName="text4" presStyleLbl="fgAcc4" presStyleIdx="4" presStyleCnt="6" custScaleX="142749" custScaleY="104627" custLinFactNeighborX="-4386">
        <dgm:presLayoutVars>
          <dgm:chPref val="3"/>
        </dgm:presLayoutVars>
      </dgm:prSet>
      <dgm:spPr/>
    </dgm:pt>
    <dgm:pt modelId="{F454C6B2-3465-4721-B702-33BE2F7CD053}" type="pres">
      <dgm:prSet presAssocID="{BAE9B73D-4480-4BB4-BC2E-8A777567EFF4}" presName="hierChild5" presStyleCnt="0"/>
      <dgm:spPr/>
    </dgm:pt>
    <dgm:pt modelId="{4849D486-F7BC-4EB3-BBB3-0F6060C2D476}" type="pres">
      <dgm:prSet presAssocID="{6647D787-78CD-49D4-B444-B5DB49E6BC09}" presName="Name23" presStyleLbl="parChTrans1D4" presStyleIdx="5" presStyleCnt="6"/>
      <dgm:spPr/>
    </dgm:pt>
    <dgm:pt modelId="{C7539023-A337-4B6F-874B-E3F1D37CF2E7}" type="pres">
      <dgm:prSet presAssocID="{CC1E10B4-ACAF-4501-9B9D-13D95BA2E59C}" presName="hierRoot4" presStyleCnt="0"/>
      <dgm:spPr/>
    </dgm:pt>
    <dgm:pt modelId="{6A225950-10DE-4C79-9770-E7919D3CEA55}" type="pres">
      <dgm:prSet presAssocID="{CC1E10B4-ACAF-4501-9B9D-13D95BA2E59C}" presName="composite4" presStyleCnt="0"/>
      <dgm:spPr/>
    </dgm:pt>
    <dgm:pt modelId="{2A1F3E17-B122-4541-B3E2-EA702567F285}" type="pres">
      <dgm:prSet presAssocID="{CC1E10B4-ACAF-4501-9B9D-13D95BA2E59C}" presName="background4" presStyleLbl="node4" presStyleIdx="5" presStyleCnt="6"/>
      <dgm:spPr/>
    </dgm:pt>
    <dgm:pt modelId="{1E675190-B6E6-4277-B152-F829408F1D98}" type="pres">
      <dgm:prSet presAssocID="{CC1E10B4-ACAF-4501-9B9D-13D95BA2E59C}" presName="text4" presStyleLbl="fgAcc4" presStyleIdx="5" presStyleCnt="6">
        <dgm:presLayoutVars>
          <dgm:chPref val="3"/>
        </dgm:presLayoutVars>
      </dgm:prSet>
      <dgm:spPr/>
    </dgm:pt>
    <dgm:pt modelId="{95D6997D-25E1-41A0-8B00-39269B4A44FF}" type="pres">
      <dgm:prSet presAssocID="{CC1E10B4-ACAF-4501-9B9D-13D95BA2E59C}" presName="hierChild5" presStyleCnt="0"/>
      <dgm:spPr/>
    </dgm:pt>
  </dgm:ptLst>
  <dgm:cxnLst>
    <dgm:cxn modelId="{A5C04F04-142A-46DA-9F3C-674FAA7B12E8}" srcId="{995CA3A4-9C22-413A-8E06-F5C18E4C3143}" destId="{A7F44188-EE03-4E66-BCC3-2BBD4E1CBCBB}" srcOrd="0" destOrd="0" parTransId="{7A471F13-A01F-42D1-A369-22102A23FB60}" sibTransId="{9C09CFE6-8809-4E47-933E-06319F0273F2}"/>
    <dgm:cxn modelId="{57791905-F747-4643-B2C7-A1AD8D64ACFD}" type="presOf" srcId="{B7BBEC6B-77F9-4A05-ADF6-DE9CA8C9D825}" destId="{FAD9F0CB-99D6-4B7B-8101-FC3034380E16}" srcOrd="0" destOrd="0" presId="urn:microsoft.com/office/officeart/2005/8/layout/hierarchy1"/>
    <dgm:cxn modelId="{45FF330B-5852-440F-8233-483C536D7F3C}" type="presOf" srcId="{6647D787-78CD-49D4-B444-B5DB49E6BC09}" destId="{4849D486-F7BC-4EB3-BBB3-0F6060C2D476}" srcOrd="0" destOrd="0" presId="urn:microsoft.com/office/officeart/2005/8/layout/hierarchy1"/>
    <dgm:cxn modelId="{A548310C-CD34-4758-9A4D-364B50940C7A}" type="presOf" srcId="{BF965D55-3958-41E5-8DA9-6A567638F259}" destId="{C2647290-9B95-490F-9A93-EEC5D6CF9615}" srcOrd="0" destOrd="0" presId="urn:microsoft.com/office/officeart/2005/8/layout/hierarchy1"/>
    <dgm:cxn modelId="{4EE5501A-794C-48A4-AEC1-00BA3609B4D1}" type="presOf" srcId="{D77FDE5D-AA61-4DF0-A6C8-443E501ABA34}" destId="{7899D3FF-1667-4982-81DC-FEC85996A606}" srcOrd="0" destOrd="0" presId="urn:microsoft.com/office/officeart/2005/8/layout/hierarchy1"/>
    <dgm:cxn modelId="{C7571124-4858-443A-BC53-32DAF07F54D3}" type="presOf" srcId="{E70029BA-0C4D-428E-8A4A-80960C737AF1}" destId="{AB7DFE6B-7B89-46D9-959F-467D5076A25E}" srcOrd="0" destOrd="0" presId="urn:microsoft.com/office/officeart/2005/8/layout/hierarchy1"/>
    <dgm:cxn modelId="{597D7630-F8B9-424A-A83D-62C785660BA3}" type="presOf" srcId="{CC1E10B4-ACAF-4501-9B9D-13D95BA2E59C}" destId="{1E675190-B6E6-4277-B152-F829408F1D98}" srcOrd="0" destOrd="0" presId="urn:microsoft.com/office/officeart/2005/8/layout/hierarchy1"/>
    <dgm:cxn modelId="{3C6C2D40-C02E-40A2-A369-F0D421778B1D}" type="presOf" srcId="{C738E4EA-F741-4FF0-A7F8-A04AE343B424}" destId="{E5BFFC1B-46E7-4750-A884-F98DB21B60AC}" srcOrd="0" destOrd="0" presId="urn:microsoft.com/office/officeart/2005/8/layout/hierarchy1"/>
    <dgm:cxn modelId="{9A90ED50-AC12-437A-8A95-9DBB35AFAC13}" srcId="{A7F44188-EE03-4E66-BCC3-2BBD4E1CBCBB}" destId="{A8D9EEF9-FD69-4338-BBED-8E351AFFDEF0}" srcOrd="0" destOrd="0" parTransId="{BF31F8D2-14CA-4B25-ACF3-4A95C9945DA1}" sibTransId="{C2168C51-6416-48A1-A504-41A78C0388BA}"/>
    <dgm:cxn modelId="{3B28B173-A812-4F75-BD58-383557669BBA}" type="presOf" srcId="{995CA3A4-9C22-413A-8E06-F5C18E4C3143}" destId="{07D89BEC-8B69-41F7-807F-F1CC95DE26E6}" srcOrd="0" destOrd="0" presId="urn:microsoft.com/office/officeart/2005/8/layout/hierarchy1"/>
    <dgm:cxn modelId="{3249EB58-C13E-4F35-8905-838D0A20BC02}" srcId="{C738E4EA-F741-4FF0-A7F8-A04AE343B424}" destId="{995CA3A4-9C22-413A-8E06-F5C18E4C3143}" srcOrd="0" destOrd="0" parTransId="{0E2ABF56-791E-46B9-82CE-DFB855310F78}" sibTransId="{E7E64DE0-9F70-45E5-99FD-FB0AB9130012}"/>
    <dgm:cxn modelId="{982B3C7C-22B7-48C8-BD07-15443A0C85EE}" srcId="{D74CE54C-A426-4FFA-923F-030B431CDEA6}" destId="{C738E4EA-F741-4FF0-A7F8-A04AE343B424}" srcOrd="0" destOrd="0" parTransId="{B7BBEC6B-77F9-4A05-ADF6-DE9CA8C9D825}" sibTransId="{F1630784-DE00-47B5-AF00-B96C4717E1A5}"/>
    <dgm:cxn modelId="{94175981-5807-45C3-A536-881E3CDC46BD}" srcId="{BF0C1109-A083-459E-901B-64383128E138}" destId="{D74CE54C-A426-4FFA-923F-030B431CDEA6}" srcOrd="0" destOrd="0" parTransId="{D48FA7F2-A06C-4809-99D6-58E1C6A407B9}" sibTransId="{A054756E-B5C1-4688-80F3-E3213CB2EA19}"/>
    <dgm:cxn modelId="{77D94C89-AC1A-47BC-A9D4-FFE2D783959B}" type="presOf" srcId="{D74CE54C-A426-4FFA-923F-030B431CDEA6}" destId="{B6BE415A-1BCD-4B3F-89AC-1BCDE84F4736}" srcOrd="0" destOrd="0" presId="urn:microsoft.com/office/officeart/2005/8/layout/hierarchy1"/>
    <dgm:cxn modelId="{5F7B2E94-EDB8-4A68-9BC5-BD3FA7926E5F}" srcId="{BAE9B73D-4480-4BB4-BC2E-8A777567EFF4}" destId="{CC1E10B4-ACAF-4501-9B9D-13D95BA2E59C}" srcOrd="0" destOrd="0" parTransId="{6647D787-78CD-49D4-B444-B5DB49E6BC09}" sibTransId="{FC369C69-FE17-40A6-A5F7-905B4896033C}"/>
    <dgm:cxn modelId="{02D75B94-0F12-4F83-AAE3-55AA709E4BF3}" type="presOf" srcId="{A81E97DD-DBF4-48D8-A8DF-4DC162FAE8F2}" destId="{768D6C4C-47E1-4027-8B1E-2F0A6BD3373F}" srcOrd="0" destOrd="0" presId="urn:microsoft.com/office/officeart/2005/8/layout/hierarchy1"/>
    <dgm:cxn modelId="{C209EE94-80C3-4763-8B74-679367FAC239}" srcId="{E70029BA-0C4D-428E-8A4A-80960C737AF1}" destId="{BF0C1109-A083-459E-901B-64383128E138}" srcOrd="0" destOrd="0" parTransId="{33C1B984-B697-4349-ADD4-10DBF1CC1907}" sibTransId="{C9088A18-5B98-43A6-9946-8A320776E07C}"/>
    <dgm:cxn modelId="{1EC5FAAA-1485-48AB-85CB-5D7C469407FE}" type="presOf" srcId="{BAE9B73D-4480-4BB4-BC2E-8A777567EFF4}" destId="{4F3334D3-B275-4B42-9628-9148D6EB676A}" srcOrd="0" destOrd="0" presId="urn:microsoft.com/office/officeart/2005/8/layout/hierarchy1"/>
    <dgm:cxn modelId="{5AE669AF-F659-429C-83BD-5FDC630C338C}" type="presOf" srcId="{BF0C1109-A083-459E-901B-64383128E138}" destId="{5968E1FC-5BEF-47D4-B659-BB77C04BA760}" srcOrd="0" destOrd="0" presId="urn:microsoft.com/office/officeart/2005/8/layout/hierarchy1"/>
    <dgm:cxn modelId="{C079A6B4-50D6-4197-8D6F-8E6730274D75}" type="presOf" srcId="{BF31F8D2-14CA-4B25-ACF3-4A95C9945DA1}" destId="{C802E263-9767-4F6B-92E8-1BED873B38BC}" srcOrd="0" destOrd="0" presId="urn:microsoft.com/office/officeart/2005/8/layout/hierarchy1"/>
    <dgm:cxn modelId="{63DC18B6-4814-4372-BC62-6896E77E2E56}" type="presOf" srcId="{A7F44188-EE03-4E66-BCC3-2BBD4E1CBCBB}" destId="{DCC54E90-86D0-429C-8198-6069973BFF39}" srcOrd="0" destOrd="0" presId="urn:microsoft.com/office/officeart/2005/8/layout/hierarchy1"/>
    <dgm:cxn modelId="{BE3DF1B7-93CD-4A22-9D3B-4E882054BB01}" srcId="{A8D9EEF9-FD69-4338-BBED-8E351AFFDEF0}" destId="{BF965D55-3958-41E5-8DA9-6A567638F259}" srcOrd="0" destOrd="0" parTransId="{D77FDE5D-AA61-4DF0-A6C8-443E501ABA34}" sibTransId="{4A6EA591-79D2-4E00-81D0-EC6795321E4A}"/>
    <dgm:cxn modelId="{3A174BD2-9F8D-41F8-88CF-6FE71C8C1625}" type="presOf" srcId="{A8D9EEF9-FD69-4338-BBED-8E351AFFDEF0}" destId="{7789DF62-FC9C-4932-89BD-E74B638A6E0D}" srcOrd="0" destOrd="0" presId="urn:microsoft.com/office/officeart/2005/8/layout/hierarchy1"/>
    <dgm:cxn modelId="{D91BD8D3-272E-44ED-B605-7FF11C80C9EE}" type="presOf" srcId="{0E2ABF56-791E-46B9-82CE-DFB855310F78}" destId="{EA622CB9-0672-4141-8522-C574CB48C5D6}" srcOrd="0" destOrd="0" presId="urn:microsoft.com/office/officeart/2005/8/layout/hierarchy1"/>
    <dgm:cxn modelId="{8FB971D7-F7EB-40AA-A6FC-654517BC291F}" srcId="{C738E4EA-F741-4FF0-A7F8-A04AE343B424}" destId="{BAE9B73D-4480-4BB4-BC2E-8A777567EFF4}" srcOrd="1" destOrd="0" parTransId="{A81E97DD-DBF4-48D8-A8DF-4DC162FAE8F2}" sibTransId="{68D427E0-55BE-44E7-842B-BB1BE8A80091}"/>
    <dgm:cxn modelId="{EBD62CE8-CC66-45A5-B590-7050F7FFCFFA}" type="presOf" srcId="{D48FA7F2-A06C-4809-99D6-58E1C6A407B9}" destId="{1AA74BD3-56E9-4CB9-A9DB-C78B5DFCCDAA}" srcOrd="0" destOrd="0" presId="urn:microsoft.com/office/officeart/2005/8/layout/hierarchy1"/>
    <dgm:cxn modelId="{EE8BB9F0-454D-4FA8-8769-578621C6A279}" type="presOf" srcId="{7A471F13-A01F-42D1-A369-22102A23FB60}" destId="{6C523C2F-8C96-4641-AC59-5024123F7762}" srcOrd="0" destOrd="0" presId="urn:microsoft.com/office/officeart/2005/8/layout/hierarchy1"/>
    <dgm:cxn modelId="{5C40B11D-A508-4CCB-AF31-4AF8ED8F002C}" type="presParOf" srcId="{AB7DFE6B-7B89-46D9-959F-467D5076A25E}" destId="{2569EAFD-9F32-42AA-A91A-2E4F99E5E038}" srcOrd="0" destOrd="0" presId="urn:microsoft.com/office/officeart/2005/8/layout/hierarchy1"/>
    <dgm:cxn modelId="{064DD113-03A0-42BD-9DAC-B4DF62471202}" type="presParOf" srcId="{2569EAFD-9F32-42AA-A91A-2E4F99E5E038}" destId="{464E1474-D281-4C94-80C6-5E2674E063C6}" srcOrd="0" destOrd="0" presId="urn:microsoft.com/office/officeart/2005/8/layout/hierarchy1"/>
    <dgm:cxn modelId="{E4CA07F9-AFA6-4D2A-A715-1F783B4DCC2C}" type="presParOf" srcId="{464E1474-D281-4C94-80C6-5E2674E063C6}" destId="{27AC61D0-194E-4C07-BB8C-A88337E4E114}" srcOrd="0" destOrd="0" presId="urn:microsoft.com/office/officeart/2005/8/layout/hierarchy1"/>
    <dgm:cxn modelId="{C7DC47B0-AD0A-43ED-9309-5DB9E50AAD05}" type="presParOf" srcId="{464E1474-D281-4C94-80C6-5E2674E063C6}" destId="{5968E1FC-5BEF-47D4-B659-BB77C04BA760}" srcOrd="1" destOrd="0" presId="urn:microsoft.com/office/officeart/2005/8/layout/hierarchy1"/>
    <dgm:cxn modelId="{0D18FE6B-13E5-43F1-B4E1-7511EC2BE405}" type="presParOf" srcId="{2569EAFD-9F32-42AA-A91A-2E4F99E5E038}" destId="{28AF11BC-2258-46AD-AEEA-9BBB38D36B30}" srcOrd="1" destOrd="0" presId="urn:microsoft.com/office/officeart/2005/8/layout/hierarchy1"/>
    <dgm:cxn modelId="{BF9F07D4-304A-4E21-940E-3DBB68FCA578}" type="presParOf" srcId="{28AF11BC-2258-46AD-AEEA-9BBB38D36B30}" destId="{1AA74BD3-56E9-4CB9-A9DB-C78B5DFCCDAA}" srcOrd="0" destOrd="0" presId="urn:microsoft.com/office/officeart/2005/8/layout/hierarchy1"/>
    <dgm:cxn modelId="{859449ED-5211-4D64-816A-5F38EBF7D493}" type="presParOf" srcId="{28AF11BC-2258-46AD-AEEA-9BBB38D36B30}" destId="{98D24935-0549-42EF-AF10-1F55D54A2192}" srcOrd="1" destOrd="0" presId="urn:microsoft.com/office/officeart/2005/8/layout/hierarchy1"/>
    <dgm:cxn modelId="{6E900737-6B39-41BB-A4AE-B186934101C6}" type="presParOf" srcId="{98D24935-0549-42EF-AF10-1F55D54A2192}" destId="{43F97035-6BF4-4075-A33F-3D4A826DA752}" srcOrd="0" destOrd="0" presId="urn:microsoft.com/office/officeart/2005/8/layout/hierarchy1"/>
    <dgm:cxn modelId="{0F8AE4EB-8E25-421E-8B13-E6ACB164A6B2}" type="presParOf" srcId="{43F97035-6BF4-4075-A33F-3D4A826DA752}" destId="{B9AABBE5-0581-4AA6-A017-9CF4CBCD1569}" srcOrd="0" destOrd="0" presId="urn:microsoft.com/office/officeart/2005/8/layout/hierarchy1"/>
    <dgm:cxn modelId="{8D674BAB-DF74-4CEF-B190-719D92B2425F}" type="presParOf" srcId="{43F97035-6BF4-4075-A33F-3D4A826DA752}" destId="{B6BE415A-1BCD-4B3F-89AC-1BCDE84F4736}" srcOrd="1" destOrd="0" presId="urn:microsoft.com/office/officeart/2005/8/layout/hierarchy1"/>
    <dgm:cxn modelId="{63D8FA8C-959E-4C7D-8F2C-B44922A3328F}" type="presParOf" srcId="{98D24935-0549-42EF-AF10-1F55D54A2192}" destId="{30D9BA69-9471-4713-9995-C26AD4427EFE}" srcOrd="1" destOrd="0" presId="urn:microsoft.com/office/officeart/2005/8/layout/hierarchy1"/>
    <dgm:cxn modelId="{A5267996-08BF-4AB0-8198-CD0371783A29}" type="presParOf" srcId="{30D9BA69-9471-4713-9995-C26AD4427EFE}" destId="{FAD9F0CB-99D6-4B7B-8101-FC3034380E16}" srcOrd="0" destOrd="0" presId="urn:microsoft.com/office/officeart/2005/8/layout/hierarchy1"/>
    <dgm:cxn modelId="{F981B7C8-761F-49C6-9BCB-8328ACF3AC43}" type="presParOf" srcId="{30D9BA69-9471-4713-9995-C26AD4427EFE}" destId="{FA92DAD0-5227-4F1C-B0A3-7883360AF084}" srcOrd="1" destOrd="0" presId="urn:microsoft.com/office/officeart/2005/8/layout/hierarchy1"/>
    <dgm:cxn modelId="{E68D7E6F-C759-42CB-9401-E587EF1D5458}" type="presParOf" srcId="{FA92DAD0-5227-4F1C-B0A3-7883360AF084}" destId="{A8D6E26B-7BA9-456C-B385-116E9DDE99F3}" srcOrd="0" destOrd="0" presId="urn:microsoft.com/office/officeart/2005/8/layout/hierarchy1"/>
    <dgm:cxn modelId="{DBD76558-8E30-4FB3-8821-BD39DBEF7B08}" type="presParOf" srcId="{A8D6E26B-7BA9-456C-B385-116E9DDE99F3}" destId="{456B4B55-49A8-476B-83E6-E7F168EADDB6}" srcOrd="0" destOrd="0" presId="urn:microsoft.com/office/officeart/2005/8/layout/hierarchy1"/>
    <dgm:cxn modelId="{AA0C8D76-6095-489F-8F44-A6EB22EDAC73}" type="presParOf" srcId="{A8D6E26B-7BA9-456C-B385-116E9DDE99F3}" destId="{E5BFFC1B-46E7-4750-A884-F98DB21B60AC}" srcOrd="1" destOrd="0" presId="urn:microsoft.com/office/officeart/2005/8/layout/hierarchy1"/>
    <dgm:cxn modelId="{2D3D54EB-38B9-4D3B-8191-63B4A9E31A41}" type="presParOf" srcId="{FA92DAD0-5227-4F1C-B0A3-7883360AF084}" destId="{F056731A-4A73-49D4-8EA2-77B35B04B734}" srcOrd="1" destOrd="0" presId="urn:microsoft.com/office/officeart/2005/8/layout/hierarchy1"/>
    <dgm:cxn modelId="{2CAE9AC0-0391-45DF-A1B4-98E7379E60E6}" type="presParOf" srcId="{F056731A-4A73-49D4-8EA2-77B35B04B734}" destId="{EA622CB9-0672-4141-8522-C574CB48C5D6}" srcOrd="0" destOrd="0" presId="urn:microsoft.com/office/officeart/2005/8/layout/hierarchy1"/>
    <dgm:cxn modelId="{F0DE1F13-A8CE-4D44-B638-EA985664C832}" type="presParOf" srcId="{F056731A-4A73-49D4-8EA2-77B35B04B734}" destId="{4574B7D8-7E81-41FB-A8B2-61DC36136657}" srcOrd="1" destOrd="0" presId="urn:microsoft.com/office/officeart/2005/8/layout/hierarchy1"/>
    <dgm:cxn modelId="{98EC4DEC-8D70-473E-95B3-9F4D459C1522}" type="presParOf" srcId="{4574B7D8-7E81-41FB-A8B2-61DC36136657}" destId="{C13B8920-61FE-477D-855E-86E1F2CAD199}" srcOrd="0" destOrd="0" presId="urn:microsoft.com/office/officeart/2005/8/layout/hierarchy1"/>
    <dgm:cxn modelId="{45487AE9-BA50-4FE4-BB16-B8D477D25ED6}" type="presParOf" srcId="{C13B8920-61FE-477D-855E-86E1F2CAD199}" destId="{642BBA0A-AEB5-4899-81CC-3FA4D1ABC665}" srcOrd="0" destOrd="0" presId="urn:microsoft.com/office/officeart/2005/8/layout/hierarchy1"/>
    <dgm:cxn modelId="{F2910652-2AB5-4E16-B4E7-66D0DE674975}" type="presParOf" srcId="{C13B8920-61FE-477D-855E-86E1F2CAD199}" destId="{07D89BEC-8B69-41F7-807F-F1CC95DE26E6}" srcOrd="1" destOrd="0" presId="urn:microsoft.com/office/officeart/2005/8/layout/hierarchy1"/>
    <dgm:cxn modelId="{25752294-F04B-4B6B-BF1F-CCDD4A46BD5E}" type="presParOf" srcId="{4574B7D8-7E81-41FB-A8B2-61DC36136657}" destId="{C63603EE-BEDF-4FEF-9CDF-309E68D66921}" srcOrd="1" destOrd="0" presId="urn:microsoft.com/office/officeart/2005/8/layout/hierarchy1"/>
    <dgm:cxn modelId="{E94C3E3D-2E19-4FBF-802E-5531D6080DC2}" type="presParOf" srcId="{C63603EE-BEDF-4FEF-9CDF-309E68D66921}" destId="{6C523C2F-8C96-4641-AC59-5024123F7762}" srcOrd="0" destOrd="0" presId="urn:microsoft.com/office/officeart/2005/8/layout/hierarchy1"/>
    <dgm:cxn modelId="{3E50F288-43A0-4EEE-8170-5BB28D3FF2B0}" type="presParOf" srcId="{C63603EE-BEDF-4FEF-9CDF-309E68D66921}" destId="{36D9592C-472C-4D9E-8A72-41428703A00E}" srcOrd="1" destOrd="0" presId="urn:microsoft.com/office/officeart/2005/8/layout/hierarchy1"/>
    <dgm:cxn modelId="{B9910967-2257-40C8-A900-6F1E1E8F2DB3}" type="presParOf" srcId="{36D9592C-472C-4D9E-8A72-41428703A00E}" destId="{57CCD17F-7EC1-464B-B93F-A5AA5DA2C723}" srcOrd="0" destOrd="0" presId="urn:microsoft.com/office/officeart/2005/8/layout/hierarchy1"/>
    <dgm:cxn modelId="{F2E19080-DE1F-4A9C-9B17-4C1224A7ADBF}" type="presParOf" srcId="{57CCD17F-7EC1-464B-B93F-A5AA5DA2C723}" destId="{3225CAE9-44FA-43D3-91E9-B9C390BE2302}" srcOrd="0" destOrd="0" presId="urn:microsoft.com/office/officeart/2005/8/layout/hierarchy1"/>
    <dgm:cxn modelId="{FACC7193-24BA-4979-B0E8-AB641EFFA86C}" type="presParOf" srcId="{57CCD17F-7EC1-464B-B93F-A5AA5DA2C723}" destId="{DCC54E90-86D0-429C-8198-6069973BFF39}" srcOrd="1" destOrd="0" presId="urn:microsoft.com/office/officeart/2005/8/layout/hierarchy1"/>
    <dgm:cxn modelId="{ED1FC7B5-D8BF-4B7B-9953-524EE5EDBAF8}" type="presParOf" srcId="{36D9592C-472C-4D9E-8A72-41428703A00E}" destId="{8A38DDF4-6B1D-43DF-B796-5094855AC8A3}" srcOrd="1" destOrd="0" presId="urn:microsoft.com/office/officeart/2005/8/layout/hierarchy1"/>
    <dgm:cxn modelId="{BAD112F1-B884-49B8-A72A-EB3F9DA21268}" type="presParOf" srcId="{8A38DDF4-6B1D-43DF-B796-5094855AC8A3}" destId="{C802E263-9767-4F6B-92E8-1BED873B38BC}" srcOrd="0" destOrd="0" presId="urn:microsoft.com/office/officeart/2005/8/layout/hierarchy1"/>
    <dgm:cxn modelId="{24AD326C-9C64-4DAB-BA72-B3E3609168BF}" type="presParOf" srcId="{8A38DDF4-6B1D-43DF-B796-5094855AC8A3}" destId="{50DC6C4A-F960-4E11-B6F8-C9067B038A26}" srcOrd="1" destOrd="0" presId="urn:microsoft.com/office/officeart/2005/8/layout/hierarchy1"/>
    <dgm:cxn modelId="{33BF746D-9A73-47D0-9EAE-B78919C98168}" type="presParOf" srcId="{50DC6C4A-F960-4E11-B6F8-C9067B038A26}" destId="{AFD21294-1372-4AEA-978A-61840D407002}" srcOrd="0" destOrd="0" presId="urn:microsoft.com/office/officeart/2005/8/layout/hierarchy1"/>
    <dgm:cxn modelId="{28017581-D399-4743-BA6B-CD968B865BB3}" type="presParOf" srcId="{AFD21294-1372-4AEA-978A-61840D407002}" destId="{220AC73B-7656-4B88-9117-E0F45813A26C}" srcOrd="0" destOrd="0" presId="urn:microsoft.com/office/officeart/2005/8/layout/hierarchy1"/>
    <dgm:cxn modelId="{90DBDD8A-B240-46D0-9C6A-1E799650EA63}" type="presParOf" srcId="{AFD21294-1372-4AEA-978A-61840D407002}" destId="{7789DF62-FC9C-4932-89BD-E74B638A6E0D}" srcOrd="1" destOrd="0" presId="urn:microsoft.com/office/officeart/2005/8/layout/hierarchy1"/>
    <dgm:cxn modelId="{4DC6A153-2BB9-46F2-A755-1E677C8963C4}" type="presParOf" srcId="{50DC6C4A-F960-4E11-B6F8-C9067B038A26}" destId="{01036286-0160-4C4F-AAC3-C256846583EE}" srcOrd="1" destOrd="0" presId="urn:microsoft.com/office/officeart/2005/8/layout/hierarchy1"/>
    <dgm:cxn modelId="{3A89BE0B-AEFE-4091-901B-746916305E2D}" type="presParOf" srcId="{01036286-0160-4C4F-AAC3-C256846583EE}" destId="{7899D3FF-1667-4982-81DC-FEC85996A606}" srcOrd="0" destOrd="0" presId="urn:microsoft.com/office/officeart/2005/8/layout/hierarchy1"/>
    <dgm:cxn modelId="{A4A68800-A3C3-4A14-BDD7-348495DF7CFC}" type="presParOf" srcId="{01036286-0160-4C4F-AAC3-C256846583EE}" destId="{1491BD00-C160-4950-9F6E-E03967C8F844}" srcOrd="1" destOrd="0" presId="urn:microsoft.com/office/officeart/2005/8/layout/hierarchy1"/>
    <dgm:cxn modelId="{CEAFE11D-DE21-4583-847E-7001380D62AB}" type="presParOf" srcId="{1491BD00-C160-4950-9F6E-E03967C8F844}" destId="{78D53664-FDD5-4D35-B862-C1F4D4664B81}" srcOrd="0" destOrd="0" presId="urn:microsoft.com/office/officeart/2005/8/layout/hierarchy1"/>
    <dgm:cxn modelId="{50826129-09DA-4D4F-83E0-A650B911FAF1}" type="presParOf" srcId="{78D53664-FDD5-4D35-B862-C1F4D4664B81}" destId="{B7210D02-759A-4122-BEC1-4615CDB90ABE}" srcOrd="0" destOrd="0" presId="urn:microsoft.com/office/officeart/2005/8/layout/hierarchy1"/>
    <dgm:cxn modelId="{7D06AFC7-C907-40A2-9331-AA311D595A34}" type="presParOf" srcId="{78D53664-FDD5-4D35-B862-C1F4D4664B81}" destId="{C2647290-9B95-490F-9A93-EEC5D6CF9615}" srcOrd="1" destOrd="0" presId="urn:microsoft.com/office/officeart/2005/8/layout/hierarchy1"/>
    <dgm:cxn modelId="{06066796-F35F-449C-AEB6-173121D2282E}" type="presParOf" srcId="{1491BD00-C160-4950-9F6E-E03967C8F844}" destId="{D73D4013-9458-4B8E-9E8C-8B348A6A9865}" srcOrd="1" destOrd="0" presId="urn:microsoft.com/office/officeart/2005/8/layout/hierarchy1"/>
    <dgm:cxn modelId="{CAAA2FE9-2215-4AE1-9037-2BCB69A11448}" type="presParOf" srcId="{F056731A-4A73-49D4-8EA2-77B35B04B734}" destId="{768D6C4C-47E1-4027-8B1E-2F0A6BD3373F}" srcOrd="2" destOrd="0" presId="urn:microsoft.com/office/officeart/2005/8/layout/hierarchy1"/>
    <dgm:cxn modelId="{B5A1C156-CA4C-4801-A69C-896EED10A13D}" type="presParOf" srcId="{F056731A-4A73-49D4-8EA2-77B35B04B734}" destId="{0C4BDDD4-5133-4F86-A5B3-A229471A3854}" srcOrd="3" destOrd="0" presId="urn:microsoft.com/office/officeart/2005/8/layout/hierarchy1"/>
    <dgm:cxn modelId="{1D0C9600-1BF1-4162-9C4D-D37697467E13}" type="presParOf" srcId="{0C4BDDD4-5133-4F86-A5B3-A229471A3854}" destId="{7B7EC5A8-1F25-4B17-91F5-E663D68E884A}" srcOrd="0" destOrd="0" presId="urn:microsoft.com/office/officeart/2005/8/layout/hierarchy1"/>
    <dgm:cxn modelId="{FBD9326B-D855-4FD7-B2AE-00386C89C4EC}" type="presParOf" srcId="{7B7EC5A8-1F25-4B17-91F5-E663D68E884A}" destId="{AE6A9BE9-61EC-4DF5-ABC9-A848EB4F66C5}" srcOrd="0" destOrd="0" presId="urn:microsoft.com/office/officeart/2005/8/layout/hierarchy1"/>
    <dgm:cxn modelId="{E81C5FCF-B05E-4D0B-9DB9-3E66C8CAF2F3}" type="presParOf" srcId="{7B7EC5A8-1F25-4B17-91F5-E663D68E884A}" destId="{4F3334D3-B275-4B42-9628-9148D6EB676A}" srcOrd="1" destOrd="0" presId="urn:microsoft.com/office/officeart/2005/8/layout/hierarchy1"/>
    <dgm:cxn modelId="{3BE011B4-1996-4BC3-AC78-F6869AD6A909}" type="presParOf" srcId="{0C4BDDD4-5133-4F86-A5B3-A229471A3854}" destId="{F454C6B2-3465-4721-B702-33BE2F7CD053}" srcOrd="1" destOrd="0" presId="urn:microsoft.com/office/officeart/2005/8/layout/hierarchy1"/>
    <dgm:cxn modelId="{0850DE54-FD34-4E91-AA94-F02398BA2375}" type="presParOf" srcId="{F454C6B2-3465-4721-B702-33BE2F7CD053}" destId="{4849D486-F7BC-4EB3-BBB3-0F6060C2D476}" srcOrd="0" destOrd="0" presId="urn:microsoft.com/office/officeart/2005/8/layout/hierarchy1"/>
    <dgm:cxn modelId="{5BFD1A12-8326-4998-8854-A91871A9DD87}" type="presParOf" srcId="{F454C6B2-3465-4721-B702-33BE2F7CD053}" destId="{C7539023-A337-4B6F-874B-E3F1D37CF2E7}" srcOrd="1" destOrd="0" presId="urn:microsoft.com/office/officeart/2005/8/layout/hierarchy1"/>
    <dgm:cxn modelId="{E581EFA7-452C-4769-8221-7E4650E03231}" type="presParOf" srcId="{C7539023-A337-4B6F-874B-E3F1D37CF2E7}" destId="{6A225950-10DE-4C79-9770-E7919D3CEA55}" srcOrd="0" destOrd="0" presId="urn:microsoft.com/office/officeart/2005/8/layout/hierarchy1"/>
    <dgm:cxn modelId="{0CC696F7-AD83-4D3A-AF75-99DFB448719E}" type="presParOf" srcId="{6A225950-10DE-4C79-9770-E7919D3CEA55}" destId="{2A1F3E17-B122-4541-B3E2-EA702567F285}" srcOrd="0" destOrd="0" presId="urn:microsoft.com/office/officeart/2005/8/layout/hierarchy1"/>
    <dgm:cxn modelId="{A59A7490-B208-481E-A038-A971CCED4AA3}" type="presParOf" srcId="{6A225950-10DE-4C79-9770-E7919D3CEA55}" destId="{1E675190-B6E6-4277-B152-F829408F1D98}" srcOrd="1" destOrd="0" presId="urn:microsoft.com/office/officeart/2005/8/layout/hierarchy1"/>
    <dgm:cxn modelId="{DC806A54-889B-43A3-BE19-39770F531995}" type="presParOf" srcId="{C7539023-A337-4B6F-874B-E3F1D37CF2E7}" destId="{95D6997D-25E1-41A0-8B00-39269B4A44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F6296-F427-4872-BC70-5C87692897A2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Mechanical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Movement</a:t>
          </a:r>
        </a:p>
      </dsp:txBody>
      <dsp:txXfrm>
        <a:off x="460905" y="1047"/>
        <a:ext cx="3479899" cy="2087939"/>
      </dsp:txXfrm>
    </dsp:sp>
    <dsp:sp modelId="{868F1C6B-8BD0-4629-A2E9-B21140351B02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Physiological: blood flow to intestine, stress </a:t>
          </a:r>
        </a:p>
      </dsp:txBody>
      <dsp:txXfrm>
        <a:off x="4288794" y="1047"/>
        <a:ext cx="3479899" cy="2087939"/>
      </dsp:txXfrm>
    </dsp:sp>
    <dsp:sp modelId="{CF19715A-8384-4713-893D-BF406149CACF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Nutritional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High fat, protein, and/or fiber, large volume, concentrated CHO</a:t>
          </a:r>
        </a:p>
      </dsp:txBody>
      <dsp:txXfrm>
        <a:off x="2374850" y="2436976"/>
        <a:ext cx="3479899" cy="2087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CB351-87AF-4EE7-A5E5-53C3633C006F}">
      <dsp:nvSpPr>
        <dsp:cNvPr id="0" name=""/>
        <dsp:cNvSpPr/>
      </dsp:nvSpPr>
      <dsp:spPr>
        <a:xfrm>
          <a:off x="883369" y="1289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Ingest CHO blend</a:t>
          </a:r>
        </a:p>
      </dsp:txBody>
      <dsp:txXfrm>
        <a:off x="883369" y="1289"/>
        <a:ext cx="2424410" cy="1454646"/>
      </dsp:txXfrm>
    </dsp:sp>
    <dsp:sp modelId="{CA7C51FD-74E4-4F9A-B091-AE5FF06F262A}">
      <dsp:nvSpPr>
        <dsp:cNvPr id="0" name=""/>
        <dsp:cNvSpPr/>
      </dsp:nvSpPr>
      <dsp:spPr>
        <a:xfrm>
          <a:off x="3550220" y="1289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 wks (3 day adaptation begins) </a:t>
          </a:r>
        </a:p>
      </dsp:txBody>
      <dsp:txXfrm>
        <a:off x="3550220" y="1289"/>
        <a:ext cx="2424410" cy="1454646"/>
      </dsp:txXfrm>
    </dsp:sp>
    <dsp:sp modelId="{2E4210D8-F25B-4D68-8D94-166AFF89A4AC}">
      <dsp:nvSpPr>
        <dsp:cNvPr id="0" name=""/>
        <dsp:cNvSpPr/>
      </dsp:nvSpPr>
      <dsp:spPr>
        <a:xfrm>
          <a:off x="883369" y="1698376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dairy</a:t>
          </a:r>
        </a:p>
      </dsp:txBody>
      <dsp:txXfrm>
        <a:off x="883369" y="1698376"/>
        <a:ext cx="2424410" cy="1454646"/>
      </dsp:txXfrm>
    </dsp:sp>
    <dsp:sp modelId="{52AB586F-7204-4ED9-B2F2-5CABE7F22FEA}">
      <dsp:nvSpPr>
        <dsp:cNvPr id="0" name=""/>
        <dsp:cNvSpPr/>
      </dsp:nvSpPr>
      <dsp:spPr>
        <a:xfrm>
          <a:off x="3550220" y="1698376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high fiber foods</a:t>
          </a:r>
        </a:p>
      </dsp:txBody>
      <dsp:txXfrm>
        <a:off x="3550220" y="1698376"/>
        <a:ext cx="2424410" cy="1454646"/>
      </dsp:txXfrm>
    </dsp:sp>
    <dsp:sp modelId="{0CA3156C-7A74-4884-ADE2-BF5E70E016F7}">
      <dsp:nvSpPr>
        <dsp:cNvPr id="0" name=""/>
        <dsp:cNvSpPr/>
      </dsp:nvSpPr>
      <dsp:spPr>
        <a:xfrm>
          <a:off x="883369" y="3395464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NSAID</a:t>
          </a:r>
        </a:p>
      </dsp:txBody>
      <dsp:txXfrm>
        <a:off x="883369" y="3395464"/>
        <a:ext cx="2424410" cy="1454646"/>
      </dsp:txXfrm>
    </dsp:sp>
    <dsp:sp modelId="{CA2190AA-3186-4494-97DD-93FAB460F0ED}">
      <dsp:nvSpPr>
        <dsp:cNvPr id="0" name=""/>
        <dsp:cNvSpPr/>
      </dsp:nvSpPr>
      <dsp:spPr>
        <a:xfrm>
          <a:off x="3550220" y="3395464"/>
          <a:ext cx="2424410" cy="1454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Avoid dehydration</a:t>
          </a:r>
        </a:p>
      </dsp:txBody>
      <dsp:txXfrm>
        <a:off x="3550220" y="3395464"/>
        <a:ext cx="2424410" cy="1454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3018D-3516-44A0-BDD0-5E3EF7EA7B1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Train high/low</a:t>
          </a:r>
        </a:p>
      </dsp:txBody>
      <dsp:txXfrm>
        <a:off x="0" y="591343"/>
        <a:ext cx="2571749" cy="1543050"/>
      </dsp:txXfrm>
    </dsp:sp>
    <dsp:sp modelId="{24017CC2-9C11-489F-B882-895930972315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Recover high/low</a:t>
          </a:r>
        </a:p>
      </dsp:txBody>
      <dsp:txXfrm>
        <a:off x="2828925" y="591343"/>
        <a:ext cx="2571749" cy="1543050"/>
      </dsp:txXfrm>
    </dsp:sp>
    <dsp:sp modelId="{4A00C77D-6D53-44D8-90D3-843BFFC454C4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Train twice/day</a:t>
          </a:r>
        </a:p>
      </dsp:txBody>
      <dsp:txXfrm>
        <a:off x="5657849" y="591343"/>
        <a:ext cx="2571749" cy="1543050"/>
      </dsp:txXfrm>
    </dsp:sp>
    <dsp:sp modelId="{321B8C7C-2E36-4CB0-9CA0-3B486BD4C8E7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Train the gut</a:t>
          </a:r>
        </a:p>
      </dsp:txBody>
      <dsp:txXfrm>
        <a:off x="1414462" y="2391569"/>
        <a:ext cx="2571749" cy="1543050"/>
      </dsp:txXfrm>
    </dsp:sp>
    <dsp:sp modelId="{0E1EC2D0-B3DC-4DD2-AB9A-6F4C6584C88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Sleep low/high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9D486-F7BC-4EB3-BBB3-0F6060C2D476}">
      <dsp:nvSpPr>
        <dsp:cNvPr id="0" name=""/>
        <dsp:cNvSpPr/>
      </dsp:nvSpPr>
      <dsp:spPr>
        <a:xfrm>
          <a:off x="5052696" y="3544776"/>
          <a:ext cx="91440" cy="29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06"/>
              </a:lnTo>
              <a:lnTo>
                <a:pt x="89671" y="198606"/>
              </a:lnTo>
              <a:lnTo>
                <a:pt x="89671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D6C4C-47E1-4027-8B1E-2F0A6BD3373F}">
      <dsp:nvSpPr>
        <dsp:cNvPr id="0" name=""/>
        <dsp:cNvSpPr/>
      </dsp:nvSpPr>
      <dsp:spPr>
        <a:xfrm>
          <a:off x="4332456" y="2587576"/>
          <a:ext cx="765959" cy="29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6"/>
              </a:lnTo>
              <a:lnTo>
                <a:pt x="765959" y="198606"/>
              </a:lnTo>
              <a:lnTo>
                <a:pt x="765959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9D3FF-1667-4982-81DC-FEC85996A606}">
      <dsp:nvSpPr>
        <dsp:cNvPr id="0" name=""/>
        <dsp:cNvSpPr/>
      </dsp:nvSpPr>
      <dsp:spPr>
        <a:xfrm>
          <a:off x="3460166" y="5437656"/>
          <a:ext cx="91440" cy="29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2E263-9767-4F6B-92E8-1BED873B38BC}">
      <dsp:nvSpPr>
        <dsp:cNvPr id="0" name=""/>
        <dsp:cNvSpPr/>
      </dsp:nvSpPr>
      <dsp:spPr>
        <a:xfrm>
          <a:off x="3460166" y="4509899"/>
          <a:ext cx="91440" cy="29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23C2F-8C96-4641-AC59-5024123F7762}">
      <dsp:nvSpPr>
        <dsp:cNvPr id="0" name=""/>
        <dsp:cNvSpPr/>
      </dsp:nvSpPr>
      <dsp:spPr>
        <a:xfrm>
          <a:off x="3460166" y="3582141"/>
          <a:ext cx="91440" cy="29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22CB9-0672-4141-8522-C574CB48C5D6}">
      <dsp:nvSpPr>
        <dsp:cNvPr id="0" name=""/>
        <dsp:cNvSpPr/>
      </dsp:nvSpPr>
      <dsp:spPr>
        <a:xfrm>
          <a:off x="3505886" y="2587576"/>
          <a:ext cx="826570" cy="291437"/>
        </a:xfrm>
        <a:custGeom>
          <a:avLst/>
          <a:gdLst/>
          <a:ahLst/>
          <a:cxnLst/>
          <a:rect l="0" t="0" r="0" b="0"/>
          <a:pathLst>
            <a:path>
              <a:moveTo>
                <a:pt x="826570" y="0"/>
              </a:moveTo>
              <a:lnTo>
                <a:pt x="826570" y="198606"/>
              </a:lnTo>
              <a:lnTo>
                <a:pt x="0" y="198606"/>
              </a:lnTo>
              <a:lnTo>
                <a:pt x="0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9F0CB-99D6-4B7B-8101-FC3034380E16}">
      <dsp:nvSpPr>
        <dsp:cNvPr id="0" name=""/>
        <dsp:cNvSpPr/>
      </dsp:nvSpPr>
      <dsp:spPr>
        <a:xfrm>
          <a:off x="4286736" y="1569888"/>
          <a:ext cx="91440" cy="291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4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74BD3-56E9-4CB9-A9DB-C78B5DFCCDAA}">
      <dsp:nvSpPr>
        <dsp:cNvPr id="0" name=""/>
        <dsp:cNvSpPr/>
      </dsp:nvSpPr>
      <dsp:spPr>
        <a:xfrm>
          <a:off x="4286706" y="655779"/>
          <a:ext cx="91440" cy="2777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957"/>
              </a:lnTo>
              <a:lnTo>
                <a:pt x="45750" y="184957"/>
              </a:lnTo>
              <a:lnTo>
                <a:pt x="45750" y="277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C61D0-194E-4C07-BB8C-A88337E4E114}">
      <dsp:nvSpPr>
        <dsp:cNvPr id="0" name=""/>
        <dsp:cNvSpPr/>
      </dsp:nvSpPr>
      <dsp:spPr>
        <a:xfrm>
          <a:off x="3559087" y="19459"/>
          <a:ext cx="1546677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8E1FC-5BEF-47D4-B659-BB77C04BA760}">
      <dsp:nvSpPr>
        <dsp:cNvPr id="0" name=""/>
        <dsp:cNvSpPr/>
      </dsp:nvSpPr>
      <dsp:spPr>
        <a:xfrm>
          <a:off x="3670429" y="125234"/>
          <a:ext cx="1546677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cs typeface="+mj-cs"/>
            </a:rPr>
            <a:t>High CHO diet</a:t>
          </a:r>
          <a:endParaRPr lang="ar-SA" sz="1800" b="1" kern="1200">
            <a:cs typeface="+mj-cs"/>
          </a:endParaRPr>
        </a:p>
      </dsp:txBody>
      <dsp:txXfrm>
        <a:off x="3689066" y="143871"/>
        <a:ext cx="1509403" cy="599045"/>
      </dsp:txXfrm>
    </dsp:sp>
    <dsp:sp modelId="{B9AABBE5-0581-4AA6-A017-9CF4CBCD1569}">
      <dsp:nvSpPr>
        <dsp:cNvPr id="0" name=""/>
        <dsp:cNvSpPr/>
      </dsp:nvSpPr>
      <dsp:spPr>
        <a:xfrm>
          <a:off x="3588729" y="933568"/>
          <a:ext cx="1487455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E415A-1BCD-4B3F-89AC-1BCDE84F4736}">
      <dsp:nvSpPr>
        <dsp:cNvPr id="0" name=""/>
        <dsp:cNvSpPr/>
      </dsp:nvSpPr>
      <dsp:spPr>
        <a:xfrm>
          <a:off x="3700071" y="1039343"/>
          <a:ext cx="1487455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cs typeface="+mj-cs"/>
            </a:rPr>
            <a:t>Train High</a:t>
          </a:r>
          <a:endParaRPr lang="ar-SA" sz="1800" b="1" kern="1200" dirty="0">
            <a:cs typeface="+mj-cs"/>
          </a:endParaRPr>
        </a:p>
      </dsp:txBody>
      <dsp:txXfrm>
        <a:off x="3718708" y="1057980"/>
        <a:ext cx="1450181" cy="599045"/>
      </dsp:txXfrm>
    </dsp:sp>
    <dsp:sp modelId="{456B4B55-49A8-476B-83E6-E7F168EADDB6}">
      <dsp:nvSpPr>
        <dsp:cNvPr id="0" name=""/>
        <dsp:cNvSpPr/>
      </dsp:nvSpPr>
      <dsp:spPr>
        <a:xfrm>
          <a:off x="3545499" y="1861325"/>
          <a:ext cx="1573914" cy="7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FFC1B-46E7-4750-A884-F98DB21B60AC}">
      <dsp:nvSpPr>
        <dsp:cNvPr id="0" name=""/>
        <dsp:cNvSpPr/>
      </dsp:nvSpPr>
      <dsp:spPr>
        <a:xfrm>
          <a:off x="3656841" y="1967100"/>
          <a:ext cx="1573914" cy="7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cs typeface="+mj-cs"/>
            </a:rPr>
            <a:t>High intensity training</a:t>
          </a:r>
          <a:endParaRPr lang="ar-SA" sz="1800" b="1" kern="1200" dirty="0">
            <a:cs typeface="+mj-cs"/>
          </a:endParaRPr>
        </a:p>
      </dsp:txBody>
      <dsp:txXfrm>
        <a:off x="3678112" y="1988371"/>
        <a:ext cx="1531372" cy="683708"/>
      </dsp:txXfrm>
    </dsp:sp>
    <dsp:sp modelId="{642BBA0A-AEB5-4899-81CC-3FA4D1ABC665}">
      <dsp:nvSpPr>
        <dsp:cNvPr id="0" name=""/>
        <dsp:cNvSpPr/>
      </dsp:nvSpPr>
      <dsp:spPr>
        <a:xfrm>
          <a:off x="2807317" y="2879014"/>
          <a:ext cx="1397137" cy="70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89BEC-8B69-41F7-807F-F1CC95DE26E6}">
      <dsp:nvSpPr>
        <dsp:cNvPr id="0" name=""/>
        <dsp:cNvSpPr/>
      </dsp:nvSpPr>
      <dsp:spPr>
        <a:xfrm>
          <a:off x="2918659" y="2984789"/>
          <a:ext cx="1397137" cy="7031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cs typeface="+mj-cs"/>
            </a:rPr>
            <a:t>Recover low/Sleep low</a:t>
          </a:r>
          <a:endParaRPr lang="ar-SA" sz="1800" b="1" kern="1200">
            <a:cs typeface="+mj-cs"/>
          </a:endParaRPr>
        </a:p>
      </dsp:txBody>
      <dsp:txXfrm>
        <a:off x="2939253" y="3005383"/>
        <a:ext cx="1355949" cy="661938"/>
      </dsp:txXfrm>
    </dsp:sp>
    <dsp:sp modelId="{3225CAE9-44FA-43D3-91E9-B9C390BE2302}">
      <dsp:nvSpPr>
        <dsp:cNvPr id="0" name=""/>
        <dsp:cNvSpPr/>
      </dsp:nvSpPr>
      <dsp:spPr>
        <a:xfrm>
          <a:off x="2838937" y="3873579"/>
          <a:ext cx="1333896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54E90-86D0-429C-8198-6069973BFF39}">
      <dsp:nvSpPr>
        <dsp:cNvPr id="0" name=""/>
        <dsp:cNvSpPr/>
      </dsp:nvSpPr>
      <dsp:spPr>
        <a:xfrm>
          <a:off x="2950280" y="3979354"/>
          <a:ext cx="1333896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cs typeface="+mj-cs"/>
            </a:rPr>
            <a:t>Train Low (endurance)</a:t>
          </a:r>
          <a:endParaRPr lang="ar-SA" sz="1800" b="1" kern="1200">
            <a:cs typeface="+mj-cs"/>
          </a:endParaRPr>
        </a:p>
      </dsp:txBody>
      <dsp:txXfrm>
        <a:off x="2968917" y="3997991"/>
        <a:ext cx="1296622" cy="599045"/>
      </dsp:txXfrm>
    </dsp:sp>
    <dsp:sp modelId="{220AC73B-7656-4B88-9117-E0F45813A26C}">
      <dsp:nvSpPr>
        <dsp:cNvPr id="0" name=""/>
        <dsp:cNvSpPr/>
      </dsp:nvSpPr>
      <dsp:spPr>
        <a:xfrm>
          <a:off x="2771623" y="4801336"/>
          <a:ext cx="1468525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DF62-FC9C-4932-89BD-E74B638A6E0D}">
      <dsp:nvSpPr>
        <dsp:cNvPr id="0" name=""/>
        <dsp:cNvSpPr/>
      </dsp:nvSpPr>
      <dsp:spPr>
        <a:xfrm>
          <a:off x="2882965" y="4907111"/>
          <a:ext cx="1468525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cs typeface="+mj-cs"/>
            </a:rPr>
            <a:t>AMPK</a:t>
          </a:r>
          <a:endParaRPr lang="ar-SA" sz="1800" b="1" kern="1200">
            <a:cs typeface="+mj-cs"/>
          </a:endParaRPr>
        </a:p>
      </dsp:txBody>
      <dsp:txXfrm>
        <a:off x="2901602" y="4925748"/>
        <a:ext cx="1431251" cy="599045"/>
      </dsp:txXfrm>
    </dsp:sp>
    <dsp:sp modelId="{B7210D02-759A-4122-BEC1-4615CDB90ABE}">
      <dsp:nvSpPr>
        <dsp:cNvPr id="0" name=""/>
        <dsp:cNvSpPr/>
      </dsp:nvSpPr>
      <dsp:spPr>
        <a:xfrm>
          <a:off x="2717861" y="5729094"/>
          <a:ext cx="157604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47290-9B95-490F-9A93-EEC5D6CF9615}">
      <dsp:nvSpPr>
        <dsp:cNvPr id="0" name=""/>
        <dsp:cNvSpPr/>
      </dsp:nvSpPr>
      <dsp:spPr>
        <a:xfrm>
          <a:off x="2829203" y="5834869"/>
          <a:ext cx="157604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cs typeface="+mj-cs"/>
            </a:rPr>
            <a:t>Mitochondrial Biognesis</a:t>
          </a:r>
          <a:endParaRPr lang="ar-SA" sz="1800" b="1" kern="1200">
            <a:cs typeface="+mj-cs"/>
          </a:endParaRPr>
        </a:p>
      </dsp:txBody>
      <dsp:txXfrm>
        <a:off x="2847840" y="5853506"/>
        <a:ext cx="1538774" cy="599045"/>
      </dsp:txXfrm>
    </dsp:sp>
    <dsp:sp modelId="{AE6A9BE9-61EC-4DF5-ABC9-A848EB4F66C5}">
      <dsp:nvSpPr>
        <dsp:cNvPr id="0" name=""/>
        <dsp:cNvSpPr/>
      </dsp:nvSpPr>
      <dsp:spPr>
        <a:xfrm>
          <a:off x="4383188" y="2879014"/>
          <a:ext cx="1430456" cy="66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334D3-B275-4B42-9628-9148D6EB676A}">
      <dsp:nvSpPr>
        <dsp:cNvPr id="0" name=""/>
        <dsp:cNvSpPr/>
      </dsp:nvSpPr>
      <dsp:spPr>
        <a:xfrm>
          <a:off x="4494530" y="2984789"/>
          <a:ext cx="1430456" cy="665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cs typeface="+mj-cs"/>
            </a:rPr>
            <a:t>Recover high</a:t>
          </a:r>
          <a:endParaRPr lang="ar-SA" sz="1800" b="1" kern="1200" dirty="0">
            <a:cs typeface="+mj-cs"/>
          </a:endParaRPr>
        </a:p>
      </dsp:txBody>
      <dsp:txXfrm>
        <a:off x="4514030" y="3004289"/>
        <a:ext cx="1391456" cy="626762"/>
      </dsp:txXfrm>
    </dsp:sp>
    <dsp:sp modelId="{2A1F3E17-B122-4541-B3E2-EA702567F285}">
      <dsp:nvSpPr>
        <dsp:cNvPr id="0" name=""/>
        <dsp:cNvSpPr/>
      </dsp:nvSpPr>
      <dsp:spPr>
        <a:xfrm>
          <a:off x="4641328" y="3836214"/>
          <a:ext cx="1002078" cy="636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75190-B6E6-4277-B152-F829408F1D98}">
      <dsp:nvSpPr>
        <dsp:cNvPr id="0" name=""/>
        <dsp:cNvSpPr/>
      </dsp:nvSpPr>
      <dsp:spPr>
        <a:xfrm>
          <a:off x="4752670" y="3941989"/>
          <a:ext cx="1002078" cy="636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MPS</a:t>
          </a:r>
        </a:p>
      </dsp:txBody>
      <dsp:txXfrm>
        <a:off x="4771307" y="3960626"/>
        <a:ext cx="964804" cy="599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D7FA-79DD-4407-9E06-3E332620C576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18BA-FD22-4D7A-B281-A2A39A5E2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18BA-FD22-4D7A-B281-A2A39A5E22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75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21282-AC01-4330-B942-BF74715AD1B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B950-DB62-4F8F-BBE5-A4D738932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gar.ca/Sugars-and-Health/Physical-Activity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the Gut, Training Low, and Training high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NUTD 337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 need for athletes</a:t>
            </a:r>
          </a:p>
        </p:txBody>
      </p:sp>
      <p:pic>
        <p:nvPicPr>
          <p:cNvPr id="4" name="Content Placeholder 3" descr="CHO-for-Athlet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366" y="1600200"/>
            <a:ext cx="5919268" cy="4525963"/>
          </a:xfrm>
        </p:spPr>
      </p:pic>
      <p:sp>
        <p:nvSpPr>
          <p:cNvPr id="5" name="Rectangle 4"/>
          <p:cNvSpPr/>
          <p:nvPr/>
        </p:nvSpPr>
        <p:spPr>
          <a:xfrm>
            <a:off x="1981200" y="6019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Source: https://sugar.ca/Sugars-and-Health/Physical-Activity.aspx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instruments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125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22617" cy="3505200"/>
          </a:xfrm>
          <a:prstGeom prst="rect">
            <a:avLst/>
          </a:prstGeom>
        </p:spPr>
      </p:pic>
      <p:pic>
        <p:nvPicPr>
          <p:cNvPr id="5" name="Picture 4" descr="01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0" y="0"/>
            <a:ext cx="4953000" cy="3429000"/>
          </a:xfrm>
          <a:prstGeom prst="rect">
            <a:avLst/>
          </a:prstGeom>
        </p:spPr>
      </p:pic>
      <p:pic>
        <p:nvPicPr>
          <p:cNvPr id="6" name="Picture 5" descr="029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Picture 6" descr="20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3276600"/>
            <a:ext cx="4572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Elbow Connector 10"/>
          <p:cNvCxnSpPr/>
          <p:nvPr/>
        </p:nvCxnSpPr>
        <p:spPr>
          <a:xfrm rot="16200000" flipV="1">
            <a:off x="4953000" y="2057400"/>
            <a:ext cx="1981200" cy="762000"/>
          </a:xfrm>
          <a:prstGeom prst="bentConnector3">
            <a:avLst>
              <a:gd name="adj1" fmla="val 1004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Train low is done </a:t>
            </a:r>
            <a:r>
              <a:rPr lang="en-US" dirty="0" err="1"/>
              <a:t>maxium</a:t>
            </a:r>
            <a:r>
              <a:rPr lang="en-US" dirty="0"/>
              <a:t> 3 days/week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Train low does not mean don’t eat CHO…just limit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Recover high means fuel with CHO</a:t>
            </a:r>
          </a:p>
          <a:p>
            <a:pPr lvl="1"/>
            <a:r>
              <a:rPr lang="en-US" dirty="0"/>
              <a:t>Before session</a:t>
            </a:r>
          </a:p>
          <a:p>
            <a:pPr lvl="1"/>
            <a:r>
              <a:rPr lang="en-US" dirty="0"/>
              <a:t>After session starting with 1 to 1.2 g/kg CHO from 1</a:t>
            </a:r>
            <a:r>
              <a:rPr lang="en-US" baseline="30000" dirty="0"/>
              <a:t>st</a:t>
            </a:r>
            <a:r>
              <a:rPr lang="en-US" dirty="0"/>
              <a:t> hour for 4 hours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3375"/>
            <a:ext cx="7620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6488668"/>
            <a:ext cx="513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Burke &amp; </a:t>
            </a:r>
            <a:r>
              <a:rPr lang="en-US" dirty="0" err="1"/>
              <a:t>Howley</a:t>
            </a:r>
            <a:r>
              <a:rPr lang="en-US" dirty="0"/>
              <a:t> 2018, http:/goo.gl/</a:t>
            </a:r>
            <a:r>
              <a:rPr lang="en-US" dirty="0" err="1"/>
              <a:t>MRjqFM</a:t>
            </a:r>
            <a:r>
              <a:rPr lang="en-US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make a weekly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color codes for the type of training</a:t>
            </a:r>
          </a:p>
          <a:p>
            <a:r>
              <a:rPr lang="en-US" dirty="0"/>
              <a:t>Make a one week plan</a:t>
            </a:r>
          </a:p>
          <a:p>
            <a:r>
              <a:rPr lang="en-US"/>
              <a:t>Not graded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GI discomfort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416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 intestinal absorption</a:t>
            </a:r>
          </a:p>
        </p:txBody>
      </p:sp>
      <p:pic>
        <p:nvPicPr>
          <p:cNvPr id="4" name="Content Placeholder 3" descr="M9780323045827-029-f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6395" y="1600200"/>
            <a:ext cx="643120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your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 train</a:t>
            </a:r>
          </a:p>
          <a:p>
            <a:pPr lvl="1"/>
            <a:r>
              <a:rPr lang="en-US" dirty="0"/>
              <a:t>The gut on CHO consumption </a:t>
            </a:r>
          </a:p>
          <a:p>
            <a:pPr lvl="1"/>
            <a:r>
              <a:rPr lang="en-US" dirty="0"/>
              <a:t>Training increase CHO delivery to the blood stream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What CHO</a:t>
            </a:r>
          </a:p>
          <a:p>
            <a:pPr lvl="1"/>
            <a:r>
              <a:rPr lang="en-US" dirty="0"/>
              <a:t>Better performance with CHO blend vs single type</a:t>
            </a:r>
          </a:p>
          <a:p>
            <a:pPr lvl="2"/>
            <a:r>
              <a:rPr lang="en-US" dirty="0"/>
              <a:t>More power in cycling (</a:t>
            </a:r>
            <a:r>
              <a:rPr lang="en-US" dirty="0" err="1"/>
              <a:t>currel</a:t>
            </a:r>
            <a:r>
              <a:rPr lang="en-US" dirty="0"/>
              <a:t> &amp; </a:t>
            </a:r>
            <a:r>
              <a:rPr lang="en-US" dirty="0" err="1"/>
              <a:t>Jeuknesdrop</a:t>
            </a:r>
            <a:r>
              <a:rPr lang="en-US" dirty="0"/>
              <a:t> 2008)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GI discomfort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0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6248400"/>
            <a:ext cx="466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Source: Jeukendrup 2014 (http//bit.ly/2QINjYO)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train</a:t>
            </a:r>
          </a:p>
          <a:p>
            <a:pPr lvl="1"/>
            <a:r>
              <a:rPr lang="en-US" dirty="0"/>
              <a:t>Blend increases CHO oxidation</a:t>
            </a:r>
          </a:p>
          <a:p>
            <a:pPr lvl="1"/>
            <a:r>
              <a:rPr lang="en-US" dirty="0"/>
              <a:t>Increased SGLT1 expression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Gut </a:t>
            </a:r>
            <a:r>
              <a:rPr lang="en-US" dirty="0" err="1"/>
              <a:t>Microbiota</a:t>
            </a:r>
            <a:endParaRPr lang="en-US" dirty="0"/>
          </a:p>
          <a:p>
            <a:pPr lvl="1"/>
            <a:r>
              <a:rPr lang="en-US" dirty="0"/>
              <a:t>Need CHO to ferment</a:t>
            </a:r>
          </a:p>
          <a:p>
            <a:pPr lvl="1"/>
            <a:r>
              <a:rPr lang="en-US" dirty="0"/>
              <a:t>No CHO will go for PRO and fat</a:t>
            </a:r>
          </a:p>
          <a:p>
            <a:pPr lvl="2"/>
            <a:r>
              <a:rPr lang="en-US" dirty="0"/>
              <a:t>Creates GI discomfort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the gut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371600"/>
          <a:ext cx="6858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Low or High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eat to</a:t>
            </a:r>
          </a:p>
          <a:p>
            <a:pPr lvl="1"/>
            <a:r>
              <a:rPr lang="en-US" dirty="0"/>
              <a:t> train….you don’t train to eat!</a:t>
            </a:r>
          </a:p>
          <a:p>
            <a:pPr lvl="1"/>
            <a:r>
              <a:rPr lang="en-US" dirty="0"/>
              <a:t>to meet the demands of the game</a:t>
            </a:r>
          </a:p>
          <a:p>
            <a:pPr lvl="1"/>
            <a:r>
              <a:rPr lang="en-US" dirty="0"/>
              <a:t>to improve your performance</a:t>
            </a:r>
          </a:p>
          <a:p>
            <a:r>
              <a:rPr lang="en-US" dirty="0"/>
              <a:t>CHO most important macronutrient for performance</a:t>
            </a:r>
          </a:p>
          <a:p>
            <a:r>
              <a:rPr lang="en-US" dirty="0"/>
              <a:t>Periodize</a:t>
            </a:r>
          </a:p>
          <a:p>
            <a:pPr lvl="1"/>
            <a:r>
              <a:rPr lang="en-US" dirty="0"/>
              <a:t>Changing your diet patterns to achieve smaller non performance related goals to reach your greater performance related goal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349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Training the Gut, Training Low, and Training high</vt:lpstr>
      <vt:lpstr>Causes of GI discomfort</vt:lpstr>
      <vt:lpstr>CHO intestinal absorption</vt:lpstr>
      <vt:lpstr>Train your gut</vt:lpstr>
      <vt:lpstr>NO GI discomfort</vt:lpstr>
      <vt:lpstr>Why train</vt:lpstr>
      <vt:lpstr>Training the gut</vt:lpstr>
      <vt:lpstr>Training Low or High</vt:lpstr>
      <vt:lpstr>The goal</vt:lpstr>
      <vt:lpstr>CHO need for athletes</vt:lpstr>
      <vt:lpstr>Your instruments</vt:lpstr>
      <vt:lpstr>PowerPoint Presentation</vt:lpstr>
      <vt:lpstr>PowerPoint Presentation</vt:lpstr>
      <vt:lpstr>Lessons</vt:lpstr>
      <vt:lpstr>PowerPoint Presentation</vt:lpstr>
      <vt:lpstr>Let make a weekly session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the Gut, Training Low, and Training high</dc:title>
  <dc:creator>HP User</dc:creator>
  <cp:lastModifiedBy>DELL</cp:lastModifiedBy>
  <cp:revision>14</cp:revision>
  <dcterms:created xsi:type="dcterms:W3CDTF">2019-11-22T20:19:11Z</dcterms:created>
  <dcterms:modified xsi:type="dcterms:W3CDTF">2020-01-19T19:16:14Z</dcterms:modified>
</cp:coreProperties>
</file>