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1"/>
  </p:sldMasterIdLst>
  <p:notesMasterIdLst>
    <p:notesMasterId r:id="rId32"/>
  </p:notesMasterIdLst>
  <p:handoutMasterIdLst>
    <p:handoutMasterId r:id="rId33"/>
  </p:handoutMasterIdLst>
  <p:sldIdLst>
    <p:sldId id="325" r:id="rId2"/>
    <p:sldId id="326" r:id="rId3"/>
    <p:sldId id="265" r:id="rId4"/>
    <p:sldId id="266" r:id="rId5"/>
    <p:sldId id="345" r:id="rId6"/>
    <p:sldId id="346" r:id="rId7"/>
    <p:sldId id="347" r:id="rId8"/>
    <p:sldId id="348" r:id="rId9"/>
    <p:sldId id="349" r:id="rId10"/>
    <p:sldId id="330" r:id="rId11"/>
    <p:sldId id="331" r:id="rId12"/>
    <p:sldId id="350" r:id="rId13"/>
    <p:sldId id="351" r:id="rId14"/>
    <p:sldId id="329" r:id="rId15"/>
    <p:sldId id="328" r:id="rId16"/>
    <p:sldId id="333" r:id="rId17"/>
    <p:sldId id="332" r:id="rId18"/>
    <p:sldId id="271" r:id="rId19"/>
    <p:sldId id="335" r:id="rId20"/>
    <p:sldId id="334" r:id="rId21"/>
    <p:sldId id="276" r:id="rId22"/>
    <p:sldId id="336" r:id="rId23"/>
    <p:sldId id="279" r:id="rId24"/>
    <p:sldId id="337" r:id="rId25"/>
    <p:sldId id="338" r:id="rId26"/>
    <p:sldId id="339" r:id="rId27"/>
    <p:sldId id="340" r:id="rId28"/>
    <p:sldId id="341" r:id="rId29"/>
    <p:sldId id="342" r:id="rId30"/>
    <p:sldId id="343" r:id="rId31"/>
  </p:sldIdLst>
  <p:sldSz cx="8229600" cy="5943600"/>
  <p:notesSz cx="6858000" cy="9144000"/>
  <p:custDataLst>
    <p:tags r:id="rId35"/>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9FC"/>
    <a:srgbClr val="66A2FA"/>
    <a:srgbClr val="0581CD"/>
    <a:srgbClr val="0033CC"/>
    <a:srgbClr val="A3B6FC"/>
    <a:srgbClr val="A3B6FA"/>
    <a:srgbClr val="A3B5FA"/>
    <a:srgbClr val="A3B7FA"/>
    <a:srgbClr val="A2B7FA"/>
    <a:srgbClr val="A0B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71" autoAdjust="0"/>
  </p:normalViewPr>
  <p:slideViewPr>
    <p:cSldViewPr snapToGrid="0">
      <p:cViewPr>
        <p:scale>
          <a:sx n="85" d="100"/>
          <a:sy n="85" d="100"/>
        </p:scale>
        <p:origin x="-2320" y="-1048"/>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CEED3-DFBE-497D-B5C3-B3C66D88E190}" type="doc">
      <dgm:prSet loTypeId="urn:microsoft.com/office/officeart/2005/8/layout/hProcess4" loCatId="process" qsTypeId="urn:microsoft.com/office/officeart/2005/8/quickstyle/simple1" qsCatId="simple" csTypeId="urn:microsoft.com/office/officeart/2005/8/colors/accent0_2" csCatId="mainScheme" phldr="1"/>
      <dgm:spPr/>
      <dgm:t>
        <a:bodyPr/>
        <a:lstStyle/>
        <a:p>
          <a:endParaRPr lang="en-US"/>
        </a:p>
      </dgm:t>
    </dgm:pt>
    <dgm:pt modelId="{CEEACE1E-B1C5-4FB7-8DF0-803FCE94B099}">
      <dgm:prSet phldrT="[Text]" custT="1"/>
      <dgm:spPr/>
      <dgm:t>
        <a:bodyPr/>
        <a:lstStyle/>
        <a:p>
          <a:r>
            <a:rPr lang="en-US" sz="2000" dirty="0" smtClean="0"/>
            <a:t>Objectives</a:t>
          </a:r>
          <a:endParaRPr lang="en-US" sz="2000" dirty="0"/>
        </a:p>
      </dgm:t>
    </dgm:pt>
    <dgm:pt modelId="{E6B8FFBC-647C-418B-B474-3E63A9CC0934}" type="parTrans" cxnId="{41E86DCC-F78A-4CB9-94B9-B085077D2F81}">
      <dgm:prSet/>
      <dgm:spPr/>
      <dgm:t>
        <a:bodyPr/>
        <a:lstStyle/>
        <a:p>
          <a:endParaRPr lang="en-US"/>
        </a:p>
      </dgm:t>
    </dgm:pt>
    <dgm:pt modelId="{85A8201B-F5DB-4CA8-B7C8-FF12FCBC882A}" type="sibTrans" cxnId="{41E86DCC-F78A-4CB9-94B9-B085077D2F81}">
      <dgm:prSet/>
      <dgm:spPr/>
      <dgm:t>
        <a:bodyPr/>
        <a:lstStyle/>
        <a:p>
          <a:endParaRPr lang="en-US"/>
        </a:p>
      </dgm:t>
    </dgm:pt>
    <dgm:pt modelId="{F3EA980C-A526-4508-9750-76C9C1569E5B}">
      <dgm:prSet phldrT="[Text]" custT="1"/>
      <dgm:spPr/>
      <dgm:t>
        <a:bodyPr/>
        <a:lstStyle/>
        <a:p>
          <a:r>
            <a:rPr lang="en-US" sz="1600" dirty="0" smtClean="0"/>
            <a:t>Provide information that can be used to assess a government’s accountability</a:t>
          </a:r>
          <a:endParaRPr lang="en-US" sz="1600" dirty="0"/>
        </a:p>
      </dgm:t>
    </dgm:pt>
    <dgm:pt modelId="{4CF63BF2-721A-4523-8B46-A8923D6B5BDE}" type="parTrans" cxnId="{31F655BC-8C0A-4F17-B19C-83205AC4556E}">
      <dgm:prSet/>
      <dgm:spPr/>
      <dgm:t>
        <a:bodyPr/>
        <a:lstStyle/>
        <a:p>
          <a:endParaRPr lang="en-US"/>
        </a:p>
      </dgm:t>
    </dgm:pt>
    <dgm:pt modelId="{3AF714DB-1B08-4C33-BAFF-5C950F9F2351}" type="sibTrans" cxnId="{31F655BC-8C0A-4F17-B19C-83205AC4556E}">
      <dgm:prSet/>
      <dgm:spPr/>
      <dgm:t>
        <a:bodyPr/>
        <a:lstStyle/>
        <a:p>
          <a:endParaRPr lang="en-US"/>
        </a:p>
      </dgm:t>
    </dgm:pt>
    <dgm:pt modelId="{CB2C5F1B-054B-4D10-9FBF-714C82492D68}">
      <dgm:prSet phldrT="[Text]" custT="1"/>
      <dgm:spPr/>
      <dgm:t>
        <a:bodyPr/>
        <a:lstStyle/>
        <a:p>
          <a:r>
            <a:rPr lang="en-US" sz="1600" dirty="0" smtClean="0"/>
            <a:t>Assist users in making economic, social, and political decisions</a:t>
          </a:r>
          <a:endParaRPr lang="en-US" sz="1600" dirty="0"/>
        </a:p>
      </dgm:t>
    </dgm:pt>
    <dgm:pt modelId="{D5E1A170-BB09-4499-A763-3D75950E7FA1}" type="parTrans" cxnId="{F473F372-F8D3-4449-8352-C78014ECA676}">
      <dgm:prSet/>
      <dgm:spPr/>
      <dgm:t>
        <a:bodyPr/>
        <a:lstStyle/>
        <a:p>
          <a:endParaRPr lang="en-US"/>
        </a:p>
      </dgm:t>
    </dgm:pt>
    <dgm:pt modelId="{70877BE2-E6C0-4970-B33F-C8C32A4AC323}" type="sibTrans" cxnId="{F473F372-F8D3-4449-8352-C78014ECA676}">
      <dgm:prSet/>
      <dgm:spPr/>
      <dgm:t>
        <a:bodyPr/>
        <a:lstStyle/>
        <a:p>
          <a:endParaRPr lang="en-US"/>
        </a:p>
      </dgm:t>
    </dgm:pt>
    <dgm:pt modelId="{9A2AE7B9-FDC4-48C9-A4FE-6358B6F2586C}">
      <dgm:prSet phldrT="[Text]" custT="1"/>
      <dgm:spPr/>
      <dgm:t>
        <a:bodyPr/>
        <a:lstStyle/>
        <a:p>
          <a:r>
            <a:rPr lang="en-US" sz="2000" dirty="0" smtClean="0"/>
            <a:t>Primary Users</a:t>
          </a:r>
          <a:endParaRPr lang="en-US" sz="2000" dirty="0"/>
        </a:p>
      </dgm:t>
    </dgm:pt>
    <dgm:pt modelId="{60B31E59-34B7-48B8-B448-68B13C3EA47A}" type="parTrans" cxnId="{6CC5CD41-5EDB-4AFD-B7A3-1BDCD463BDE1}">
      <dgm:prSet/>
      <dgm:spPr/>
      <dgm:t>
        <a:bodyPr/>
        <a:lstStyle/>
        <a:p>
          <a:endParaRPr lang="en-US"/>
        </a:p>
      </dgm:t>
    </dgm:pt>
    <dgm:pt modelId="{6D1481C0-DA9D-474F-B643-047F25F1DE30}" type="sibTrans" cxnId="{6CC5CD41-5EDB-4AFD-B7A3-1BDCD463BDE1}">
      <dgm:prSet/>
      <dgm:spPr/>
      <dgm:t>
        <a:bodyPr/>
        <a:lstStyle/>
        <a:p>
          <a:endParaRPr lang="en-US"/>
        </a:p>
      </dgm:t>
    </dgm:pt>
    <dgm:pt modelId="{DC5B363A-3D03-4700-9F7A-612AA2199409}">
      <dgm:prSet phldrT="[Text]" custT="1"/>
      <dgm:spPr/>
      <dgm:t>
        <a:bodyPr/>
        <a:lstStyle/>
        <a:p>
          <a:r>
            <a:rPr lang="en-US" sz="1600" dirty="0" smtClean="0"/>
            <a:t>Those external to government; principally, citizens, legislative and oversight bodies, and creditors</a:t>
          </a:r>
          <a:endParaRPr lang="en-US" sz="1600" dirty="0"/>
        </a:p>
      </dgm:t>
    </dgm:pt>
    <dgm:pt modelId="{CF783381-4419-4515-9CAF-5A7CF1F7274B}" type="parTrans" cxnId="{83532C9F-44DD-4E2D-B86B-F4184D31B5EE}">
      <dgm:prSet/>
      <dgm:spPr/>
      <dgm:t>
        <a:bodyPr/>
        <a:lstStyle/>
        <a:p>
          <a:endParaRPr lang="en-US"/>
        </a:p>
      </dgm:t>
    </dgm:pt>
    <dgm:pt modelId="{B0070F47-BCA9-46DE-A263-D7F6BF843661}" type="sibTrans" cxnId="{83532C9F-44DD-4E2D-B86B-F4184D31B5EE}">
      <dgm:prSet/>
      <dgm:spPr/>
      <dgm:t>
        <a:bodyPr/>
        <a:lstStyle/>
        <a:p>
          <a:endParaRPr lang="en-US"/>
        </a:p>
      </dgm:t>
    </dgm:pt>
    <dgm:pt modelId="{E78B1DD9-C666-43C4-BF66-CD15A391AE7B}">
      <dgm:prSet phldrT="[Text]" custT="1"/>
      <dgm:spPr/>
      <dgm:t>
        <a:bodyPr/>
        <a:lstStyle/>
        <a:p>
          <a:r>
            <a:rPr lang="en-US" sz="2000" dirty="0" smtClean="0"/>
            <a:t>Usefulness</a:t>
          </a:r>
          <a:endParaRPr lang="en-US" sz="2000" dirty="0"/>
        </a:p>
      </dgm:t>
    </dgm:pt>
    <dgm:pt modelId="{1CD92E0A-607C-4B1A-8921-477473D7B1A0}" type="parTrans" cxnId="{3E70C62D-2A02-4FA0-B1FE-30B6AAB5F961}">
      <dgm:prSet/>
      <dgm:spPr/>
      <dgm:t>
        <a:bodyPr/>
        <a:lstStyle/>
        <a:p>
          <a:endParaRPr lang="en-US"/>
        </a:p>
      </dgm:t>
    </dgm:pt>
    <dgm:pt modelId="{75C8D82A-488C-47F0-A4B5-BC598B899D7B}" type="sibTrans" cxnId="{3E70C62D-2A02-4FA0-B1FE-30B6AAB5F961}">
      <dgm:prSet/>
      <dgm:spPr/>
      <dgm:t>
        <a:bodyPr/>
        <a:lstStyle/>
        <a:p>
          <a:endParaRPr lang="en-US"/>
        </a:p>
      </dgm:t>
    </dgm:pt>
    <dgm:pt modelId="{A15F8A01-DD27-4E35-A8F7-AE6418E5F49E}">
      <dgm:prSet phldrT="[Text]" custT="1"/>
      <dgm:spPr/>
      <dgm:t>
        <a:bodyPr/>
        <a:lstStyle/>
        <a:p>
          <a:r>
            <a:rPr lang="en-US" sz="1600" dirty="0" smtClean="0"/>
            <a:t>Understandable</a:t>
          </a:r>
          <a:endParaRPr lang="en-US" sz="1600" dirty="0"/>
        </a:p>
      </dgm:t>
    </dgm:pt>
    <dgm:pt modelId="{9757B2A0-2539-4BDB-ACE8-129B7A8305C7}" type="parTrans" cxnId="{313B6E55-74B8-4020-B6A4-DC3CD1A3D436}">
      <dgm:prSet/>
      <dgm:spPr/>
      <dgm:t>
        <a:bodyPr/>
        <a:lstStyle/>
        <a:p>
          <a:endParaRPr lang="en-US"/>
        </a:p>
      </dgm:t>
    </dgm:pt>
    <dgm:pt modelId="{E5BC4FEA-D3B0-4B3C-88FD-6E9A6CE44A93}" type="sibTrans" cxnId="{313B6E55-74B8-4020-B6A4-DC3CD1A3D436}">
      <dgm:prSet/>
      <dgm:spPr/>
      <dgm:t>
        <a:bodyPr/>
        <a:lstStyle/>
        <a:p>
          <a:endParaRPr lang="en-US"/>
        </a:p>
      </dgm:t>
    </dgm:pt>
    <dgm:pt modelId="{1122B12C-1191-4C83-8A73-C709A5E08C2B}">
      <dgm:prSet phldrT="[Text]" custT="1"/>
      <dgm:spPr/>
      <dgm:t>
        <a:bodyPr/>
        <a:lstStyle/>
        <a:p>
          <a:r>
            <a:rPr lang="en-US" sz="1600" dirty="0" smtClean="0"/>
            <a:t>Comparable</a:t>
          </a:r>
          <a:endParaRPr lang="en-US" sz="1600" dirty="0"/>
        </a:p>
      </dgm:t>
    </dgm:pt>
    <dgm:pt modelId="{5C84E19C-F389-439B-9EFB-B50B44DAEE66}" type="parTrans" cxnId="{0A0F400A-A91B-4D42-BDAD-AFBD54906887}">
      <dgm:prSet/>
      <dgm:spPr/>
      <dgm:t>
        <a:bodyPr/>
        <a:lstStyle/>
        <a:p>
          <a:endParaRPr lang="en-US"/>
        </a:p>
      </dgm:t>
    </dgm:pt>
    <dgm:pt modelId="{40FFEDFF-064F-4AEC-81C5-B71FC877E4C5}" type="sibTrans" cxnId="{0A0F400A-A91B-4D42-BDAD-AFBD54906887}">
      <dgm:prSet/>
      <dgm:spPr/>
      <dgm:t>
        <a:bodyPr/>
        <a:lstStyle/>
        <a:p>
          <a:endParaRPr lang="en-US"/>
        </a:p>
      </dgm:t>
    </dgm:pt>
    <dgm:pt modelId="{435645B1-4E3C-4B00-8683-4DFF828C170B}">
      <dgm:prSet phldrT="[Text]" custT="1"/>
      <dgm:spPr/>
      <dgm:t>
        <a:bodyPr/>
        <a:lstStyle/>
        <a:p>
          <a:r>
            <a:rPr lang="en-US" sz="1600" dirty="0" smtClean="0"/>
            <a:t>Reliable</a:t>
          </a:r>
          <a:endParaRPr lang="en-US" sz="1600" dirty="0"/>
        </a:p>
      </dgm:t>
    </dgm:pt>
    <dgm:pt modelId="{74A3C817-8D25-46AE-BE86-609352BF3887}" type="parTrans" cxnId="{A6749EE8-530D-401A-AD7C-9972A698F2C8}">
      <dgm:prSet/>
      <dgm:spPr/>
      <dgm:t>
        <a:bodyPr/>
        <a:lstStyle/>
        <a:p>
          <a:endParaRPr lang="en-US"/>
        </a:p>
      </dgm:t>
    </dgm:pt>
    <dgm:pt modelId="{80548576-EE7A-4AAC-BF51-7AAB050A46B9}" type="sibTrans" cxnId="{A6749EE8-530D-401A-AD7C-9972A698F2C8}">
      <dgm:prSet/>
      <dgm:spPr/>
      <dgm:t>
        <a:bodyPr/>
        <a:lstStyle/>
        <a:p>
          <a:endParaRPr lang="en-US"/>
        </a:p>
      </dgm:t>
    </dgm:pt>
    <dgm:pt modelId="{402CDFDC-C877-493E-973C-8219180D8AE8}">
      <dgm:prSet phldrT="[Text]" custT="1"/>
      <dgm:spPr/>
      <dgm:t>
        <a:bodyPr/>
        <a:lstStyle/>
        <a:p>
          <a:r>
            <a:rPr lang="en-US" sz="1600" dirty="0" smtClean="0"/>
            <a:t>Relevant</a:t>
          </a:r>
          <a:endParaRPr lang="en-US" sz="1600" dirty="0"/>
        </a:p>
      </dgm:t>
    </dgm:pt>
    <dgm:pt modelId="{D703A52B-7662-4142-831A-0725BEC38CBC}" type="parTrans" cxnId="{BC36225D-737F-499C-BB6A-4113D52C8E73}">
      <dgm:prSet/>
      <dgm:spPr/>
      <dgm:t>
        <a:bodyPr/>
        <a:lstStyle/>
        <a:p>
          <a:endParaRPr lang="en-US"/>
        </a:p>
      </dgm:t>
    </dgm:pt>
    <dgm:pt modelId="{3552DE88-F2B1-4C00-ADCB-EC13983E16B5}" type="sibTrans" cxnId="{BC36225D-737F-499C-BB6A-4113D52C8E73}">
      <dgm:prSet/>
      <dgm:spPr/>
      <dgm:t>
        <a:bodyPr/>
        <a:lstStyle/>
        <a:p>
          <a:endParaRPr lang="en-US"/>
        </a:p>
      </dgm:t>
    </dgm:pt>
    <dgm:pt modelId="{7F8E3A20-5805-411E-B4A6-CF0E2466F0C5}">
      <dgm:prSet phldrT="[Text]" custT="1"/>
      <dgm:spPr/>
      <dgm:t>
        <a:bodyPr/>
        <a:lstStyle/>
        <a:p>
          <a:r>
            <a:rPr lang="en-US" sz="1600" dirty="0" smtClean="0"/>
            <a:t>Timely</a:t>
          </a:r>
          <a:endParaRPr lang="en-US" sz="1600" dirty="0"/>
        </a:p>
      </dgm:t>
    </dgm:pt>
    <dgm:pt modelId="{DD38A122-46DA-4E84-819A-DCC81F30C653}" type="parTrans" cxnId="{8D5F1E5F-6061-4B85-BEAE-82E26F1690EA}">
      <dgm:prSet/>
      <dgm:spPr/>
      <dgm:t>
        <a:bodyPr/>
        <a:lstStyle/>
        <a:p>
          <a:endParaRPr lang="en-US"/>
        </a:p>
      </dgm:t>
    </dgm:pt>
    <dgm:pt modelId="{8729C756-31CB-4BCB-9BF4-8E4B0F76C644}" type="sibTrans" cxnId="{8D5F1E5F-6061-4B85-BEAE-82E26F1690EA}">
      <dgm:prSet/>
      <dgm:spPr/>
      <dgm:t>
        <a:bodyPr/>
        <a:lstStyle/>
        <a:p>
          <a:endParaRPr lang="en-US"/>
        </a:p>
      </dgm:t>
    </dgm:pt>
    <dgm:pt modelId="{8E0CC8CF-865A-4C31-BCED-67293D006D72}">
      <dgm:prSet phldrT="[Text]" custT="1"/>
      <dgm:spPr/>
      <dgm:t>
        <a:bodyPr/>
        <a:lstStyle/>
        <a:p>
          <a:r>
            <a:rPr lang="en-US" sz="1600" dirty="0" smtClean="0"/>
            <a:t>Consistent</a:t>
          </a:r>
          <a:endParaRPr lang="en-US" sz="1600" dirty="0"/>
        </a:p>
      </dgm:t>
    </dgm:pt>
    <dgm:pt modelId="{F6172288-19EC-41D7-9780-D50FCD2128B8}" type="parTrans" cxnId="{DA05D608-6483-4A0F-A11F-3C911BBD253F}">
      <dgm:prSet/>
      <dgm:spPr/>
      <dgm:t>
        <a:bodyPr/>
        <a:lstStyle/>
        <a:p>
          <a:endParaRPr lang="en-US"/>
        </a:p>
      </dgm:t>
    </dgm:pt>
    <dgm:pt modelId="{4E11A942-6689-4486-ACF6-7773C6378F00}" type="sibTrans" cxnId="{DA05D608-6483-4A0F-A11F-3C911BBD253F}">
      <dgm:prSet/>
      <dgm:spPr/>
      <dgm:t>
        <a:bodyPr/>
        <a:lstStyle/>
        <a:p>
          <a:endParaRPr lang="en-US"/>
        </a:p>
      </dgm:t>
    </dgm:pt>
    <dgm:pt modelId="{4E15188B-4BF7-46A2-AEFB-20246139FB14}" type="pres">
      <dgm:prSet presAssocID="{70ACEED3-DFBE-497D-B5C3-B3C66D88E190}" presName="Name0" presStyleCnt="0">
        <dgm:presLayoutVars>
          <dgm:dir/>
          <dgm:animLvl val="lvl"/>
          <dgm:resizeHandles val="exact"/>
        </dgm:presLayoutVars>
      </dgm:prSet>
      <dgm:spPr/>
      <dgm:t>
        <a:bodyPr/>
        <a:lstStyle/>
        <a:p>
          <a:endParaRPr lang="en-US"/>
        </a:p>
      </dgm:t>
    </dgm:pt>
    <dgm:pt modelId="{DCBD38A1-E119-4DF1-94E9-51ECCA853FF0}" type="pres">
      <dgm:prSet presAssocID="{70ACEED3-DFBE-497D-B5C3-B3C66D88E190}" presName="tSp" presStyleCnt="0"/>
      <dgm:spPr/>
    </dgm:pt>
    <dgm:pt modelId="{05A6B3BE-EF23-4BA7-B7C3-8B37E374F43A}" type="pres">
      <dgm:prSet presAssocID="{70ACEED3-DFBE-497D-B5C3-B3C66D88E190}" presName="bSp" presStyleCnt="0"/>
      <dgm:spPr/>
    </dgm:pt>
    <dgm:pt modelId="{7E496A61-4FDC-4E6C-9CB4-780CBDD32E35}" type="pres">
      <dgm:prSet presAssocID="{70ACEED3-DFBE-497D-B5C3-B3C66D88E190}" presName="process" presStyleCnt="0"/>
      <dgm:spPr/>
    </dgm:pt>
    <dgm:pt modelId="{330D7DA4-4DB8-44DC-B129-A32855DE12F6}" type="pres">
      <dgm:prSet presAssocID="{CEEACE1E-B1C5-4FB7-8DF0-803FCE94B099}" presName="composite1" presStyleCnt="0"/>
      <dgm:spPr/>
    </dgm:pt>
    <dgm:pt modelId="{5AA568E7-FD9A-4A80-9FDF-01E97709361E}" type="pres">
      <dgm:prSet presAssocID="{CEEACE1E-B1C5-4FB7-8DF0-803FCE94B099}" presName="dummyNode1" presStyleLbl="node1" presStyleIdx="0" presStyleCnt="3"/>
      <dgm:spPr/>
    </dgm:pt>
    <dgm:pt modelId="{48AFBD98-5DB6-4594-ACCB-6E1FA0B96B52}" type="pres">
      <dgm:prSet presAssocID="{CEEACE1E-B1C5-4FB7-8DF0-803FCE94B099}" presName="childNode1" presStyleLbl="bgAcc1" presStyleIdx="0" presStyleCnt="3" custScaleX="117487" custScaleY="167193">
        <dgm:presLayoutVars>
          <dgm:bulletEnabled val="1"/>
        </dgm:presLayoutVars>
      </dgm:prSet>
      <dgm:spPr/>
      <dgm:t>
        <a:bodyPr/>
        <a:lstStyle/>
        <a:p>
          <a:endParaRPr lang="en-US"/>
        </a:p>
      </dgm:t>
    </dgm:pt>
    <dgm:pt modelId="{A132F3E3-B94D-487A-A8AC-E6162A20C661}" type="pres">
      <dgm:prSet presAssocID="{CEEACE1E-B1C5-4FB7-8DF0-803FCE94B099}" presName="childNode1tx" presStyleLbl="bgAcc1" presStyleIdx="0" presStyleCnt="3">
        <dgm:presLayoutVars>
          <dgm:bulletEnabled val="1"/>
        </dgm:presLayoutVars>
      </dgm:prSet>
      <dgm:spPr/>
      <dgm:t>
        <a:bodyPr/>
        <a:lstStyle/>
        <a:p>
          <a:endParaRPr lang="en-US"/>
        </a:p>
      </dgm:t>
    </dgm:pt>
    <dgm:pt modelId="{9DFC01D0-A932-4363-8C63-6C0C6A181582}" type="pres">
      <dgm:prSet presAssocID="{CEEACE1E-B1C5-4FB7-8DF0-803FCE94B099}" presName="parentNode1" presStyleLbl="node1" presStyleIdx="0" presStyleCnt="3" custLinFactY="8370" custLinFactNeighborX="10323" custLinFactNeighborY="100000">
        <dgm:presLayoutVars>
          <dgm:chMax val="1"/>
          <dgm:bulletEnabled val="1"/>
        </dgm:presLayoutVars>
      </dgm:prSet>
      <dgm:spPr/>
      <dgm:t>
        <a:bodyPr/>
        <a:lstStyle/>
        <a:p>
          <a:endParaRPr lang="en-US"/>
        </a:p>
      </dgm:t>
    </dgm:pt>
    <dgm:pt modelId="{2169F681-B9D5-4E9B-8292-2BDEEA289D4E}" type="pres">
      <dgm:prSet presAssocID="{CEEACE1E-B1C5-4FB7-8DF0-803FCE94B099}" presName="connSite1" presStyleCnt="0"/>
      <dgm:spPr/>
    </dgm:pt>
    <dgm:pt modelId="{7B0E65FC-06A2-4D6A-BD37-623B4EC2C5BB}" type="pres">
      <dgm:prSet presAssocID="{85A8201B-F5DB-4CA8-B7C8-FF12FCBC882A}" presName="Name9" presStyleLbl="sibTrans2D1" presStyleIdx="0" presStyleCnt="2" custLinFactNeighborX="-228" custLinFactNeighborY="6352"/>
      <dgm:spPr/>
      <dgm:t>
        <a:bodyPr/>
        <a:lstStyle/>
        <a:p>
          <a:endParaRPr lang="en-US"/>
        </a:p>
      </dgm:t>
    </dgm:pt>
    <dgm:pt modelId="{F251E765-01A8-4427-9859-F89FE8A21D66}" type="pres">
      <dgm:prSet presAssocID="{9A2AE7B9-FDC4-48C9-A4FE-6358B6F2586C}" presName="composite2" presStyleCnt="0"/>
      <dgm:spPr/>
    </dgm:pt>
    <dgm:pt modelId="{546E55F9-4C51-457F-8E98-7D1641537182}" type="pres">
      <dgm:prSet presAssocID="{9A2AE7B9-FDC4-48C9-A4FE-6358B6F2586C}" presName="dummyNode2" presStyleLbl="node1" presStyleIdx="0" presStyleCnt="3"/>
      <dgm:spPr/>
    </dgm:pt>
    <dgm:pt modelId="{32E3AC09-6A56-4AE2-8896-C73DB7D6175A}" type="pres">
      <dgm:prSet presAssocID="{9A2AE7B9-FDC4-48C9-A4FE-6358B6F2586C}" presName="childNode2" presStyleLbl="bgAcc1" presStyleIdx="1" presStyleCnt="3" custScaleX="121562" custScaleY="159779" custLinFactNeighborY="-710">
        <dgm:presLayoutVars>
          <dgm:bulletEnabled val="1"/>
        </dgm:presLayoutVars>
      </dgm:prSet>
      <dgm:spPr/>
      <dgm:t>
        <a:bodyPr/>
        <a:lstStyle/>
        <a:p>
          <a:endParaRPr lang="en-US"/>
        </a:p>
      </dgm:t>
    </dgm:pt>
    <dgm:pt modelId="{5CB0913B-6965-495F-ABC9-826A9B7FA235}" type="pres">
      <dgm:prSet presAssocID="{9A2AE7B9-FDC4-48C9-A4FE-6358B6F2586C}" presName="childNode2tx" presStyleLbl="bgAcc1" presStyleIdx="1" presStyleCnt="3">
        <dgm:presLayoutVars>
          <dgm:bulletEnabled val="1"/>
        </dgm:presLayoutVars>
      </dgm:prSet>
      <dgm:spPr/>
      <dgm:t>
        <a:bodyPr/>
        <a:lstStyle/>
        <a:p>
          <a:endParaRPr lang="en-US"/>
        </a:p>
      </dgm:t>
    </dgm:pt>
    <dgm:pt modelId="{FFAD0A3E-22E9-4712-8536-49947E55C112}" type="pres">
      <dgm:prSet presAssocID="{9A2AE7B9-FDC4-48C9-A4FE-6358B6F2586C}" presName="parentNode2" presStyleLbl="node1" presStyleIdx="1" presStyleCnt="3" custLinFactNeighborX="7028" custLinFactNeighborY="-66839">
        <dgm:presLayoutVars>
          <dgm:chMax val="0"/>
          <dgm:bulletEnabled val="1"/>
        </dgm:presLayoutVars>
      </dgm:prSet>
      <dgm:spPr/>
      <dgm:t>
        <a:bodyPr/>
        <a:lstStyle/>
        <a:p>
          <a:endParaRPr lang="en-US"/>
        </a:p>
      </dgm:t>
    </dgm:pt>
    <dgm:pt modelId="{E4CDA660-F79D-4262-9F97-7331EA966EFD}" type="pres">
      <dgm:prSet presAssocID="{9A2AE7B9-FDC4-48C9-A4FE-6358B6F2586C}" presName="connSite2" presStyleCnt="0"/>
      <dgm:spPr/>
    </dgm:pt>
    <dgm:pt modelId="{BFD3D3AD-451A-45AE-BCD7-CBF0B84B281D}" type="pres">
      <dgm:prSet presAssocID="{6D1481C0-DA9D-474F-B643-047F25F1DE30}" presName="Name18" presStyleLbl="sibTrans2D1" presStyleIdx="1" presStyleCnt="2" custLinFactNeighborX="10973" custLinFactNeighborY="-4232"/>
      <dgm:spPr/>
      <dgm:t>
        <a:bodyPr/>
        <a:lstStyle/>
        <a:p>
          <a:endParaRPr lang="en-US"/>
        </a:p>
      </dgm:t>
    </dgm:pt>
    <dgm:pt modelId="{0F5C617C-1A1E-4806-80C8-F7522077376E}" type="pres">
      <dgm:prSet presAssocID="{E78B1DD9-C666-43C4-BF66-CD15A391AE7B}" presName="composite1" presStyleCnt="0"/>
      <dgm:spPr/>
    </dgm:pt>
    <dgm:pt modelId="{46571513-2610-48AD-96B0-76A8386A9CD4}" type="pres">
      <dgm:prSet presAssocID="{E78B1DD9-C666-43C4-BF66-CD15A391AE7B}" presName="dummyNode1" presStyleLbl="node1" presStyleIdx="1" presStyleCnt="3"/>
      <dgm:spPr/>
    </dgm:pt>
    <dgm:pt modelId="{E1BE55E4-7273-4F93-82AA-8A84C3762F51}" type="pres">
      <dgm:prSet presAssocID="{E78B1DD9-C666-43C4-BF66-CD15A391AE7B}" presName="childNode1" presStyleLbl="bgAcc1" presStyleIdx="2" presStyleCnt="3" custScaleX="112594" custScaleY="157857">
        <dgm:presLayoutVars>
          <dgm:bulletEnabled val="1"/>
        </dgm:presLayoutVars>
      </dgm:prSet>
      <dgm:spPr/>
      <dgm:t>
        <a:bodyPr/>
        <a:lstStyle/>
        <a:p>
          <a:endParaRPr lang="en-US"/>
        </a:p>
      </dgm:t>
    </dgm:pt>
    <dgm:pt modelId="{7C21441B-6E94-4B2C-8951-9D0D84EE8CDF}" type="pres">
      <dgm:prSet presAssocID="{E78B1DD9-C666-43C4-BF66-CD15A391AE7B}" presName="childNode1tx" presStyleLbl="bgAcc1" presStyleIdx="2" presStyleCnt="3">
        <dgm:presLayoutVars>
          <dgm:bulletEnabled val="1"/>
        </dgm:presLayoutVars>
      </dgm:prSet>
      <dgm:spPr/>
      <dgm:t>
        <a:bodyPr/>
        <a:lstStyle/>
        <a:p>
          <a:endParaRPr lang="en-US"/>
        </a:p>
      </dgm:t>
    </dgm:pt>
    <dgm:pt modelId="{717E72D7-8425-4A7D-B7B3-257819A47890}" type="pres">
      <dgm:prSet presAssocID="{E78B1DD9-C666-43C4-BF66-CD15A391AE7B}" presName="parentNode1" presStyleLbl="node1" presStyleIdx="2" presStyleCnt="3" custLinFactNeighborX="659" custLinFactNeighborY="39781">
        <dgm:presLayoutVars>
          <dgm:chMax val="1"/>
          <dgm:bulletEnabled val="1"/>
        </dgm:presLayoutVars>
      </dgm:prSet>
      <dgm:spPr/>
      <dgm:t>
        <a:bodyPr/>
        <a:lstStyle/>
        <a:p>
          <a:endParaRPr lang="en-US"/>
        </a:p>
      </dgm:t>
    </dgm:pt>
    <dgm:pt modelId="{6D010697-CD23-45A5-9E04-9E70F18B3FFB}" type="pres">
      <dgm:prSet presAssocID="{E78B1DD9-C666-43C4-BF66-CD15A391AE7B}" presName="connSite1" presStyleCnt="0"/>
      <dgm:spPr/>
    </dgm:pt>
  </dgm:ptLst>
  <dgm:cxnLst>
    <dgm:cxn modelId="{73721525-E521-43A4-A680-45AEB8B0941A}" type="presOf" srcId="{DC5B363A-3D03-4700-9F7A-612AA2199409}" destId="{32E3AC09-6A56-4AE2-8896-C73DB7D6175A}" srcOrd="0" destOrd="0" presId="urn:microsoft.com/office/officeart/2005/8/layout/hProcess4"/>
    <dgm:cxn modelId="{DA05D608-6483-4A0F-A11F-3C911BBD253F}" srcId="{E78B1DD9-C666-43C4-BF66-CD15A391AE7B}" destId="{8E0CC8CF-865A-4C31-BCED-67293D006D72}" srcOrd="4" destOrd="0" parTransId="{F6172288-19EC-41D7-9780-D50FCD2128B8}" sibTransId="{4E11A942-6689-4486-ACF6-7773C6378F00}"/>
    <dgm:cxn modelId="{CCC64868-6BF8-4626-9C30-A6C976E778FB}" type="presOf" srcId="{DC5B363A-3D03-4700-9F7A-612AA2199409}" destId="{5CB0913B-6965-495F-ABC9-826A9B7FA235}" srcOrd="1" destOrd="0" presId="urn:microsoft.com/office/officeart/2005/8/layout/hProcess4"/>
    <dgm:cxn modelId="{3896594F-AD6F-4C85-A50F-C82EA27A0541}" type="presOf" srcId="{CEEACE1E-B1C5-4FB7-8DF0-803FCE94B099}" destId="{9DFC01D0-A932-4363-8C63-6C0C6A181582}" srcOrd="0" destOrd="0" presId="urn:microsoft.com/office/officeart/2005/8/layout/hProcess4"/>
    <dgm:cxn modelId="{0C208E02-5B5F-44D7-AB8D-FF71F7DAE004}" type="presOf" srcId="{A15F8A01-DD27-4E35-A8F7-AE6418E5F49E}" destId="{E1BE55E4-7273-4F93-82AA-8A84C3762F51}" srcOrd="0" destOrd="0" presId="urn:microsoft.com/office/officeart/2005/8/layout/hProcess4"/>
    <dgm:cxn modelId="{6E588CCA-6E38-4BDE-AC97-34816268EBF9}" type="presOf" srcId="{E78B1DD9-C666-43C4-BF66-CD15A391AE7B}" destId="{717E72D7-8425-4A7D-B7B3-257819A47890}" srcOrd="0" destOrd="0" presId="urn:microsoft.com/office/officeart/2005/8/layout/hProcess4"/>
    <dgm:cxn modelId="{660E3484-FDE8-4267-A7AB-25CAAFBD0395}" type="presOf" srcId="{435645B1-4E3C-4B00-8683-4DFF828C170B}" destId="{E1BE55E4-7273-4F93-82AA-8A84C3762F51}" srcOrd="0" destOrd="1" presId="urn:microsoft.com/office/officeart/2005/8/layout/hProcess4"/>
    <dgm:cxn modelId="{313B6E55-74B8-4020-B6A4-DC3CD1A3D436}" srcId="{E78B1DD9-C666-43C4-BF66-CD15A391AE7B}" destId="{A15F8A01-DD27-4E35-A8F7-AE6418E5F49E}" srcOrd="0" destOrd="0" parTransId="{9757B2A0-2539-4BDB-ACE8-129B7A8305C7}" sibTransId="{E5BC4FEA-D3B0-4B3C-88FD-6E9A6CE44A93}"/>
    <dgm:cxn modelId="{40DA16FD-0D9A-489A-B869-D03D1B565295}" type="presOf" srcId="{CB2C5F1B-054B-4D10-9FBF-714C82492D68}" destId="{A132F3E3-B94D-487A-A8AC-E6162A20C661}" srcOrd="1" destOrd="1" presId="urn:microsoft.com/office/officeart/2005/8/layout/hProcess4"/>
    <dgm:cxn modelId="{83532C9F-44DD-4E2D-B86B-F4184D31B5EE}" srcId="{9A2AE7B9-FDC4-48C9-A4FE-6358B6F2586C}" destId="{DC5B363A-3D03-4700-9F7A-612AA2199409}" srcOrd="0" destOrd="0" parTransId="{CF783381-4419-4515-9CAF-5A7CF1F7274B}" sibTransId="{B0070F47-BCA9-46DE-A263-D7F6BF843661}"/>
    <dgm:cxn modelId="{A6749EE8-530D-401A-AD7C-9972A698F2C8}" srcId="{E78B1DD9-C666-43C4-BF66-CD15A391AE7B}" destId="{435645B1-4E3C-4B00-8683-4DFF828C170B}" srcOrd="1" destOrd="0" parTransId="{74A3C817-8D25-46AE-BE86-609352BF3887}" sibTransId="{80548576-EE7A-4AAC-BF51-7AAB050A46B9}"/>
    <dgm:cxn modelId="{36F84BF9-927C-4134-824F-A53C9FF72700}" type="presOf" srcId="{402CDFDC-C877-493E-973C-8219180D8AE8}" destId="{7C21441B-6E94-4B2C-8951-9D0D84EE8CDF}" srcOrd="1" destOrd="2" presId="urn:microsoft.com/office/officeart/2005/8/layout/hProcess4"/>
    <dgm:cxn modelId="{31F655BC-8C0A-4F17-B19C-83205AC4556E}" srcId="{CEEACE1E-B1C5-4FB7-8DF0-803FCE94B099}" destId="{F3EA980C-A526-4508-9750-76C9C1569E5B}" srcOrd="0" destOrd="0" parTransId="{4CF63BF2-721A-4523-8B46-A8923D6B5BDE}" sibTransId="{3AF714DB-1B08-4C33-BAFF-5C950F9F2351}"/>
    <dgm:cxn modelId="{5315BCD8-89AE-466C-A9F1-1812EFCF3EFD}" type="presOf" srcId="{9A2AE7B9-FDC4-48C9-A4FE-6358B6F2586C}" destId="{FFAD0A3E-22E9-4712-8536-49947E55C112}" srcOrd="0" destOrd="0" presId="urn:microsoft.com/office/officeart/2005/8/layout/hProcess4"/>
    <dgm:cxn modelId="{3F4366FB-1804-4666-9D9D-80B27E058EE4}" type="presOf" srcId="{435645B1-4E3C-4B00-8683-4DFF828C170B}" destId="{7C21441B-6E94-4B2C-8951-9D0D84EE8CDF}" srcOrd="1" destOrd="1" presId="urn:microsoft.com/office/officeart/2005/8/layout/hProcess4"/>
    <dgm:cxn modelId="{CF7E4447-0D63-4842-A0BD-0AEC8448867D}" type="presOf" srcId="{CB2C5F1B-054B-4D10-9FBF-714C82492D68}" destId="{48AFBD98-5DB6-4594-ACCB-6E1FA0B96B52}" srcOrd="0" destOrd="1" presId="urn:microsoft.com/office/officeart/2005/8/layout/hProcess4"/>
    <dgm:cxn modelId="{6CC5CD41-5EDB-4AFD-B7A3-1BDCD463BDE1}" srcId="{70ACEED3-DFBE-497D-B5C3-B3C66D88E190}" destId="{9A2AE7B9-FDC4-48C9-A4FE-6358B6F2586C}" srcOrd="1" destOrd="0" parTransId="{60B31E59-34B7-48B8-B448-68B13C3EA47A}" sibTransId="{6D1481C0-DA9D-474F-B643-047F25F1DE30}"/>
    <dgm:cxn modelId="{297DA6EC-2DC1-4C65-9BAF-2900E19E9717}" type="presOf" srcId="{8E0CC8CF-865A-4C31-BCED-67293D006D72}" destId="{E1BE55E4-7273-4F93-82AA-8A84C3762F51}" srcOrd="0" destOrd="4" presId="urn:microsoft.com/office/officeart/2005/8/layout/hProcess4"/>
    <dgm:cxn modelId="{BF87CCF0-4336-411B-A8DE-90D0F7E4630E}" type="presOf" srcId="{1122B12C-1191-4C83-8A73-C709A5E08C2B}" destId="{7C21441B-6E94-4B2C-8951-9D0D84EE8CDF}" srcOrd="1" destOrd="5" presId="urn:microsoft.com/office/officeart/2005/8/layout/hProcess4"/>
    <dgm:cxn modelId="{8D5F1E5F-6061-4B85-BEAE-82E26F1690EA}" srcId="{E78B1DD9-C666-43C4-BF66-CD15A391AE7B}" destId="{7F8E3A20-5805-411E-B4A6-CF0E2466F0C5}" srcOrd="3" destOrd="0" parTransId="{DD38A122-46DA-4E84-819A-DCC81F30C653}" sibTransId="{8729C756-31CB-4BCB-9BF4-8E4B0F76C644}"/>
    <dgm:cxn modelId="{4164D6C5-6554-4D05-B636-7FBC222A4D93}" type="presOf" srcId="{1122B12C-1191-4C83-8A73-C709A5E08C2B}" destId="{E1BE55E4-7273-4F93-82AA-8A84C3762F51}" srcOrd="0" destOrd="5" presId="urn:microsoft.com/office/officeart/2005/8/layout/hProcess4"/>
    <dgm:cxn modelId="{0A0F400A-A91B-4D42-BDAD-AFBD54906887}" srcId="{E78B1DD9-C666-43C4-BF66-CD15A391AE7B}" destId="{1122B12C-1191-4C83-8A73-C709A5E08C2B}" srcOrd="5" destOrd="0" parTransId="{5C84E19C-F389-439B-9EFB-B50B44DAEE66}" sibTransId="{40FFEDFF-064F-4AEC-81C5-B71FC877E4C5}"/>
    <dgm:cxn modelId="{BC36225D-737F-499C-BB6A-4113D52C8E73}" srcId="{E78B1DD9-C666-43C4-BF66-CD15A391AE7B}" destId="{402CDFDC-C877-493E-973C-8219180D8AE8}" srcOrd="2" destOrd="0" parTransId="{D703A52B-7662-4142-831A-0725BEC38CBC}" sibTransId="{3552DE88-F2B1-4C00-ADCB-EC13983E16B5}"/>
    <dgm:cxn modelId="{96F9A463-DC7B-4A32-B36F-1E211C6C3C12}" type="presOf" srcId="{F3EA980C-A526-4508-9750-76C9C1569E5B}" destId="{A132F3E3-B94D-487A-A8AC-E6162A20C661}" srcOrd="1" destOrd="0" presId="urn:microsoft.com/office/officeart/2005/8/layout/hProcess4"/>
    <dgm:cxn modelId="{41E86DCC-F78A-4CB9-94B9-B085077D2F81}" srcId="{70ACEED3-DFBE-497D-B5C3-B3C66D88E190}" destId="{CEEACE1E-B1C5-4FB7-8DF0-803FCE94B099}" srcOrd="0" destOrd="0" parTransId="{E6B8FFBC-647C-418B-B474-3E63A9CC0934}" sibTransId="{85A8201B-F5DB-4CA8-B7C8-FF12FCBC882A}"/>
    <dgm:cxn modelId="{D6B6E4E4-9ABB-46FC-9DC5-680A37CFAEF3}" type="presOf" srcId="{85A8201B-F5DB-4CA8-B7C8-FF12FCBC882A}" destId="{7B0E65FC-06A2-4D6A-BD37-623B4EC2C5BB}" srcOrd="0" destOrd="0" presId="urn:microsoft.com/office/officeart/2005/8/layout/hProcess4"/>
    <dgm:cxn modelId="{F62BFC65-C421-4E67-805A-CA0FB2B7CEC2}" type="presOf" srcId="{6D1481C0-DA9D-474F-B643-047F25F1DE30}" destId="{BFD3D3AD-451A-45AE-BCD7-CBF0B84B281D}" srcOrd="0" destOrd="0" presId="urn:microsoft.com/office/officeart/2005/8/layout/hProcess4"/>
    <dgm:cxn modelId="{82E98320-DCA2-4DB2-8016-6FF338C3A26F}" type="presOf" srcId="{7F8E3A20-5805-411E-B4A6-CF0E2466F0C5}" destId="{7C21441B-6E94-4B2C-8951-9D0D84EE8CDF}" srcOrd="1" destOrd="3" presId="urn:microsoft.com/office/officeart/2005/8/layout/hProcess4"/>
    <dgm:cxn modelId="{08E751F7-9F3A-4E6E-86E3-8ACA23D3BCA2}" type="presOf" srcId="{7F8E3A20-5805-411E-B4A6-CF0E2466F0C5}" destId="{E1BE55E4-7273-4F93-82AA-8A84C3762F51}" srcOrd="0" destOrd="3" presId="urn:microsoft.com/office/officeart/2005/8/layout/hProcess4"/>
    <dgm:cxn modelId="{8E62B6F8-CE89-4CC9-8D3E-BF6B07B48E2F}" type="presOf" srcId="{70ACEED3-DFBE-497D-B5C3-B3C66D88E190}" destId="{4E15188B-4BF7-46A2-AEFB-20246139FB14}" srcOrd="0" destOrd="0" presId="urn:microsoft.com/office/officeart/2005/8/layout/hProcess4"/>
    <dgm:cxn modelId="{D5FD3095-BB25-4374-A711-30B0CDBDDBD2}" type="presOf" srcId="{F3EA980C-A526-4508-9750-76C9C1569E5B}" destId="{48AFBD98-5DB6-4594-ACCB-6E1FA0B96B52}" srcOrd="0" destOrd="0" presId="urn:microsoft.com/office/officeart/2005/8/layout/hProcess4"/>
    <dgm:cxn modelId="{C939C047-D8C5-429B-B5C5-4E17710695FC}" type="presOf" srcId="{402CDFDC-C877-493E-973C-8219180D8AE8}" destId="{E1BE55E4-7273-4F93-82AA-8A84C3762F51}" srcOrd="0" destOrd="2" presId="urn:microsoft.com/office/officeart/2005/8/layout/hProcess4"/>
    <dgm:cxn modelId="{0DD969B3-F126-4E4B-B972-BA8F250EBE02}" type="presOf" srcId="{8E0CC8CF-865A-4C31-BCED-67293D006D72}" destId="{7C21441B-6E94-4B2C-8951-9D0D84EE8CDF}" srcOrd="1" destOrd="4" presId="urn:microsoft.com/office/officeart/2005/8/layout/hProcess4"/>
    <dgm:cxn modelId="{E5114B78-D904-4AB1-8EE4-8CD4998EEA4A}" type="presOf" srcId="{A15F8A01-DD27-4E35-A8F7-AE6418E5F49E}" destId="{7C21441B-6E94-4B2C-8951-9D0D84EE8CDF}" srcOrd="1" destOrd="0" presId="urn:microsoft.com/office/officeart/2005/8/layout/hProcess4"/>
    <dgm:cxn modelId="{3E70C62D-2A02-4FA0-B1FE-30B6AAB5F961}" srcId="{70ACEED3-DFBE-497D-B5C3-B3C66D88E190}" destId="{E78B1DD9-C666-43C4-BF66-CD15A391AE7B}" srcOrd="2" destOrd="0" parTransId="{1CD92E0A-607C-4B1A-8921-477473D7B1A0}" sibTransId="{75C8D82A-488C-47F0-A4B5-BC598B899D7B}"/>
    <dgm:cxn modelId="{F473F372-F8D3-4449-8352-C78014ECA676}" srcId="{CEEACE1E-B1C5-4FB7-8DF0-803FCE94B099}" destId="{CB2C5F1B-054B-4D10-9FBF-714C82492D68}" srcOrd="1" destOrd="0" parTransId="{D5E1A170-BB09-4499-A763-3D75950E7FA1}" sibTransId="{70877BE2-E6C0-4970-B33F-C8C32A4AC323}"/>
    <dgm:cxn modelId="{3AA827B4-348F-445D-BAD7-75A06173331C}" type="presParOf" srcId="{4E15188B-4BF7-46A2-AEFB-20246139FB14}" destId="{DCBD38A1-E119-4DF1-94E9-51ECCA853FF0}" srcOrd="0" destOrd="0" presId="urn:microsoft.com/office/officeart/2005/8/layout/hProcess4"/>
    <dgm:cxn modelId="{35AD9CD4-193A-4A18-AE82-BCFFA1D444AB}" type="presParOf" srcId="{4E15188B-4BF7-46A2-AEFB-20246139FB14}" destId="{05A6B3BE-EF23-4BA7-B7C3-8B37E374F43A}" srcOrd="1" destOrd="0" presId="urn:microsoft.com/office/officeart/2005/8/layout/hProcess4"/>
    <dgm:cxn modelId="{0C4C2A6A-51DD-4603-A8B5-1FBDF293F9DB}" type="presParOf" srcId="{4E15188B-4BF7-46A2-AEFB-20246139FB14}" destId="{7E496A61-4FDC-4E6C-9CB4-780CBDD32E35}" srcOrd="2" destOrd="0" presId="urn:microsoft.com/office/officeart/2005/8/layout/hProcess4"/>
    <dgm:cxn modelId="{22202897-55A0-4FC3-BE2C-16D8EFF76D91}" type="presParOf" srcId="{7E496A61-4FDC-4E6C-9CB4-780CBDD32E35}" destId="{330D7DA4-4DB8-44DC-B129-A32855DE12F6}" srcOrd="0" destOrd="0" presId="urn:microsoft.com/office/officeart/2005/8/layout/hProcess4"/>
    <dgm:cxn modelId="{4ECF1A40-0AE2-4029-A164-C05C0E3C93B3}" type="presParOf" srcId="{330D7DA4-4DB8-44DC-B129-A32855DE12F6}" destId="{5AA568E7-FD9A-4A80-9FDF-01E97709361E}" srcOrd="0" destOrd="0" presId="urn:microsoft.com/office/officeart/2005/8/layout/hProcess4"/>
    <dgm:cxn modelId="{660B0ED7-5D3B-4369-8B41-5C5334508D21}" type="presParOf" srcId="{330D7DA4-4DB8-44DC-B129-A32855DE12F6}" destId="{48AFBD98-5DB6-4594-ACCB-6E1FA0B96B52}" srcOrd="1" destOrd="0" presId="urn:microsoft.com/office/officeart/2005/8/layout/hProcess4"/>
    <dgm:cxn modelId="{2F01C392-2B0E-454C-BB4D-6C05FC8D9FE1}" type="presParOf" srcId="{330D7DA4-4DB8-44DC-B129-A32855DE12F6}" destId="{A132F3E3-B94D-487A-A8AC-E6162A20C661}" srcOrd="2" destOrd="0" presId="urn:microsoft.com/office/officeart/2005/8/layout/hProcess4"/>
    <dgm:cxn modelId="{AB487C18-FA9A-4596-B99D-A9918ABBAF07}" type="presParOf" srcId="{330D7DA4-4DB8-44DC-B129-A32855DE12F6}" destId="{9DFC01D0-A932-4363-8C63-6C0C6A181582}" srcOrd="3" destOrd="0" presId="urn:microsoft.com/office/officeart/2005/8/layout/hProcess4"/>
    <dgm:cxn modelId="{8BB0EF32-C427-40A0-AE9D-730A54ACDFDE}" type="presParOf" srcId="{330D7DA4-4DB8-44DC-B129-A32855DE12F6}" destId="{2169F681-B9D5-4E9B-8292-2BDEEA289D4E}" srcOrd="4" destOrd="0" presId="urn:microsoft.com/office/officeart/2005/8/layout/hProcess4"/>
    <dgm:cxn modelId="{21D8E28C-D191-4A4B-97D6-91258CFB1E1F}" type="presParOf" srcId="{7E496A61-4FDC-4E6C-9CB4-780CBDD32E35}" destId="{7B0E65FC-06A2-4D6A-BD37-623B4EC2C5BB}" srcOrd="1" destOrd="0" presId="urn:microsoft.com/office/officeart/2005/8/layout/hProcess4"/>
    <dgm:cxn modelId="{B287CBB6-EDAA-4FE8-ACD1-7516C6655AB9}" type="presParOf" srcId="{7E496A61-4FDC-4E6C-9CB4-780CBDD32E35}" destId="{F251E765-01A8-4427-9859-F89FE8A21D66}" srcOrd="2" destOrd="0" presId="urn:microsoft.com/office/officeart/2005/8/layout/hProcess4"/>
    <dgm:cxn modelId="{C670B46B-7EAC-4368-935A-F98A164E2C4B}" type="presParOf" srcId="{F251E765-01A8-4427-9859-F89FE8A21D66}" destId="{546E55F9-4C51-457F-8E98-7D1641537182}" srcOrd="0" destOrd="0" presId="urn:microsoft.com/office/officeart/2005/8/layout/hProcess4"/>
    <dgm:cxn modelId="{189AF011-4630-4F41-A271-8B7AA6098050}" type="presParOf" srcId="{F251E765-01A8-4427-9859-F89FE8A21D66}" destId="{32E3AC09-6A56-4AE2-8896-C73DB7D6175A}" srcOrd="1" destOrd="0" presId="urn:microsoft.com/office/officeart/2005/8/layout/hProcess4"/>
    <dgm:cxn modelId="{9C2B97B2-D7BB-465E-B8BB-FB4390F37BB3}" type="presParOf" srcId="{F251E765-01A8-4427-9859-F89FE8A21D66}" destId="{5CB0913B-6965-495F-ABC9-826A9B7FA235}" srcOrd="2" destOrd="0" presId="urn:microsoft.com/office/officeart/2005/8/layout/hProcess4"/>
    <dgm:cxn modelId="{F8BCD031-A5AC-4184-BBA9-9669A109FFDD}" type="presParOf" srcId="{F251E765-01A8-4427-9859-F89FE8A21D66}" destId="{FFAD0A3E-22E9-4712-8536-49947E55C112}" srcOrd="3" destOrd="0" presId="urn:microsoft.com/office/officeart/2005/8/layout/hProcess4"/>
    <dgm:cxn modelId="{D51F2F62-F49E-4B67-BFCC-67944B4F8C58}" type="presParOf" srcId="{F251E765-01A8-4427-9859-F89FE8A21D66}" destId="{E4CDA660-F79D-4262-9F97-7331EA966EFD}" srcOrd="4" destOrd="0" presId="urn:microsoft.com/office/officeart/2005/8/layout/hProcess4"/>
    <dgm:cxn modelId="{CDC1A257-7872-4219-B443-77A7272D4844}" type="presParOf" srcId="{7E496A61-4FDC-4E6C-9CB4-780CBDD32E35}" destId="{BFD3D3AD-451A-45AE-BCD7-CBF0B84B281D}" srcOrd="3" destOrd="0" presId="urn:microsoft.com/office/officeart/2005/8/layout/hProcess4"/>
    <dgm:cxn modelId="{C457CB44-6886-40C8-A123-56C65FB07A56}" type="presParOf" srcId="{7E496A61-4FDC-4E6C-9CB4-780CBDD32E35}" destId="{0F5C617C-1A1E-4806-80C8-F7522077376E}" srcOrd="4" destOrd="0" presId="urn:microsoft.com/office/officeart/2005/8/layout/hProcess4"/>
    <dgm:cxn modelId="{A2D8AAAC-B48B-4F58-8238-5F82FFC2D819}" type="presParOf" srcId="{0F5C617C-1A1E-4806-80C8-F7522077376E}" destId="{46571513-2610-48AD-96B0-76A8386A9CD4}" srcOrd="0" destOrd="0" presId="urn:microsoft.com/office/officeart/2005/8/layout/hProcess4"/>
    <dgm:cxn modelId="{D2CFAEBE-E3B4-4748-AEAF-2AB470214085}" type="presParOf" srcId="{0F5C617C-1A1E-4806-80C8-F7522077376E}" destId="{E1BE55E4-7273-4F93-82AA-8A84C3762F51}" srcOrd="1" destOrd="0" presId="urn:microsoft.com/office/officeart/2005/8/layout/hProcess4"/>
    <dgm:cxn modelId="{567983F0-3D5A-400A-B35E-9E3BE39032AD}" type="presParOf" srcId="{0F5C617C-1A1E-4806-80C8-F7522077376E}" destId="{7C21441B-6E94-4B2C-8951-9D0D84EE8CDF}" srcOrd="2" destOrd="0" presId="urn:microsoft.com/office/officeart/2005/8/layout/hProcess4"/>
    <dgm:cxn modelId="{154F804F-62BA-4DA6-BD2A-BE7BB0CCEF35}" type="presParOf" srcId="{0F5C617C-1A1E-4806-80C8-F7522077376E}" destId="{717E72D7-8425-4A7D-B7B3-257819A47890}" srcOrd="3" destOrd="0" presId="urn:microsoft.com/office/officeart/2005/8/layout/hProcess4"/>
    <dgm:cxn modelId="{F9EAD6C7-BEE4-4C7F-BF28-FBCC23D9BC10}" type="presParOf" srcId="{0F5C617C-1A1E-4806-80C8-F7522077376E}" destId="{6D010697-CD23-45A5-9E04-9E70F18B3FF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D1496C-E2DD-45B2-BFBA-51306D13780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320998D-3FFA-47A2-8C2E-4C9FAA98805F}">
      <dgm:prSet phldrT="[Text]" custT="1"/>
      <dgm:spPr/>
      <dgm:t>
        <a:bodyPr/>
        <a:lstStyle/>
        <a:p>
          <a:r>
            <a:rPr lang="en-US" sz="3200" dirty="0" smtClean="0"/>
            <a:t>Proprietary Funds</a:t>
          </a:r>
          <a:endParaRPr lang="en-US" sz="3200" dirty="0"/>
        </a:p>
      </dgm:t>
    </dgm:pt>
    <dgm:pt modelId="{6E9EC1DE-42E5-4FC7-B4E6-1721F47F9A9A}" type="parTrans" cxnId="{B359453B-8694-4563-83F9-8A57E5B1C00E}">
      <dgm:prSet/>
      <dgm:spPr/>
      <dgm:t>
        <a:bodyPr/>
        <a:lstStyle/>
        <a:p>
          <a:endParaRPr lang="en-US"/>
        </a:p>
      </dgm:t>
    </dgm:pt>
    <dgm:pt modelId="{A93BA0BA-AAA1-4A60-8A63-B90CA3D93BBF}" type="sibTrans" cxnId="{B359453B-8694-4563-83F9-8A57E5B1C00E}">
      <dgm:prSet/>
      <dgm:spPr/>
      <dgm:t>
        <a:bodyPr/>
        <a:lstStyle/>
        <a:p>
          <a:endParaRPr lang="en-US"/>
        </a:p>
      </dgm:t>
    </dgm:pt>
    <dgm:pt modelId="{E1716E23-CCC4-4FC9-B39A-4480C06A908D}">
      <dgm:prSet phldrT="[Text]" custT="1"/>
      <dgm:spPr/>
      <dgm:t>
        <a:bodyPr/>
        <a:lstStyle/>
        <a:p>
          <a:r>
            <a:rPr lang="en-US" sz="2400" dirty="0" smtClean="0">
              <a:solidFill>
                <a:schemeClr val="tx1"/>
              </a:solidFill>
            </a:rPr>
            <a:t>Internal service funds</a:t>
          </a:r>
          <a:endParaRPr lang="en-US" sz="2400" dirty="0">
            <a:solidFill>
              <a:schemeClr val="tx1"/>
            </a:solidFill>
          </a:endParaRPr>
        </a:p>
      </dgm:t>
    </dgm:pt>
    <dgm:pt modelId="{A9E4D744-9660-4E52-A7EF-8E8A19C456F5}" type="parTrans" cxnId="{C7A7944F-2162-401D-8C48-C6CF1E2153CF}">
      <dgm:prSet/>
      <dgm:spPr/>
      <dgm:t>
        <a:bodyPr/>
        <a:lstStyle/>
        <a:p>
          <a:endParaRPr lang="en-US"/>
        </a:p>
      </dgm:t>
    </dgm:pt>
    <dgm:pt modelId="{E5C7D6E8-FF4E-4985-8810-5BEBE9A067F0}" type="sibTrans" cxnId="{C7A7944F-2162-401D-8C48-C6CF1E2153CF}">
      <dgm:prSet/>
      <dgm:spPr/>
      <dgm:t>
        <a:bodyPr/>
        <a:lstStyle/>
        <a:p>
          <a:endParaRPr lang="en-US"/>
        </a:p>
      </dgm:t>
    </dgm:pt>
    <dgm:pt modelId="{D7DEB21F-1FC0-4B3A-BA23-F126D7F985C1}">
      <dgm:prSet phldrT="[Text]" custT="1"/>
      <dgm:spPr/>
      <dgm:t>
        <a:bodyPr/>
        <a:lstStyle/>
        <a:p>
          <a:r>
            <a:rPr lang="en-US" sz="2400" dirty="0" smtClean="0">
              <a:solidFill>
                <a:schemeClr val="tx1"/>
              </a:solidFill>
            </a:rPr>
            <a:t>Enterprise funds</a:t>
          </a:r>
          <a:endParaRPr lang="en-US" sz="2400" dirty="0">
            <a:solidFill>
              <a:schemeClr val="tx1"/>
            </a:solidFill>
          </a:endParaRPr>
        </a:p>
      </dgm:t>
    </dgm:pt>
    <dgm:pt modelId="{BB9521F2-A0DC-4F29-BC4E-070EAC2C0A3A}" type="parTrans" cxnId="{58B0CF91-092B-4626-ABAE-94072FA95600}">
      <dgm:prSet/>
      <dgm:spPr/>
      <dgm:t>
        <a:bodyPr/>
        <a:lstStyle/>
        <a:p>
          <a:endParaRPr lang="en-US"/>
        </a:p>
      </dgm:t>
    </dgm:pt>
    <dgm:pt modelId="{AA765341-951F-4CAB-B1A9-89FFB260739E}" type="sibTrans" cxnId="{58B0CF91-092B-4626-ABAE-94072FA95600}">
      <dgm:prSet/>
      <dgm:spPr/>
      <dgm:t>
        <a:bodyPr/>
        <a:lstStyle/>
        <a:p>
          <a:endParaRPr lang="en-US"/>
        </a:p>
      </dgm:t>
    </dgm:pt>
    <dgm:pt modelId="{E28C69FA-2331-4344-9040-B244D68E9218}" type="pres">
      <dgm:prSet presAssocID="{30D1496C-E2DD-45B2-BFBA-51306D13780E}" presName="composite" presStyleCnt="0">
        <dgm:presLayoutVars>
          <dgm:chMax val="1"/>
          <dgm:dir/>
          <dgm:resizeHandles val="exact"/>
        </dgm:presLayoutVars>
      </dgm:prSet>
      <dgm:spPr/>
      <dgm:t>
        <a:bodyPr/>
        <a:lstStyle/>
        <a:p>
          <a:endParaRPr lang="en-US"/>
        </a:p>
      </dgm:t>
    </dgm:pt>
    <dgm:pt modelId="{0A5CB944-68DA-45FB-9D4A-F86996AFED27}" type="pres">
      <dgm:prSet presAssocID="{5320998D-3FFA-47A2-8C2E-4C9FAA98805F}" presName="roof" presStyleLbl="dkBgShp" presStyleIdx="0" presStyleCnt="2"/>
      <dgm:spPr/>
      <dgm:t>
        <a:bodyPr/>
        <a:lstStyle/>
        <a:p>
          <a:endParaRPr lang="en-US"/>
        </a:p>
      </dgm:t>
    </dgm:pt>
    <dgm:pt modelId="{5DC81D14-85A9-4040-BF23-EFC8E4A94AC7}" type="pres">
      <dgm:prSet presAssocID="{5320998D-3FFA-47A2-8C2E-4C9FAA98805F}" presName="pillars" presStyleCnt="0"/>
      <dgm:spPr/>
    </dgm:pt>
    <dgm:pt modelId="{A6067EE7-FEB3-4435-A6F5-08F65C6E423B}" type="pres">
      <dgm:prSet presAssocID="{5320998D-3FFA-47A2-8C2E-4C9FAA98805F}" presName="pillar1" presStyleLbl="node1" presStyleIdx="0" presStyleCnt="2">
        <dgm:presLayoutVars>
          <dgm:bulletEnabled val="1"/>
        </dgm:presLayoutVars>
      </dgm:prSet>
      <dgm:spPr/>
      <dgm:t>
        <a:bodyPr/>
        <a:lstStyle/>
        <a:p>
          <a:endParaRPr lang="en-US"/>
        </a:p>
      </dgm:t>
    </dgm:pt>
    <dgm:pt modelId="{C863AD8B-C42C-4F96-9D2C-FCA79A06F8E3}" type="pres">
      <dgm:prSet presAssocID="{D7DEB21F-1FC0-4B3A-BA23-F126D7F985C1}" presName="pillarX" presStyleLbl="node1" presStyleIdx="1" presStyleCnt="2">
        <dgm:presLayoutVars>
          <dgm:bulletEnabled val="1"/>
        </dgm:presLayoutVars>
      </dgm:prSet>
      <dgm:spPr/>
      <dgm:t>
        <a:bodyPr/>
        <a:lstStyle/>
        <a:p>
          <a:endParaRPr lang="en-US"/>
        </a:p>
      </dgm:t>
    </dgm:pt>
    <dgm:pt modelId="{D2FAF48D-164B-4A53-9CAF-7E48BB1578B3}" type="pres">
      <dgm:prSet presAssocID="{5320998D-3FFA-47A2-8C2E-4C9FAA98805F}" presName="base" presStyleLbl="dkBgShp" presStyleIdx="1" presStyleCnt="2"/>
      <dgm:spPr/>
    </dgm:pt>
  </dgm:ptLst>
  <dgm:cxnLst>
    <dgm:cxn modelId="{CE35D24A-6F95-4AB8-A1C3-12CB781FD109}" type="presOf" srcId="{30D1496C-E2DD-45B2-BFBA-51306D13780E}" destId="{E28C69FA-2331-4344-9040-B244D68E9218}" srcOrd="0" destOrd="0" presId="urn:microsoft.com/office/officeart/2005/8/layout/hList3"/>
    <dgm:cxn modelId="{B359453B-8694-4563-83F9-8A57E5B1C00E}" srcId="{30D1496C-E2DD-45B2-BFBA-51306D13780E}" destId="{5320998D-3FFA-47A2-8C2E-4C9FAA98805F}" srcOrd="0" destOrd="0" parTransId="{6E9EC1DE-42E5-4FC7-B4E6-1721F47F9A9A}" sibTransId="{A93BA0BA-AAA1-4A60-8A63-B90CA3D93BBF}"/>
    <dgm:cxn modelId="{C7A7944F-2162-401D-8C48-C6CF1E2153CF}" srcId="{5320998D-3FFA-47A2-8C2E-4C9FAA98805F}" destId="{E1716E23-CCC4-4FC9-B39A-4480C06A908D}" srcOrd="0" destOrd="0" parTransId="{A9E4D744-9660-4E52-A7EF-8E8A19C456F5}" sibTransId="{E5C7D6E8-FF4E-4985-8810-5BEBE9A067F0}"/>
    <dgm:cxn modelId="{81823DB0-C474-4D9B-A65F-0CB4E98FD495}" type="presOf" srcId="{5320998D-3FFA-47A2-8C2E-4C9FAA98805F}" destId="{0A5CB944-68DA-45FB-9D4A-F86996AFED27}" srcOrd="0" destOrd="0" presId="urn:microsoft.com/office/officeart/2005/8/layout/hList3"/>
    <dgm:cxn modelId="{46FE2C02-C143-44D4-BF3D-F1F4E1C94AB5}" type="presOf" srcId="{E1716E23-CCC4-4FC9-B39A-4480C06A908D}" destId="{A6067EE7-FEB3-4435-A6F5-08F65C6E423B}" srcOrd="0" destOrd="0" presId="urn:microsoft.com/office/officeart/2005/8/layout/hList3"/>
    <dgm:cxn modelId="{58B0CF91-092B-4626-ABAE-94072FA95600}" srcId="{5320998D-3FFA-47A2-8C2E-4C9FAA98805F}" destId="{D7DEB21F-1FC0-4B3A-BA23-F126D7F985C1}" srcOrd="1" destOrd="0" parTransId="{BB9521F2-A0DC-4F29-BC4E-070EAC2C0A3A}" sibTransId="{AA765341-951F-4CAB-B1A9-89FFB260739E}"/>
    <dgm:cxn modelId="{E58EA8D6-6453-47AC-9CC1-70B5C0E1EF51}" type="presOf" srcId="{D7DEB21F-1FC0-4B3A-BA23-F126D7F985C1}" destId="{C863AD8B-C42C-4F96-9D2C-FCA79A06F8E3}" srcOrd="0" destOrd="0" presId="urn:microsoft.com/office/officeart/2005/8/layout/hList3"/>
    <dgm:cxn modelId="{CF68774C-71F5-447B-B841-BC6900AB7E60}" type="presParOf" srcId="{E28C69FA-2331-4344-9040-B244D68E9218}" destId="{0A5CB944-68DA-45FB-9D4A-F86996AFED27}" srcOrd="0" destOrd="0" presId="urn:microsoft.com/office/officeart/2005/8/layout/hList3"/>
    <dgm:cxn modelId="{6590F0EF-18E2-46B1-B494-72A4A3C71319}" type="presParOf" srcId="{E28C69FA-2331-4344-9040-B244D68E9218}" destId="{5DC81D14-85A9-4040-BF23-EFC8E4A94AC7}" srcOrd="1" destOrd="0" presId="urn:microsoft.com/office/officeart/2005/8/layout/hList3"/>
    <dgm:cxn modelId="{D864408D-1D5F-4E83-A57E-B3920B7CAA19}" type="presParOf" srcId="{5DC81D14-85A9-4040-BF23-EFC8E4A94AC7}" destId="{A6067EE7-FEB3-4435-A6F5-08F65C6E423B}" srcOrd="0" destOrd="0" presId="urn:microsoft.com/office/officeart/2005/8/layout/hList3"/>
    <dgm:cxn modelId="{DECEF8BB-8B0A-49D4-AA67-BE75D31EF75A}" type="presParOf" srcId="{5DC81D14-85A9-4040-BF23-EFC8E4A94AC7}" destId="{C863AD8B-C42C-4F96-9D2C-FCA79A06F8E3}" srcOrd="1" destOrd="0" presId="urn:microsoft.com/office/officeart/2005/8/layout/hList3"/>
    <dgm:cxn modelId="{1B9CD74B-B7FA-4888-8091-DBE517EC72D3}" type="presParOf" srcId="{E28C69FA-2331-4344-9040-B244D68E9218}" destId="{D2FAF48D-164B-4A53-9CAF-7E48BB1578B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D1496C-E2DD-45B2-BFBA-51306D13780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320998D-3FFA-47A2-8C2E-4C9FAA98805F}">
      <dgm:prSet phldrT="[Text]" custT="1"/>
      <dgm:spPr/>
      <dgm:t>
        <a:bodyPr/>
        <a:lstStyle/>
        <a:p>
          <a:r>
            <a:rPr lang="en-US" sz="3200" dirty="0" smtClean="0"/>
            <a:t>Fiduciary Funds</a:t>
          </a:r>
          <a:endParaRPr lang="en-US" sz="3200" dirty="0"/>
        </a:p>
      </dgm:t>
    </dgm:pt>
    <dgm:pt modelId="{6E9EC1DE-42E5-4FC7-B4E6-1721F47F9A9A}" type="parTrans" cxnId="{B359453B-8694-4563-83F9-8A57E5B1C00E}">
      <dgm:prSet/>
      <dgm:spPr/>
      <dgm:t>
        <a:bodyPr/>
        <a:lstStyle/>
        <a:p>
          <a:endParaRPr lang="en-US"/>
        </a:p>
      </dgm:t>
    </dgm:pt>
    <dgm:pt modelId="{A93BA0BA-AAA1-4A60-8A63-B90CA3D93BBF}" type="sibTrans" cxnId="{B359453B-8694-4563-83F9-8A57E5B1C00E}">
      <dgm:prSet/>
      <dgm:spPr/>
      <dgm:t>
        <a:bodyPr/>
        <a:lstStyle/>
        <a:p>
          <a:endParaRPr lang="en-US"/>
        </a:p>
      </dgm:t>
    </dgm:pt>
    <dgm:pt modelId="{E1716E23-CCC4-4FC9-B39A-4480C06A908D}">
      <dgm:prSet phldrT="[Text]" custT="1"/>
      <dgm:spPr/>
      <dgm:t>
        <a:bodyPr/>
        <a:lstStyle/>
        <a:p>
          <a:r>
            <a:rPr lang="en-US" sz="2400" dirty="0" smtClean="0">
              <a:solidFill>
                <a:schemeClr val="tx1"/>
              </a:solidFill>
            </a:rPr>
            <a:t>Custodial funds</a:t>
          </a:r>
          <a:endParaRPr lang="en-US" sz="2400" dirty="0">
            <a:solidFill>
              <a:schemeClr val="tx1"/>
            </a:solidFill>
          </a:endParaRPr>
        </a:p>
      </dgm:t>
    </dgm:pt>
    <dgm:pt modelId="{A9E4D744-9660-4E52-A7EF-8E8A19C456F5}" type="parTrans" cxnId="{C7A7944F-2162-401D-8C48-C6CF1E2153CF}">
      <dgm:prSet/>
      <dgm:spPr/>
      <dgm:t>
        <a:bodyPr/>
        <a:lstStyle/>
        <a:p>
          <a:endParaRPr lang="en-US"/>
        </a:p>
      </dgm:t>
    </dgm:pt>
    <dgm:pt modelId="{E5C7D6E8-FF4E-4985-8810-5BEBE9A067F0}" type="sibTrans" cxnId="{C7A7944F-2162-401D-8C48-C6CF1E2153CF}">
      <dgm:prSet/>
      <dgm:spPr/>
      <dgm:t>
        <a:bodyPr/>
        <a:lstStyle/>
        <a:p>
          <a:endParaRPr lang="en-US"/>
        </a:p>
      </dgm:t>
    </dgm:pt>
    <dgm:pt modelId="{D7DEB21F-1FC0-4B3A-BA23-F126D7F985C1}">
      <dgm:prSet phldrT="[Text]" custT="1"/>
      <dgm:spPr/>
      <dgm:t>
        <a:bodyPr/>
        <a:lstStyle/>
        <a:p>
          <a:r>
            <a:rPr lang="en-US" sz="2400" dirty="0" smtClean="0">
              <a:solidFill>
                <a:schemeClr val="tx1"/>
              </a:solidFill>
            </a:rPr>
            <a:t>Trust funds</a:t>
          </a:r>
          <a:endParaRPr lang="en-US" sz="2400" dirty="0">
            <a:solidFill>
              <a:schemeClr val="tx1"/>
            </a:solidFill>
          </a:endParaRPr>
        </a:p>
      </dgm:t>
    </dgm:pt>
    <dgm:pt modelId="{BB9521F2-A0DC-4F29-BC4E-070EAC2C0A3A}" type="parTrans" cxnId="{58B0CF91-092B-4626-ABAE-94072FA95600}">
      <dgm:prSet/>
      <dgm:spPr/>
      <dgm:t>
        <a:bodyPr/>
        <a:lstStyle/>
        <a:p>
          <a:endParaRPr lang="en-US"/>
        </a:p>
      </dgm:t>
    </dgm:pt>
    <dgm:pt modelId="{AA765341-951F-4CAB-B1A9-89FFB260739E}" type="sibTrans" cxnId="{58B0CF91-092B-4626-ABAE-94072FA95600}">
      <dgm:prSet/>
      <dgm:spPr/>
      <dgm:t>
        <a:bodyPr/>
        <a:lstStyle/>
        <a:p>
          <a:endParaRPr lang="en-US"/>
        </a:p>
      </dgm:t>
    </dgm:pt>
    <dgm:pt modelId="{1238D411-E6E6-4903-A13F-9D8F3664108A}">
      <dgm:prSet phldrT="[Text]" custT="1"/>
      <dgm:spPr/>
      <dgm:t>
        <a:bodyPr/>
        <a:lstStyle/>
        <a:p>
          <a:r>
            <a:rPr lang="en-US" sz="2400" dirty="0" smtClean="0">
              <a:solidFill>
                <a:schemeClr val="tx1"/>
              </a:solidFill>
            </a:rPr>
            <a:t>Pension trust funds</a:t>
          </a:r>
          <a:endParaRPr lang="en-US" sz="2400" dirty="0">
            <a:solidFill>
              <a:schemeClr val="tx1"/>
            </a:solidFill>
          </a:endParaRPr>
        </a:p>
      </dgm:t>
    </dgm:pt>
    <dgm:pt modelId="{81D36A14-7CBA-41B9-93BD-201B54598072}" type="parTrans" cxnId="{B887616C-F086-437B-8C85-D4F8955A35E2}">
      <dgm:prSet/>
      <dgm:spPr/>
      <dgm:t>
        <a:bodyPr/>
        <a:lstStyle/>
        <a:p>
          <a:endParaRPr lang="en-US"/>
        </a:p>
      </dgm:t>
    </dgm:pt>
    <dgm:pt modelId="{11C08805-AC4D-45D5-97E9-F3AF740AEBDC}" type="sibTrans" cxnId="{B887616C-F086-437B-8C85-D4F8955A35E2}">
      <dgm:prSet/>
      <dgm:spPr/>
      <dgm:t>
        <a:bodyPr/>
        <a:lstStyle/>
        <a:p>
          <a:endParaRPr lang="en-US"/>
        </a:p>
      </dgm:t>
    </dgm:pt>
    <dgm:pt modelId="{318E66C4-3858-4451-9507-477DE12EB586}">
      <dgm:prSet phldrT="[Text]" custT="1"/>
      <dgm:spPr/>
      <dgm:t>
        <a:bodyPr/>
        <a:lstStyle/>
        <a:p>
          <a:r>
            <a:rPr lang="en-US" sz="2400" dirty="0" smtClean="0">
              <a:solidFill>
                <a:schemeClr val="tx1"/>
              </a:solidFill>
            </a:rPr>
            <a:t>Investment trust funds</a:t>
          </a:r>
          <a:endParaRPr lang="en-US" sz="2400" dirty="0">
            <a:solidFill>
              <a:schemeClr val="tx1"/>
            </a:solidFill>
          </a:endParaRPr>
        </a:p>
      </dgm:t>
    </dgm:pt>
    <dgm:pt modelId="{41A6F894-1051-4F12-A24D-3132C25559DC}" type="parTrans" cxnId="{9C8A3234-7890-42BF-86E1-2D6619ECA155}">
      <dgm:prSet/>
      <dgm:spPr/>
      <dgm:t>
        <a:bodyPr/>
        <a:lstStyle/>
        <a:p>
          <a:endParaRPr lang="en-US"/>
        </a:p>
      </dgm:t>
    </dgm:pt>
    <dgm:pt modelId="{DEA93CAA-F015-483C-9091-DB96F4EA03ED}" type="sibTrans" cxnId="{9C8A3234-7890-42BF-86E1-2D6619ECA155}">
      <dgm:prSet/>
      <dgm:spPr/>
      <dgm:t>
        <a:bodyPr/>
        <a:lstStyle/>
        <a:p>
          <a:endParaRPr lang="en-US"/>
        </a:p>
      </dgm:t>
    </dgm:pt>
    <dgm:pt modelId="{4F2F8A17-F75B-4949-8760-9D37C5AF1320}">
      <dgm:prSet phldrT="[Text]" custT="1"/>
      <dgm:spPr/>
      <dgm:t>
        <a:bodyPr/>
        <a:lstStyle/>
        <a:p>
          <a:r>
            <a:rPr lang="en-US" sz="2400" dirty="0" smtClean="0">
              <a:solidFill>
                <a:schemeClr val="tx1"/>
              </a:solidFill>
            </a:rPr>
            <a:t>Private-purpose trust funds</a:t>
          </a:r>
          <a:endParaRPr lang="en-US" sz="2400" dirty="0">
            <a:solidFill>
              <a:schemeClr val="tx1"/>
            </a:solidFill>
          </a:endParaRPr>
        </a:p>
      </dgm:t>
    </dgm:pt>
    <dgm:pt modelId="{9AE7EEB4-2B42-457B-A934-8FE3F711B255}" type="parTrans" cxnId="{4880B4FC-FD68-48E9-902C-A62295A5BEE6}">
      <dgm:prSet/>
      <dgm:spPr/>
      <dgm:t>
        <a:bodyPr/>
        <a:lstStyle/>
        <a:p>
          <a:endParaRPr lang="en-US"/>
        </a:p>
      </dgm:t>
    </dgm:pt>
    <dgm:pt modelId="{72DC1C9C-F7B4-48F0-8E4B-FAB6541C6F96}" type="sibTrans" cxnId="{4880B4FC-FD68-48E9-902C-A62295A5BEE6}">
      <dgm:prSet/>
      <dgm:spPr/>
      <dgm:t>
        <a:bodyPr/>
        <a:lstStyle/>
        <a:p>
          <a:endParaRPr lang="en-US"/>
        </a:p>
      </dgm:t>
    </dgm:pt>
    <dgm:pt modelId="{E28C69FA-2331-4344-9040-B244D68E9218}" type="pres">
      <dgm:prSet presAssocID="{30D1496C-E2DD-45B2-BFBA-51306D13780E}" presName="composite" presStyleCnt="0">
        <dgm:presLayoutVars>
          <dgm:chMax val="1"/>
          <dgm:dir/>
          <dgm:resizeHandles val="exact"/>
        </dgm:presLayoutVars>
      </dgm:prSet>
      <dgm:spPr/>
      <dgm:t>
        <a:bodyPr/>
        <a:lstStyle/>
        <a:p>
          <a:endParaRPr lang="en-US"/>
        </a:p>
      </dgm:t>
    </dgm:pt>
    <dgm:pt modelId="{0A5CB944-68DA-45FB-9D4A-F86996AFED27}" type="pres">
      <dgm:prSet presAssocID="{5320998D-3FFA-47A2-8C2E-4C9FAA98805F}" presName="roof" presStyleLbl="dkBgShp" presStyleIdx="0" presStyleCnt="2"/>
      <dgm:spPr/>
      <dgm:t>
        <a:bodyPr/>
        <a:lstStyle/>
        <a:p>
          <a:endParaRPr lang="en-US"/>
        </a:p>
      </dgm:t>
    </dgm:pt>
    <dgm:pt modelId="{5DC81D14-85A9-4040-BF23-EFC8E4A94AC7}" type="pres">
      <dgm:prSet presAssocID="{5320998D-3FFA-47A2-8C2E-4C9FAA98805F}" presName="pillars" presStyleCnt="0"/>
      <dgm:spPr/>
    </dgm:pt>
    <dgm:pt modelId="{A6067EE7-FEB3-4435-A6F5-08F65C6E423B}" type="pres">
      <dgm:prSet presAssocID="{5320998D-3FFA-47A2-8C2E-4C9FAA98805F}" presName="pillar1" presStyleLbl="node1" presStyleIdx="0" presStyleCnt="2">
        <dgm:presLayoutVars>
          <dgm:bulletEnabled val="1"/>
        </dgm:presLayoutVars>
      </dgm:prSet>
      <dgm:spPr/>
      <dgm:t>
        <a:bodyPr/>
        <a:lstStyle/>
        <a:p>
          <a:endParaRPr lang="en-US"/>
        </a:p>
      </dgm:t>
    </dgm:pt>
    <dgm:pt modelId="{C863AD8B-C42C-4F96-9D2C-FCA79A06F8E3}" type="pres">
      <dgm:prSet presAssocID="{D7DEB21F-1FC0-4B3A-BA23-F126D7F985C1}" presName="pillarX" presStyleLbl="node1" presStyleIdx="1" presStyleCnt="2">
        <dgm:presLayoutVars>
          <dgm:bulletEnabled val="1"/>
        </dgm:presLayoutVars>
      </dgm:prSet>
      <dgm:spPr/>
      <dgm:t>
        <a:bodyPr/>
        <a:lstStyle/>
        <a:p>
          <a:endParaRPr lang="en-US"/>
        </a:p>
      </dgm:t>
    </dgm:pt>
    <dgm:pt modelId="{D2FAF48D-164B-4A53-9CAF-7E48BB1578B3}" type="pres">
      <dgm:prSet presAssocID="{5320998D-3FFA-47A2-8C2E-4C9FAA98805F}" presName="base" presStyleLbl="dkBgShp" presStyleIdx="1" presStyleCnt="2"/>
      <dgm:spPr/>
    </dgm:pt>
  </dgm:ptLst>
  <dgm:cxnLst>
    <dgm:cxn modelId="{DDD05472-175B-4D9B-AA7C-3FE366D2B694}" type="presOf" srcId="{1238D411-E6E6-4903-A13F-9D8F3664108A}" destId="{C863AD8B-C42C-4F96-9D2C-FCA79A06F8E3}" srcOrd="0" destOrd="1" presId="urn:microsoft.com/office/officeart/2005/8/layout/hList3"/>
    <dgm:cxn modelId="{B887616C-F086-437B-8C85-D4F8955A35E2}" srcId="{D7DEB21F-1FC0-4B3A-BA23-F126D7F985C1}" destId="{1238D411-E6E6-4903-A13F-9D8F3664108A}" srcOrd="0" destOrd="0" parTransId="{81D36A14-7CBA-41B9-93BD-201B54598072}" sibTransId="{11C08805-AC4D-45D5-97E9-F3AF740AEBDC}"/>
    <dgm:cxn modelId="{B359453B-8694-4563-83F9-8A57E5B1C00E}" srcId="{30D1496C-E2DD-45B2-BFBA-51306D13780E}" destId="{5320998D-3FFA-47A2-8C2E-4C9FAA98805F}" srcOrd="0" destOrd="0" parTransId="{6E9EC1DE-42E5-4FC7-B4E6-1721F47F9A9A}" sibTransId="{A93BA0BA-AAA1-4A60-8A63-B90CA3D93BBF}"/>
    <dgm:cxn modelId="{5968EA6A-40FB-470F-9E09-363EB5425744}" type="presOf" srcId="{4F2F8A17-F75B-4949-8760-9D37C5AF1320}" destId="{C863AD8B-C42C-4F96-9D2C-FCA79A06F8E3}" srcOrd="0" destOrd="3" presId="urn:microsoft.com/office/officeart/2005/8/layout/hList3"/>
    <dgm:cxn modelId="{C7A7944F-2162-401D-8C48-C6CF1E2153CF}" srcId="{5320998D-3FFA-47A2-8C2E-4C9FAA98805F}" destId="{E1716E23-CCC4-4FC9-B39A-4480C06A908D}" srcOrd="0" destOrd="0" parTransId="{A9E4D744-9660-4E52-A7EF-8E8A19C456F5}" sibTransId="{E5C7D6E8-FF4E-4985-8810-5BEBE9A067F0}"/>
    <dgm:cxn modelId="{1656CEDE-2721-4408-8006-2E2848D45022}" type="presOf" srcId="{5320998D-3FFA-47A2-8C2E-4C9FAA98805F}" destId="{0A5CB944-68DA-45FB-9D4A-F86996AFED27}" srcOrd="0" destOrd="0" presId="urn:microsoft.com/office/officeart/2005/8/layout/hList3"/>
    <dgm:cxn modelId="{4880B4FC-FD68-48E9-902C-A62295A5BEE6}" srcId="{D7DEB21F-1FC0-4B3A-BA23-F126D7F985C1}" destId="{4F2F8A17-F75B-4949-8760-9D37C5AF1320}" srcOrd="2" destOrd="0" parTransId="{9AE7EEB4-2B42-457B-A934-8FE3F711B255}" sibTransId="{72DC1C9C-F7B4-48F0-8E4B-FAB6541C6F96}"/>
    <dgm:cxn modelId="{9C8A3234-7890-42BF-86E1-2D6619ECA155}" srcId="{D7DEB21F-1FC0-4B3A-BA23-F126D7F985C1}" destId="{318E66C4-3858-4451-9507-477DE12EB586}" srcOrd="1" destOrd="0" parTransId="{41A6F894-1051-4F12-A24D-3132C25559DC}" sibTransId="{DEA93CAA-F015-483C-9091-DB96F4EA03ED}"/>
    <dgm:cxn modelId="{58B0CF91-092B-4626-ABAE-94072FA95600}" srcId="{5320998D-3FFA-47A2-8C2E-4C9FAA98805F}" destId="{D7DEB21F-1FC0-4B3A-BA23-F126D7F985C1}" srcOrd="1" destOrd="0" parTransId="{BB9521F2-A0DC-4F29-BC4E-070EAC2C0A3A}" sibTransId="{AA765341-951F-4CAB-B1A9-89FFB260739E}"/>
    <dgm:cxn modelId="{123EC2BB-B351-472D-8C3D-617495211706}" type="presOf" srcId="{30D1496C-E2DD-45B2-BFBA-51306D13780E}" destId="{E28C69FA-2331-4344-9040-B244D68E9218}" srcOrd="0" destOrd="0" presId="urn:microsoft.com/office/officeart/2005/8/layout/hList3"/>
    <dgm:cxn modelId="{405147B2-E04D-4448-851C-F4678A1FD4E5}" type="presOf" srcId="{318E66C4-3858-4451-9507-477DE12EB586}" destId="{C863AD8B-C42C-4F96-9D2C-FCA79A06F8E3}" srcOrd="0" destOrd="2" presId="urn:microsoft.com/office/officeart/2005/8/layout/hList3"/>
    <dgm:cxn modelId="{B73EC166-18A0-496E-847A-2AEB01409F57}" type="presOf" srcId="{E1716E23-CCC4-4FC9-B39A-4480C06A908D}" destId="{A6067EE7-FEB3-4435-A6F5-08F65C6E423B}" srcOrd="0" destOrd="0" presId="urn:microsoft.com/office/officeart/2005/8/layout/hList3"/>
    <dgm:cxn modelId="{DA7595D7-BDD0-4B55-B70A-2A9FFB0F88E4}" type="presOf" srcId="{D7DEB21F-1FC0-4B3A-BA23-F126D7F985C1}" destId="{C863AD8B-C42C-4F96-9D2C-FCA79A06F8E3}" srcOrd="0" destOrd="0" presId="urn:microsoft.com/office/officeart/2005/8/layout/hList3"/>
    <dgm:cxn modelId="{51B225D9-96FB-4B22-B968-4A2BCF8F825C}" type="presParOf" srcId="{E28C69FA-2331-4344-9040-B244D68E9218}" destId="{0A5CB944-68DA-45FB-9D4A-F86996AFED27}" srcOrd="0" destOrd="0" presId="urn:microsoft.com/office/officeart/2005/8/layout/hList3"/>
    <dgm:cxn modelId="{51C8A1A0-CB74-4C21-B5EB-EC96E14DFFE2}" type="presParOf" srcId="{E28C69FA-2331-4344-9040-B244D68E9218}" destId="{5DC81D14-85A9-4040-BF23-EFC8E4A94AC7}" srcOrd="1" destOrd="0" presId="urn:microsoft.com/office/officeart/2005/8/layout/hList3"/>
    <dgm:cxn modelId="{6F83AEB6-B11F-4335-BB74-C4A76AC3843B}" type="presParOf" srcId="{5DC81D14-85A9-4040-BF23-EFC8E4A94AC7}" destId="{A6067EE7-FEB3-4435-A6F5-08F65C6E423B}" srcOrd="0" destOrd="0" presId="urn:microsoft.com/office/officeart/2005/8/layout/hList3"/>
    <dgm:cxn modelId="{E3A33F0B-3843-417E-87B3-03A40BB35DE1}" type="presParOf" srcId="{5DC81D14-85A9-4040-BF23-EFC8E4A94AC7}" destId="{C863AD8B-C42C-4F96-9D2C-FCA79A06F8E3}" srcOrd="1" destOrd="0" presId="urn:microsoft.com/office/officeart/2005/8/layout/hList3"/>
    <dgm:cxn modelId="{EA50EEB4-90D0-46FD-8394-D7FD3F03DE18}" type="presParOf" srcId="{E28C69FA-2331-4344-9040-B244D68E9218}" destId="{D2FAF48D-164B-4A53-9CAF-7E48BB1578B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540DE8-0424-441B-9312-B328E9768F8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523BA15-374A-4C4A-89A7-3372C1BFEECD}">
      <dgm:prSet phldrT="[Text]"/>
      <dgm:spPr/>
      <dgm:t>
        <a:bodyPr/>
        <a:lstStyle/>
        <a:p>
          <a:r>
            <a:rPr lang="en-US" dirty="0" smtClean="0">
              <a:solidFill>
                <a:schemeClr val="tx1">
                  <a:lumMod val="65000"/>
                  <a:lumOff val="35000"/>
                </a:schemeClr>
              </a:solidFill>
            </a:rPr>
            <a:t>Nonspendable</a:t>
          </a:r>
          <a:endParaRPr lang="en-US" dirty="0">
            <a:solidFill>
              <a:schemeClr val="tx1">
                <a:lumMod val="65000"/>
                <a:lumOff val="35000"/>
              </a:schemeClr>
            </a:solidFill>
          </a:endParaRPr>
        </a:p>
      </dgm:t>
    </dgm:pt>
    <dgm:pt modelId="{DA24A989-47D1-42FC-B712-FB1F9AD20A37}" type="parTrans" cxnId="{4A964910-CD25-4DCE-9E28-CF23D14137C0}">
      <dgm:prSet/>
      <dgm:spPr/>
      <dgm:t>
        <a:bodyPr/>
        <a:lstStyle/>
        <a:p>
          <a:endParaRPr lang="en-US"/>
        </a:p>
      </dgm:t>
    </dgm:pt>
    <dgm:pt modelId="{778146EC-6591-4078-A5BB-0C65BD44ED95}" type="sibTrans" cxnId="{4A964910-CD25-4DCE-9E28-CF23D14137C0}">
      <dgm:prSet/>
      <dgm:spPr/>
      <dgm:t>
        <a:bodyPr/>
        <a:lstStyle/>
        <a:p>
          <a:endParaRPr lang="en-US"/>
        </a:p>
      </dgm:t>
    </dgm:pt>
    <dgm:pt modelId="{87133458-9BED-4BBB-AD38-A63897BD036D}">
      <dgm:prSet phldrT="[Text]"/>
      <dgm:spPr/>
      <dgm:t>
        <a:bodyPr/>
        <a:lstStyle/>
        <a:p>
          <a:r>
            <a:rPr lang="en-US" dirty="0" smtClean="0">
              <a:solidFill>
                <a:schemeClr val="tx1">
                  <a:lumMod val="65000"/>
                  <a:lumOff val="35000"/>
                </a:schemeClr>
              </a:solidFill>
            </a:rPr>
            <a:t>Committed</a:t>
          </a:r>
          <a:endParaRPr lang="en-US" dirty="0">
            <a:solidFill>
              <a:schemeClr val="tx1">
                <a:lumMod val="65000"/>
                <a:lumOff val="35000"/>
              </a:schemeClr>
            </a:solidFill>
          </a:endParaRPr>
        </a:p>
      </dgm:t>
    </dgm:pt>
    <dgm:pt modelId="{16DFB880-E479-479D-A6B7-746020007F98}" type="parTrans" cxnId="{33493CE7-5CDF-4E43-952F-CAA36327AC45}">
      <dgm:prSet/>
      <dgm:spPr/>
      <dgm:t>
        <a:bodyPr/>
        <a:lstStyle/>
        <a:p>
          <a:endParaRPr lang="en-US"/>
        </a:p>
      </dgm:t>
    </dgm:pt>
    <dgm:pt modelId="{494674BA-46E2-4E4E-BC1B-E2C3611739B9}" type="sibTrans" cxnId="{33493CE7-5CDF-4E43-952F-CAA36327AC45}">
      <dgm:prSet/>
      <dgm:spPr/>
      <dgm:t>
        <a:bodyPr/>
        <a:lstStyle/>
        <a:p>
          <a:endParaRPr lang="en-US"/>
        </a:p>
      </dgm:t>
    </dgm:pt>
    <dgm:pt modelId="{A66EF666-9532-43E2-A1A5-55DB223F4BE5}">
      <dgm:prSet phldrT="[Text]"/>
      <dgm:spPr/>
      <dgm:t>
        <a:bodyPr/>
        <a:lstStyle/>
        <a:p>
          <a:r>
            <a:rPr lang="en-US" dirty="0" smtClean="0">
              <a:solidFill>
                <a:schemeClr val="tx1">
                  <a:lumMod val="65000"/>
                  <a:lumOff val="35000"/>
                </a:schemeClr>
              </a:solidFill>
            </a:rPr>
            <a:t>Unassigned</a:t>
          </a:r>
          <a:endParaRPr lang="en-US" dirty="0">
            <a:solidFill>
              <a:schemeClr val="tx1">
                <a:lumMod val="65000"/>
                <a:lumOff val="35000"/>
              </a:schemeClr>
            </a:solidFill>
          </a:endParaRPr>
        </a:p>
      </dgm:t>
    </dgm:pt>
    <dgm:pt modelId="{3F958C2C-13B9-40A4-99C8-C9FB8EC6A81F}" type="parTrans" cxnId="{94FB6CEE-92DC-4ED8-A722-F225DD7C3162}">
      <dgm:prSet/>
      <dgm:spPr/>
      <dgm:t>
        <a:bodyPr/>
        <a:lstStyle/>
        <a:p>
          <a:endParaRPr lang="en-US"/>
        </a:p>
      </dgm:t>
    </dgm:pt>
    <dgm:pt modelId="{5AEC46B3-29AA-458B-991F-F4F1D95A549D}" type="sibTrans" cxnId="{94FB6CEE-92DC-4ED8-A722-F225DD7C3162}">
      <dgm:prSet/>
      <dgm:spPr/>
      <dgm:t>
        <a:bodyPr/>
        <a:lstStyle/>
        <a:p>
          <a:endParaRPr lang="en-US"/>
        </a:p>
      </dgm:t>
    </dgm:pt>
    <dgm:pt modelId="{1935B7AA-A3E0-447C-AAA7-876BAA2B3A21}">
      <dgm:prSet phldrT="[Text]"/>
      <dgm:spPr/>
      <dgm:t>
        <a:bodyPr/>
        <a:lstStyle/>
        <a:p>
          <a:r>
            <a:rPr lang="en-US" dirty="0" smtClean="0">
              <a:solidFill>
                <a:schemeClr val="tx1">
                  <a:lumMod val="65000"/>
                  <a:lumOff val="35000"/>
                </a:schemeClr>
              </a:solidFill>
            </a:rPr>
            <a:t>Assigned</a:t>
          </a:r>
          <a:endParaRPr lang="en-US" dirty="0">
            <a:solidFill>
              <a:schemeClr val="tx1">
                <a:lumMod val="65000"/>
                <a:lumOff val="35000"/>
              </a:schemeClr>
            </a:solidFill>
          </a:endParaRPr>
        </a:p>
      </dgm:t>
    </dgm:pt>
    <dgm:pt modelId="{C1FB0D58-4614-47E7-8A9E-7A576D7C1E0D}" type="parTrans" cxnId="{7BD7237E-DCE2-4E04-A56F-449E01A80265}">
      <dgm:prSet/>
      <dgm:spPr/>
      <dgm:t>
        <a:bodyPr/>
        <a:lstStyle/>
        <a:p>
          <a:endParaRPr lang="en-US"/>
        </a:p>
      </dgm:t>
    </dgm:pt>
    <dgm:pt modelId="{8A69AE9C-BECE-4467-B64D-894648931299}" type="sibTrans" cxnId="{7BD7237E-DCE2-4E04-A56F-449E01A80265}">
      <dgm:prSet/>
      <dgm:spPr/>
      <dgm:t>
        <a:bodyPr/>
        <a:lstStyle/>
        <a:p>
          <a:endParaRPr lang="en-US"/>
        </a:p>
      </dgm:t>
    </dgm:pt>
    <dgm:pt modelId="{4A1DC844-4238-4B15-98B8-7F7F9BF14A4E}">
      <dgm:prSet phldrT="[Text]"/>
      <dgm:spPr/>
      <dgm:t>
        <a:bodyPr/>
        <a:lstStyle/>
        <a:p>
          <a:r>
            <a:rPr lang="en-US" dirty="0" smtClean="0">
              <a:solidFill>
                <a:schemeClr val="tx1">
                  <a:lumMod val="65000"/>
                  <a:lumOff val="35000"/>
                </a:schemeClr>
              </a:solidFill>
            </a:rPr>
            <a:t>Restricted</a:t>
          </a:r>
          <a:endParaRPr lang="en-US" dirty="0">
            <a:solidFill>
              <a:schemeClr val="tx1">
                <a:lumMod val="65000"/>
                <a:lumOff val="35000"/>
              </a:schemeClr>
            </a:solidFill>
          </a:endParaRPr>
        </a:p>
      </dgm:t>
    </dgm:pt>
    <dgm:pt modelId="{DF002C07-809E-49AF-AEF9-931A00522554}" type="parTrans" cxnId="{9027CD67-68F4-462A-85FC-CB4A1D1C48E2}">
      <dgm:prSet/>
      <dgm:spPr/>
      <dgm:t>
        <a:bodyPr/>
        <a:lstStyle/>
        <a:p>
          <a:endParaRPr lang="en-US"/>
        </a:p>
      </dgm:t>
    </dgm:pt>
    <dgm:pt modelId="{ABE2E391-367F-456B-8381-267D0B544B47}" type="sibTrans" cxnId="{9027CD67-68F4-462A-85FC-CB4A1D1C48E2}">
      <dgm:prSet/>
      <dgm:spPr/>
      <dgm:t>
        <a:bodyPr/>
        <a:lstStyle/>
        <a:p>
          <a:endParaRPr lang="en-US"/>
        </a:p>
      </dgm:t>
    </dgm:pt>
    <dgm:pt modelId="{483D8D77-0166-4C20-8C4B-70EEA6CCBFEE}" type="pres">
      <dgm:prSet presAssocID="{C2540DE8-0424-441B-9312-B328E9768F8C}" presName="cycle" presStyleCnt="0">
        <dgm:presLayoutVars>
          <dgm:dir/>
          <dgm:resizeHandles val="exact"/>
        </dgm:presLayoutVars>
      </dgm:prSet>
      <dgm:spPr/>
      <dgm:t>
        <a:bodyPr/>
        <a:lstStyle/>
        <a:p>
          <a:endParaRPr lang="en-US"/>
        </a:p>
      </dgm:t>
    </dgm:pt>
    <dgm:pt modelId="{1E8B4B0C-D8CC-4EFF-B4FB-87AE0A70B58B}" type="pres">
      <dgm:prSet presAssocID="{C523BA15-374A-4C4A-89A7-3372C1BFEECD}" presName="node" presStyleLbl="node1" presStyleIdx="0" presStyleCnt="5" custScaleX="151479" custScaleY="89948" custRadScaleRad="82016" custRadScaleInc="15103">
        <dgm:presLayoutVars>
          <dgm:bulletEnabled val="1"/>
        </dgm:presLayoutVars>
      </dgm:prSet>
      <dgm:spPr/>
      <dgm:t>
        <a:bodyPr/>
        <a:lstStyle/>
        <a:p>
          <a:endParaRPr lang="en-US"/>
        </a:p>
      </dgm:t>
    </dgm:pt>
    <dgm:pt modelId="{3610C00D-FA67-4335-9198-244E354A4FEB}" type="pres">
      <dgm:prSet presAssocID="{C523BA15-374A-4C4A-89A7-3372C1BFEECD}" presName="spNode" presStyleCnt="0"/>
      <dgm:spPr/>
    </dgm:pt>
    <dgm:pt modelId="{C3B5E63A-4F03-48F6-BAAB-735F2F8782FF}" type="pres">
      <dgm:prSet presAssocID="{778146EC-6591-4078-A5BB-0C65BD44ED95}" presName="sibTrans" presStyleLbl="sibTrans1D1" presStyleIdx="0" presStyleCnt="5"/>
      <dgm:spPr/>
      <dgm:t>
        <a:bodyPr/>
        <a:lstStyle/>
        <a:p>
          <a:endParaRPr lang="en-US"/>
        </a:p>
      </dgm:t>
    </dgm:pt>
    <dgm:pt modelId="{AD6DFD94-C692-4766-877C-BC77D31099B3}" type="pres">
      <dgm:prSet presAssocID="{87133458-9BED-4BBB-AD38-A63897BD036D}" presName="node" presStyleLbl="node1" presStyleIdx="1" presStyleCnt="5" custScaleX="156760" custScaleY="91262" custRadScaleRad="143646" custRadScaleInc="36401">
        <dgm:presLayoutVars>
          <dgm:bulletEnabled val="1"/>
        </dgm:presLayoutVars>
      </dgm:prSet>
      <dgm:spPr/>
      <dgm:t>
        <a:bodyPr/>
        <a:lstStyle/>
        <a:p>
          <a:endParaRPr lang="en-US"/>
        </a:p>
      </dgm:t>
    </dgm:pt>
    <dgm:pt modelId="{231D2285-5D46-4A38-920D-8F7FDE590382}" type="pres">
      <dgm:prSet presAssocID="{87133458-9BED-4BBB-AD38-A63897BD036D}" presName="spNode" presStyleCnt="0"/>
      <dgm:spPr/>
    </dgm:pt>
    <dgm:pt modelId="{760AC6D6-DADA-4FA8-BFE3-A5914048E7A0}" type="pres">
      <dgm:prSet presAssocID="{494674BA-46E2-4E4E-BC1B-E2C3611739B9}" presName="sibTrans" presStyleLbl="sibTrans1D1" presStyleIdx="1" presStyleCnt="5"/>
      <dgm:spPr/>
      <dgm:t>
        <a:bodyPr/>
        <a:lstStyle/>
        <a:p>
          <a:endParaRPr lang="en-US"/>
        </a:p>
      </dgm:t>
    </dgm:pt>
    <dgm:pt modelId="{D398E4DA-A502-496E-AD33-BF079689DBB5}" type="pres">
      <dgm:prSet presAssocID="{A66EF666-9532-43E2-A1A5-55DB223F4BE5}" presName="node" presStyleLbl="node1" presStyleIdx="2" presStyleCnt="5" custScaleX="166477" custScaleY="92549" custRadScaleRad="111832" custRadScaleInc="-76020">
        <dgm:presLayoutVars>
          <dgm:bulletEnabled val="1"/>
        </dgm:presLayoutVars>
      </dgm:prSet>
      <dgm:spPr/>
      <dgm:t>
        <a:bodyPr/>
        <a:lstStyle/>
        <a:p>
          <a:endParaRPr lang="en-US"/>
        </a:p>
      </dgm:t>
    </dgm:pt>
    <dgm:pt modelId="{5142E02B-A9A5-4965-8909-03CBB9392916}" type="pres">
      <dgm:prSet presAssocID="{A66EF666-9532-43E2-A1A5-55DB223F4BE5}" presName="spNode" presStyleCnt="0"/>
      <dgm:spPr/>
    </dgm:pt>
    <dgm:pt modelId="{1D29980C-8E6C-4F8E-8630-BFC035236FD6}" type="pres">
      <dgm:prSet presAssocID="{5AEC46B3-29AA-458B-991F-F4F1D95A549D}" presName="sibTrans" presStyleLbl="sibTrans1D1" presStyleIdx="2" presStyleCnt="5"/>
      <dgm:spPr/>
      <dgm:t>
        <a:bodyPr/>
        <a:lstStyle/>
        <a:p>
          <a:endParaRPr lang="en-US"/>
        </a:p>
      </dgm:t>
    </dgm:pt>
    <dgm:pt modelId="{CEFC21E8-39C4-471C-A963-0FD389726FFB}" type="pres">
      <dgm:prSet presAssocID="{1935B7AA-A3E0-447C-AAA7-876BAA2B3A21}" presName="node" presStyleLbl="node1" presStyleIdx="3" presStyleCnt="5" custScaleX="145390" custScaleY="95529" custRadScaleRad="88537" custRadScaleInc="23322">
        <dgm:presLayoutVars>
          <dgm:bulletEnabled val="1"/>
        </dgm:presLayoutVars>
      </dgm:prSet>
      <dgm:spPr/>
      <dgm:t>
        <a:bodyPr/>
        <a:lstStyle/>
        <a:p>
          <a:endParaRPr lang="en-US"/>
        </a:p>
      </dgm:t>
    </dgm:pt>
    <dgm:pt modelId="{95D1B3CD-64C8-4320-8AFC-32817C52065E}" type="pres">
      <dgm:prSet presAssocID="{1935B7AA-A3E0-447C-AAA7-876BAA2B3A21}" presName="spNode" presStyleCnt="0"/>
      <dgm:spPr/>
    </dgm:pt>
    <dgm:pt modelId="{20BD9C6D-2D57-498B-9527-16C9F0894340}" type="pres">
      <dgm:prSet presAssocID="{8A69AE9C-BECE-4467-B64D-894648931299}" presName="sibTrans" presStyleLbl="sibTrans1D1" presStyleIdx="3" presStyleCnt="5"/>
      <dgm:spPr/>
      <dgm:t>
        <a:bodyPr/>
        <a:lstStyle/>
        <a:p>
          <a:endParaRPr lang="en-US"/>
        </a:p>
      </dgm:t>
    </dgm:pt>
    <dgm:pt modelId="{6B890BF4-B8F1-4D79-A5B4-6ADDAAAB4FFF}" type="pres">
      <dgm:prSet presAssocID="{4A1DC844-4238-4B15-98B8-7F7F9BF14A4E}" presName="node" presStyleLbl="node1" presStyleIdx="4" presStyleCnt="5" custScaleX="165069" custScaleY="96705" custRadScaleRad="133256" custRadScaleInc="-45887">
        <dgm:presLayoutVars>
          <dgm:bulletEnabled val="1"/>
        </dgm:presLayoutVars>
      </dgm:prSet>
      <dgm:spPr/>
      <dgm:t>
        <a:bodyPr/>
        <a:lstStyle/>
        <a:p>
          <a:endParaRPr lang="en-US"/>
        </a:p>
      </dgm:t>
    </dgm:pt>
    <dgm:pt modelId="{541B6308-4EB9-4B7E-85BE-0204100D7B18}" type="pres">
      <dgm:prSet presAssocID="{4A1DC844-4238-4B15-98B8-7F7F9BF14A4E}" presName="spNode" presStyleCnt="0"/>
      <dgm:spPr/>
    </dgm:pt>
    <dgm:pt modelId="{F0E45828-55BB-4FA8-A26E-727C870F9527}" type="pres">
      <dgm:prSet presAssocID="{ABE2E391-367F-456B-8381-267D0B544B47}" presName="sibTrans" presStyleLbl="sibTrans1D1" presStyleIdx="4" presStyleCnt="5"/>
      <dgm:spPr/>
      <dgm:t>
        <a:bodyPr/>
        <a:lstStyle/>
        <a:p>
          <a:endParaRPr lang="en-US"/>
        </a:p>
      </dgm:t>
    </dgm:pt>
  </dgm:ptLst>
  <dgm:cxnLst>
    <dgm:cxn modelId="{4995C755-1485-4272-B36C-7F6626456282}" type="presOf" srcId="{778146EC-6591-4078-A5BB-0C65BD44ED95}" destId="{C3B5E63A-4F03-48F6-BAAB-735F2F8782FF}" srcOrd="0" destOrd="0" presId="urn:microsoft.com/office/officeart/2005/8/layout/cycle6"/>
    <dgm:cxn modelId="{23EB1E5B-7786-4933-A0F9-F9C56D6A757C}" type="presOf" srcId="{5AEC46B3-29AA-458B-991F-F4F1D95A549D}" destId="{1D29980C-8E6C-4F8E-8630-BFC035236FD6}" srcOrd="0" destOrd="0" presId="urn:microsoft.com/office/officeart/2005/8/layout/cycle6"/>
    <dgm:cxn modelId="{2F861031-8C1E-4B67-9370-FC68A2CABE94}" type="presOf" srcId="{87133458-9BED-4BBB-AD38-A63897BD036D}" destId="{AD6DFD94-C692-4766-877C-BC77D31099B3}" srcOrd="0" destOrd="0" presId="urn:microsoft.com/office/officeart/2005/8/layout/cycle6"/>
    <dgm:cxn modelId="{0B8A33A1-46BD-44BE-A7D0-702A4437FAA8}" type="presOf" srcId="{4A1DC844-4238-4B15-98B8-7F7F9BF14A4E}" destId="{6B890BF4-B8F1-4D79-A5B4-6ADDAAAB4FFF}" srcOrd="0" destOrd="0" presId="urn:microsoft.com/office/officeart/2005/8/layout/cycle6"/>
    <dgm:cxn modelId="{4A964910-CD25-4DCE-9E28-CF23D14137C0}" srcId="{C2540DE8-0424-441B-9312-B328E9768F8C}" destId="{C523BA15-374A-4C4A-89A7-3372C1BFEECD}" srcOrd="0" destOrd="0" parTransId="{DA24A989-47D1-42FC-B712-FB1F9AD20A37}" sibTransId="{778146EC-6591-4078-A5BB-0C65BD44ED95}"/>
    <dgm:cxn modelId="{BCE279A3-D685-441D-968C-7CFCDA79C254}" type="presOf" srcId="{C523BA15-374A-4C4A-89A7-3372C1BFEECD}" destId="{1E8B4B0C-D8CC-4EFF-B4FB-87AE0A70B58B}" srcOrd="0" destOrd="0" presId="urn:microsoft.com/office/officeart/2005/8/layout/cycle6"/>
    <dgm:cxn modelId="{B67CB85B-0554-45C1-BF7A-E96B8A49E40B}" type="presOf" srcId="{ABE2E391-367F-456B-8381-267D0B544B47}" destId="{F0E45828-55BB-4FA8-A26E-727C870F9527}" srcOrd="0" destOrd="0" presId="urn:microsoft.com/office/officeart/2005/8/layout/cycle6"/>
    <dgm:cxn modelId="{94FB6CEE-92DC-4ED8-A722-F225DD7C3162}" srcId="{C2540DE8-0424-441B-9312-B328E9768F8C}" destId="{A66EF666-9532-43E2-A1A5-55DB223F4BE5}" srcOrd="2" destOrd="0" parTransId="{3F958C2C-13B9-40A4-99C8-C9FB8EC6A81F}" sibTransId="{5AEC46B3-29AA-458B-991F-F4F1D95A549D}"/>
    <dgm:cxn modelId="{7EC5C011-4EEB-4869-AE83-BDD89F79AB9D}" type="presOf" srcId="{494674BA-46E2-4E4E-BC1B-E2C3611739B9}" destId="{760AC6D6-DADA-4FA8-BFE3-A5914048E7A0}" srcOrd="0" destOrd="0" presId="urn:microsoft.com/office/officeart/2005/8/layout/cycle6"/>
    <dgm:cxn modelId="{7BD7237E-DCE2-4E04-A56F-449E01A80265}" srcId="{C2540DE8-0424-441B-9312-B328E9768F8C}" destId="{1935B7AA-A3E0-447C-AAA7-876BAA2B3A21}" srcOrd="3" destOrd="0" parTransId="{C1FB0D58-4614-47E7-8A9E-7A576D7C1E0D}" sibTransId="{8A69AE9C-BECE-4467-B64D-894648931299}"/>
    <dgm:cxn modelId="{7153FC95-754A-4FD4-BF9C-1B2E3B8E9437}" type="presOf" srcId="{C2540DE8-0424-441B-9312-B328E9768F8C}" destId="{483D8D77-0166-4C20-8C4B-70EEA6CCBFEE}" srcOrd="0" destOrd="0" presId="urn:microsoft.com/office/officeart/2005/8/layout/cycle6"/>
    <dgm:cxn modelId="{F4244981-A8FC-4F49-A753-C4F28EC7AEC0}" type="presOf" srcId="{1935B7AA-A3E0-447C-AAA7-876BAA2B3A21}" destId="{CEFC21E8-39C4-471C-A963-0FD389726FFB}" srcOrd="0" destOrd="0" presId="urn:microsoft.com/office/officeart/2005/8/layout/cycle6"/>
    <dgm:cxn modelId="{C3119D72-E073-4C3A-B417-6F8949774932}" type="presOf" srcId="{A66EF666-9532-43E2-A1A5-55DB223F4BE5}" destId="{D398E4DA-A502-496E-AD33-BF079689DBB5}" srcOrd="0" destOrd="0" presId="urn:microsoft.com/office/officeart/2005/8/layout/cycle6"/>
    <dgm:cxn modelId="{9027CD67-68F4-462A-85FC-CB4A1D1C48E2}" srcId="{C2540DE8-0424-441B-9312-B328E9768F8C}" destId="{4A1DC844-4238-4B15-98B8-7F7F9BF14A4E}" srcOrd="4" destOrd="0" parTransId="{DF002C07-809E-49AF-AEF9-931A00522554}" sibTransId="{ABE2E391-367F-456B-8381-267D0B544B47}"/>
    <dgm:cxn modelId="{24721AAC-F29D-44E7-9F5F-2E1606AE09BA}" type="presOf" srcId="{8A69AE9C-BECE-4467-B64D-894648931299}" destId="{20BD9C6D-2D57-498B-9527-16C9F0894340}" srcOrd="0" destOrd="0" presId="urn:microsoft.com/office/officeart/2005/8/layout/cycle6"/>
    <dgm:cxn modelId="{33493CE7-5CDF-4E43-952F-CAA36327AC45}" srcId="{C2540DE8-0424-441B-9312-B328E9768F8C}" destId="{87133458-9BED-4BBB-AD38-A63897BD036D}" srcOrd="1" destOrd="0" parTransId="{16DFB880-E479-479D-A6B7-746020007F98}" sibTransId="{494674BA-46E2-4E4E-BC1B-E2C3611739B9}"/>
    <dgm:cxn modelId="{EDF66BE1-5FD3-4B99-A685-5B7D5754F052}" type="presParOf" srcId="{483D8D77-0166-4C20-8C4B-70EEA6CCBFEE}" destId="{1E8B4B0C-D8CC-4EFF-B4FB-87AE0A70B58B}" srcOrd="0" destOrd="0" presId="urn:microsoft.com/office/officeart/2005/8/layout/cycle6"/>
    <dgm:cxn modelId="{48B213B7-A207-4AA6-9309-5EBA575DEE28}" type="presParOf" srcId="{483D8D77-0166-4C20-8C4B-70EEA6CCBFEE}" destId="{3610C00D-FA67-4335-9198-244E354A4FEB}" srcOrd="1" destOrd="0" presId="urn:microsoft.com/office/officeart/2005/8/layout/cycle6"/>
    <dgm:cxn modelId="{E4CC61A7-6E7E-4C8B-900D-7DB0EE3B437B}" type="presParOf" srcId="{483D8D77-0166-4C20-8C4B-70EEA6CCBFEE}" destId="{C3B5E63A-4F03-48F6-BAAB-735F2F8782FF}" srcOrd="2" destOrd="0" presId="urn:microsoft.com/office/officeart/2005/8/layout/cycle6"/>
    <dgm:cxn modelId="{E4AA4EB0-67D7-42A5-B071-9C4F6E41A486}" type="presParOf" srcId="{483D8D77-0166-4C20-8C4B-70EEA6CCBFEE}" destId="{AD6DFD94-C692-4766-877C-BC77D31099B3}" srcOrd="3" destOrd="0" presId="urn:microsoft.com/office/officeart/2005/8/layout/cycle6"/>
    <dgm:cxn modelId="{5657E929-746F-4CBE-B06B-9F54C335D90F}" type="presParOf" srcId="{483D8D77-0166-4C20-8C4B-70EEA6CCBFEE}" destId="{231D2285-5D46-4A38-920D-8F7FDE590382}" srcOrd="4" destOrd="0" presId="urn:microsoft.com/office/officeart/2005/8/layout/cycle6"/>
    <dgm:cxn modelId="{8349B952-FD23-4828-A888-A10960F1E565}" type="presParOf" srcId="{483D8D77-0166-4C20-8C4B-70EEA6CCBFEE}" destId="{760AC6D6-DADA-4FA8-BFE3-A5914048E7A0}" srcOrd="5" destOrd="0" presId="urn:microsoft.com/office/officeart/2005/8/layout/cycle6"/>
    <dgm:cxn modelId="{2343F0C8-0020-45C8-99E3-3AD43B430C41}" type="presParOf" srcId="{483D8D77-0166-4C20-8C4B-70EEA6CCBFEE}" destId="{D398E4DA-A502-496E-AD33-BF079689DBB5}" srcOrd="6" destOrd="0" presId="urn:microsoft.com/office/officeart/2005/8/layout/cycle6"/>
    <dgm:cxn modelId="{6FCB8CA0-ABF6-4B27-9FAD-40AC78027A90}" type="presParOf" srcId="{483D8D77-0166-4C20-8C4B-70EEA6CCBFEE}" destId="{5142E02B-A9A5-4965-8909-03CBB9392916}" srcOrd="7" destOrd="0" presId="urn:microsoft.com/office/officeart/2005/8/layout/cycle6"/>
    <dgm:cxn modelId="{41DD54EF-1D42-4384-A1F9-F207F842256F}" type="presParOf" srcId="{483D8D77-0166-4C20-8C4B-70EEA6CCBFEE}" destId="{1D29980C-8E6C-4F8E-8630-BFC035236FD6}" srcOrd="8" destOrd="0" presId="urn:microsoft.com/office/officeart/2005/8/layout/cycle6"/>
    <dgm:cxn modelId="{EB739E65-39A3-4259-B8A7-D5B0118BAFA2}" type="presParOf" srcId="{483D8D77-0166-4C20-8C4B-70EEA6CCBFEE}" destId="{CEFC21E8-39C4-471C-A963-0FD389726FFB}" srcOrd="9" destOrd="0" presId="urn:microsoft.com/office/officeart/2005/8/layout/cycle6"/>
    <dgm:cxn modelId="{D404903E-A672-46D4-ABE5-EC09EE1AC946}" type="presParOf" srcId="{483D8D77-0166-4C20-8C4B-70EEA6CCBFEE}" destId="{95D1B3CD-64C8-4320-8AFC-32817C52065E}" srcOrd="10" destOrd="0" presId="urn:microsoft.com/office/officeart/2005/8/layout/cycle6"/>
    <dgm:cxn modelId="{A9AF572A-75B8-4657-8B43-0BA20D837AF5}" type="presParOf" srcId="{483D8D77-0166-4C20-8C4B-70EEA6CCBFEE}" destId="{20BD9C6D-2D57-498B-9527-16C9F0894340}" srcOrd="11" destOrd="0" presId="urn:microsoft.com/office/officeart/2005/8/layout/cycle6"/>
    <dgm:cxn modelId="{65EFE4FF-B9EA-49ED-81B0-EC6FAB105BE8}" type="presParOf" srcId="{483D8D77-0166-4C20-8C4B-70EEA6CCBFEE}" destId="{6B890BF4-B8F1-4D79-A5B4-6ADDAAAB4FFF}" srcOrd="12" destOrd="0" presId="urn:microsoft.com/office/officeart/2005/8/layout/cycle6"/>
    <dgm:cxn modelId="{4F817FDB-2268-46E5-BF9B-5A82163E8B73}" type="presParOf" srcId="{483D8D77-0166-4C20-8C4B-70EEA6CCBFEE}" destId="{541B6308-4EB9-4B7E-85BE-0204100D7B18}" srcOrd="13" destOrd="0" presId="urn:microsoft.com/office/officeart/2005/8/layout/cycle6"/>
    <dgm:cxn modelId="{C56D2E2A-A4E0-49BC-B00F-11595D9E071F}" type="presParOf" srcId="{483D8D77-0166-4C20-8C4B-70EEA6CCBFEE}" destId="{F0E45828-55BB-4FA8-A26E-727C870F952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636D2B-EEC7-4F76-A8EB-3498D66DD0A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627C8E7-0B5E-4991-A610-9F4418FF276B}">
      <dgm:prSet phldrT="[Text]" custT="1"/>
      <dgm:spPr/>
      <dgm:t>
        <a:bodyPr/>
        <a:lstStyle/>
        <a:p>
          <a:r>
            <a:rPr lang="en-US" sz="1800" dirty="0" smtClean="0"/>
            <a:t>Major Funds include the General Fund and any fund meeting both of the following:</a:t>
          </a:r>
          <a:endParaRPr lang="en-US" sz="1800" dirty="0"/>
        </a:p>
      </dgm:t>
    </dgm:pt>
    <dgm:pt modelId="{4567581F-F42F-4CAA-A02D-175758E4F15B}" type="parTrans" cxnId="{DDA99615-AC26-4A81-A277-0DCE0E516749}">
      <dgm:prSet/>
      <dgm:spPr/>
      <dgm:t>
        <a:bodyPr/>
        <a:lstStyle/>
        <a:p>
          <a:endParaRPr lang="en-US"/>
        </a:p>
      </dgm:t>
    </dgm:pt>
    <dgm:pt modelId="{196A38CC-2382-44E5-875F-556EED0086DA}" type="sibTrans" cxnId="{DDA99615-AC26-4A81-A277-0DCE0E516749}">
      <dgm:prSet/>
      <dgm:spPr/>
      <dgm:t>
        <a:bodyPr/>
        <a:lstStyle/>
        <a:p>
          <a:endParaRPr lang="en-US"/>
        </a:p>
      </dgm:t>
    </dgm:pt>
    <dgm:pt modelId="{532D086E-B12B-40E6-B81A-023F1B7A77EF}">
      <dgm:prSet phldrT="[Text]" custT="1"/>
      <dgm:spPr/>
      <dgm:t>
        <a:bodyPr/>
        <a:lstStyle/>
        <a:p>
          <a:pPr algn="ctr"/>
          <a:r>
            <a:rPr lang="en-US" sz="1800" dirty="0" smtClean="0"/>
            <a:t>Total assets, liabilities, revenues, or expenditures/expenses of that fund are at least 10 percent of the corresponding element total for all funds of that category or type.</a:t>
          </a:r>
          <a:endParaRPr lang="en-US" sz="1800" dirty="0"/>
        </a:p>
      </dgm:t>
    </dgm:pt>
    <dgm:pt modelId="{5D0BEB29-6235-4686-BC94-77E2943C342C}" type="parTrans" cxnId="{E0040224-25E7-4509-8F6A-07D1964666A3}">
      <dgm:prSet/>
      <dgm:spPr/>
      <dgm:t>
        <a:bodyPr/>
        <a:lstStyle/>
        <a:p>
          <a:endParaRPr lang="en-US"/>
        </a:p>
      </dgm:t>
    </dgm:pt>
    <dgm:pt modelId="{CD28CE6B-4C02-44BA-BF3A-C6EC62948D4F}" type="sibTrans" cxnId="{E0040224-25E7-4509-8F6A-07D1964666A3}">
      <dgm:prSet/>
      <dgm:spPr/>
      <dgm:t>
        <a:bodyPr/>
        <a:lstStyle/>
        <a:p>
          <a:endParaRPr lang="en-US"/>
        </a:p>
      </dgm:t>
    </dgm:pt>
    <dgm:pt modelId="{3BD12557-64AE-4CB2-A74E-39FD566484E0}">
      <dgm:prSet phldrT="[Text]" custT="1"/>
      <dgm:spPr/>
      <dgm:t>
        <a:bodyPr/>
        <a:lstStyle/>
        <a:p>
          <a:pPr algn="ctr"/>
          <a:r>
            <a:rPr lang="en-US" sz="1800" dirty="0" smtClean="0"/>
            <a:t>The same element that met the 10 percent criterion is at least 5 percent of the corresponding element total for all governmental and enterprise funds combined.</a:t>
          </a:r>
          <a:endParaRPr lang="en-US" sz="1800" dirty="0"/>
        </a:p>
      </dgm:t>
    </dgm:pt>
    <dgm:pt modelId="{B27CC076-3E7D-46CE-BA98-D94FBCAA7CAC}" type="sibTrans" cxnId="{60CDD281-EB2C-452C-899A-44E827ABB010}">
      <dgm:prSet/>
      <dgm:spPr/>
      <dgm:t>
        <a:bodyPr/>
        <a:lstStyle/>
        <a:p>
          <a:endParaRPr lang="en-US"/>
        </a:p>
      </dgm:t>
    </dgm:pt>
    <dgm:pt modelId="{168F6803-95E3-423B-A9AE-6106410F07AC}" type="parTrans" cxnId="{60CDD281-EB2C-452C-899A-44E827ABB010}">
      <dgm:prSet/>
      <dgm:spPr/>
      <dgm:t>
        <a:bodyPr/>
        <a:lstStyle/>
        <a:p>
          <a:endParaRPr lang="en-US"/>
        </a:p>
      </dgm:t>
    </dgm:pt>
    <dgm:pt modelId="{E33F6BC1-30BD-475A-B56F-6E54954F5F9B}" type="pres">
      <dgm:prSet presAssocID="{30636D2B-EEC7-4F76-A8EB-3498D66DD0A0}" presName="hierChild1" presStyleCnt="0">
        <dgm:presLayoutVars>
          <dgm:chPref val="1"/>
          <dgm:dir/>
          <dgm:animOne val="branch"/>
          <dgm:animLvl val="lvl"/>
          <dgm:resizeHandles/>
        </dgm:presLayoutVars>
      </dgm:prSet>
      <dgm:spPr/>
      <dgm:t>
        <a:bodyPr/>
        <a:lstStyle/>
        <a:p>
          <a:endParaRPr lang="en-US"/>
        </a:p>
      </dgm:t>
    </dgm:pt>
    <dgm:pt modelId="{C433B7F1-C3E5-4B72-B25C-9E691E6F3483}" type="pres">
      <dgm:prSet presAssocID="{A627C8E7-0B5E-4991-A610-9F4418FF276B}" presName="hierRoot1" presStyleCnt="0"/>
      <dgm:spPr/>
    </dgm:pt>
    <dgm:pt modelId="{F53C03D1-4926-48B0-B66A-28351D07DDE9}" type="pres">
      <dgm:prSet presAssocID="{A627C8E7-0B5E-4991-A610-9F4418FF276B}" presName="composite" presStyleCnt="0"/>
      <dgm:spPr/>
    </dgm:pt>
    <dgm:pt modelId="{75B4D91E-F090-46EC-9CB5-36C2E53EEF76}" type="pres">
      <dgm:prSet presAssocID="{A627C8E7-0B5E-4991-A610-9F4418FF276B}" presName="background" presStyleLbl="node0" presStyleIdx="0" presStyleCnt="1"/>
      <dgm:spPr/>
    </dgm:pt>
    <dgm:pt modelId="{4E6D06AF-3D50-4A66-89DB-96D9AF84E8CB}" type="pres">
      <dgm:prSet presAssocID="{A627C8E7-0B5E-4991-A610-9F4418FF276B}" presName="text" presStyleLbl="fgAcc0" presStyleIdx="0" presStyleCnt="1" custScaleY="44070" custLinFactNeighborX="-5624" custLinFactNeighborY="9443">
        <dgm:presLayoutVars>
          <dgm:chPref val="3"/>
        </dgm:presLayoutVars>
      </dgm:prSet>
      <dgm:spPr/>
      <dgm:t>
        <a:bodyPr/>
        <a:lstStyle/>
        <a:p>
          <a:endParaRPr lang="en-US"/>
        </a:p>
      </dgm:t>
    </dgm:pt>
    <dgm:pt modelId="{9E7E2CD1-EBC2-4751-96B5-0A830B2377D7}" type="pres">
      <dgm:prSet presAssocID="{A627C8E7-0B5E-4991-A610-9F4418FF276B}" presName="hierChild2" presStyleCnt="0"/>
      <dgm:spPr/>
    </dgm:pt>
    <dgm:pt modelId="{355329BC-FBAF-415E-8A48-1BB2B63A52F0}" type="pres">
      <dgm:prSet presAssocID="{5D0BEB29-6235-4686-BC94-77E2943C342C}" presName="Name10" presStyleLbl="parChTrans1D2" presStyleIdx="0" presStyleCnt="2"/>
      <dgm:spPr/>
      <dgm:t>
        <a:bodyPr/>
        <a:lstStyle/>
        <a:p>
          <a:endParaRPr lang="en-US"/>
        </a:p>
      </dgm:t>
    </dgm:pt>
    <dgm:pt modelId="{84D748F9-448A-4B05-A6B7-BDEE1D54AB80}" type="pres">
      <dgm:prSet presAssocID="{532D086E-B12B-40E6-B81A-023F1B7A77EF}" presName="hierRoot2" presStyleCnt="0"/>
      <dgm:spPr/>
    </dgm:pt>
    <dgm:pt modelId="{E76D0EAC-357B-4362-BCC9-435D6F6FADE0}" type="pres">
      <dgm:prSet presAssocID="{532D086E-B12B-40E6-B81A-023F1B7A77EF}" presName="composite2" presStyleCnt="0"/>
      <dgm:spPr/>
    </dgm:pt>
    <dgm:pt modelId="{37CAF4EE-F58C-4CE6-BDB3-E5D81ADEA83D}" type="pres">
      <dgm:prSet presAssocID="{532D086E-B12B-40E6-B81A-023F1B7A77EF}" presName="background2" presStyleLbl="node2" presStyleIdx="0" presStyleCnt="2"/>
      <dgm:spPr/>
    </dgm:pt>
    <dgm:pt modelId="{5FA69417-CEC4-42EF-986B-71FEC66E5C40}" type="pres">
      <dgm:prSet presAssocID="{532D086E-B12B-40E6-B81A-023F1B7A77EF}" presName="text2" presStyleLbl="fgAcc2" presStyleIdx="0" presStyleCnt="2" custLinFactNeighborX="3094" custLinFactNeighborY="-1392">
        <dgm:presLayoutVars>
          <dgm:chPref val="3"/>
        </dgm:presLayoutVars>
      </dgm:prSet>
      <dgm:spPr/>
      <dgm:t>
        <a:bodyPr/>
        <a:lstStyle/>
        <a:p>
          <a:endParaRPr lang="en-US"/>
        </a:p>
      </dgm:t>
    </dgm:pt>
    <dgm:pt modelId="{FE70E991-9F6C-4657-8891-8F58093FCC03}" type="pres">
      <dgm:prSet presAssocID="{532D086E-B12B-40E6-B81A-023F1B7A77EF}" presName="hierChild3" presStyleCnt="0"/>
      <dgm:spPr/>
    </dgm:pt>
    <dgm:pt modelId="{863A5DD3-2DA3-495D-AC3D-065BC5064A7E}" type="pres">
      <dgm:prSet presAssocID="{168F6803-95E3-423B-A9AE-6106410F07AC}" presName="Name10" presStyleLbl="parChTrans1D2" presStyleIdx="1" presStyleCnt="2"/>
      <dgm:spPr/>
      <dgm:t>
        <a:bodyPr/>
        <a:lstStyle/>
        <a:p>
          <a:endParaRPr lang="en-US"/>
        </a:p>
      </dgm:t>
    </dgm:pt>
    <dgm:pt modelId="{A249CDD2-1920-48CD-86E8-53B3ADBAADA6}" type="pres">
      <dgm:prSet presAssocID="{3BD12557-64AE-4CB2-A74E-39FD566484E0}" presName="hierRoot2" presStyleCnt="0"/>
      <dgm:spPr/>
    </dgm:pt>
    <dgm:pt modelId="{A58421F4-3C4A-4E42-BDBB-B93176C7FCDC}" type="pres">
      <dgm:prSet presAssocID="{3BD12557-64AE-4CB2-A74E-39FD566484E0}" presName="composite2" presStyleCnt="0"/>
      <dgm:spPr/>
    </dgm:pt>
    <dgm:pt modelId="{04B4890B-592E-4153-9C42-B876B2B77532}" type="pres">
      <dgm:prSet presAssocID="{3BD12557-64AE-4CB2-A74E-39FD566484E0}" presName="background2" presStyleLbl="node2" presStyleIdx="1" presStyleCnt="2"/>
      <dgm:spPr/>
    </dgm:pt>
    <dgm:pt modelId="{682DA26D-FFB6-46F2-A642-DBA720571EFC}" type="pres">
      <dgm:prSet presAssocID="{3BD12557-64AE-4CB2-A74E-39FD566484E0}" presName="text2" presStyleLbl="fgAcc2" presStyleIdx="1" presStyleCnt="2" custLinFactNeighborX="-2652" custLinFactNeighborY="-696">
        <dgm:presLayoutVars>
          <dgm:chPref val="3"/>
        </dgm:presLayoutVars>
      </dgm:prSet>
      <dgm:spPr/>
      <dgm:t>
        <a:bodyPr/>
        <a:lstStyle/>
        <a:p>
          <a:endParaRPr lang="en-US"/>
        </a:p>
      </dgm:t>
    </dgm:pt>
    <dgm:pt modelId="{CC888B63-4103-448E-B48F-F36C7DBE98C9}" type="pres">
      <dgm:prSet presAssocID="{3BD12557-64AE-4CB2-A74E-39FD566484E0}" presName="hierChild3" presStyleCnt="0"/>
      <dgm:spPr/>
    </dgm:pt>
  </dgm:ptLst>
  <dgm:cxnLst>
    <dgm:cxn modelId="{DDA99615-AC26-4A81-A277-0DCE0E516749}" srcId="{30636D2B-EEC7-4F76-A8EB-3498D66DD0A0}" destId="{A627C8E7-0B5E-4991-A610-9F4418FF276B}" srcOrd="0" destOrd="0" parTransId="{4567581F-F42F-4CAA-A02D-175758E4F15B}" sibTransId="{196A38CC-2382-44E5-875F-556EED0086DA}"/>
    <dgm:cxn modelId="{EAB0E585-713A-4D87-955C-A99786D27564}" type="presOf" srcId="{5D0BEB29-6235-4686-BC94-77E2943C342C}" destId="{355329BC-FBAF-415E-8A48-1BB2B63A52F0}" srcOrd="0" destOrd="0" presId="urn:microsoft.com/office/officeart/2005/8/layout/hierarchy1"/>
    <dgm:cxn modelId="{F6EAFB55-5E63-4016-B0D4-55121C756069}" type="presOf" srcId="{532D086E-B12B-40E6-B81A-023F1B7A77EF}" destId="{5FA69417-CEC4-42EF-986B-71FEC66E5C40}" srcOrd="0" destOrd="0" presId="urn:microsoft.com/office/officeart/2005/8/layout/hierarchy1"/>
    <dgm:cxn modelId="{5B5DEC9E-3C88-4E81-9F65-201094CE84F1}" type="presOf" srcId="{30636D2B-EEC7-4F76-A8EB-3498D66DD0A0}" destId="{E33F6BC1-30BD-475A-B56F-6E54954F5F9B}" srcOrd="0" destOrd="0" presId="urn:microsoft.com/office/officeart/2005/8/layout/hierarchy1"/>
    <dgm:cxn modelId="{60CDD281-EB2C-452C-899A-44E827ABB010}" srcId="{A627C8E7-0B5E-4991-A610-9F4418FF276B}" destId="{3BD12557-64AE-4CB2-A74E-39FD566484E0}" srcOrd="1" destOrd="0" parTransId="{168F6803-95E3-423B-A9AE-6106410F07AC}" sibTransId="{B27CC076-3E7D-46CE-BA98-D94FBCAA7CAC}"/>
    <dgm:cxn modelId="{E0040224-25E7-4509-8F6A-07D1964666A3}" srcId="{A627C8E7-0B5E-4991-A610-9F4418FF276B}" destId="{532D086E-B12B-40E6-B81A-023F1B7A77EF}" srcOrd="0" destOrd="0" parTransId="{5D0BEB29-6235-4686-BC94-77E2943C342C}" sibTransId="{CD28CE6B-4C02-44BA-BF3A-C6EC62948D4F}"/>
    <dgm:cxn modelId="{E63416EF-9C35-4478-8901-76E2B5821D19}" type="presOf" srcId="{3BD12557-64AE-4CB2-A74E-39FD566484E0}" destId="{682DA26D-FFB6-46F2-A642-DBA720571EFC}" srcOrd="0" destOrd="0" presId="urn:microsoft.com/office/officeart/2005/8/layout/hierarchy1"/>
    <dgm:cxn modelId="{7595B324-C0CA-489D-9F22-26A8590B1ACC}" type="presOf" srcId="{168F6803-95E3-423B-A9AE-6106410F07AC}" destId="{863A5DD3-2DA3-495D-AC3D-065BC5064A7E}" srcOrd="0" destOrd="0" presId="urn:microsoft.com/office/officeart/2005/8/layout/hierarchy1"/>
    <dgm:cxn modelId="{F3C381AE-E071-47D5-9FE1-D49ECC607A86}" type="presOf" srcId="{A627C8E7-0B5E-4991-A610-9F4418FF276B}" destId="{4E6D06AF-3D50-4A66-89DB-96D9AF84E8CB}" srcOrd="0" destOrd="0" presId="urn:microsoft.com/office/officeart/2005/8/layout/hierarchy1"/>
    <dgm:cxn modelId="{560678ED-F683-4C9D-A6FB-4578F35BFEC8}" type="presParOf" srcId="{E33F6BC1-30BD-475A-B56F-6E54954F5F9B}" destId="{C433B7F1-C3E5-4B72-B25C-9E691E6F3483}" srcOrd="0" destOrd="0" presId="urn:microsoft.com/office/officeart/2005/8/layout/hierarchy1"/>
    <dgm:cxn modelId="{C81D6AF7-1958-4050-9114-8113F86DD837}" type="presParOf" srcId="{C433B7F1-C3E5-4B72-B25C-9E691E6F3483}" destId="{F53C03D1-4926-48B0-B66A-28351D07DDE9}" srcOrd="0" destOrd="0" presId="urn:microsoft.com/office/officeart/2005/8/layout/hierarchy1"/>
    <dgm:cxn modelId="{23B58F4A-EB1D-4DCA-A2AD-08F7B0A387B7}" type="presParOf" srcId="{F53C03D1-4926-48B0-B66A-28351D07DDE9}" destId="{75B4D91E-F090-46EC-9CB5-36C2E53EEF76}" srcOrd="0" destOrd="0" presId="urn:microsoft.com/office/officeart/2005/8/layout/hierarchy1"/>
    <dgm:cxn modelId="{836437C3-94C7-4B7F-B3F5-1F2FBD1FC5C8}" type="presParOf" srcId="{F53C03D1-4926-48B0-B66A-28351D07DDE9}" destId="{4E6D06AF-3D50-4A66-89DB-96D9AF84E8CB}" srcOrd="1" destOrd="0" presId="urn:microsoft.com/office/officeart/2005/8/layout/hierarchy1"/>
    <dgm:cxn modelId="{D86D6DE8-11B2-464A-B7B1-609CF7029AF8}" type="presParOf" srcId="{C433B7F1-C3E5-4B72-B25C-9E691E6F3483}" destId="{9E7E2CD1-EBC2-4751-96B5-0A830B2377D7}" srcOrd="1" destOrd="0" presId="urn:microsoft.com/office/officeart/2005/8/layout/hierarchy1"/>
    <dgm:cxn modelId="{65C5CD8B-6120-450C-AB22-E8649ACB8AB7}" type="presParOf" srcId="{9E7E2CD1-EBC2-4751-96B5-0A830B2377D7}" destId="{355329BC-FBAF-415E-8A48-1BB2B63A52F0}" srcOrd="0" destOrd="0" presId="urn:microsoft.com/office/officeart/2005/8/layout/hierarchy1"/>
    <dgm:cxn modelId="{727664D3-AC4A-4CAD-9ED2-E34134180C7B}" type="presParOf" srcId="{9E7E2CD1-EBC2-4751-96B5-0A830B2377D7}" destId="{84D748F9-448A-4B05-A6B7-BDEE1D54AB80}" srcOrd="1" destOrd="0" presId="urn:microsoft.com/office/officeart/2005/8/layout/hierarchy1"/>
    <dgm:cxn modelId="{47AF25FC-EFA5-4EE3-AFDC-FB2F2D45BFFB}" type="presParOf" srcId="{84D748F9-448A-4B05-A6B7-BDEE1D54AB80}" destId="{E76D0EAC-357B-4362-BCC9-435D6F6FADE0}" srcOrd="0" destOrd="0" presId="urn:microsoft.com/office/officeart/2005/8/layout/hierarchy1"/>
    <dgm:cxn modelId="{80BC62B1-E2A2-4B35-8829-59266650373A}" type="presParOf" srcId="{E76D0EAC-357B-4362-BCC9-435D6F6FADE0}" destId="{37CAF4EE-F58C-4CE6-BDB3-E5D81ADEA83D}" srcOrd="0" destOrd="0" presId="urn:microsoft.com/office/officeart/2005/8/layout/hierarchy1"/>
    <dgm:cxn modelId="{B41EB1F0-310E-4475-AE3A-ACAB6901F8BE}" type="presParOf" srcId="{E76D0EAC-357B-4362-BCC9-435D6F6FADE0}" destId="{5FA69417-CEC4-42EF-986B-71FEC66E5C40}" srcOrd="1" destOrd="0" presId="urn:microsoft.com/office/officeart/2005/8/layout/hierarchy1"/>
    <dgm:cxn modelId="{F8319BE5-C050-449C-943E-72EF34976A76}" type="presParOf" srcId="{84D748F9-448A-4B05-A6B7-BDEE1D54AB80}" destId="{FE70E991-9F6C-4657-8891-8F58093FCC03}" srcOrd="1" destOrd="0" presId="urn:microsoft.com/office/officeart/2005/8/layout/hierarchy1"/>
    <dgm:cxn modelId="{84A31D01-5AC3-47BB-A796-238C9B1AE689}" type="presParOf" srcId="{9E7E2CD1-EBC2-4751-96B5-0A830B2377D7}" destId="{863A5DD3-2DA3-495D-AC3D-065BC5064A7E}" srcOrd="2" destOrd="0" presId="urn:microsoft.com/office/officeart/2005/8/layout/hierarchy1"/>
    <dgm:cxn modelId="{2EE766E8-8F23-47F0-8DA8-89D92AA5A8D4}" type="presParOf" srcId="{9E7E2CD1-EBC2-4751-96B5-0A830B2377D7}" destId="{A249CDD2-1920-48CD-86E8-53B3ADBAADA6}" srcOrd="3" destOrd="0" presId="urn:microsoft.com/office/officeart/2005/8/layout/hierarchy1"/>
    <dgm:cxn modelId="{7ABE6EBE-DF70-4509-A7B8-504A395F78EF}" type="presParOf" srcId="{A249CDD2-1920-48CD-86E8-53B3ADBAADA6}" destId="{A58421F4-3C4A-4E42-BDBB-B93176C7FCDC}" srcOrd="0" destOrd="0" presId="urn:microsoft.com/office/officeart/2005/8/layout/hierarchy1"/>
    <dgm:cxn modelId="{AF4B888E-9804-4A6C-BDA9-EDD40F6943D0}" type="presParOf" srcId="{A58421F4-3C4A-4E42-BDBB-B93176C7FCDC}" destId="{04B4890B-592E-4153-9C42-B876B2B77532}" srcOrd="0" destOrd="0" presId="urn:microsoft.com/office/officeart/2005/8/layout/hierarchy1"/>
    <dgm:cxn modelId="{3E0074F5-90F6-47DC-B73A-CCB86FBFB0D7}" type="presParOf" srcId="{A58421F4-3C4A-4E42-BDBB-B93176C7FCDC}" destId="{682DA26D-FFB6-46F2-A642-DBA720571EFC}" srcOrd="1" destOrd="0" presId="urn:microsoft.com/office/officeart/2005/8/layout/hierarchy1"/>
    <dgm:cxn modelId="{AB67EE7A-4FAF-41E0-80DE-D5B1AC62E0A3}" type="presParOf" srcId="{A249CDD2-1920-48CD-86E8-53B3ADBAADA6}" destId="{CC888B63-4103-448E-B48F-F36C7DBE98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0FE7FB-FBDF-40EA-AC01-DE62A46B67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8F6C2F-0283-42BE-8B5A-CBD9C1F71BAB}">
      <dgm:prSet phldrT="[Text]"/>
      <dgm:spPr/>
      <dgm:t>
        <a:bodyPr/>
        <a:lstStyle/>
        <a:p>
          <a:r>
            <a:rPr lang="en-US" dirty="0" smtClean="0">
              <a:solidFill>
                <a:schemeClr val="tx1"/>
              </a:solidFill>
            </a:rPr>
            <a:t>Budgetary Accounting</a:t>
          </a:r>
          <a:endParaRPr lang="en-US" dirty="0">
            <a:solidFill>
              <a:schemeClr val="tx1"/>
            </a:solidFill>
          </a:endParaRPr>
        </a:p>
      </dgm:t>
    </dgm:pt>
    <dgm:pt modelId="{1C8BE805-11D2-4B4F-9176-A2AA55C7F6ED}" type="parTrans" cxnId="{5085DEC3-9E78-4A99-92DC-362E470E8E1E}">
      <dgm:prSet/>
      <dgm:spPr/>
      <dgm:t>
        <a:bodyPr/>
        <a:lstStyle/>
        <a:p>
          <a:endParaRPr lang="en-US"/>
        </a:p>
      </dgm:t>
    </dgm:pt>
    <dgm:pt modelId="{E93BE3C8-B33F-429E-A0A0-6DCB4BCB655A}" type="sibTrans" cxnId="{5085DEC3-9E78-4A99-92DC-362E470E8E1E}">
      <dgm:prSet/>
      <dgm:spPr/>
      <dgm:t>
        <a:bodyPr/>
        <a:lstStyle/>
        <a:p>
          <a:endParaRPr lang="en-US"/>
        </a:p>
      </dgm:t>
    </dgm:pt>
    <dgm:pt modelId="{2059AE43-4D20-4BB6-85FE-D8F4C7152876}">
      <dgm:prSet phldrT="[Text]"/>
      <dgm:spPr/>
      <dgm:t>
        <a:bodyPr/>
        <a:lstStyle/>
        <a:p>
          <a:r>
            <a:rPr lang="en-US" dirty="0" smtClean="0">
              <a:solidFill>
                <a:schemeClr val="tx1"/>
              </a:solidFill>
            </a:rPr>
            <a:t>Classification of Revenues and Expenses, and Revenues and Expenditures</a:t>
          </a:r>
          <a:endParaRPr lang="en-US" dirty="0">
            <a:solidFill>
              <a:schemeClr val="tx1"/>
            </a:solidFill>
          </a:endParaRPr>
        </a:p>
      </dgm:t>
    </dgm:pt>
    <dgm:pt modelId="{F634C69F-4515-4329-A04D-69E89F6B1C87}" type="parTrans" cxnId="{7BA0F321-DA5B-4378-B542-59C8178AB903}">
      <dgm:prSet/>
      <dgm:spPr/>
      <dgm:t>
        <a:bodyPr/>
        <a:lstStyle/>
        <a:p>
          <a:endParaRPr lang="en-US"/>
        </a:p>
      </dgm:t>
    </dgm:pt>
    <dgm:pt modelId="{5043EF1B-1732-4772-BF5F-32B7E30650AB}" type="sibTrans" cxnId="{7BA0F321-DA5B-4378-B542-59C8178AB903}">
      <dgm:prSet/>
      <dgm:spPr/>
      <dgm:t>
        <a:bodyPr/>
        <a:lstStyle/>
        <a:p>
          <a:endParaRPr lang="en-US"/>
        </a:p>
      </dgm:t>
    </dgm:pt>
    <dgm:pt modelId="{6172101A-B5BB-4D5F-97F5-A6DCED6DB95E}">
      <dgm:prSet phldrT="[Text]"/>
      <dgm:spPr/>
      <dgm:t>
        <a:bodyPr/>
        <a:lstStyle/>
        <a:p>
          <a:r>
            <a:rPr lang="en-US" dirty="0" smtClean="0">
              <a:solidFill>
                <a:schemeClr val="tx1"/>
              </a:solidFill>
            </a:rPr>
            <a:t>Dual-track Approach</a:t>
          </a:r>
          <a:endParaRPr lang="en-US" dirty="0">
            <a:solidFill>
              <a:schemeClr val="tx1"/>
            </a:solidFill>
          </a:endParaRPr>
        </a:p>
      </dgm:t>
    </dgm:pt>
    <dgm:pt modelId="{D88B1D73-DB53-4280-8DCD-3B8235AB6E72}" type="parTrans" cxnId="{7629B897-3922-4FD2-B3D7-E97DFBD7504F}">
      <dgm:prSet/>
      <dgm:spPr/>
      <dgm:t>
        <a:bodyPr/>
        <a:lstStyle/>
        <a:p>
          <a:endParaRPr lang="en-US"/>
        </a:p>
      </dgm:t>
    </dgm:pt>
    <dgm:pt modelId="{7092F3F5-A21E-428C-B64A-0177CC54EB3F}" type="sibTrans" cxnId="{7629B897-3922-4FD2-B3D7-E97DFBD7504F}">
      <dgm:prSet/>
      <dgm:spPr/>
      <dgm:t>
        <a:bodyPr/>
        <a:lstStyle/>
        <a:p>
          <a:endParaRPr lang="en-US"/>
        </a:p>
      </dgm:t>
    </dgm:pt>
    <dgm:pt modelId="{F4F8C6D0-4F1E-4F73-9C1C-266275701272}" type="pres">
      <dgm:prSet presAssocID="{680FE7FB-FBDF-40EA-AC01-DE62A46B6727}" presName="linear" presStyleCnt="0">
        <dgm:presLayoutVars>
          <dgm:animLvl val="lvl"/>
          <dgm:resizeHandles val="exact"/>
        </dgm:presLayoutVars>
      </dgm:prSet>
      <dgm:spPr/>
      <dgm:t>
        <a:bodyPr/>
        <a:lstStyle/>
        <a:p>
          <a:endParaRPr lang="en-US"/>
        </a:p>
      </dgm:t>
    </dgm:pt>
    <dgm:pt modelId="{FA07A2AE-28D9-497F-B32E-F00B4C8C12A1}" type="pres">
      <dgm:prSet presAssocID="{328F6C2F-0283-42BE-8B5A-CBD9C1F71BAB}" presName="parentText" presStyleLbl="node1" presStyleIdx="0" presStyleCnt="3">
        <dgm:presLayoutVars>
          <dgm:chMax val="0"/>
          <dgm:bulletEnabled val="1"/>
        </dgm:presLayoutVars>
      </dgm:prSet>
      <dgm:spPr/>
      <dgm:t>
        <a:bodyPr/>
        <a:lstStyle/>
        <a:p>
          <a:endParaRPr lang="en-US"/>
        </a:p>
      </dgm:t>
    </dgm:pt>
    <dgm:pt modelId="{53923FA7-D5FF-4673-A817-4B8AD0970570}" type="pres">
      <dgm:prSet presAssocID="{E93BE3C8-B33F-429E-A0A0-6DCB4BCB655A}" presName="spacer" presStyleCnt="0"/>
      <dgm:spPr/>
    </dgm:pt>
    <dgm:pt modelId="{E8A68DBA-5B39-46C0-B05C-7A929713A218}" type="pres">
      <dgm:prSet presAssocID="{2059AE43-4D20-4BB6-85FE-D8F4C7152876}" presName="parentText" presStyleLbl="node1" presStyleIdx="1" presStyleCnt="3">
        <dgm:presLayoutVars>
          <dgm:chMax val="0"/>
          <dgm:bulletEnabled val="1"/>
        </dgm:presLayoutVars>
      </dgm:prSet>
      <dgm:spPr/>
      <dgm:t>
        <a:bodyPr/>
        <a:lstStyle/>
        <a:p>
          <a:endParaRPr lang="en-US"/>
        </a:p>
      </dgm:t>
    </dgm:pt>
    <dgm:pt modelId="{C927C725-1166-4381-8808-F46FB14208E1}" type="pres">
      <dgm:prSet presAssocID="{5043EF1B-1732-4772-BF5F-32B7E30650AB}" presName="spacer" presStyleCnt="0"/>
      <dgm:spPr/>
    </dgm:pt>
    <dgm:pt modelId="{79341725-E9FE-482C-9FF5-E547EE8B9D8B}" type="pres">
      <dgm:prSet presAssocID="{6172101A-B5BB-4D5F-97F5-A6DCED6DB95E}" presName="parentText" presStyleLbl="node1" presStyleIdx="2" presStyleCnt="3">
        <dgm:presLayoutVars>
          <dgm:chMax val="0"/>
          <dgm:bulletEnabled val="1"/>
        </dgm:presLayoutVars>
      </dgm:prSet>
      <dgm:spPr/>
      <dgm:t>
        <a:bodyPr/>
        <a:lstStyle/>
        <a:p>
          <a:endParaRPr lang="en-US"/>
        </a:p>
      </dgm:t>
    </dgm:pt>
  </dgm:ptLst>
  <dgm:cxnLst>
    <dgm:cxn modelId="{CAC9F53D-D728-4408-9DFF-3640570ECFEA}" type="presOf" srcId="{6172101A-B5BB-4D5F-97F5-A6DCED6DB95E}" destId="{79341725-E9FE-482C-9FF5-E547EE8B9D8B}" srcOrd="0" destOrd="0" presId="urn:microsoft.com/office/officeart/2005/8/layout/vList2"/>
    <dgm:cxn modelId="{C6FA3B3C-654A-45DF-A22B-50847984B48C}" type="presOf" srcId="{680FE7FB-FBDF-40EA-AC01-DE62A46B6727}" destId="{F4F8C6D0-4F1E-4F73-9C1C-266275701272}" srcOrd="0" destOrd="0" presId="urn:microsoft.com/office/officeart/2005/8/layout/vList2"/>
    <dgm:cxn modelId="{D0833965-57A7-4E1D-B76C-7C8A927A0D90}" type="presOf" srcId="{2059AE43-4D20-4BB6-85FE-D8F4C7152876}" destId="{E8A68DBA-5B39-46C0-B05C-7A929713A218}" srcOrd="0" destOrd="0" presId="urn:microsoft.com/office/officeart/2005/8/layout/vList2"/>
    <dgm:cxn modelId="{5085DEC3-9E78-4A99-92DC-362E470E8E1E}" srcId="{680FE7FB-FBDF-40EA-AC01-DE62A46B6727}" destId="{328F6C2F-0283-42BE-8B5A-CBD9C1F71BAB}" srcOrd="0" destOrd="0" parTransId="{1C8BE805-11D2-4B4F-9176-A2AA55C7F6ED}" sibTransId="{E93BE3C8-B33F-429E-A0A0-6DCB4BCB655A}"/>
    <dgm:cxn modelId="{7629B897-3922-4FD2-B3D7-E97DFBD7504F}" srcId="{680FE7FB-FBDF-40EA-AC01-DE62A46B6727}" destId="{6172101A-B5BB-4D5F-97F5-A6DCED6DB95E}" srcOrd="2" destOrd="0" parTransId="{D88B1D73-DB53-4280-8DCD-3B8235AB6E72}" sibTransId="{7092F3F5-A21E-428C-B64A-0177CC54EB3F}"/>
    <dgm:cxn modelId="{E1DD61A0-7E8A-4EF0-AC6A-0CE0D2B18179}" type="presOf" srcId="{328F6C2F-0283-42BE-8B5A-CBD9C1F71BAB}" destId="{FA07A2AE-28D9-497F-B32E-F00B4C8C12A1}" srcOrd="0" destOrd="0" presId="urn:microsoft.com/office/officeart/2005/8/layout/vList2"/>
    <dgm:cxn modelId="{7BA0F321-DA5B-4378-B542-59C8178AB903}" srcId="{680FE7FB-FBDF-40EA-AC01-DE62A46B6727}" destId="{2059AE43-4D20-4BB6-85FE-D8F4C7152876}" srcOrd="1" destOrd="0" parTransId="{F634C69F-4515-4329-A04D-69E89F6B1C87}" sibTransId="{5043EF1B-1732-4772-BF5F-32B7E30650AB}"/>
    <dgm:cxn modelId="{DC60DB69-4C19-4C44-9FEF-A2A40E38F28A}" type="presParOf" srcId="{F4F8C6D0-4F1E-4F73-9C1C-266275701272}" destId="{FA07A2AE-28D9-497F-B32E-F00B4C8C12A1}" srcOrd="0" destOrd="0" presId="urn:microsoft.com/office/officeart/2005/8/layout/vList2"/>
    <dgm:cxn modelId="{F1A6E0CB-0AA8-4E32-8F74-90C49DEB8DC4}" type="presParOf" srcId="{F4F8C6D0-4F1E-4F73-9C1C-266275701272}" destId="{53923FA7-D5FF-4673-A817-4B8AD0970570}" srcOrd="1" destOrd="0" presId="urn:microsoft.com/office/officeart/2005/8/layout/vList2"/>
    <dgm:cxn modelId="{928F8441-338C-4F01-9393-0B2B98C8857E}" type="presParOf" srcId="{F4F8C6D0-4F1E-4F73-9C1C-266275701272}" destId="{E8A68DBA-5B39-46C0-B05C-7A929713A218}" srcOrd="2" destOrd="0" presId="urn:microsoft.com/office/officeart/2005/8/layout/vList2"/>
    <dgm:cxn modelId="{D3ABD324-CC25-45A9-B302-BF5702722562}" type="presParOf" srcId="{F4F8C6D0-4F1E-4F73-9C1C-266275701272}" destId="{C927C725-1166-4381-8808-F46FB14208E1}" srcOrd="3" destOrd="0" presId="urn:microsoft.com/office/officeart/2005/8/layout/vList2"/>
    <dgm:cxn modelId="{B9617010-4FAE-47D7-8CDF-D2659982F7D2}" type="presParOf" srcId="{F4F8C6D0-4F1E-4F73-9C1C-266275701272}" destId="{79341725-E9FE-482C-9FF5-E547EE8B9D8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1C60C-3C76-4C69-8A0D-2FF9A60386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18F1D6-FE60-444C-A894-3B11B4504711}">
      <dgm:prSet phldrT="[Text]" custT="1"/>
      <dgm:spPr>
        <a:solidFill>
          <a:schemeClr val="accent1">
            <a:lumMod val="75000"/>
          </a:schemeClr>
        </a:solidFill>
      </dgm:spPr>
      <dgm:t>
        <a:bodyPr/>
        <a:lstStyle/>
        <a:p>
          <a:r>
            <a:rPr lang="en-US" sz="2200" dirty="0" smtClean="0">
              <a:solidFill>
                <a:schemeClr val="tx1"/>
              </a:solidFill>
            </a:rPr>
            <a:t>Historical cost</a:t>
          </a:r>
          <a:endParaRPr lang="en-US" sz="2200" dirty="0">
            <a:solidFill>
              <a:schemeClr val="tx1"/>
            </a:solidFill>
          </a:endParaRPr>
        </a:p>
      </dgm:t>
    </dgm:pt>
    <dgm:pt modelId="{6C395F63-9A8E-4FB0-B89E-3ECCEEE60E24}" type="parTrans" cxnId="{944D15F0-1699-469C-A530-C84B51AF4B4E}">
      <dgm:prSet/>
      <dgm:spPr/>
      <dgm:t>
        <a:bodyPr/>
        <a:lstStyle/>
        <a:p>
          <a:endParaRPr lang="en-US"/>
        </a:p>
      </dgm:t>
    </dgm:pt>
    <dgm:pt modelId="{8FC81BF2-8C5E-4696-8618-E89FFED3CB9F}" type="sibTrans" cxnId="{944D15F0-1699-469C-A530-C84B51AF4B4E}">
      <dgm:prSet/>
      <dgm:spPr/>
      <dgm:t>
        <a:bodyPr/>
        <a:lstStyle/>
        <a:p>
          <a:endParaRPr lang="en-US"/>
        </a:p>
      </dgm:t>
    </dgm:pt>
    <dgm:pt modelId="{34C3DFDF-4C19-4DB0-883A-83601563FEA9}">
      <dgm:prSet phldrT="[Text]" custT="1"/>
      <dgm:spPr>
        <a:solidFill>
          <a:schemeClr val="accent1">
            <a:lumMod val="75000"/>
          </a:schemeClr>
        </a:solidFill>
      </dgm:spPr>
      <dgm:t>
        <a:bodyPr/>
        <a:lstStyle/>
        <a:p>
          <a:r>
            <a:rPr lang="en-US" sz="2200" dirty="0" smtClean="0">
              <a:solidFill>
                <a:schemeClr val="tx1"/>
              </a:solidFill>
            </a:rPr>
            <a:t>Fair value</a:t>
          </a:r>
          <a:endParaRPr lang="en-US" sz="2200" dirty="0">
            <a:solidFill>
              <a:schemeClr val="tx1"/>
            </a:solidFill>
          </a:endParaRPr>
        </a:p>
      </dgm:t>
    </dgm:pt>
    <dgm:pt modelId="{5672DED1-5493-420B-8B0F-FDD8C8A9C3EE}" type="parTrans" cxnId="{6210BEFA-B414-4A49-9EB7-E1A19EE94B68}">
      <dgm:prSet/>
      <dgm:spPr/>
      <dgm:t>
        <a:bodyPr/>
        <a:lstStyle/>
        <a:p>
          <a:endParaRPr lang="en-US"/>
        </a:p>
      </dgm:t>
    </dgm:pt>
    <dgm:pt modelId="{CFD55F0B-66EC-43C8-B919-FB31B6EE30DF}" type="sibTrans" cxnId="{6210BEFA-B414-4A49-9EB7-E1A19EE94B68}">
      <dgm:prSet/>
      <dgm:spPr/>
      <dgm:t>
        <a:bodyPr/>
        <a:lstStyle/>
        <a:p>
          <a:endParaRPr lang="en-US"/>
        </a:p>
      </dgm:t>
    </dgm:pt>
    <dgm:pt modelId="{94046BBD-6015-4C51-A903-B91C6CD391FA}">
      <dgm:prSet phldrT="[Text]" custT="1"/>
      <dgm:spPr>
        <a:solidFill>
          <a:schemeClr val="accent1">
            <a:lumMod val="75000"/>
          </a:schemeClr>
        </a:solidFill>
      </dgm:spPr>
      <dgm:t>
        <a:bodyPr/>
        <a:lstStyle/>
        <a:p>
          <a:r>
            <a:rPr lang="en-US" sz="2200" dirty="0" smtClean="0">
              <a:solidFill>
                <a:schemeClr val="tx1"/>
              </a:solidFill>
            </a:rPr>
            <a:t>Replacement cost</a:t>
          </a:r>
          <a:endParaRPr lang="en-US" sz="2200" dirty="0">
            <a:solidFill>
              <a:schemeClr val="tx1"/>
            </a:solidFill>
          </a:endParaRPr>
        </a:p>
      </dgm:t>
    </dgm:pt>
    <dgm:pt modelId="{2C5BE2D3-4473-4288-8877-4C28391D1C6E}" type="parTrans" cxnId="{B51DDE26-1A64-4B39-940F-E6162C9E008F}">
      <dgm:prSet/>
      <dgm:spPr/>
      <dgm:t>
        <a:bodyPr/>
        <a:lstStyle/>
        <a:p>
          <a:endParaRPr lang="en-US"/>
        </a:p>
      </dgm:t>
    </dgm:pt>
    <dgm:pt modelId="{810CE940-E996-404F-A7F4-176C48A2DBFC}" type="sibTrans" cxnId="{B51DDE26-1A64-4B39-940F-E6162C9E008F}">
      <dgm:prSet/>
      <dgm:spPr/>
      <dgm:t>
        <a:bodyPr/>
        <a:lstStyle/>
        <a:p>
          <a:endParaRPr lang="en-US"/>
        </a:p>
      </dgm:t>
    </dgm:pt>
    <dgm:pt modelId="{12BF5A86-184F-4D3F-9FDB-03F629510D89}">
      <dgm:prSet phldrT="[Text]" custT="1"/>
      <dgm:spPr>
        <a:solidFill>
          <a:schemeClr val="accent1">
            <a:lumMod val="75000"/>
          </a:schemeClr>
        </a:solidFill>
      </dgm:spPr>
      <dgm:t>
        <a:bodyPr/>
        <a:lstStyle/>
        <a:p>
          <a:r>
            <a:rPr lang="en-US" sz="2200" dirty="0" smtClean="0">
              <a:solidFill>
                <a:schemeClr val="tx1"/>
              </a:solidFill>
            </a:rPr>
            <a:t>Settlement amount</a:t>
          </a:r>
          <a:endParaRPr lang="en-US" sz="2200" dirty="0">
            <a:solidFill>
              <a:schemeClr val="tx1"/>
            </a:solidFill>
          </a:endParaRPr>
        </a:p>
      </dgm:t>
    </dgm:pt>
    <dgm:pt modelId="{605B48A2-8B86-4DBA-BCD3-769BBDEA8D83}" type="parTrans" cxnId="{4D13701E-8847-4727-A0B7-C5BCDAC4418A}">
      <dgm:prSet/>
      <dgm:spPr/>
      <dgm:t>
        <a:bodyPr/>
        <a:lstStyle/>
        <a:p>
          <a:endParaRPr lang="en-US"/>
        </a:p>
      </dgm:t>
    </dgm:pt>
    <dgm:pt modelId="{EC7D3BE2-DB3F-4FA4-B22F-4246EE0A8694}" type="sibTrans" cxnId="{4D13701E-8847-4727-A0B7-C5BCDAC4418A}">
      <dgm:prSet/>
      <dgm:spPr/>
      <dgm:t>
        <a:bodyPr/>
        <a:lstStyle/>
        <a:p>
          <a:endParaRPr lang="en-US"/>
        </a:p>
      </dgm:t>
    </dgm:pt>
    <dgm:pt modelId="{E36C2095-2317-4F25-97C2-D749F09C831F}" type="pres">
      <dgm:prSet presAssocID="{57C1C60C-3C76-4C69-8A0D-2FF9A603869A}" presName="linear" presStyleCnt="0">
        <dgm:presLayoutVars>
          <dgm:animLvl val="lvl"/>
          <dgm:resizeHandles val="exact"/>
        </dgm:presLayoutVars>
      </dgm:prSet>
      <dgm:spPr/>
      <dgm:t>
        <a:bodyPr/>
        <a:lstStyle/>
        <a:p>
          <a:endParaRPr lang="en-US"/>
        </a:p>
      </dgm:t>
    </dgm:pt>
    <dgm:pt modelId="{1F4012DA-BF25-4BD1-9B95-E4F5BB3909D1}" type="pres">
      <dgm:prSet presAssocID="{9F18F1D6-FE60-444C-A894-3B11B4504711}" presName="parentText" presStyleLbl="node1" presStyleIdx="0" presStyleCnt="4" custScaleY="45450" custLinFactY="-642" custLinFactNeighborX="407" custLinFactNeighborY="-100000">
        <dgm:presLayoutVars>
          <dgm:chMax val="0"/>
          <dgm:bulletEnabled val="1"/>
        </dgm:presLayoutVars>
      </dgm:prSet>
      <dgm:spPr/>
      <dgm:t>
        <a:bodyPr/>
        <a:lstStyle/>
        <a:p>
          <a:endParaRPr lang="en-US"/>
        </a:p>
      </dgm:t>
    </dgm:pt>
    <dgm:pt modelId="{03AA592E-A0DF-4A6E-9BD8-435929D34BE6}" type="pres">
      <dgm:prSet presAssocID="{8FC81BF2-8C5E-4696-8618-E89FFED3CB9F}" presName="spacer" presStyleCnt="0"/>
      <dgm:spPr/>
    </dgm:pt>
    <dgm:pt modelId="{D3FBDBF6-B863-4046-8B70-0E20B62865EA}" type="pres">
      <dgm:prSet presAssocID="{34C3DFDF-4C19-4DB0-883A-83601563FEA9}" presName="parentText" presStyleLbl="node1" presStyleIdx="1" presStyleCnt="4" custScaleY="45451" custLinFactY="-1111" custLinFactNeighborX="-203" custLinFactNeighborY="-100000">
        <dgm:presLayoutVars>
          <dgm:chMax val="0"/>
          <dgm:bulletEnabled val="1"/>
        </dgm:presLayoutVars>
      </dgm:prSet>
      <dgm:spPr/>
      <dgm:t>
        <a:bodyPr/>
        <a:lstStyle/>
        <a:p>
          <a:endParaRPr lang="en-US"/>
        </a:p>
      </dgm:t>
    </dgm:pt>
    <dgm:pt modelId="{9C4B44A3-975C-4586-968C-BFD1BD42A1A4}" type="pres">
      <dgm:prSet presAssocID="{CFD55F0B-66EC-43C8-B919-FB31B6EE30DF}" presName="spacer" presStyleCnt="0"/>
      <dgm:spPr/>
    </dgm:pt>
    <dgm:pt modelId="{C7BDC80A-49A8-4E47-8A43-E6114E038EEE}" type="pres">
      <dgm:prSet presAssocID="{94046BBD-6015-4C51-A903-B91C6CD391FA}" presName="parentText" presStyleLbl="node1" presStyleIdx="2" presStyleCnt="4" custScaleY="41689" custLinFactY="-195" custLinFactNeighborX="203" custLinFactNeighborY="-100000">
        <dgm:presLayoutVars>
          <dgm:chMax val="0"/>
          <dgm:bulletEnabled val="1"/>
        </dgm:presLayoutVars>
      </dgm:prSet>
      <dgm:spPr/>
      <dgm:t>
        <a:bodyPr/>
        <a:lstStyle/>
        <a:p>
          <a:endParaRPr lang="en-US"/>
        </a:p>
      </dgm:t>
    </dgm:pt>
    <dgm:pt modelId="{10BDD4F1-6805-44E6-A7A6-AC34EEF6B684}" type="pres">
      <dgm:prSet presAssocID="{810CE940-E996-404F-A7F4-176C48A2DBFC}" presName="spacer" presStyleCnt="0"/>
      <dgm:spPr/>
    </dgm:pt>
    <dgm:pt modelId="{A4562E65-8081-4E45-9AFA-47C4AE8E57C6}" type="pres">
      <dgm:prSet presAssocID="{12BF5A86-184F-4D3F-9FDB-03F629510D89}" presName="parentText" presStyleLbl="node1" presStyleIdx="3" presStyleCnt="4" custScaleY="38532" custLinFactY="-195" custLinFactNeighborX="203" custLinFactNeighborY="-100000">
        <dgm:presLayoutVars>
          <dgm:chMax val="0"/>
          <dgm:bulletEnabled val="1"/>
        </dgm:presLayoutVars>
      </dgm:prSet>
      <dgm:spPr/>
      <dgm:t>
        <a:bodyPr/>
        <a:lstStyle/>
        <a:p>
          <a:endParaRPr lang="en-US"/>
        </a:p>
      </dgm:t>
    </dgm:pt>
  </dgm:ptLst>
  <dgm:cxnLst>
    <dgm:cxn modelId="{8D8F835A-7E21-450A-B346-AC799A235BB1}" type="presOf" srcId="{9F18F1D6-FE60-444C-A894-3B11B4504711}" destId="{1F4012DA-BF25-4BD1-9B95-E4F5BB3909D1}" srcOrd="0" destOrd="0" presId="urn:microsoft.com/office/officeart/2005/8/layout/vList2"/>
    <dgm:cxn modelId="{944D15F0-1699-469C-A530-C84B51AF4B4E}" srcId="{57C1C60C-3C76-4C69-8A0D-2FF9A603869A}" destId="{9F18F1D6-FE60-444C-A894-3B11B4504711}" srcOrd="0" destOrd="0" parTransId="{6C395F63-9A8E-4FB0-B89E-3ECCEEE60E24}" sibTransId="{8FC81BF2-8C5E-4696-8618-E89FFED3CB9F}"/>
    <dgm:cxn modelId="{4D13701E-8847-4727-A0B7-C5BCDAC4418A}" srcId="{57C1C60C-3C76-4C69-8A0D-2FF9A603869A}" destId="{12BF5A86-184F-4D3F-9FDB-03F629510D89}" srcOrd="3" destOrd="0" parTransId="{605B48A2-8B86-4DBA-BCD3-769BBDEA8D83}" sibTransId="{EC7D3BE2-DB3F-4FA4-B22F-4246EE0A8694}"/>
    <dgm:cxn modelId="{6210BEFA-B414-4A49-9EB7-E1A19EE94B68}" srcId="{57C1C60C-3C76-4C69-8A0D-2FF9A603869A}" destId="{34C3DFDF-4C19-4DB0-883A-83601563FEA9}" srcOrd="1" destOrd="0" parTransId="{5672DED1-5493-420B-8B0F-FDD8C8A9C3EE}" sibTransId="{CFD55F0B-66EC-43C8-B919-FB31B6EE30DF}"/>
    <dgm:cxn modelId="{3BCB7194-BF40-4D7E-9469-12F42E817904}" type="presOf" srcId="{94046BBD-6015-4C51-A903-B91C6CD391FA}" destId="{C7BDC80A-49A8-4E47-8A43-E6114E038EEE}" srcOrd="0" destOrd="0" presId="urn:microsoft.com/office/officeart/2005/8/layout/vList2"/>
    <dgm:cxn modelId="{064DBBCF-3D14-4597-8C8E-E40E456C728D}" type="presOf" srcId="{34C3DFDF-4C19-4DB0-883A-83601563FEA9}" destId="{D3FBDBF6-B863-4046-8B70-0E20B62865EA}" srcOrd="0" destOrd="0" presId="urn:microsoft.com/office/officeart/2005/8/layout/vList2"/>
    <dgm:cxn modelId="{BAD4A9C7-8FE7-4822-B149-4AE7A30E369C}" type="presOf" srcId="{12BF5A86-184F-4D3F-9FDB-03F629510D89}" destId="{A4562E65-8081-4E45-9AFA-47C4AE8E57C6}" srcOrd="0" destOrd="0" presId="urn:microsoft.com/office/officeart/2005/8/layout/vList2"/>
    <dgm:cxn modelId="{EC62CA44-ADE5-44BF-B196-20D67918B449}" type="presOf" srcId="{57C1C60C-3C76-4C69-8A0D-2FF9A603869A}" destId="{E36C2095-2317-4F25-97C2-D749F09C831F}" srcOrd="0" destOrd="0" presId="urn:microsoft.com/office/officeart/2005/8/layout/vList2"/>
    <dgm:cxn modelId="{B51DDE26-1A64-4B39-940F-E6162C9E008F}" srcId="{57C1C60C-3C76-4C69-8A0D-2FF9A603869A}" destId="{94046BBD-6015-4C51-A903-B91C6CD391FA}" srcOrd="2" destOrd="0" parTransId="{2C5BE2D3-4473-4288-8877-4C28391D1C6E}" sibTransId="{810CE940-E996-404F-A7F4-176C48A2DBFC}"/>
    <dgm:cxn modelId="{D2CE9B7C-F301-4376-AB42-F05EBFB50869}" type="presParOf" srcId="{E36C2095-2317-4F25-97C2-D749F09C831F}" destId="{1F4012DA-BF25-4BD1-9B95-E4F5BB3909D1}" srcOrd="0" destOrd="0" presId="urn:microsoft.com/office/officeart/2005/8/layout/vList2"/>
    <dgm:cxn modelId="{D2916B85-3BEE-49EA-8D6D-FE1455350331}" type="presParOf" srcId="{E36C2095-2317-4F25-97C2-D749F09C831F}" destId="{03AA592E-A0DF-4A6E-9BD8-435929D34BE6}" srcOrd="1" destOrd="0" presId="urn:microsoft.com/office/officeart/2005/8/layout/vList2"/>
    <dgm:cxn modelId="{6682C4BB-AB93-4AEF-80AD-2700E9EF2818}" type="presParOf" srcId="{E36C2095-2317-4F25-97C2-D749F09C831F}" destId="{D3FBDBF6-B863-4046-8B70-0E20B62865EA}" srcOrd="2" destOrd="0" presId="urn:microsoft.com/office/officeart/2005/8/layout/vList2"/>
    <dgm:cxn modelId="{87CC7433-1733-4E8E-B06B-7DE629EBBF22}" type="presParOf" srcId="{E36C2095-2317-4F25-97C2-D749F09C831F}" destId="{9C4B44A3-975C-4586-968C-BFD1BD42A1A4}" srcOrd="3" destOrd="0" presId="urn:microsoft.com/office/officeart/2005/8/layout/vList2"/>
    <dgm:cxn modelId="{23887C54-A95C-4281-9811-3AA0C3F177C5}" type="presParOf" srcId="{E36C2095-2317-4F25-97C2-D749F09C831F}" destId="{C7BDC80A-49A8-4E47-8A43-E6114E038EEE}" srcOrd="4" destOrd="0" presId="urn:microsoft.com/office/officeart/2005/8/layout/vList2"/>
    <dgm:cxn modelId="{8A966051-5B05-4B41-BECE-5BFFCE14B62E}" type="presParOf" srcId="{E36C2095-2317-4F25-97C2-D749F09C831F}" destId="{10BDD4F1-6805-44E6-A7A6-AC34EEF6B684}" srcOrd="5" destOrd="0" presId="urn:microsoft.com/office/officeart/2005/8/layout/vList2"/>
    <dgm:cxn modelId="{184148DD-438D-4B88-AF5C-26B1E7856EBD}" type="presParOf" srcId="{E36C2095-2317-4F25-97C2-D749F09C831F}" destId="{A4562E65-8081-4E45-9AFA-47C4AE8E57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59703-1841-4CAB-A845-A5D4B61040F9}" type="doc">
      <dgm:prSet loTypeId="urn:microsoft.com/office/officeart/2005/8/layout/venn1" loCatId="relationship" qsTypeId="urn:microsoft.com/office/officeart/2005/8/quickstyle/simple1" qsCatId="simple" csTypeId="urn:microsoft.com/office/officeart/2005/8/colors/accent1_2" csCatId="accent1" phldr="1"/>
      <dgm:spPr/>
    </dgm:pt>
    <dgm:pt modelId="{4B2A4B37-B0D5-4AF6-816F-1B92CE18059A}">
      <dgm:prSet phldrT="[Text]"/>
      <dgm:spPr/>
      <dgm:t>
        <a:bodyPr rIns="457200"/>
        <a:lstStyle/>
        <a:p>
          <a:r>
            <a:rPr lang="en-US" b="1" dirty="0" smtClean="0"/>
            <a:t>Business-type Activities Chapter 7</a:t>
          </a:r>
          <a:endParaRPr lang="en-US" b="1" dirty="0"/>
        </a:p>
      </dgm:t>
    </dgm:pt>
    <dgm:pt modelId="{04805BC5-9D73-4400-97FE-486D9BD05F4E}" type="parTrans" cxnId="{5902E9CA-8FD5-47D0-88CB-08164D173AB0}">
      <dgm:prSet/>
      <dgm:spPr/>
      <dgm:t>
        <a:bodyPr/>
        <a:lstStyle/>
        <a:p>
          <a:endParaRPr lang="en-US"/>
        </a:p>
      </dgm:t>
    </dgm:pt>
    <dgm:pt modelId="{34063477-8CD1-4968-88CF-672C138E5B9E}" type="sibTrans" cxnId="{5902E9CA-8FD5-47D0-88CB-08164D173AB0}">
      <dgm:prSet/>
      <dgm:spPr/>
      <dgm:t>
        <a:bodyPr/>
        <a:lstStyle/>
        <a:p>
          <a:endParaRPr lang="en-US"/>
        </a:p>
      </dgm:t>
    </dgm:pt>
    <dgm:pt modelId="{E6616E82-1B86-46AA-98E2-1CBDA2106CDE}">
      <dgm:prSet phldrT="[Text]" custT="1"/>
      <dgm:spPr/>
      <dgm:t>
        <a:bodyPr lIns="457200" anchor="ctr" anchorCtr="1"/>
        <a:lstStyle/>
        <a:p>
          <a:pPr algn="l"/>
          <a:r>
            <a:rPr lang="en-US" sz="1700" b="1" dirty="0" smtClean="0"/>
            <a:t>Fiduciary Activities Chapter 8</a:t>
          </a:r>
          <a:endParaRPr lang="en-US" sz="1700" b="1" dirty="0"/>
        </a:p>
      </dgm:t>
    </dgm:pt>
    <dgm:pt modelId="{4FC565F2-B3A6-4284-857A-7BA10BD1C35C}" type="parTrans" cxnId="{18E7F57E-EB39-4237-9780-1E78E7FB5C67}">
      <dgm:prSet/>
      <dgm:spPr/>
      <dgm:t>
        <a:bodyPr/>
        <a:lstStyle/>
        <a:p>
          <a:endParaRPr lang="en-US"/>
        </a:p>
      </dgm:t>
    </dgm:pt>
    <dgm:pt modelId="{769FA53C-52B0-4A44-9039-D93576A2C6B4}" type="sibTrans" cxnId="{18E7F57E-EB39-4237-9780-1E78E7FB5C67}">
      <dgm:prSet/>
      <dgm:spPr/>
      <dgm:t>
        <a:bodyPr/>
        <a:lstStyle/>
        <a:p>
          <a:endParaRPr lang="en-US"/>
        </a:p>
      </dgm:t>
    </dgm:pt>
    <dgm:pt modelId="{3666FC8B-8BA8-450D-BA45-8F8851FB6A48}">
      <dgm:prSet phldrT="[Text]"/>
      <dgm:spPr/>
      <dgm:t>
        <a:bodyPr anchor="b" anchorCtr="1"/>
        <a:lstStyle/>
        <a:p>
          <a:r>
            <a:rPr lang="en-US" b="1" dirty="0" smtClean="0"/>
            <a:t>Governmental Activities Chapters 3 - 6</a:t>
          </a:r>
          <a:endParaRPr lang="en-US" b="1" dirty="0"/>
        </a:p>
      </dgm:t>
    </dgm:pt>
    <dgm:pt modelId="{3B8D53BE-A6C4-49DF-8E43-0125BFBFF3C5}" type="parTrans" cxnId="{DAED09E6-CAF5-45A1-9FE5-720DD9AC4F15}">
      <dgm:prSet/>
      <dgm:spPr/>
      <dgm:t>
        <a:bodyPr/>
        <a:lstStyle/>
        <a:p>
          <a:endParaRPr lang="en-US"/>
        </a:p>
      </dgm:t>
    </dgm:pt>
    <dgm:pt modelId="{D6C6905D-419B-47A7-9CC1-089DB6DFC2B4}" type="sibTrans" cxnId="{DAED09E6-CAF5-45A1-9FE5-720DD9AC4F15}">
      <dgm:prSet/>
      <dgm:spPr/>
      <dgm:t>
        <a:bodyPr/>
        <a:lstStyle/>
        <a:p>
          <a:endParaRPr lang="en-US"/>
        </a:p>
      </dgm:t>
    </dgm:pt>
    <dgm:pt modelId="{5CFB64B3-1376-49A4-8287-D0102B51C9A9}" type="pres">
      <dgm:prSet presAssocID="{46259703-1841-4CAB-A845-A5D4B61040F9}" presName="compositeShape" presStyleCnt="0">
        <dgm:presLayoutVars>
          <dgm:chMax val="7"/>
          <dgm:dir/>
          <dgm:resizeHandles val="exact"/>
        </dgm:presLayoutVars>
      </dgm:prSet>
      <dgm:spPr/>
    </dgm:pt>
    <dgm:pt modelId="{C0BDCF43-13C9-4F95-8B67-CB8666F37003}" type="pres">
      <dgm:prSet presAssocID="{3666FC8B-8BA8-450D-BA45-8F8851FB6A48}" presName="circ1" presStyleLbl="vennNode1" presStyleIdx="0" presStyleCnt="3" custScaleX="113829" custScaleY="108512"/>
      <dgm:spPr/>
      <dgm:t>
        <a:bodyPr/>
        <a:lstStyle/>
        <a:p>
          <a:endParaRPr lang="en-US"/>
        </a:p>
      </dgm:t>
    </dgm:pt>
    <dgm:pt modelId="{0D8BC806-9298-40C9-ABA8-228F944AB51D}" type="pres">
      <dgm:prSet presAssocID="{3666FC8B-8BA8-450D-BA45-8F8851FB6A48}" presName="circ1Tx" presStyleLbl="revTx" presStyleIdx="0" presStyleCnt="0">
        <dgm:presLayoutVars>
          <dgm:chMax val="0"/>
          <dgm:chPref val="0"/>
          <dgm:bulletEnabled val="1"/>
        </dgm:presLayoutVars>
      </dgm:prSet>
      <dgm:spPr/>
      <dgm:t>
        <a:bodyPr/>
        <a:lstStyle/>
        <a:p>
          <a:endParaRPr lang="en-US"/>
        </a:p>
      </dgm:t>
    </dgm:pt>
    <dgm:pt modelId="{D2C13EBE-1994-49D5-836A-BECB98795B69}" type="pres">
      <dgm:prSet presAssocID="{4B2A4B37-B0D5-4AF6-816F-1B92CE18059A}" presName="circ2" presStyleLbl="vennNode1" presStyleIdx="1" presStyleCnt="3" custScaleX="120423" custScaleY="120287" custLinFactX="-42364" custLinFactNeighborX="-100000" custLinFactNeighborY="-3611"/>
      <dgm:spPr/>
      <dgm:t>
        <a:bodyPr/>
        <a:lstStyle/>
        <a:p>
          <a:endParaRPr lang="en-US"/>
        </a:p>
      </dgm:t>
    </dgm:pt>
    <dgm:pt modelId="{B9F987FF-D810-44CB-9B4B-76E5C8B7DEBE}" type="pres">
      <dgm:prSet presAssocID="{4B2A4B37-B0D5-4AF6-816F-1B92CE18059A}" presName="circ2Tx" presStyleLbl="revTx" presStyleIdx="0" presStyleCnt="0">
        <dgm:presLayoutVars>
          <dgm:chMax val="0"/>
          <dgm:chPref val="0"/>
          <dgm:bulletEnabled val="1"/>
        </dgm:presLayoutVars>
      </dgm:prSet>
      <dgm:spPr/>
      <dgm:t>
        <a:bodyPr/>
        <a:lstStyle/>
        <a:p>
          <a:endParaRPr lang="en-US"/>
        </a:p>
      </dgm:t>
    </dgm:pt>
    <dgm:pt modelId="{B2836EED-1E68-437C-991F-B5E23985885E}" type="pres">
      <dgm:prSet presAssocID="{E6616E82-1B86-46AA-98E2-1CBDA2106CDE}" presName="circ3" presStyleLbl="vennNode1" presStyleIdx="2" presStyleCnt="3" custScaleX="120955" custScaleY="115277" custLinFactX="41156" custLinFactNeighborX="100000" custLinFactNeighborY="-1776"/>
      <dgm:spPr/>
      <dgm:t>
        <a:bodyPr/>
        <a:lstStyle/>
        <a:p>
          <a:endParaRPr lang="en-US"/>
        </a:p>
      </dgm:t>
    </dgm:pt>
    <dgm:pt modelId="{5B93A5FE-828D-4C26-8BC2-8DB93B7960EA}" type="pres">
      <dgm:prSet presAssocID="{E6616E82-1B86-46AA-98E2-1CBDA2106CDE}" presName="circ3Tx" presStyleLbl="revTx" presStyleIdx="0" presStyleCnt="0">
        <dgm:presLayoutVars>
          <dgm:chMax val="0"/>
          <dgm:chPref val="0"/>
          <dgm:bulletEnabled val="1"/>
        </dgm:presLayoutVars>
      </dgm:prSet>
      <dgm:spPr/>
      <dgm:t>
        <a:bodyPr/>
        <a:lstStyle/>
        <a:p>
          <a:endParaRPr lang="en-US"/>
        </a:p>
      </dgm:t>
    </dgm:pt>
  </dgm:ptLst>
  <dgm:cxnLst>
    <dgm:cxn modelId="{DAED09E6-CAF5-45A1-9FE5-720DD9AC4F15}" srcId="{46259703-1841-4CAB-A845-A5D4B61040F9}" destId="{3666FC8B-8BA8-450D-BA45-8F8851FB6A48}" srcOrd="0" destOrd="0" parTransId="{3B8D53BE-A6C4-49DF-8E43-0125BFBFF3C5}" sibTransId="{D6C6905D-419B-47A7-9CC1-089DB6DFC2B4}"/>
    <dgm:cxn modelId="{50E75A27-C0A7-497B-A5EA-53710DC4DE8B}" type="presOf" srcId="{E6616E82-1B86-46AA-98E2-1CBDA2106CDE}" destId="{5B93A5FE-828D-4C26-8BC2-8DB93B7960EA}" srcOrd="1" destOrd="0" presId="urn:microsoft.com/office/officeart/2005/8/layout/venn1"/>
    <dgm:cxn modelId="{86EEC50F-40EC-4C2D-BF09-0626E3FCD924}" type="presOf" srcId="{4B2A4B37-B0D5-4AF6-816F-1B92CE18059A}" destId="{B9F987FF-D810-44CB-9B4B-76E5C8B7DEBE}" srcOrd="1" destOrd="0" presId="urn:microsoft.com/office/officeart/2005/8/layout/venn1"/>
    <dgm:cxn modelId="{2111C299-4629-4024-BDE2-A0F81898F3B9}" type="presOf" srcId="{3666FC8B-8BA8-450D-BA45-8F8851FB6A48}" destId="{C0BDCF43-13C9-4F95-8B67-CB8666F37003}" srcOrd="0" destOrd="0" presId="urn:microsoft.com/office/officeart/2005/8/layout/venn1"/>
    <dgm:cxn modelId="{18E7F57E-EB39-4237-9780-1E78E7FB5C67}" srcId="{46259703-1841-4CAB-A845-A5D4B61040F9}" destId="{E6616E82-1B86-46AA-98E2-1CBDA2106CDE}" srcOrd="2" destOrd="0" parTransId="{4FC565F2-B3A6-4284-857A-7BA10BD1C35C}" sibTransId="{769FA53C-52B0-4A44-9039-D93576A2C6B4}"/>
    <dgm:cxn modelId="{3EF68123-46D1-42F5-B346-39AA88AE69ED}" type="presOf" srcId="{46259703-1841-4CAB-A845-A5D4B61040F9}" destId="{5CFB64B3-1376-49A4-8287-D0102B51C9A9}" srcOrd="0" destOrd="0" presId="urn:microsoft.com/office/officeart/2005/8/layout/venn1"/>
    <dgm:cxn modelId="{0857546D-7DC6-427E-9CBF-BA5F2C2BD84C}" type="presOf" srcId="{E6616E82-1B86-46AA-98E2-1CBDA2106CDE}" destId="{B2836EED-1E68-437C-991F-B5E23985885E}" srcOrd="0" destOrd="0" presId="urn:microsoft.com/office/officeart/2005/8/layout/venn1"/>
    <dgm:cxn modelId="{9571CE22-BD12-4B80-ADD9-7EE3DC5F93F6}" type="presOf" srcId="{3666FC8B-8BA8-450D-BA45-8F8851FB6A48}" destId="{0D8BC806-9298-40C9-ABA8-228F944AB51D}" srcOrd="1" destOrd="0" presId="urn:microsoft.com/office/officeart/2005/8/layout/venn1"/>
    <dgm:cxn modelId="{5902E9CA-8FD5-47D0-88CB-08164D173AB0}" srcId="{46259703-1841-4CAB-A845-A5D4B61040F9}" destId="{4B2A4B37-B0D5-4AF6-816F-1B92CE18059A}" srcOrd="1" destOrd="0" parTransId="{04805BC5-9D73-4400-97FE-486D9BD05F4E}" sibTransId="{34063477-8CD1-4968-88CF-672C138E5B9E}"/>
    <dgm:cxn modelId="{78D9EF7E-8689-4C2F-9DF8-1D147287FBF0}" type="presOf" srcId="{4B2A4B37-B0D5-4AF6-816F-1B92CE18059A}" destId="{D2C13EBE-1994-49D5-836A-BECB98795B69}" srcOrd="0" destOrd="0" presId="urn:microsoft.com/office/officeart/2005/8/layout/venn1"/>
    <dgm:cxn modelId="{96CA08A3-0E37-4D03-8E09-F5205EB9C156}" type="presParOf" srcId="{5CFB64B3-1376-49A4-8287-D0102B51C9A9}" destId="{C0BDCF43-13C9-4F95-8B67-CB8666F37003}" srcOrd="0" destOrd="0" presId="urn:microsoft.com/office/officeart/2005/8/layout/venn1"/>
    <dgm:cxn modelId="{F5497A2B-B9B5-4B6A-BF18-E1E5560F4067}" type="presParOf" srcId="{5CFB64B3-1376-49A4-8287-D0102B51C9A9}" destId="{0D8BC806-9298-40C9-ABA8-228F944AB51D}" srcOrd="1" destOrd="0" presId="urn:microsoft.com/office/officeart/2005/8/layout/venn1"/>
    <dgm:cxn modelId="{65AA34AD-9836-44B8-944F-9AF83A2FE293}" type="presParOf" srcId="{5CFB64B3-1376-49A4-8287-D0102B51C9A9}" destId="{D2C13EBE-1994-49D5-836A-BECB98795B69}" srcOrd="2" destOrd="0" presId="urn:microsoft.com/office/officeart/2005/8/layout/venn1"/>
    <dgm:cxn modelId="{8C55A133-B3AA-42E9-A36B-EE32B1E7457D}" type="presParOf" srcId="{5CFB64B3-1376-49A4-8287-D0102B51C9A9}" destId="{B9F987FF-D810-44CB-9B4B-76E5C8B7DEBE}" srcOrd="3" destOrd="0" presId="urn:microsoft.com/office/officeart/2005/8/layout/venn1"/>
    <dgm:cxn modelId="{C23D968D-3807-4569-8B02-DE787E1D4B6E}" type="presParOf" srcId="{5CFB64B3-1376-49A4-8287-D0102B51C9A9}" destId="{B2836EED-1E68-437C-991F-B5E23985885E}" srcOrd="4" destOrd="0" presId="urn:microsoft.com/office/officeart/2005/8/layout/venn1"/>
    <dgm:cxn modelId="{0786B5B1-9B28-4C09-8361-1CC443BFB675}" type="presParOf" srcId="{5CFB64B3-1376-49A4-8287-D0102B51C9A9}" destId="{5B93A5FE-828D-4C26-8BC2-8DB93B7960E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802B5-D39F-4F1F-A27D-82ADB63CC4C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366C704-D08D-4B64-82F0-8B61B15A8694}">
      <dgm:prSet phldrT="[Text]"/>
      <dgm:spPr/>
      <dgm:t>
        <a:bodyPr/>
        <a:lstStyle/>
        <a:p>
          <a:r>
            <a:rPr lang="en-US" dirty="0" smtClean="0"/>
            <a:t>Basic Financial Statements</a:t>
          </a:r>
          <a:endParaRPr lang="en-US" dirty="0"/>
        </a:p>
      </dgm:t>
    </dgm:pt>
    <dgm:pt modelId="{C176BE40-D433-4AAD-9901-E6171A8F375E}" type="parTrans" cxnId="{2F43288F-8BB2-4D79-8429-C37541638B64}">
      <dgm:prSet/>
      <dgm:spPr/>
      <dgm:t>
        <a:bodyPr/>
        <a:lstStyle/>
        <a:p>
          <a:endParaRPr lang="en-US"/>
        </a:p>
      </dgm:t>
    </dgm:pt>
    <dgm:pt modelId="{AE96AAEE-92B8-4D6A-94AD-9608821A6224}" type="sibTrans" cxnId="{2F43288F-8BB2-4D79-8429-C37541638B64}">
      <dgm:prSet/>
      <dgm:spPr/>
      <dgm:t>
        <a:bodyPr/>
        <a:lstStyle/>
        <a:p>
          <a:endParaRPr lang="en-US"/>
        </a:p>
      </dgm:t>
    </dgm:pt>
    <dgm:pt modelId="{785BDACB-851A-47F5-BACA-DA0506668C70}">
      <dgm:prSet phldrT="[Text]"/>
      <dgm:spPr/>
      <dgm:t>
        <a:bodyPr/>
        <a:lstStyle/>
        <a:p>
          <a:r>
            <a:rPr lang="en-US" dirty="0" smtClean="0"/>
            <a:t>Government-wide</a:t>
          </a:r>
          <a:endParaRPr lang="en-US" dirty="0"/>
        </a:p>
      </dgm:t>
    </dgm:pt>
    <dgm:pt modelId="{1F3FB6AA-1026-4C29-88F9-D60EBC39D2ED}" type="parTrans" cxnId="{A25610BC-AD4B-4D2A-9116-2CA7C7A1846E}">
      <dgm:prSet/>
      <dgm:spPr/>
      <dgm:t>
        <a:bodyPr/>
        <a:lstStyle/>
        <a:p>
          <a:endParaRPr lang="en-US"/>
        </a:p>
      </dgm:t>
    </dgm:pt>
    <dgm:pt modelId="{B1EA61F1-2A7C-4C28-834F-3ADDD5ECD0A6}" type="sibTrans" cxnId="{A25610BC-AD4B-4D2A-9116-2CA7C7A1846E}">
      <dgm:prSet/>
      <dgm:spPr/>
      <dgm:t>
        <a:bodyPr/>
        <a:lstStyle/>
        <a:p>
          <a:endParaRPr lang="en-US"/>
        </a:p>
      </dgm:t>
    </dgm:pt>
    <dgm:pt modelId="{85753C9F-C205-4ACD-AB8D-96A4A3D77926}">
      <dgm:prSet phldrT="[Text]"/>
      <dgm:spPr/>
      <dgm:t>
        <a:bodyPr/>
        <a:lstStyle/>
        <a:p>
          <a:r>
            <a:rPr lang="en-US" dirty="0" smtClean="0"/>
            <a:t>Fund</a:t>
          </a:r>
          <a:endParaRPr lang="en-US" dirty="0"/>
        </a:p>
      </dgm:t>
    </dgm:pt>
    <dgm:pt modelId="{5C22B311-212A-44BB-BF28-EAD75AB449A1}" type="sibTrans" cxnId="{B6ACBF4C-548E-4D6E-972F-9BEC5D4738E0}">
      <dgm:prSet/>
      <dgm:spPr/>
      <dgm:t>
        <a:bodyPr/>
        <a:lstStyle/>
        <a:p>
          <a:endParaRPr lang="en-US"/>
        </a:p>
      </dgm:t>
    </dgm:pt>
    <dgm:pt modelId="{2445621E-50C1-4FC5-8C95-244A3C3ABF50}" type="parTrans" cxnId="{B6ACBF4C-548E-4D6E-972F-9BEC5D4738E0}">
      <dgm:prSet/>
      <dgm:spPr/>
      <dgm:t>
        <a:bodyPr/>
        <a:lstStyle/>
        <a:p>
          <a:endParaRPr lang="en-US"/>
        </a:p>
      </dgm:t>
    </dgm:pt>
    <dgm:pt modelId="{D9B4E7B8-C806-49D3-8B9E-B382511A0229}" type="pres">
      <dgm:prSet presAssocID="{6F7802B5-D39F-4F1F-A27D-82ADB63CC4CF}" presName="hierChild1" presStyleCnt="0">
        <dgm:presLayoutVars>
          <dgm:chPref val="1"/>
          <dgm:dir/>
          <dgm:animOne val="branch"/>
          <dgm:animLvl val="lvl"/>
          <dgm:resizeHandles/>
        </dgm:presLayoutVars>
      </dgm:prSet>
      <dgm:spPr/>
      <dgm:t>
        <a:bodyPr/>
        <a:lstStyle/>
        <a:p>
          <a:endParaRPr lang="en-US"/>
        </a:p>
      </dgm:t>
    </dgm:pt>
    <dgm:pt modelId="{A9D6BB3A-6D09-4349-A21B-7095104A848E}" type="pres">
      <dgm:prSet presAssocID="{B366C704-D08D-4B64-82F0-8B61B15A8694}" presName="hierRoot1" presStyleCnt="0"/>
      <dgm:spPr/>
    </dgm:pt>
    <dgm:pt modelId="{D09FA9CD-2D1D-430D-93AF-1967551CEC8E}" type="pres">
      <dgm:prSet presAssocID="{B366C704-D08D-4B64-82F0-8B61B15A8694}" presName="composite" presStyleCnt="0"/>
      <dgm:spPr/>
    </dgm:pt>
    <dgm:pt modelId="{999BBECA-A8A3-4F7C-9489-A829313D556C}" type="pres">
      <dgm:prSet presAssocID="{B366C704-D08D-4B64-82F0-8B61B15A8694}" presName="background" presStyleLbl="node0" presStyleIdx="0" presStyleCnt="1"/>
      <dgm:spPr/>
    </dgm:pt>
    <dgm:pt modelId="{9BE6A9C3-CC10-4705-8F8D-52D0EC4A80C2}" type="pres">
      <dgm:prSet presAssocID="{B366C704-D08D-4B64-82F0-8B61B15A8694}" presName="text" presStyleLbl="fgAcc0" presStyleIdx="0" presStyleCnt="1">
        <dgm:presLayoutVars>
          <dgm:chPref val="3"/>
        </dgm:presLayoutVars>
      </dgm:prSet>
      <dgm:spPr/>
      <dgm:t>
        <a:bodyPr/>
        <a:lstStyle/>
        <a:p>
          <a:endParaRPr lang="en-US"/>
        </a:p>
      </dgm:t>
    </dgm:pt>
    <dgm:pt modelId="{DA41AF00-6F58-44EC-AC2D-052657080B61}" type="pres">
      <dgm:prSet presAssocID="{B366C704-D08D-4B64-82F0-8B61B15A8694}" presName="hierChild2" presStyleCnt="0"/>
      <dgm:spPr/>
    </dgm:pt>
    <dgm:pt modelId="{E8C39594-EB6E-429F-B121-69E7A10EC5D9}" type="pres">
      <dgm:prSet presAssocID="{1F3FB6AA-1026-4C29-88F9-D60EBC39D2ED}" presName="Name10" presStyleLbl="parChTrans1D2" presStyleIdx="0" presStyleCnt="2"/>
      <dgm:spPr/>
      <dgm:t>
        <a:bodyPr/>
        <a:lstStyle/>
        <a:p>
          <a:endParaRPr lang="en-US"/>
        </a:p>
      </dgm:t>
    </dgm:pt>
    <dgm:pt modelId="{BA0846A7-7CB0-4139-B327-31EF4879AC84}" type="pres">
      <dgm:prSet presAssocID="{785BDACB-851A-47F5-BACA-DA0506668C70}" presName="hierRoot2" presStyleCnt="0"/>
      <dgm:spPr/>
    </dgm:pt>
    <dgm:pt modelId="{FCD12DD9-4F12-4FAC-BCE0-C78B08257A8C}" type="pres">
      <dgm:prSet presAssocID="{785BDACB-851A-47F5-BACA-DA0506668C70}" presName="composite2" presStyleCnt="0"/>
      <dgm:spPr/>
    </dgm:pt>
    <dgm:pt modelId="{344CB1F8-227B-435D-9EED-86F2C4A64835}" type="pres">
      <dgm:prSet presAssocID="{785BDACB-851A-47F5-BACA-DA0506668C70}" presName="background2" presStyleLbl="node2" presStyleIdx="0" presStyleCnt="2"/>
      <dgm:spPr/>
    </dgm:pt>
    <dgm:pt modelId="{298F0117-2917-4F37-9275-53D0FFEEA3B5}" type="pres">
      <dgm:prSet presAssocID="{785BDACB-851A-47F5-BACA-DA0506668C70}" presName="text2" presStyleLbl="fgAcc2" presStyleIdx="0" presStyleCnt="2">
        <dgm:presLayoutVars>
          <dgm:chPref val="3"/>
        </dgm:presLayoutVars>
      </dgm:prSet>
      <dgm:spPr/>
      <dgm:t>
        <a:bodyPr/>
        <a:lstStyle/>
        <a:p>
          <a:endParaRPr lang="en-US"/>
        </a:p>
      </dgm:t>
    </dgm:pt>
    <dgm:pt modelId="{AFBA242F-8DA3-48AA-821F-CB2F3E4960E8}" type="pres">
      <dgm:prSet presAssocID="{785BDACB-851A-47F5-BACA-DA0506668C70}" presName="hierChild3" presStyleCnt="0"/>
      <dgm:spPr/>
    </dgm:pt>
    <dgm:pt modelId="{F34506CE-BFC0-4F1A-B4FF-C55BBB6A94EB}" type="pres">
      <dgm:prSet presAssocID="{2445621E-50C1-4FC5-8C95-244A3C3ABF50}" presName="Name10" presStyleLbl="parChTrans1D2" presStyleIdx="1" presStyleCnt="2"/>
      <dgm:spPr/>
      <dgm:t>
        <a:bodyPr/>
        <a:lstStyle/>
        <a:p>
          <a:endParaRPr lang="en-US"/>
        </a:p>
      </dgm:t>
    </dgm:pt>
    <dgm:pt modelId="{FF6E036D-6307-4AC0-B03E-4819F6FEA6B6}" type="pres">
      <dgm:prSet presAssocID="{85753C9F-C205-4ACD-AB8D-96A4A3D77926}" presName="hierRoot2" presStyleCnt="0"/>
      <dgm:spPr/>
    </dgm:pt>
    <dgm:pt modelId="{20FA817F-29CE-4382-B096-E255D5A47FDC}" type="pres">
      <dgm:prSet presAssocID="{85753C9F-C205-4ACD-AB8D-96A4A3D77926}" presName="composite2" presStyleCnt="0"/>
      <dgm:spPr/>
    </dgm:pt>
    <dgm:pt modelId="{F2ED2218-081D-45AC-8D50-CF8368AF63DF}" type="pres">
      <dgm:prSet presAssocID="{85753C9F-C205-4ACD-AB8D-96A4A3D77926}" presName="background2" presStyleLbl="node2" presStyleIdx="1" presStyleCnt="2"/>
      <dgm:spPr/>
    </dgm:pt>
    <dgm:pt modelId="{A9F264E6-2BA0-407F-A31E-7FF3C104A017}" type="pres">
      <dgm:prSet presAssocID="{85753C9F-C205-4ACD-AB8D-96A4A3D77926}" presName="text2" presStyleLbl="fgAcc2" presStyleIdx="1" presStyleCnt="2">
        <dgm:presLayoutVars>
          <dgm:chPref val="3"/>
        </dgm:presLayoutVars>
      </dgm:prSet>
      <dgm:spPr/>
      <dgm:t>
        <a:bodyPr/>
        <a:lstStyle/>
        <a:p>
          <a:endParaRPr lang="en-US"/>
        </a:p>
      </dgm:t>
    </dgm:pt>
    <dgm:pt modelId="{5FE19789-3EC5-4078-8B1B-ADCDC8A5B68B}" type="pres">
      <dgm:prSet presAssocID="{85753C9F-C205-4ACD-AB8D-96A4A3D77926}" presName="hierChild3" presStyleCnt="0"/>
      <dgm:spPr/>
    </dgm:pt>
  </dgm:ptLst>
  <dgm:cxnLst>
    <dgm:cxn modelId="{B6ACBF4C-548E-4D6E-972F-9BEC5D4738E0}" srcId="{B366C704-D08D-4B64-82F0-8B61B15A8694}" destId="{85753C9F-C205-4ACD-AB8D-96A4A3D77926}" srcOrd="1" destOrd="0" parTransId="{2445621E-50C1-4FC5-8C95-244A3C3ABF50}" sibTransId="{5C22B311-212A-44BB-BF28-EAD75AB449A1}"/>
    <dgm:cxn modelId="{42557F91-25D4-4F49-88A2-4EF80B7C1076}" type="presOf" srcId="{B366C704-D08D-4B64-82F0-8B61B15A8694}" destId="{9BE6A9C3-CC10-4705-8F8D-52D0EC4A80C2}" srcOrd="0" destOrd="0" presId="urn:microsoft.com/office/officeart/2005/8/layout/hierarchy1"/>
    <dgm:cxn modelId="{2B41697E-D466-4335-B2E9-1373CEDA2201}" type="presOf" srcId="{85753C9F-C205-4ACD-AB8D-96A4A3D77926}" destId="{A9F264E6-2BA0-407F-A31E-7FF3C104A017}" srcOrd="0" destOrd="0" presId="urn:microsoft.com/office/officeart/2005/8/layout/hierarchy1"/>
    <dgm:cxn modelId="{1587AF79-3590-4E8E-8956-DFB46017D9FF}" type="presOf" srcId="{1F3FB6AA-1026-4C29-88F9-D60EBC39D2ED}" destId="{E8C39594-EB6E-429F-B121-69E7A10EC5D9}" srcOrd="0" destOrd="0" presId="urn:microsoft.com/office/officeart/2005/8/layout/hierarchy1"/>
    <dgm:cxn modelId="{ED924458-947D-408F-B22C-579E39E282C8}" type="presOf" srcId="{6F7802B5-D39F-4F1F-A27D-82ADB63CC4CF}" destId="{D9B4E7B8-C806-49D3-8B9E-B382511A0229}" srcOrd="0" destOrd="0" presId="urn:microsoft.com/office/officeart/2005/8/layout/hierarchy1"/>
    <dgm:cxn modelId="{A25610BC-AD4B-4D2A-9116-2CA7C7A1846E}" srcId="{B366C704-D08D-4B64-82F0-8B61B15A8694}" destId="{785BDACB-851A-47F5-BACA-DA0506668C70}" srcOrd="0" destOrd="0" parTransId="{1F3FB6AA-1026-4C29-88F9-D60EBC39D2ED}" sibTransId="{B1EA61F1-2A7C-4C28-834F-3ADDD5ECD0A6}"/>
    <dgm:cxn modelId="{F97304F0-C0D8-4EA0-9BAD-56C19FBD8D6B}" type="presOf" srcId="{785BDACB-851A-47F5-BACA-DA0506668C70}" destId="{298F0117-2917-4F37-9275-53D0FFEEA3B5}" srcOrd="0" destOrd="0" presId="urn:microsoft.com/office/officeart/2005/8/layout/hierarchy1"/>
    <dgm:cxn modelId="{A4A01512-3F2D-432E-B1ED-29C09E8B0BFD}" type="presOf" srcId="{2445621E-50C1-4FC5-8C95-244A3C3ABF50}" destId="{F34506CE-BFC0-4F1A-B4FF-C55BBB6A94EB}" srcOrd="0" destOrd="0" presId="urn:microsoft.com/office/officeart/2005/8/layout/hierarchy1"/>
    <dgm:cxn modelId="{2F43288F-8BB2-4D79-8429-C37541638B64}" srcId="{6F7802B5-D39F-4F1F-A27D-82ADB63CC4CF}" destId="{B366C704-D08D-4B64-82F0-8B61B15A8694}" srcOrd="0" destOrd="0" parTransId="{C176BE40-D433-4AAD-9901-E6171A8F375E}" sibTransId="{AE96AAEE-92B8-4D6A-94AD-9608821A6224}"/>
    <dgm:cxn modelId="{14829B24-F27E-45F1-A7C4-2E3493E70ACD}" type="presParOf" srcId="{D9B4E7B8-C806-49D3-8B9E-B382511A0229}" destId="{A9D6BB3A-6D09-4349-A21B-7095104A848E}" srcOrd="0" destOrd="0" presId="urn:microsoft.com/office/officeart/2005/8/layout/hierarchy1"/>
    <dgm:cxn modelId="{C681E873-256A-4563-9537-CD41142EBDC8}" type="presParOf" srcId="{A9D6BB3A-6D09-4349-A21B-7095104A848E}" destId="{D09FA9CD-2D1D-430D-93AF-1967551CEC8E}" srcOrd="0" destOrd="0" presId="urn:microsoft.com/office/officeart/2005/8/layout/hierarchy1"/>
    <dgm:cxn modelId="{C9855070-3399-4454-B97D-92D5A65C148E}" type="presParOf" srcId="{D09FA9CD-2D1D-430D-93AF-1967551CEC8E}" destId="{999BBECA-A8A3-4F7C-9489-A829313D556C}" srcOrd="0" destOrd="0" presId="urn:microsoft.com/office/officeart/2005/8/layout/hierarchy1"/>
    <dgm:cxn modelId="{56A655C9-522E-4992-811C-7F1DECE3CA75}" type="presParOf" srcId="{D09FA9CD-2D1D-430D-93AF-1967551CEC8E}" destId="{9BE6A9C3-CC10-4705-8F8D-52D0EC4A80C2}" srcOrd="1" destOrd="0" presId="urn:microsoft.com/office/officeart/2005/8/layout/hierarchy1"/>
    <dgm:cxn modelId="{68ECF082-FD30-4B5B-8482-32728C1D49F7}" type="presParOf" srcId="{A9D6BB3A-6D09-4349-A21B-7095104A848E}" destId="{DA41AF00-6F58-44EC-AC2D-052657080B61}" srcOrd="1" destOrd="0" presId="urn:microsoft.com/office/officeart/2005/8/layout/hierarchy1"/>
    <dgm:cxn modelId="{AB40E19D-2302-4CCD-889F-109991468F1F}" type="presParOf" srcId="{DA41AF00-6F58-44EC-AC2D-052657080B61}" destId="{E8C39594-EB6E-429F-B121-69E7A10EC5D9}" srcOrd="0" destOrd="0" presId="urn:microsoft.com/office/officeart/2005/8/layout/hierarchy1"/>
    <dgm:cxn modelId="{EDA0F71B-C06C-4E97-8B77-C7CE61E25236}" type="presParOf" srcId="{DA41AF00-6F58-44EC-AC2D-052657080B61}" destId="{BA0846A7-7CB0-4139-B327-31EF4879AC84}" srcOrd="1" destOrd="0" presId="urn:microsoft.com/office/officeart/2005/8/layout/hierarchy1"/>
    <dgm:cxn modelId="{99B96D27-EF93-416F-980A-4FFF1C9BA055}" type="presParOf" srcId="{BA0846A7-7CB0-4139-B327-31EF4879AC84}" destId="{FCD12DD9-4F12-4FAC-BCE0-C78B08257A8C}" srcOrd="0" destOrd="0" presId="urn:microsoft.com/office/officeart/2005/8/layout/hierarchy1"/>
    <dgm:cxn modelId="{08D85D47-C33E-4286-A401-3A911476B255}" type="presParOf" srcId="{FCD12DD9-4F12-4FAC-BCE0-C78B08257A8C}" destId="{344CB1F8-227B-435D-9EED-86F2C4A64835}" srcOrd="0" destOrd="0" presId="urn:microsoft.com/office/officeart/2005/8/layout/hierarchy1"/>
    <dgm:cxn modelId="{22B655CE-BF5C-4B45-809B-B570BC1E1A2F}" type="presParOf" srcId="{FCD12DD9-4F12-4FAC-BCE0-C78B08257A8C}" destId="{298F0117-2917-4F37-9275-53D0FFEEA3B5}" srcOrd="1" destOrd="0" presId="urn:microsoft.com/office/officeart/2005/8/layout/hierarchy1"/>
    <dgm:cxn modelId="{868F32A1-22B8-4622-BB9E-FB48A73E9B25}" type="presParOf" srcId="{BA0846A7-7CB0-4139-B327-31EF4879AC84}" destId="{AFBA242F-8DA3-48AA-821F-CB2F3E4960E8}" srcOrd="1" destOrd="0" presId="urn:microsoft.com/office/officeart/2005/8/layout/hierarchy1"/>
    <dgm:cxn modelId="{103951FE-7657-484E-B1FE-0135255D452B}" type="presParOf" srcId="{DA41AF00-6F58-44EC-AC2D-052657080B61}" destId="{F34506CE-BFC0-4F1A-B4FF-C55BBB6A94EB}" srcOrd="2" destOrd="0" presId="urn:microsoft.com/office/officeart/2005/8/layout/hierarchy1"/>
    <dgm:cxn modelId="{BA92297F-75CE-48E2-83B3-D29DBDE1A523}" type="presParOf" srcId="{DA41AF00-6F58-44EC-AC2D-052657080B61}" destId="{FF6E036D-6307-4AC0-B03E-4819F6FEA6B6}" srcOrd="3" destOrd="0" presId="urn:microsoft.com/office/officeart/2005/8/layout/hierarchy1"/>
    <dgm:cxn modelId="{61C8C388-0DE9-41DD-8F90-F93D90778B1E}" type="presParOf" srcId="{FF6E036D-6307-4AC0-B03E-4819F6FEA6B6}" destId="{20FA817F-29CE-4382-B096-E255D5A47FDC}" srcOrd="0" destOrd="0" presId="urn:microsoft.com/office/officeart/2005/8/layout/hierarchy1"/>
    <dgm:cxn modelId="{CD9E5DDD-C893-4D2D-8C42-9972E2B7A909}" type="presParOf" srcId="{20FA817F-29CE-4382-B096-E255D5A47FDC}" destId="{F2ED2218-081D-45AC-8D50-CF8368AF63DF}" srcOrd="0" destOrd="0" presId="urn:microsoft.com/office/officeart/2005/8/layout/hierarchy1"/>
    <dgm:cxn modelId="{32352175-2A07-47AC-88D8-E3B4050D82C7}" type="presParOf" srcId="{20FA817F-29CE-4382-B096-E255D5A47FDC}" destId="{A9F264E6-2BA0-407F-A31E-7FF3C104A017}" srcOrd="1" destOrd="0" presId="urn:microsoft.com/office/officeart/2005/8/layout/hierarchy1"/>
    <dgm:cxn modelId="{553A4C38-BE14-4A2C-A4F2-AC43F6F762F9}" type="presParOf" srcId="{FF6E036D-6307-4AC0-B03E-4819F6FEA6B6}" destId="{5FE19789-3EC5-4078-8B1B-ADCDC8A5B6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D1E48B-3D54-4311-AA19-72552ACB6E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99CFEA-864F-41E6-A7DD-1A3E9F34E30A}">
      <dgm:prSet phldrT="[Text]"/>
      <dgm:spPr/>
      <dgm:t>
        <a:bodyPr/>
        <a:lstStyle/>
        <a:p>
          <a:r>
            <a:rPr lang="en-US" dirty="0" smtClean="0">
              <a:solidFill>
                <a:schemeClr val="tx1">
                  <a:lumMod val="65000"/>
                  <a:lumOff val="35000"/>
                </a:schemeClr>
              </a:solidFill>
            </a:rPr>
            <a:t>Measurement</a:t>
          </a:r>
        </a:p>
        <a:p>
          <a:r>
            <a:rPr lang="en-US" dirty="0" smtClean="0">
              <a:solidFill>
                <a:schemeClr val="tx1">
                  <a:lumMod val="65000"/>
                  <a:lumOff val="35000"/>
                </a:schemeClr>
              </a:solidFill>
            </a:rPr>
            <a:t>Focus</a:t>
          </a:r>
          <a:endParaRPr lang="en-US" dirty="0">
            <a:solidFill>
              <a:schemeClr val="tx1">
                <a:lumMod val="65000"/>
                <a:lumOff val="35000"/>
              </a:schemeClr>
            </a:solidFill>
          </a:endParaRPr>
        </a:p>
      </dgm:t>
    </dgm:pt>
    <dgm:pt modelId="{7CD82AC8-8323-450C-B737-899A5B4EC4B8}" type="parTrans" cxnId="{1D29FBD6-66D8-42CB-8BD3-66F1A7B3CD60}">
      <dgm:prSet/>
      <dgm:spPr/>
      <dgm:t>
        <a:bodyPr/>
        <a:lstStyle/>
        <a:p>
          <a:endParaRPr lang="en-US"/>
        </a:p>
      </dgm:t>
    </dgm:pt>
    <dgm:pt modelId="{20A996E0-820B-4125-AC8B-D7C9CA5A3768}" type="sibTrans" cxnId="{1D29FBD6-66D8-42CB-8BD3-66F1A7B3CD60}">
      <dgm:prSet/>
      <dgm:spPr/>
      <dgm:t>
        <a:bodyPr/>
        <a:lstStyle/>
        <a:p>
          <a:endParaRPr lang="en-US"/>
        </a:p>
      </dgm:t>
    </dgm:pt>
    <dgm:pt modelId="{112C6292-0B26-46D3-89C2-027126A4F7FB}">
      <dgm:prSet phldrT="[Text]"/>
      <dgm:spPr/>
      <dgm:t>
        <a:bodyPr/>
        <a:lstStyle/>
        <a:p>
          <a:r>
            <a:rPr lang="en-US" dirty="0" smtClean="0"/>
            <a:t>Economic Resources</a:t>
          </a:r>
          <a:endParaRPr lang="en-US" dirty="0"/>
        </a:p>
      </dgm:t>
    </dgm:pt>
    <dgm:pt modelId="{F63A662D-7408-4930-BF9F-E1699B3868B2}" type="parTrans" cxnId="{838026E6-50B8-49FE-A217-098F0D79787B}">
      <dgm:prSet/>
      <dgm:spPr/>
      <dgm:t>
        <a:bodyPr/>
        <a:lstStyle/>
        <a:p>
          <a:endParaRPr lang="en-US"/>
        </a:p>
      </dgm:t>
    </dgm:pt>
    <dgm:pt modelId="{57221C14-34BB-441B-B459-9547ED438A6D}" type="sibTrans" cxnId="{838026E6-50B8-49FE-A217-098F0D79787B}">
      <dgm:prSet/>
      <dgm:spPr/>
      <dgm:t>
        <a:bodyPr/>
        <a:lstStyle/>
        <a:p>
          <a:endParaRPr lang="en-US"/>
        </a:p>
      </dgm:t>
    </dgm:pt>
    <dgm:pt modelId="{D35A7629-8ECD-48DE-A6C5-6C04AFC447C0}">
      <dgm:prSet phldrT="[Text]"/>
      <dgm:spPr/>
      <dgm:t>
        <a:bodyPr/>
        <a:lstStyle/>
        <a:p>
          <a:r>
            <a:rPr lang="en-US" dirty="0" smtClean="0">
              <a:solidFill>
                <a:schemeClr val="tx1">
                  <a:lumMod val="65000"/>
                  <a:lumOff val="35000"/>
                </a:schemeClr>
              </a:solidFill>
            </a:rPr>
            <a:t>Basis of</a:t>
          </a:r>
        </a:p>
        <a:p>
          <a:r>
            <a:rPr lang="en-US" dirty="0" smtClean="0">
              <a:solidFill>
                <a:schemeClr val="tx1">
                  <a:lumMod val="65000"/>
                  <a:lumOff val="35000"/>
                </a:schemeClr>
              </a:solidFill>
            </a:rPr>
            <a:t>Accounting</a:t>
          </a:r>
        </a:p>
      </dgm:t>
    </dgm:pt>
    <dgm:pt modelId="{AAC0666F-0630-4C3C-B01F-1FC984C3D29F}" type="parTrans" cxnId="{4DEF1C83-A015-4F3D-A3A3-740044315B93}">
      <dgm:prSet/>
      <dgm:spPr/>
      <dgm:t>
        <a:bodyPr/>
        <a:lstStyle/>
        <a:p>
          <a:endParaRPr lang="en-US"/>
        </a:p>
      </dgm:t>
    </dgm:pt>
    <dgm:pt modelId="{1D5A03A9-F71D-4DD0-954C-7CEB7CB127A3}" type="sibTrans" cxnId="{4DEF1C83-A015-4F3D-A3A3-740044315B93}">
      <dgm:prSet/>
      <dgm:spPr/>
      <dgm:t>
        <a:bodyPr/>
        <a:lstStyle/>
        <a:p>
          <a:endParaRPr lang="en-US"/>
        </a:p>
      </dgm:t>
    </dgm:pt>
    <dgm:pt modelId="{1E074A6B-DC77-4302-B302-E5005DAC0068}">
      <dgm:prSet phldrT="[Text]"/>
      <dgm:spPr/>
      <dgm:t>
        <a:bodyPr/>
        <a:lstStyle/>
        <a:p>
          <a:r>
            <a:rPr lang="en-US" dirty="0" smtClean="0"/>
            <a:t>Accrual</a:t>
          </a:r>
          <a:endParaRPr lang="en-US" dirty="0"/>
        </a:p>
      </dgm:t>
    </dgm:pt>
    <dgm:pt modelId="{BD22D091-50F6-4978-95E6-0DAFFDCC1D17}" type="parTrans" cxnId="{235F88E7-6F05-420D-84D9-0B552826EDB3}">
      <dgm:prSet/>
      <dgm:spPr/>
      <dgm:t>
        <a:bodyPr/>
        <a:lstStyle/>
        <a:p>
          <a:endParaRPr lang="en-US"/>
        </a:p>
      </dgm:t>
    </dgm:pt>
    <dgm:pt modelId="{1F7066E0-F653-473F-B915-81BB4E268B38}" type="sibTrans" cxnId="{235F88E7-6F05-420D-84D9-0B552826EDB3}">
      <dgm:prSet/>
      <dgm:spPr/>
      <dgm:t>
        <a:bodyPr/>
        <a:lstStyle/>
        <a:p>
          <a:endParaRPr lang="en-US"/>
        </a:p>
      </dgm:t>
    </dgm:pt>
    <dgm:pt modelId="{CEA46FB3-57EF-4EFC-925F-29A4EB67FA3B}">
      <dgm:prSet phldrT="[Text]"/>
      <dgm:spPr/>
      <dgm:t>
        <a:bodyPr/>
        <a:lstStyle/>
        <a:p>
          <a:r>
            <a:rPr lang="en-US" dirty="0" smtClean="0">
              <a:solidFill>
                <a:schemeClr val="tx1">
                  <a:lumMod val="65000"/>
                  <a:lumOff val="35000"/>
                </a:schemeClr>
              </a:solidFill>
            </a:rPr>
            <a:t>Accountability	</a:t>
          </a:r>
          <a:endParaRPr lang="en-US" dirty="0">
            <a:solidFill>
              <a:schemeClr val="tx1">
                <a:lumMod val="65000"/>
                <a:lumOff val="35000"/>
              </a:schemeClr>
            </a:solidFill>
          </a:endParaRPr>
        </a:p>
      </dgm:t>
    </dgm:pt>
    <dgm:pt modelId="{0614BA6E-74A5-447C-8961-68F602D3C0DE}" type="parTrans" cxnId="{E690CBDE-1DCA-45F6-BF1F-7677A7548048}">
      <dgm:prSet/>
      <dgm:spPr/>
      <dgm:t>
        <a:bodyPr/>
        <a:lstStyle/>
        <a:p>
          <a:endParaRPr lang="en-US"/>
        </a:p>
      </dgm:t>
    </dgm:pt>
    <dgm:pt modelId="{F5A4FC3A-2072-43F7-AEC8-18AAC72B646B}" type="sibTrans" cxnId="{E690CBDE-1DCA-45F6-BF1F-7677A7548048}">
      <dgm:prSet/>
      <dgm:spPr/>
      <dgm:t>
        <a:bodyPr/>
        <a:lstStyle/>
        <a:p>
          <a:endParaRPr lang="en-US"/>
        </a:p>
      </dgm:t>
    </dgm:pt>
    <dgm:pt modelId="{4CAFC54C-7173-46D1-82EA-7BE4C53A5152}">
      <dgm:prSet phldrT="[Text]"/>
      <dgm:spPr/>
      <dgm:t>
        <a:bodyPr/>
        <a:lstStyle/>
        <a:p>
          <a:r>
            <a:rPr lang="en-US" dirty="0" smtClean="0"/>
            <a:t>Operational</a:t>
          </a:r>
          <a:endParaRPr lang="en-US" dirty="0"/>
        </a:p>
      </dgm:t>
    </dgm:pt>
    <dgm:pt modelId="{0EF48586-F9D2-4481-A72C-EF3FC049E661}" type="parTrans" cxnId="{9EABB070-5C3C-40D0-85FB-4353224788AB}">
      <dgm:prSet/>
      <dgm:spPr/>
      <dgm:t>
        <a:bodyPr/>
        <a:lstStyle/>
        <a:p>
          <a:endParaRPr lang="en-US"/>
        </a:p>
      </dgm:t>
    </dgm:pt>
    <dgm:pt modelId="{65211ACD-FB7A-497F-81FB-D04643C58443}" type="sibTrans" cxnId="{9EABB070-5C3C-40D0-85FB-4353224788AB}">
      <dgm:prSet/>
      <dgm:spPr/>
      <dgm:t>
        <a:bodyPr/>
        <a:lstStyle/>
        <a:p>
          <a:endParaRPr lang="en-US"/>
        </a:p>
      </dgm:t>
    </dgm:pt>
    <dgm:pt modelId="{5954B389-8FE5-4A16-82F5-201B85EE72CE}" type="pres">
      <dgm:prSet presAssocID="{61D1E48B-3D54-4311-AA19-72552ACB6EA6}" presName="Name0" presStyleCnt="0">
        <dgm:presLayoutVars>
          <dgm:dir/>
          <dgm:animLvl val="lvl"/>
          <dgm:resizeHandles val="exact"/>
        </dgm:presLayoutVars>
      </dgm:prSet>
      <dgm:spPr/>
      <dgm:t>
        <a:bodyPr/>
        <a:lstStyle/>
        <a:p>
          <a:endParaRPr lang="en-US"/>
        </a:p>
      </dgm:t>
    </dgm:pt>
    <dgm:pt modelId="{4C1018C4-2D99-4262-A262-CEFFE1C9806F}" type="pres">
      <dgm:prSet presAssocID="{7799CFEA-864F-41E6-A7DD-1A3E9F34E30A}" presName="linNode" presStyleCnt="0"/>
      <dgm:spPr/>
    </dgm:pt>
    <dgm:pt modelId="{74FE80E1-AACB-4E46-B465-6B41D5EFAA76}" type="pres">
      <dgm:prSet presAssocID="{7799CFEA-864F-41E6-A7DD-1A3E9F34E30A}" presName="parentText" presStyleLbl="node1" presStyleIdx="0" presStyleCnt="3" custScaleX="255712">
        <dgm:presLayoutVars>
          <dgm:chMax val="1"/>
          <dgm:bulletEnabled val="1"/>
        </dgm:presLayoutVars>
      </dgm:prSet>
      <dgm:spPr/>
      <dgm:t>
        <a:bodyPr/>
        <a:lstStyle/>
        <a:p>
          <a:endParaRPr lang="en-US"/>
        </a:p>
      </dgm:t>
    </dgm:pt>
    <dgm:pt modelId="{F19C17D3-2661-4BA2-8E0F-E9BAF819BB7E}" type="pres">
      <dgm:prSet presAssocID="{7799CFEA-864F-41E6-A7DD-1A3E9F34E30A}" presName="descendantText" presStyleLbl="alignAccFollowNode1" presStyleIdx="0" presStyleCnt="3">
        <dgm:presLayoutVars>
          <dgm:bulletEnabled val="1"/>
        </dgm:presLayoutVars>
      </dgm:prSet>
      <dgm:spPr/>
      <dgm:t>
        <a:bodyPr/>
        <a:lstStyle/>
        <a:p>
          <a:endParaRPr lang="en-US"/>
        </a:p>
      </dgm:t>
    </dgm:pt>
    <dgm:pt modelId="{91432EC8-7DE1-4D6A-9304-806B5E2298C4}" type="pres">
      <dgm:prSet presAssocID="{20A996E0-820B-4125-AC8B-D7C9CA5A3768}" presName="sp" presStyleCnt="0"/>
      <dgm:spPr/>
    </dgm:pt>
    <dgm:pt modelId="{D733AAA7-B14A-42F4-87A1-AF378E9A62D8}" type="pres">
      <dgm:prSet presAssocID="{D35A7629-8ECD-48DE-A6C5-6C04AFC447C0}" presName="linNode" presStyleCnt="0"/>
      <dgm:spPr/>
    </dgm:pt>
    <dgm:pt modelId="{EAF21DD0-C473-4912-9456-690AB42AF164}" type="pres">
      <dgm:prSet presAssocID="{D35A7629-8ECD-48DE-A6C5-6C04AFC447C0}" presName="parentText" presStyleLbl="node1" presStyleIdx="1" presStyleCnt="3" custScaleX="253021" custLinFactNeighborX="-1876">
        <dgm:presLayoutVars>
          <dgm:chMax val="1"/>
          <dgm:bulletEnabled val="1"/>
        </dgm:presLayoutVars>
      </dgm:prSet>
      <dgm:spPr/>
      <dgm:t>
        <a:bodyPr/>
        <a:lstStyle/>
        <a:p>
          <a:endParaRPr lang="en-US"/>
        </a:p>
      </dgm:t>
    </dgm:pt>
    <dgm:pt modelId="{367F6CFB-95B5-41E6-9A9C-8D954391B221}" type="pres">
      <dgm:prSet presAssocID="{D35A7629-8ECD-48DE-A6C5-6C04AFC447C0}" presName="descendantText" presStyleLbl="alignAccFollowNode1" presStyleIdx="1" presStyleCnt="3">
        <dgm:presLayoutVars>
          <dgm:bulletEnabled val="1"/>
        </dgm:presLayoutVars>
      </dgm:prSet>
      <dgm:spPr/>
      <dgm:t>
        <a:bodyPr/>
        <a:lstStyle/>
        <a:p>
          <a:endParaRPr lang="en-US"/>
        </a:p>
      </dgm:t>
    </dgm:pt>
    <dgm:pt modelId="{57F8CEA6-3189-4B0F-8DDA-266CA51BADFE}" type="pres">
      <dgm:prSet presAssocID="{1D5A03A9-F71D-4DD0-954C-7CEB7CB127A3}" presName="sp" presStyleCnt="0"/>
      <dgm:spPr/>
    </dgm:pt>
    <dgm:pt modelId="{FC157EA9-046A-4B1F-9A40-B0B4103AB9EE}" type="pres">
      <dgm:prSet presAssocID="{CEA46FB3-57EF-4EFC-925F-29A4EB67FA3B}" presName="linNode" presStyleCnt="0"/>
      <dgm:spPr/>
    </dgm:pt>
    <dgm:pt modelId="{723C30A8-C86F-435C-B9BF-EDD175F73B51}" type="pres">
      <dgm:prSet presAssocID="{CEA46FB3-57EF-4EFC-925F-29A4EB67FA3B}" presName="parentText" presStyleLbl="node1" presStyleIdx="2" presStyleCnt="3" custScaleX="245255">
        <dgm:presLayoutVars>
          <dgm:chMax val="1"/>
          <dgm:bulletEnabled val="1"/>
        </dgm:presLayoutVars>
      </dgm:prSet>
      <dgm:spPr/>
      <dgm:t>
        <a:bodyPr/>
        <a:lstStyle/>
        <a:p>
          <a:endParaRPr lang="en-US"/>
        </a:p>
      </dgm:t>
    </dgm:pt>
    <dgm:pt modelId="{550D0EA4-5CA1-4DE5-8D08-E6572DE99F5C}" type="pres">
      <dgm:prSet presAssocID="{CEA46FB3-57EF-4EFC-925F-29A4EB67FA3B}" presName="descendantText" presStyleLbl="alignAccFollowNode1" presStyleIdx="2" presStyleCnt="3">
        <dgm:presLayoutVars>
          <dgm:bulletEnabled val="1"/>
        </dgm:presLayoutVars>
      </dgm:prSet>
      <dgm:spPr/>
      <dgm:t>
        <a:bodyPr/>
        <a:lstStyle/>
        <a:p>
          <a:endParaRPr lang="en-US"/>
        </a:p>
      </dgm:t>
    </dgm:pt>
  </dgm:ptLst>
  <dgm:cxnLst>
    <dgm:cxn modelId="{D3A05DF5-6FBD-4FF4-B9BE-49733E6A266C}" type="presOf" srcId="{4CAFC54C-7173-46D1-82EA-7BE4C53A5152}" destId="{550D0EA4-5CA1-4DE5-8D08-E6572DE99F5C}" srcOrd="0" destOrd="0" presId="urn:microsoft.com/office/officeart/2005/8/layout/vList5"/>
    <dgm:cxn modelId="{1F8164ED-68DC-41E4-9D3C-31B2F9561D99}" type="presOf" srcId="{112C6292-0B26-46D3-89C2-027126A4F7FB}" destId="{F19C17D3-2661-4BA2-8E0F-E9BAF819BB7E}" srcOrd="0" destOrd="0" presId="urn:microsoft.com/office/officeart/2005/8/layout/vList5"/>
    <dgm:cxn modelId="{838026E6-50B8-49FE-A217-098F0D79787B}" srcId="{7799CFEA-864F-41E6-A7DD-1A3E9F34E30A}" destId="{112C6292-0B26-46D3-89C2-027126A4F7FB}" srcOrd="0" destOrd="0" parTransId="{F63A662D-7408-4930-BF9F-E1699B3868B2}" sibTransId="{57221C14-34BB-441B-B459-9547ED438A6D}"/>
    <dgm:cxn modelId="{E690CBDE-1DCA-45F6-BF1F-7677A7548048}" srcId="{61D1E48B-3D54-4311-AA19-72552ACB6EA6}" destId="{CEA46FB3-57EF-4EFC-925F-29A4EB67FA3B}" srcOrd="2" destOrd="0" parTransId="{0614BA6E-74A5-447C-8961-68F602D3C0DE}" sibTransId="{F5A4FC3A-2072-43F7-AEC8-18AAC72B646B}"/>
    <dgm:cxn modelId="{235F88E7-6F05-420D-84D9-0B552826EDB3}" srcId="{D35A7629-8ECD-48DE-A6C5-6C04AFC447C0}" destId="{1E074A6B-DC77-4302-B302-E5005DAC0068}" srcOrd="0" destOrd="0" parTransId="{BD22D091-50F6-4978-95E6-0DAFFDCC1D17}" sibTransId="{1F7066E0-F653-473F-B915-81BB4E268B38}"/>
    <dgm:cxn modelId="{F4F6A67A-E330-470F-A826-620C93B4B65B}" type="presOf" srcId="{D35A7629-8ECD-48DE-A6C5-6C04AFC447C0}" destId="{EAF21DD0-C473-4912-9456-690AB42AF164}" srcOrd="0" destOrd="0" presId="urn:microsoft.com/office/officeart/2005/8/layout/vList5"/>
    <dgm:cxn modelId="{594F0CBD-CA81-4A7E-B5F4-B87789ED48B1}" type="presOf" srcId="{1E074A6B-DC77-4302-B302-E5005DAC0068}" destId="{367F6CFB-95B5-41E6-9A9C-8D954391B221}" srcOrd="0" destOrd="0" presId="urn:microsoft.com/office/officeart/2005/8/layout/vList5"/>
    <dgm:cxn modelId="{4DEF1C83-A015-4F3D-A3A3-740044315B93}" srcId="{61D1E48B-3D54-4311-AA19-72552ACB6EA6}" destId="{D35A7629-8ECD-48DE-A6C5-6C04AFC447C0}" srcOrd="1" destOrd="0" parTransId="{AAC0666F-0630-4C3C-B01F-1FC984C3D29F}" sibTransId="{1D5A03A9-F71D-4DD0-954C-7CEB7CB127A3}"/>
    <dgm:cxn modelId="{E63A0A98-5B85-40DB-AF5A-54CF15B8CACB}" type="presOf" srcId="{61D1E48B-3D54-4311-AA19-72552ACB6EA6}" destId="{5954B389-8FE5-4A16-82F5-201B85EE72CE}" srcOrd="0" destOrd="0" presId="urn:microsoft.com/office/officeart/2005/8/layout/vList5"/>
    <dgm:cxn modelId="{68139EC7-15DC-4809-8E6C-9E3BC32CF8CA}" type="presOf" srcId="{CEA46FB3-57EF-4EFC-925F-29A4EB67FA3B}" destId="{723C30A8-C86F-435C-B9BF-EDD175F73B51}" srcOrd="0" destOrd="0" presId="urn:microsoft.com/office/officeart/2005/8/layout/vList5"/>
    <dgm:cxn modelId="{1D29FBD6-66D8-42CB-8BD3-66F1A7B3CD60}" srcId="{61D1E48B-3D54-4311-AA19-72552ACB6EA6}" destId="{7799CFEA-864F-41E6-A7DD-1A3E9F34E30A}" srcOrd="0" destOrd="0" parTransId="{7CD82AC8-8323-450C-B737-899A5B4EC4B8}" sibTransId="{20A996E0-820B-4125-AC8B-D7C9CA5A3768}"/>
    <dgm:cxn modelId="{9EABB070-5C3C-40D0-85FB-4353224788AB}" srcId="{CEA46FB3-57EF-4EFC-925F-29A4EB67FA3B}" destId="{4CAFC54C-7173-46D1-82EA-7BE4C53A5152}" srcOrd="0" destOrd="0" parTransId="{0EF48586-F9D2-4481-A72C-EF3FC049E661}" sibTransId="{65211ACD-FB7A-497F-81FB-D04643C58443}"/>
    <dgm:cxn modelId="{E58C2460-59D7-426E-B94C-69F714E939C4}" type="presOf" srcId="{7799CFEA-864F-41E6-A7DD-1A3E9F34E30A}" destId="{74FE80E1-AACB-4E46-B465-6B41D5EFAA76}" srcOrd="0" destOrd="0" presId="urn:microsoft.com/office/officeart/2005/8/layout/vList5"/>
    <dgm:cxn modelId="{E5B7DC48-BFB2-4C76-BB9C-FCD7A854A499}" type="presParOf" srcId="{5954B389-8FE5-4A16-82F5-201B85EE72CE}" destId="{4C1018C4-2D99-4262-A262-CEFFE1C9806F}" srcOrd="0" destOrd="0" presId="urn:microsoft.com/office/officeart/2005/8/layout/vList5"/>
    <dgm:cxn modelId="{3A326201-4AF1-4BDB-9509-39AC4DFF756F}" type="presParOf" srcId="{4C1018C4-2D99-4262-A262-CEFFE1C9806F}" destId="{74FE80E1-AACB-4E46-B465-6B41D5EFAA76}" srcOrd="0" destOrd="0" presId="urn:microsoft.com/office/officeart/2005/8/layout/vList5"/>
    <dgm:cxn modelId="{32BE4991-0922-4CE5-A1AD-E593AAE3608D}" type="presParOf" srcId="{4C1018C4-2D99-4262-A262-CEFFE1C9806F}" destId="{F19C17D3-2661-4BA2-8E0F-E9BAF819BB7E}" srcOrd="1" destOrd="0" presId="urn:microsoft.com/office/officeart/2005/8/layout/vList5"/>
    <dgm:cxn modelId="{02439F53-9DAA-4CE5-865B-7D1213DD53F7}" type="presParOf" srcId="{5954B389-8FE5-4A16-82F5-201B85EE72CE}" destId="{91432EC8-7DE1-4D6A-9304-806B5E2298C4}" srcOrd="1" destOrd="0" presId="urn:microsoft.com/office/officeart/2005/8/layout/vList5"/>
    <dgm:cxn modelId="{5FB1C3E9-2025-4A60-A510-391BF3421B99}" type="presParOf" srcId="{5954B389-8FE5-4A16-82F5-201B85EE72CE}" destId="{D733AAA7-B14A-42F4-87A1-AF378E9A62D8}" srcOrd="2" destOrd="0" presId="urn:microsoft.com/office/officeart/2005/8/layout/vList5"/>
    <dgm:cxn modelId="{3AE1A354-3B58-49A8-9006-F5C00E75E8D8}" type="presParOf" srcId="{D733AAA7-B14A-42F4-87A1-AF378E9A62D8}" destId="{EAF21DD0-C473-4912-9456-690AB42AF164}" srcOrd="0" destOrd="0" presId="urn:microsoft.com/office/officeart/2005/8/layout/vList5"/>
    <dgm:cxn modelId="{BB0F8800-9069-44C5-B0DC-FB404D93FCF0}" type="presParOf" srcId="{D733AAA7-B14A-42F4-87A1-AF378E9A62D8}" destId="{367F6CFB-95B5-41E6-9A9C-8D954391B221}" srcOrd="1" destOrd="0" presId="urn:microsoft.com/office/officeart/2005/8/layout/vList5"/>
    <dgm:cxn modelId="{42FBFE66-455A-4876-82DF-ABFDC15361D8}" type="presParOf" srcId="{5954B389-8FE5-4A16-82F5-201B85EE72CE}" destId="{57F8CEA6-3189-4B0F-8DDA-266CA51BADFE}" srcOrd="3" destOrd="0" presId="urn:microsoft.com/office/officeart/2005/8/layout/vList5"/>
    <dgm:cxn modelId="{91A06D49-4661-4F1F-97A8-1C2538739ADF}" type="presParOf" srcId="{5954B389-8FE5-4A16-82F5-201B85EE72CE}" destId="{FC157EA9-046A-4B1F-9A40-B0B4103AB9EE}" srcOrd="4" destOrd="0" presId="urn:microsoft.com/office/officeart/2005/8/layout/vList5"/>
    <dgm:cxn modelId="{B5F4C027-958B-496D-A7BE-6DFC909402D3}" type="presParOf" srcId="{FC157EA9-046A-4B1F-9A40-B0B4103AB9EE}" destId="{723C30A8-C86F-435C-B9BF-EDD175F73B51}" srcOrd="0" destOrd="0" presId="urn:microsoft.com/office/officeart/2005/8/layout/vList5"/>
    <dgm:cxn modelId="{0E7D3411-639F-4C18-8A8C-A0806974429B}" type="presParOf" srcId="{FC157EA9-046A-4B1F-9A40-B0B4103AB9EE}" destId="{550D0EA4-5CA1-4DE5-8D08-E6572DE99F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DA76DE-D4DE-46AA-95A4-D8B324853B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C5A015-FE79-41DB-A92F-B0FA647E7130}">
      <dgm:prSet phldrT="[Text]"/>
      <dgm:spPr/>
      <dgm:t>
        <a:bodyPr/>
        <a:lstStyle/>
        <a:p>
          <a:r>
            <a:rPr lang="en-US" dirty="0" smtClean="0">
              <a:solidFill>
                <a:schemeClr val="tx1">
                  <a:lumMod val="65000"/>
                  <a:lumOff val="35000"/>
                </a:schemeClr>
              </a:solidFill>
            </a:rPr>
            <a:t>Statement of Net Position</a:t>
          </a:r>
          <a:endParaRPr lang="en-US" dirty="0">
            <a:solidFill>
              <a:schemeClr val="tx1">
                <a:lumMod val="65000"/>
                <a:lumOff val="35000"/>
              </a:schemeClr>
            </a:solidFill>
          </a:endParaRPr>
        </a:p>
      </dgm:t>
    </dgm:pt>
    <dgm:pt modelId="{057BC157-4A1F-4576-A813-00212117D767}" type="parTrans" cxnId="{CBA60115-4100-4F8D-AC00-4403F38282F9}">
      <dgm:prSet/>
      <dgm:spPr/>
      <dgm:t>
        <a:bodyPr/>
        <a:lstStyle/>
        <a:p>
          <a:endParaRPr lang="en-US"/>
        </a:p>
      </dgm:t>
    </dgm:pt>
    <dgm:pt modelId="{6FCE9299-D15D-4352-A0E5-FED0B3F90134}" type="sibTrans" cxnId="{CBA60115-4100-4F8D-AC00-4403F38282F9}">
      <dgm:prSet/>
      <dgm:spPr/>
      <dgm:t>
        <a:bodyPr/>
        <a:lstStyle/>
        <a:p>
          <a:endParaRPr lang="en-US"/>
        </a:p>
      </dgm:t>
    </dgm:pt>
    <dgm:pt modelId="{07C1B76D-5AC6-4D0D-B926-A32CB599EB70}">
      <dgm:prSet phldrT="[Text]"/>
      <dgm:spPr/>
      <dgm:t>
        <a:bodyPr/>
        <a:lstStyle/>
        <a:p>
          <a:r>
            <a:rPr lang="en-US" dirty="0" smtClean="0"/>
            <a:t>Reports year end financial position</a:t>
          </a:r>
          <a:endParaRPr lang="en-US" dirty="0"/>
        </a:p>
      </dgm:t>
    </dgm:pt>
    <dgm:pt modelId="{3BCE92A7-79CB-4474-8BF5-2EF79D7E7B47}" type="parTrans" cxnId="{700DAE23-4E1C-4104-8A98-191130F897FF}">
      <dgm:prSet/>
      <dgm:spPr/>
      <dgm:t>
        <a:bodyPr/>
        <a:lstStyle/>
        <a:p>
          <a:endParaRPr lang="en-US"/>
        </a:p>
      </dgm:t>
    </dgm:pt>
    <dgm:pt modelId="{5529BFCE-FC83-4C68-8735-C3A76EED1443}" type="sibTrans" cxnId="{700DAE23-4E1C-4104-8A98-191130F897FF}">
      <dgm:prSet/>
      <dgm:spPr/>
      <dgm:t>
        <a:bodyPr/>
        <a:lstStyle/>
        <a:p>
          <a:endParaRPr lang="en-US"/>
        </a:p>
      </dgm:t>
    </dgm:pt>
    <dgm:pt modelId="{C5592E66-CFD3-4337-B0E2-D77CE79BB4FE}">
      <dgm:prSet phldrT="[Text]"/>
      <dgm:spPr/>
      <dgm:t>
        <a:bodyPr/>
        <a:lstStyle/>
        <a:p>
          <a:r>
            <a:rPr lang="en-US" dirty="0" smtClean="0"/>
            <a:t>Most comparable to a business’ balance sheet</a:t>
          </a:r>
          <a:endParaRPr lang="en-US" dirty="0"/>
        </a:p>
      </dgm:t>
    </dgm:pt>
    <dgm:pt modelId="{DED6A2B0-93E5-4282-A439-5CACE389C08F}" type="parTrans" cxnId="{F3E5701C-6940-4B38-902E-602A3AD8A85F}">
      <dgm:prSet/>
      <dgm:spPr/>
      <dgm:t>
        <a:bodyPr/>
        <a:lstStyle/>
        <a:p>
          <a:endParaRPr lang="en-US"/>
        </a:p>
      </dgm:t>
    </dgm:pt>
    <dgm:pt modelId="{9AE96393-D4F6-411C-8E2E-04F89B16A256}" type="sibTrans" cxnId="{F3E5701C-6940-4B38-902E-602A3AD8A85F}">
      <dgm:prSet/>
      <dgm:spPr/>
      <dgm:t>
        <a:bodyPr/>
        <a:lstStyle/>
        <a:p>
          <a:endParaRPr lang="en-US"/>
        </a:p>
      </dgm:t>
    </dgm:pt>
    <dgm:pt modelId="{C7D62091-4D04-4A01-8346-63F005F4521A}">
      <dgm:prSet phldrT="[Text]"/>
      <dgm:spPr/>
      <dgm:t>
        <a:bodyPr/>
        <a:lstStyle/>
        <a:p>
          <a:r>
            <a:rPr lang="en-US" dirty="0" smtClean="0">
              <a:solidFill>
                <a:schemeClr val="tx1">
                  <a:lumMod val="65000"/>
                  <a:lumOff val="35000"/>
                </a:schemeClr>
              </a:solidFill>
            </a:rPr>
            <a:t>Statement of Activities</a:t>
          </a:r>
          <a:endParaRPr lang="en-US" dirty="0">
            <a:solidFill>
              <a:schemeClr val="tx1">
                <a:lumMod val="65000"/>
                <a:lumOff val="35000"/>
              </a:schemeClr>
            </a:solidFill>
          </a:endParaRPr>
        </a:p>
      </dgm:t>
    </dgm:pt>
    <dgm:pt modelId="{B62A5B14-EB58-4D2C-8C83-EA5D25427235}" type="parTrans" cxnId="{D6E2072D-6EA3-401D-9A74-C0D386C1C9A3}">
      <dgm:prSet/>
      <dgm:spPr/>
      <dgm:t>
        <a:bodyPr/>
        <a:lstStyle/>
        <a:p>
          <a:endParaRPr lang="en-US"/>
        </a:p>
      </dgm:t>
    </dgm:pt>
    <dgm:pt modelId="{3708D595-F701-4213-AFAB-1E5B420E338D}" type="sibTrans" cxnId="{D6E2072D-6EA3-401D-9A74-C0D386C1C9A3}">
      <dgm:prSet/>
      <dgm:spPr/>
      <dgm:t>
        <a:bodyPr/>
        <a:lstStyle/>
        <a:p>
          <a:endParaRPr lang="en-US"/>
        </a:p>
      </dgm:t>
    </dgm:pt>
    <dgm:pt modelId="{59DF3D88-F291-44E8-95D5-790F5ED0E455}">
      <dgm:prSet phldrT="[Text]"/>
      <dgm:spPr/>
      <dgm:t>
        <a:bodyPr/>
        <a:lstStyle/>
        <a:p>
          <a:r>
            <a:rPr lang="en-US" dirty="0" smtClean="0"/>
            <a:t>Reports expenses and revenues classified by program or function</a:t>
          </a:r>
          <a:endParaRPr lang="en-US" dirty="0"/>
        </a:p>
      </dgm:t>
    </dgm:pt>
    <dgm:pt modelId="{8CD6F0D5-464E-4950-92B7-EB6CF4E61D6B}" type="parTrans" cxnId="{3732858D-9645-4F42-911B-789A8404B962}">
      <dgm:prSet/>
      <dgm:spPr/>
      <dgm:t>
        <a:bodyPr/>
        <a:lstStyle/>
        <a:p>
          <a:endParaRPr lang="en-US"/>
        </a:p>
      </dgm:t>
    </dgm:pt>
    <dgm:pt modelId="{40403859-179F-4CC4-8196-20DA24FEBE9D}" type="sibTrans" cxnId="{3732858D-9645-4F42-911B-789A8404B962}">
      <dgm:prSet/>
      <dgm:spPr/>
      <dgm:t>
        <a:bodyPr/>
        <a:lstStyle/>
        <a:p>
          <a:endParaRPr lang="en-US"/>
        </a:p>
      </dgm:t>
    </dgm:pt>
    <dgm:pt modelId="{389A6597-4CBB-44EE-9AEC-3494AF3FB218}">
      <dgm:prSet phldrT="[Text]"/>
      <dgm:spPr/>
      <dgm:t>
        <a:bodyPr/>
        <a:lstStyle/>
        <a:p>
          <a:r>
            <a:rPr lang="en-US" dirty="0" smtClean="0"/>
            <a:t>Uses separate columns for governmental activities, business-type activities, and component units</a:t>
          </a:r>
          <a:endParaRPr lang="en-US" dirty="0"/>
        </a:p>
      </dgm:t>
    </dgm:pt>
    <dgm:pt modelId="{2821352E-75E4-481D-9FC1-58CEC88BCA60}" type="parTrans" cxnId="{D5544253-B5E7-4FA6-8840-B2C1F07AF1FD}">
      <dgm:prSet/>
      <dgm:spPr/>
      <dgm:t>
        <a:bodyPr/>
        <a:lstStyle/>
        <a:p>
          <a:endParaRPr lang="en-US"/>
        </a:p>
      </dgm:t>
    </dgm:pt>
    <dgm:pt modelId="{B1EC65E2-5B54-4504-B25A-A3D29F907A99}" type="sibTrans" cxnId="{D5544253-B5E7-4FA6-8840-B2C1F07AF1FD}">
      <dgm:prSet/>
      <dgm:spPr/>
      <dgm:t>
        <a:bodyPr/>
        <a:lstStyle/>
        <a:p>
          <a:endParaRPr lang="en-US"/>
        </a:p>
      </dgm:t>
    </dgm:pt>
    <dgm:pt modelId="{A0941475-8876-4FB8-BE35-C9A571FDC40C}" type="pres">
      <dgm:prSet presAssocID="{AEDA76DE-D4DE-46AA-95A4-D8B324853BE1}" presName="Name0" presStyleCnt="0">
        <dgm:presLayoutVars>
          <dgm:dir/>
          <dgm:animLvl val="lvl"/>
          <dgm:resizeHandles val="exact"/>
        </dgm:presLayoutVars>
      </dgm:prSet>
      <dgm:spPr/>
      <dgm:t>
        <a:bodyPr/>
        <a:lstStyle/>
        <a:p>
          <a:endParaRPr lang="en-US"/>
        </a:p>
      </dgm:t>
    </dgm:pt>
    <dgm:pt modelId="{59FCBD1E-1E73-48BB-BFD2-EC9D2B73B0EF}" type="pres">
      <dgm:prSet presAssocID="{24C5A015-FE79-41DB-A92F-B0FA647E7130}" presName="linNode" presStyleCnt="0"/>
      <dgm:spPr/>
    </dgm:pt>
    <dgm:pt modelId="{B28F9EB3-ADE2-4FA2-8248-B0E43A947AFB}" type="pres">
      <dgm:prSet presAssocID="{24C5A015-FE79-41DB-A92F-B0FA647E7130}" presName="parentText" presStyleLbl="node1" presStyleIdx="0" presStyleCnt="2">
        <dgm:presLayoutVars>
          <dgm:chMax val="1"/>
          <dgm:bulletEnabled val="1"/>
        </dgm:presLayoutVars>
      </dgm:prSet>
      <dgm:spPr/>
      <dgm:t>
        <a:bodyPr/>
        <a:lstStyle/>
        <a:p>
          <a:endParaRPr lang="en-US"/>
        </a:p>
      </dgm:t>
    </dgm:pt>
    <dgm:pt modelId="{0AE2821C-8B00-4A52-8F65-8ABBAE8895D2}" type="pres">
      <dgm:prSet presAssocID="{24C5A015-FE79-41DB-A92F-B0FA647E7130}" presName="descendantText" presStyleLbl="alignAccFollowNode1" presStyleIdx="0" presStyleCnt="2">
        <dgm:presLayoutVars>
          <dgm:bulletEnabled val="1"/>
        </dgm:presLayoutVars>
      </dgm:prSet>
      <dgm:spPr/>
      <dgm:t>
        <a:bodyPr/>
        <a:lstStyle/>
        <a:p>
          <a:endParaRPr lang="en-US"/>
        </a:p>
      </dgm:t>
    </dgm:pt>
    <dgm:pt modelId="{3C00C38E-A9E5-443A-AF72-967403E9C6A7}" type="pres">
      <dgm:prSet presAssocID="{6FCE9299-D15D-4352-A0E5-FED0B3F90134}" presName="sp" presStyleCnt="0"/>
      <dgm:spPr/>
    </dgm:pt>
    <dgm:pt modelId="{2C0ACEA5-E671-4A4E-999E-6BAE4EE4DF24}" type="pres">
      <dgm:prSet presAssocID="{C7D62091-4D04-4A01-8346-63F005F4521A}" presName="linNode" presStyleCnt="0"/>
      <dgm:spPr/>
    </dgm:pt>
    <dgm:pt modelId="{9392BF61-4F01-4A94-98DD-1103D2C91019}" type="pres">
      <dgm:prSet presAssocID="{C7D62091-4D04-4A01-8346-63F005F4521A}" presName="parentText" presStyleLbl="node1" presStyleIdx="1" presStyleCnt="2">
        <dgm:presLayoutVars>
          <dgm:chMax val="1"/>
          <dgm:bulletEnabled val="1"/>
        </dgm:presLayoutVars>
      </dgm:prSet>
      <dgm:spPr/>
      <dgm:t>
        <a:bodyPr/>
        <a:lstStyle/>
        <a:p>
          <a:endParaRPr lang="en-US"/>
        </a:p>
      </dgm:t>
    </dgm:pt>
    <dgm:pt modelId="{87FE33A8-0807-4722-810C-B917F4A97329}" type="pres">
      <dgm:prSet presAssocID="{C7D62091-4D04-4A01-8346-63F005F4521A}" presName="descendantText" presStyleLbl="alignAccFollowNode1" presStyleIdx="1" presStyleCnt="2">
        <dgm:presLayoutVars>
          <dgm:bulletEnabled val="1"/>
        </dgm:presLayoutVars>
      </dgm:prSet>
      <dgm:spPr/>
      <dgm:t>
        <a:bodyPr/>
        <a:lstStyle/>
        <a:p>
          <a:endParaRPr lang="en-US"/>
        </a:p>
      </dgm:t>
    </dgm:pt>
  </dgm:ptLst>
  <dgm:cxnLst>
    <dgm:cxn modelId="{D5544253-B5E7-4FA6-8840-B2C1F07AF1FD}" srcId="{C7D62091-4D04-4A01-8346-63F005F4521A}" destId="{389A6597-4CBB-44EE-9AEC-3494AF3FB218}" srcOrd="1" destOrd="0" parTransId="{2821352E-75E4-481D-9FC1-58CEC88BCA60}" sibTransId="{B1EC65E2-5B54-4504-B25A-A3D29F907A99}"/>
    <dgm:cxn modelId="{E4895E05-16D6-4541-9FDE-4C301D86AAF1}" type="presOf" srcId="{C5592E66-CFD3-4337-B0E2-D77CE79BB4FE}" destId="{0AE2821C-8B00-4A52-8F65-8ABBAE8895D2}" srcOrd="0" destOrd="1" presId="urn:microsoft.com/office/officeart/2005/8/layout/vList5"/>
    <dgm:cxn modelId="{863306C4-E87D-4C08-8EFE-9A6D1E4E9729}" type="presOf" srcId="{C7D62091-4D04-4A01-8346-63F005F4521A}" destId="{9392BF61-4F01-4A94-98DD-1103D2C91019}" srcOrd="0" destOrd="0" presId="urn:microsoft.com/office/officeart/2005/8/layout/vList5"/>
    <dgm:cxn modelId="{700DAE23-4E1C-4104-8A98-191130F897FF}" srcId="{24C5A015-FE79-41DB-A92F-B0FA647E7130}" destId="{07C1B76D-5AC6-4D0D-B926-A32CB599EB70}" srcOrd="0" destOrd="0" parTransId="{3BCE92A7-79CB-4474-8BF5-2EF79D7E7B47}" sibTransId="{5529BFCE-FC83-4C68-8735-C3A76EED1443}"/>
    <dgm:cxn modelId="{CBA60115-4100-4F8D-AC00-4403F38282F9}" srcId="{AEDA76DE-D4DE-46AA-95A4-D8B324853BE1}" destId="{24C5A015-FE79-41DB-A92F-B0FA647E7130}" srcOrd="0" destOrd="0" parTransId="{057BC157-4A1F-4576-A813-00212117D767}" sibTransId="{6FCE9299-D15D-4352-A0E5-FED0B3F90134}"/>
    <dgm:cxn modelId="{905EE903-3FF0-4754-95F6-B5131DF32843}" type="presOf" srcId="{07C1B76D-5AC6-4D0D-B926-A32CB599EB70}" destId="{0AE2821C-8B00-4A52-8F65-8ABBAE8895D2}" srcOrd="0" destOrd="0" presId="urn:microsoft.com/office/officeart/2005/8/layout/vList5"/>
    <dgm:cxn modelId="{3B47F1D3-8735-4C5F-AEE9-5E47B22A6C98}" type="presOf" srcId="{59DF3D88-F291-44E8-95D5-790F5ED0E455}" destId="{87FE33A8-0807-4722-810C-B917F4A97329}" srcOrd="0" destOrd="0" presId="urn:microsoft.com/office/officeart/2005/8/layout/vList5"/>
    <dgm:cxn modelId="{7108C0C4-D09B-4C15-826B-645979D533D9}" type="presOf" srcId="{389A6597-4CBB-44EE-9AEC-3494AF3FB218}" destId="{87FE33A8-0807-4722-810C-B917F4A97329}" srcOrd="0" destOrd="1" presId="urn:microsoft.com/office/officeart/2005/8/layout/vList5"/>
    <dgm:cxn modelId="{3732858D-9645-4F42-911B-789A8404B962}" srcId="{C7D62091-4D04-4A01-8346-63F005F4521A}" destId="{59DF3D88-F291-44E8-95D5-790F5ED0E455}" srcOrd="0" destOrd="0" parTransId="{8CD6F0D5-464E-4950-92B7-EB6CF4E61D6B}" sibTransId="{40403859-179F-4CC4-8196-20DA24FEBE9D}"/>
    <dgm:cxn modelId="{F3E5701C-6940-4B38-902E-602A3AD8A85F}" srcId="{24C5A015-FE79-41DB-A92F-B0FA647E7130}" destId="{C5592E66-CFD3-4337-B0E2-D77CE79BB4FE}" srcOrd="1" destOrd="0" parTransId="{DED6A2B0-93E5-4282-A439-5CACE389C08F}" sibTransId="{9AE96393-D4F6-411C-8E2E-04F89B16A256}"/>
    <dgm:cxn modelId="{F7608A5E-F641-46E9-A4A5-05952CC13E54}" type="presOf" srcId="{24C5A015-FE79-41DB-A92F-B0FA647E7130}" destId="{B28F9EB3-ADE2-4FA2-8248-B0E43A947AFB}" srcOrd="0" destOrd="0" presId="urn:microsoft.com/office/officeart/2005/8/layout/vList5"/>
    <dgm:cxn modelId="{8710A78C-2612-4681-8234-C1D4A115F58A}" type="presOf" srcId="{AEDA76DE-D4DE-46AA-95A4-D8B324853BE1}" destId="{A0941475-8876-4FB8-BE35-C9A571FDC40C}" srcOrd="0" destOrd="0" presId="urn:microsoft.com/office/officeart/2005/8/layout/vList5"/>
    <dgm:cxn modelId="{D6E2072D-6EA3-401D-9A74-C0D386C1C9A3}" srcId="{AEDA76DE-D4DE-46AA-95A4-D8B324853BE1}" destId="{C7D62091-4D04-4A01-8346-63F005F4521A}" srcOrd="1" destOrd="0" parTransId="{B62A5B14-EB58-4D2C-8C83-EA5D25427235}" sibTransId="{3708D595-F701-4213-AFAB-1E5B420E338D}"/>
    <dgm:cxn modelId="{727C3AB5-8B31-4361-A3E0-44E6561F25CC}" type="presParOf" srcId="{A0941475-8876-4FB8-BE35-C9A571FDC40C}" destId="{59FCBD1E-1E73-48BB-BFD2-EC9D2B73B0EF}" srcOrd="0" destOrd="0" presId="urn:microsoft.com/office/officeart/2005/8/layout/vList5"/>
    <dgm:cxn modelId="{1CE7C4EB-7006-4CC5-8CA1-96A6A4F08FDD}" type="presParOf" srcId="{59FCBD1E-1E73-48BB-BFD2-EC9D2B73B0EF}" destId="{B28F9EB3-ADE2-4FA2-8248-B0E43A947AFB}" srcOrd="0" destOrd="0" presId="urn:microsoft.com/office/officeart/2005/8/layout/vList5"/>
    <dgm:cxn modelId="{4575B565-BCB0-416A-B4A3-0E8F53B8FCFB}" type="presParOf" srcId="{59FCBD1E-1E73-48BB-BFD2-EC9D2B73B0EF}" destId="{0AE2821C-8B00-4A52-8F65-8ABBAE8895D2}" srcOrd="1" destOrd="0" presId="urn:microsoft.com/office/officeart/2005/8/layout/vList5"/>
    <dgm:cxn modelId="{F471DF84-D8A8-4446-B03F-A8788FFE202F}" type="presParOf" srcId="{A0941475-8876-4FB8-BE35-C9A571FDC40C}" destId="{3C00C38E-A9E5-443A-AF72-967403E9C6A7}" srcOrd="1" destOrd="0" presId="urn:microsoft.com/office/officeart/2005/8/layout/vList5"/>
    <dgm:cxn modelId="{A3040E69-E027-4A0A-9C43-F63D7A0E69C2}" type="presParOf" srcId="{A0941475-8876-4FB8-BE35-C9A571FDC40C}" destId="{2C0ACEA5-E671-4A4E-999E-6BAE4EE4DF24}" srcOrd="2" destOrd="0" presId="urn:microsoft.com/office/officeart/2005/8/layout/vList5"/>
    <dgm:cxn modelId="{546BE48D-92AF-4AFE-AF49-FE4A954F7248}" type="presParOf" srcId="{2C0ACEA5-E671-4A4E-999E-6BAE4EE4DF24}" destId="{9392BF61-4F01-4A94-98DD-1103D2C91019}" srcOrd="0" destOrd="0" presId="urn:microsoft.com/office/officeart/2005/8/layout/vList5"/>
    <dgm:cxn modelId="{73AA02AA-AAA2-4497-8531-939266A929CA}" type="presParOf" srcId="{2C0ACEA5-E671-4A4E-999E-6BAE4EE4DF24}" destId="{87FE33A8-0807-4722-810C-B917F4A973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5DBDF4-DE84-4CDC-AE82-C34DE718CB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27DC6D-82CD-47A3-97CF-5A758AA95AFC}">
      <dgm:prSet phldrT="[Text]" custT="1"/>
      <dgm:spPr>
        <a:solidFill>
          <a:schemeClr val="bg1">
            <a:lumMod val="75000"/>
          </a:schemeClr>
        </a:solidFill>
      </dgm:spPr>
      <dgm:t>
        <a:bodyPr/>
        <a:lstStyle/>
        <a:p>
          <a:r>
            <a:rPr lang="en-US" sz="1800" dirty="0" smtClean="0"/>
            <a:t>Governmental Funds</a:t>
          </a:r>
          <a:endParaRPr lang="en-US" sz="1800" dirty="0"/>
        </a:p>
      </dgm:t>
    </dgm:pt>
    <dgm:pt modelId="{915AAE77-E598-4EDC-A719-D6EECC85F479}" type="parTrans" cxnId="{45DB0F21-5B17-4A05-9536-EAD1A415FF85}">
      <dgm:prSet/>
      <dgm:spPr/>
      <dgm:t>
        <a:bodyPr/>
        <a:lstStyle/>
        <a:p>
          <a:endParaRPr lang="en-US"/>
        </a:p>
      </dgm:t>
    </dgm:pt>
    <dgm:pt modelId="{F6C75C30-557E-4B57-B4D2-9FD795D5DEEB}" type="sibTrans" cxnId="{45DB0F21-5B17-4A05-9536-EAD1A415FF85}">
      <dgm:prSet/>
      <dgm:spPr/>
      <dgm:t>
        <a:bodyPr/>
        <a:lstStyle/>
        <a:p>
          <a:endParaRPr lang="en-US"/>
        </a:p>
      </dgm:t>
    </dgm:pt>
    <dgm:pt modelId="{FC7AD361-1196-42DF-BCCC-41EB4B5EEE73}">
      <dgm:prSet phldrT="[Text]" custT="1"/>
      <dgm:spPr/>
      <dgm:t>
        <a:bodyPr/>
        <a:lstStyle/>
        <a:p>
          <a:r>
            <a:rPr lang="en-US" sz="1800" dirty="0" smtClean="0"/>
            <a:t>Fiscal accountability</a:t>
          </a:r>
          <a:endParaRPr lang="en-US" sz="1800" dirty="0"/>
        </a:p>
      </dgm:t>
    </dgm:pt>
    <dgm:pt modelId="{06425FFD-41B9-41CE-996D-128DFE897DB1}" type="parTrans" cxnId="{BFD53FE2-E871-41E3-B6CF-7FE74562D61F}">
      <dgm:prSet/>
      <dgm:spPr/>
      <dgm:t>
        <a:bodyPr/>
        <a:lstStyle/>
        <a:p>
          <a:endParaRPr lang="en-US"/>
        </a:p>
      </dgm:t>
    </dgm:pt>
    <dgm:pt modelId="{24EFC034-61C0-4B14-B275-79346ADEBF22}" type="sibTrans" cxnId="{BFD53FE2-E871-41E3-B6CF-7FE74562D61F}">
      <dgm:prSet/>
      <dgm:spPr/>
      <dgm:t>
        <a:bodyPr/>
        <a:lstStyle/>
        <a:p>
          <a:endParaRPr lang="en-US"/>
        </a:p>
      </dgm:t>
    </dgm:pt>
    <dgm:pt modelId="{9EF9BFC6-DBFA-4BB1-B8D9-36FD3A6BFF48}">
      <dgm:prSet phldrT="[Text]" custT="1"/>
      <dgm:spPr/>
      <dgm:t>
        <a:bodyPr/>
        <a:lstStyle/>
        <a:p>
          <a:r>
            <a:rPr lang="en-US" sz="1800" dirty="0" smtClean="0"/>
            <a:t>Flow of current financial resources</a:t>
          </a:r>
          <a:endParaRPr lang="en-US" sz="1800" dirty="0"/>
        </a:p>
      </dgm:t>
    </dgm:pt>
    <dgm:pt modelId="{553AB053-4D56-41FA-A4C7-B1C31C1AA512}" type="parTrans" cxnId="{C648EAAB-3D8D-43AE-96B1-609182D6DEE0}">
      <dgm:prSet/>
      <dgm:spPr/>
      <dgm:t>
        <a:bodyPr/>
        <a:lstStyle/>
        <a:p>
          <a:endParaRPr lang="en-US"/>
        </a:p>
      </dgm:t>
    </dgm:pt>
    <dgm:pt modelId="{3611B595-5646-4C46-B776-068447DB39DB}" type="sibTrans" cxnId="{C648EAAB-3D8D-43AE-96B1-609182D6DEE0}">
      <dgm:prSet/>
      <dgm:spPr/>
      <dgm:t>
        <a:bodyPr/>
        <a:lstStyle/>
        <a:p>
          <a:endParaRPr lang="en-US"/>
        </a:p>
      </dgm:t>
    </dgm:pt>
    <dgm:pt modelId="{E1977424-BF3C-423D-A588-DDB5B1C3C0D2}">
      <dgm:prSet phldrT="[Text]" custT="1"/>
      <dgm:spPr/>
      <dgm:t>
        <a:bodyPr/>
        <a:lstStyle/>
        <a:p>
          <a:r>
            <a:rPr lang="en-US" sz="1800" dirty="0" smtClean="0"/>
            <a:t>Operational accountability</a:t>
          </a:r>
          <a:endParaRPr lang="en-US" sz="1800" dirty="0"/>
        </a:p>
      </dgm:t>
    </dgm:pt>
    <dgm:pt modelId="{34492959-A820-440C-90D6-4CA32ED1A336}" type="parTrans" cxnId="{2B32833D-AA9F-428A-A537-ED8280D134F7}">
      <dgm:prSet/>
      <dgm:spPr/>
      <dgm:t>
        <a:bodyPr/>
        <a:lstStyle/>
        <a:p>
          <a:endParaRPr lang="en-US"/>
        </a:p>
      </dgm:t>
    </dgm:pt>
    <dgm:pt modelId="{292DE53C-F1D6-4F49-9883-297ED79D6055}" type="sibTrans" cxnId="{2B32833D-AA9F-428A-A537-ED8280D134F7}">
      <dgm:prSet/>
      <dgm:spPr/>
      <dgm:t>
        <a:bodyPr/>
        <a:lstStyle/>
        <a:p>
          <a:endParaRPr lang="en-US"/>
        </a:p>
      </dgm:t>
    </dgm:pt>
    <dgm:pt modelId="{9A95F095-9103-4430-A16E-9D1843A0CB3A}">
      <dgm:prSet phldrT="[Text]" custT="1"/>
      <dgm:spPr/>
      <dgm:t>
        <a:bodyPr/>
        <a:lstStyle/>
        <a:p>
          <a:r>
            <a:rPr lang="en-US" sz="1800" dirty="0" smtClean="0"/>
            <a:t>Flow of economic resources</a:t>
          </a:r>
          <a:endParaRPr lang="en-US" sz="1800" dirty="0"/>
        </a:p>
      </dgm:t>
    </dgm:pt>
    <dgm:pt modelId="{E9244DF1-CDF0-41FE-BA8D-966A3AC41566}" type="parTrans" cxnId="{42B7731A-D1C4-4DF7-8391-C5B0AE089334}">
      <dgm:prSet/>
      <dgm:spPr/>
      <dgm:t>
        <a:bodyPr/>
        <a:lstStyle/>
        <a:p>
          <a:endParaRPr lang="en-US"/>
        </a:p>
      </dgm:t>
    </dgm:pt>
    <dgm:pt modelId="{7AD69B0D-0E86-4B8E-8D0F-EE9F156F9506}" type="sibTrans" cxnId="{42B7731A-D1C4-4DF7-8391-C5B0AE089334}">
      <dgm:prSet/>
      <dgm:spPr/>
      <dgm:t>
        <a:bodyPr/>
        <a:lstStyle/>
        <a:p>
          <a:endParaRPr lang="en-US"/>
        </a:p>
      </dgm:t>
    </dgm:pt>
    <dgm:pt modelId="{45588871-BB38-4880-8D67-6F82B876F3F6}">
      <dgm:prSet phldrT="[Text]" custT="1"/>
      <dgm:spPr>
        <a:solidFill>
          <a:schemeClr val="bg1">
            <a:lumMod val="50000"/>
          </a:schemeClr>
        </a:solidFill>
      </dgm:spPr>
      <dgm:t>
        <a:bodyPr/>
        <a:lstStyle/>
        <a:p>
          <a:r>
            <a:rPr lang="en-US" sz="1800" dirty="0" smtClean="0"/>
            <a:t>Fiduciary Funds</a:t>
          </a:r>
          <a:endParaRPr lang="en-US" sz="1800" dirty="0"/>
        </a:p>
      </dgm:t>
    </dgm:pt>
    <dgm:pt modelId="{717D0933-A571-4C62-B512-9426D786511F}" type="parTrans" cxnId="{BE886F1B-64F3-4BEF-8FDA-A45D40C69176}">
      <dgm:prSet/>
      <dgm:spPr/>
      <dgm:t>
        <a:bodyPr/>
        <a:lstStyle/>
        <a:p>
          <a:endParaRPr lang="en-US"/>
        </a:p>
      </dgm:t>
    </dgm:pt>
    <dgm:pt modelId="{1D016D26-7ABA-4270-89AC-4E21D32EFA0C}" type="sibTrans" cxnId="{BE886F1B-64F3-4BEF-8FDA-A45D40C69176}">
      <dgm:prSet/>
      <dgm:spPr/>
      <dgm:t>
        <a:bodyPr/>
        <a:lstStyle/>
        <a:p>
          <a:endParaRPr lang="en-US"/>
        </a:p>
      </dgm:t>
    </dgm:pt>
    <dgm:pt modelId="{DB23F0F3-47F8-4532-9363-D53F6B798136}">
      <dgm:prSet phldrT="[Text]" custT="1"/>
      <dgm:spPr/>
      <dgm:t>
        <a:bodyPr/>
        <a:lstStyle/>
        <a:p>
          <a:r>
            <a:rPr lang="en-US" sz="1800" dirty="0" smtClean="0"/>
            <a:t>Operational accountability</a:t>
          </a:r>
          <a:endParaRPr lang="en-US" sz="1800" dirty="0"/>
        </a:p>
      </dgm:t>
    </dgm:pt>
    <dgm:pt modelId="{D6659366-8BD5-4738-A804-A402638C2F57}" type="parTrans" cxnId="{C4CA688F-224A-4839-8055-DF4C5A4E50B7}">
      <dgm:prSet/>
      <dgm:spPr/>
      <dgm:t>
        <a:bodyPr/>
        <a:lstStyle/>
        <a:p>
          <a:endParaRPr lang="en-US"/>
        </a:p>
      </dgm:t>
    </dgm:pt>
    <dgm:pt modelId="{C2502732-AEF8-4E33-A056-9C9C3B2CAA8E}" type="sibTrans" cxnId="{C4CA688F-224A-4839-8055-DF4C5A4E50B7}">
      <dgm:prSet/>
      <dgm:spPr/>
      <dgm:t>
        <a:bodyPr/>
        <a:lstStyle/>
        <a:p>
          <a:endParaRPr lang="en-US"/>
        </a:p>
      </dgm:t>
    </dgm:pt>
    <dgm:pt modelId="{1E467C81-AD15-4F4D-B807-17A2C5D2D54E}">
      <dgm:prSet phldrT="[Text]" custT="1"/>
      <dgm:spPr>
        <a:solidFill>
          <a:schemeClr val="bg1">
            <a:lumMod val="65000"/>
          </a:schemeClr>
        </a:solidFill>
      </dgm:spPr>
      <dgm:t>
        <a:bodyPr/>
        <a:lstStyle/>
        <a:p>
          <a:r>
            <a:rPr lang="en-US" sz="1800" dirty="0" smtClean="0"/>
            <a:t>Proprietary Funds</a:t>
          </a:r>
          <a:endParaRPr lang="en-US" sz="1800" dirty="0"/>
        </a:p>
      </dgm:t>
    </dgm:pt>
    <dgm:pt modelId="{8759236C-7BAE-4647-9126-FEE67AB7C7BF}" type="sibTrans" cxnId="{8BD82CF5-EDA2-40B6-9C73-51BB6419959D}">
      <dgm:prSet/>
      <dgm:spPr/>
      <dgm:t>
        <a:bodyPr/>
        <a:lstStyle/>
        <a:p>
          <a:endParaRPr lang="en-US"/>
        </a:p>
      </dgm:t>
    </dgm:pt>
    <dgm:pt modelId="{27B3FA76-AC1F-404D-960E-F98FF33DC21F}" type="parTrans" cxnId="{8BD82CF5-EDA2-40B6-9C73-51BB6419959D}">
      <dgm:prSet/>
      <dgm:spPr/>
      <dgm:t>
        <a:bodyPr/>
        <a:lstStyle/>
        <a:p>
          <a:endParaRPr lang="en-US"/>
        </a:p>
      </dgm:t>
    </dgm:pt>
    <dgm:pt modelId="{829F8522-41D5-4FC4-AA50-5D994780C6CD}">
      <dgm:prSet phldrT="[Text]" custT="1"/>
      <dgm:spPr/>
      <dgm:t>
        <a:bodyPr/>
        <a:lstStyle/>
        <a:p>
          <a:r>
            <a:rPr lang="en-US" sz="1800" dirty="0" smtClean="0"/>
            <a:t>Modified accrual basis</a:t>
          </a:r>
          <a:endParaRPr lang="en-US" sz="1800" dirty="0"/>
        </a:p>
      </dgm:t>
    </dgm:pt>
    <dgm:pt modelId="{E1F81FC9-5CEE-483B-9DDF-FDA6C5D52F16}" type="parTrans" cxnId="{88D15FE5-4543-4B96-99DA-323839650647}">
      <dgm:prSet/>
      <dgm:spPr/>
      <dgm:t>
        <a:bodyPr/>
        <a:lstStyle/>
        <a:p>
          <a:endParaRPr lang="en-US"/>
        </a:p>
      </dgm:t>
    </dgm:pt>
    <dgm:pt modelId="{1AAA4209-F77B-4C83-B70E-23FC6391D757}" type="sibTrans" cxnId="{88D15FE5-4543-4B96-99DA-323839650647}">
      <dgm:prSet/>
      <dgm:spPr/>
      <dgm:t>
        <a:bodyPr/>
        <a:lstStyle/>
        <a:p>
          <a:endParaRPr lang="en-US"/>
        </a:p>
      </dgm:t>
    </dgm:pt>
    <dgm:pt modelId="{01D170C3-EDC0-4551-A1B2-8EDAEEDF549C}">
      <dgm:prSet phldrT="[Text]" custT="1"/>
      <dgm:spPr/>
      <dgm:t>
        <a:bodyPr/>
        <a:lstStyle/>
        <a:p>
          <a:r>
            <a:rPr lang="en-US" sz="1800" dirty="0" smtClean="0"/>
            <a:t>Accrual basis</a:t>
          </a:r>
          <a:endParaRPr lang="en-US" sz="1800" dirty="0"/>
        </a:p>
      </dgm:t>
    </dgm:pt>
    <dgm:pt modelId="{8BB0D56B-B618-4ED9-98E5-3A96C232B958}" type="parTrans" cxnId="{24EA8472-D341-401C-A2AB-9C1DB1575E43}">
      <dgm:prSet/>
      <dgm:spPr/>
      <dgm:t>
        <a:bodyPr/>
        <a:lstStyle/>
        <a:p>
          <a:endParaRPr lang="en-US"/>
        </a:p>
      </dgm:t>
    </dgm:pt>
    <dgm:pt modelId="{C66E7FC8-727F-462B-99D4-F8543B3F05FB}" type="sibTrans" cxnId="{24EA8472-D341-401C-A2AB-9C1DB1575E43}">
      <dgm:prSet/>
      <dgm:spPr/>
      <dgm:t>
        <a:bodyPr/>
        <a:lstStyle/>
        <a:p>
          <a:endParaRPr lang="en-US"/>
        </a:p>
      </dgm:t>
    </dgm:pt>
    <dgm:pt modelId="{EC8DEA42-CB34-4FDE-BCDC-EC4FD79ED691}">
      <dgm:prSet phldrT="[Text]" custT="1"/>
      <dgm:spPr/>
      <dgm:t>
        <a:bodyPr/>
        <a:lstStyle/>
        <a:p>
          <a:r>
            <a:rPr lang="en-US" sz="1800" dirty="0" smtClean="0"/>
            <a:t>Flow of economic resources</a:t>
          </a:r>
          <a:endParaRPr lang="en-US" sz="1800" dirty="0"/>
        </a:p>
      </dgm:t>
    </dgm:pt>
    <dgm:pt modelId="{0DA65EF2-538E-4CF7-83EB-28AECEF34DDE}" type="parTrans" cxnId="{D961A30B-69C9-4735-B8F9-B26BDE7454BC}">
      <dgm:prSet/>
      <dgm:spPr/>
      <dgm:t>
        <a:bodyPr/>
        <a:lstStyle/>
        <a:p>
          <a:endParaRPr lang="en-US"/>
        </a:p>
      </dgm:t>
    </dgm:pt>
    <dgm:pt modelId="{FF4C514D-BD88-4224-B6C9-58E5475AA110}" type="sibTrans" cxnId="{D961A30B-69C9-4735-B8F9-B26BDE7454BC}">
      <dgm:prSet/>
      <dgm:spPr/>
      <dgm:t>
        <a:bodyPr/>
        <a:lstStyle/>
        <a:p>
          <a:endParaRPr lang="en-US"/>
        </a:p>
      </dgm:t>
    </dgm:pt>
    <dgm:pt modelId="{BE73B044-4719-4B5C-98F2-D0A083B9DB08}">
      <dgm:prSet phldrT="[Text]" custT="1"/>
      <dgm:spPr/>
      <dgm:t>
        <a:bodyPr/>
        <a:lstStyle/>
        <a:p>
          <a:r>
            <a:rPr lang="en-US" sz="1800" dirty="0" smtClean="0"/>
            <a:t>Accrual basis</a:t>
          </a:r>
          <a:endParaRPr lang="en-US" sz="1800" dirty="0"/>
        </a:p>
      </dgm:t>
    </dgm:pt>
    <dgm:pt modelId="{A5DA0925-007E-4A4D-9989-39AFA7CBCC21}" type="parTrans" cxnId="{26AF457B-5781-40A9-8C1C-E927DA37A784}">
      <dgm:prSet/>
      <dgm:spPr/>
      <dgm:t>
        <a:bodyPr/>
        <a:lstStyle/>
        <a:p>
          <a:endParaRPr lang="en-US"/>
        </a:p>
      </dgm:t>
    </dgm:pt>
    <dgm:pt modelId="{C2E88056-8F5D-4E7F-9EFD-1D55C6C890F2}" type="sibTrans" cxnId="{26AF457B-5781-40A9-8C1C-E927DA37A784}">
      <dgm:prSet/>
      <dgm:spPr/>
      <dgm:t>
        <a:bodyPr/>
        <a:lstStyle/>
        <a:p>
          <a:endParaRPr lang="en-US"/>
        </a:p>
      </dgm:t>
    </dgm:pt>
    <dgm:pt modelId="{B966A998-6B64-4BEF-9235-AE42DB3A032D}" type="pres">
      <dgm:prSet presAssocID="{1F5DBDF4-DE84-4CDC-AE82-C34DE718CBAC}" presName="Name0" presStyleCnt="0">
        <dgm:presLayoutVars>
          <dgm:dir/>
          <dgm:animLvl val="lvl"/>
          <dgm:resizeHandles val="exact"/>
        </dgm:presLayoutVars>
      </dgm:prSet>
      <dgm:spPr/>
      <dgm:t>
        <a:bodyPr/>
        <a:lstStyle/>
        <a:p>
          <a:endParaRPr lang="en-US"/>
        </a:p>
      </dgm:t>
    </dgm:pt>
    <dgm:pt modelId="{5D9F7ED0-0C7E-40E7-AE58-5633011E4DC5}" type="pres">
      <dgm:prSet presAssocID="{D327DC6D-82CD-47A3-97CF-5A758AA95AFC}" presName="linNode" presStyleCnt="0"/>
      <dgm:spPr/>
    </dgm:pt>
    <dgm:pt modelId="{682A5E0E-E9FE-4984-94D2-E63C7A073173}" type="pres">
      <dgm:prSet presAssocID="{D327DC6D-82CD-47A3-97CF-5A758AA95AFC}" presName="parentText" presStyleLbl="node1" presStyleIdx="0" presStyleCnt="3" custScaleX="127509">
        <dgm:presLayoutVars>
          <dgm:chMax val="1"/>
          <dgm:bulletEnabled val="1"/>
        </dgm:presLayoutVars>
      </dgm:prSet>
      <dgm:spPr/>
      <dgm:t>
        <a:bodyPr/>
        <a:lstStyle/>
        <a:p>
          <a:endParaRPr lang="en-US"/>
        </a:p>
      </dgm:t>
    </dgm:pt>
    <dgm:pt modelId="{E8F562E2-93BC-4454-A3D8-BA78F81AE80A}" type="pres">
      <dgm:prSet presAssocID="{D327DC6D-82CD-47A3-97CF-5A758AA95AFC}" presName="descendantText" presStyleLbl="alignAccFollowNode1" presStyleIdx="0" presStyleCnt="3" custScaleX="180777">
        <dgm:presLayoutVars>
          <dgm:bulletEnabled val="1"/>
        </dgm:presLayoutVars>
      </dgm:prSet>
      <dgm:spPr/>
      <dgm:t>
        <a:bodyPr/>
        <a:lstStyle/>
        <a:p>
          <a:endParaRPr lang="en-US"/>
        </a:p>
      </dgm:t>
    </dgm:pt>
    <dgm:pt modelId="{FF739747-309A-42C2-AE2F-C24CB1A5DA10}" type="pres">
      <dgm:prSet presAssocID="{F6C75C30-557E-4B57-B4D2-9FD795D5DEEB}" presName="sp" presStyleCnt="0"/>
      <dgm:spPr/>
    </dgm:pt>
    <dgm:pt modelId="{18D2BA5A-A0C6-4AE9-AA46-B42D5D033850}" type="pres">
      <dgm:prSet presAssocID="{1E467C81-AD15-4F4D-B807-17A2C5D2D54E}" presName="linNode" presStyleCnt="0"/>
      <dgm:spPr/>
    </dgm:pt>
    <dgm:pt modelId="{0F696CB8-E7BA-408C-B43C-0319CD6381B3}" type="pres">
      <dgm:prSet presAssocID="{1E467C81-AD15-4F4D-B807-17A2C5D2D54E}" presName="parentText" presStyleLbl="node1" presStyleIdx="1" presStyleCnt="3" custScaleX="84060">
        <dgm:presLayoutVars>
          <dgm:chMax val="1"/>
          <dgm:bulletEnabled val="1"/>
        </dgm:presLayoutVars>
      </dgm:prSet>
      <dgm:spPr/>
      <dgm:t>
        <a:bodyPr/>
        <a:lstStyle/>
        <a:p>
          <a:endParaRPr lang="en-US"/>
        </a:p>
      </dgm:t>
    </dgm:pt>
    <dgm:pt modelId="{F98589B8-0A07-44E3-A16C-282FDE65431E}" type="pres">
      <dgm:prSet presAssocID="{1E467C81-AD15-4F4D-B807-17A2C5D2D54E}" presName="descendantText" presStyleLbl="alignAccFollowNode1" presStyleIdx="1" presStyleCnt="3" custAng="0" custScaleX="118798">
        <dgm:presLayoutVars>
          <dgm:bulletEnabled val="1"/>
        </dgm:presLayoutVars>
      </dgm:prSet>
      <dgm:spPr/>
      <dgm:t>
        <a:bodyPr/>
        <a:lstStyle/>
        <a:p>
          <a:endParaRPr lang="en-US"/>
        </a:p>
      </dgm:t>
    </dgm:pt>
    <dgm:pt modelId="{6BED42E7-9BAB-4194-822D-7D4DBB52F67E}" type="pres">
      <dgm:prSet presAssocID="{8759236C-7BAE-4647-9126-FEE67AB7C7BF}" presName="sp" presStyleCnt="0"/>
      <dgm:spPr/>
    </dgm:pt>
    <dgm:pt modelId="{48D208B6-2E5B-4C11-B5A7-3BFC6BD22118}" type="pres">
      <dgm:prSet presAssocID="{45588871-BB38-4880-8D67-6F82B876F3F6}" presName="linNode" presStyleCnt="0"/>
      <dgm:spPr/>
    </dgm:pt>
    <dgm:pt modelId="{59F05F2A-858E-453C-85F0-5BE84BE16E09}" type="pres">
      <dgm:prSet presAssocID="{45588871-BB38-4880-8D67-6F82B876F3F6}" presName="parentText" presStyleLbl="node1" presStyleIdx="2" presStyleCnt="3" custScaleX="81829">
        <dgm:presLayoutVars>
          <dgm:chMax val="1"/>
          <dgm:bulletEnabled val="1"/>
        </dgm:presLayoutVars>
      </dgm:prSet>
      <dgm:spPr/>
      <dgm:t>
        <a:bodyPr/>
        <a:lstStyle/>
        <a:p>
          <a:endParaRPr lang="en-US"/>
        </a:p>
      </dgm:t>
    </dgm:pt>
    <dgm:pt modelId="{0042F6DF-6920-4A64-B80E-A10E2D7973F7}" type="pres">
      <dgm:prSet presAssocID="{45588871-BB38-4880-8D67-6F82B876F3F6}" presName="descendantText" presStyleLbl="alignAccFollowNode1" presStyleIdx="2" presStyleCnt="3" custScaleX="117865">
        <dgm:presLayoutVars>
          <dgm:bulletEnabled val="1"/>
        </dgm:presLayoutVars>
      </dgm:prSet>
      <dgm:spPr/>
      <dgm:t>
        <a:bodyPr/>
        <a:lstStyle/>
        <a:p>
          <a:endParaRPr lang="en-US"/>
        </a:p>
      </dgm:t>
    </dgm:pt>
  </dgm:ptLst>
  <dgm:cxnLst>
    <dgm:cxn modelId="{42B7731A-D1C4-4DF7-8391-C5B0AE089334}" srcId="{1E467C81-AD15-4F4D-B807-17A2C5D2D54E}" destId="{9A95F095-9103-4430-A16E-9D1843A0CB3A}" srcOrd="1" destOrd="0" parTransId="{E9244DF1-CDF0-41FE-BA8D-966A3AC41566}" sibTransId="{7AD69B0D-0E86-4B8E-8D0F-EE9F156F9506}"/>
    <dgm:cxn modelId="{88D15FE5-4543-4B96-99DA-323839650647}" srcId="{D327DC6D-82CD-47A3-97CF-5A758AA95AFC}" destId="{829F8522-41D5-4FC4-AA50-5D994780C6CD}" srcOrd="2" destOrd="0" parTransId="{E1F81FC9-5CEE-483B-9DDF-FDA6C5D52F16}" sibTransId="{1AAA4209-F77B-4C83-B70E-23FC6391D757}"/>
    <dgm:cxn modelId="{B01F873A-AAC0-4F0D-ABB6-5D87C4D33C9A}" type="presOf" srcId="{45588871-BB38-4880-8D67-6F82B876F3F6}" destId="{59F05F2A-858E-453C-85F0-5BE84BE16E09}" srcOrd="0" destOrd="0" presId="urn:microsoft.com/office/officeart/2005/8/layout/vList5"/>
    <dgm:cxn modelId="{E09CD1B3-6437-4DDC-956C-5E49E0A90937}" type="presOf" srcId="{BE73B044-4719-4B5C-98F2-D0A083B9DB08}" destId="{0042F6DF-6920-4A64-B80E-A10E2D7973F7}" srcOrd="0" destOrd="2" presId="urn:microsoft.com/office/officeart/2005/8/layout/vList5"/>
    <dgm:cxn modelId="{BC7862F3-1F6F-465C-BB17-EBB37A6646E1}" type="presOf" srcId="{01D170C3-EDC0-4551-A1B2-8EDAEEDF549C}" destId="{F98589B8-0A07-44E3-A16C-282FDE65431E}" srcOrd="0" destOrd="2" presId="urn:microsoft.com/office/officeart/2005/8/layout/vList5"/>
    <dgm:cxn modelId="{693998C6-B9C6-4BB5-A23A-49ED29618BF8}" type="presOf" srcId="{829F8522-41D5-4FC4-AA50-5D994780C6CD}" destId="{E8F562E2-93BC-4454-A3D8-BA78F81AE80A}" srcOrd="0" destOrd="2" presId="urn:microsoft.com/office/officeart/2005/8/layout/vList5"/>
    <dgm:cxn modelId="{D961A30B-69C9-4735-B8F9-B26BDE7454BC}" srcId="{45588871-BB38-4880-8D67-6F82B876F3F6}" destId="{EC8DEA42-CB34-4FDE-BCDC-EC4FD79ED691}" srcOrd="1" destOrd="0" parTransId="{0DA65EF2-538E-4CF7-83EB-28AECEF34DDE}" sibTransId="{FF4C514D-BD88-4224-B6C9-58E5475AA110}"/>
    <dgm:cxn modelId="{3CC1F452-A43B-4D96-A832-739CCC796F9A}" type="presOf" srcId="{EC8DEA42-CB34-4FDE-BCDC-EC4FD79ED691}" destId="{0042F6DF-6920-4A64-B80E-A10E2D7973F7}" srcOrd="0" destOrd="1" presId="urn:microsoft.com/office/officeart/2005/8/layout/vList5"/>
    <dgm:cxn modelId="{DE5F3EF5-CADD-41AF-86D4-E8195B5A99B2}" type="presOf" srcId="{E1977424-BF3C-423D-A588-DDB5B1C3C0D2}" destId="{F98589B8-0A07-44E3-A16C-282FDE65431E}" srcOrd="0" destOrd="0" presId="urn:microsoft.com/office/officeart/2005/8/layout/vList5"/>
    <dgm:cxn modelId="{342288BA-F3C9-4A46-9B09-E3E6E3B00593}" type="presOf" srcId="{1E467C81-AD15-4F4D-B807-17A2C5D2D54E}" destId="{0F696CB8-E7BA-408C-B43C-0319CD6381B3}" srcOrd="0" destOrd="0" presId="urn:microsoft.com/office/officeart/2005/8/layout/vList5"/>
    <dgm:cxn modelId="{E18CDB18-5CBF-4EF4-9EF8-8229C7B216A8}" type="presOf" srcId="{DB23F0F3-47F8-4532-9363-D53F6B798136}" destId="{0042F6DF-6920-4A64-B80E-A10E2D7973F7}" srcOrd="0" destOrd="0" presId="urn:microsoft.com/office/officeart/2005/8/layout/vList5"/>
    <dgm:cxn modelId="{24EA8472-D341-401C-A2AB-9C1DB1575E43}" srcId="{1E467C81-AD15-4F4D-B807-17A2C5D2D54E}" destId="{01D170C3-EDC0-4551-A1B2-8EDAEEDF549C}" srcOrd="2" destOrd="0" parTransId="{8BB0D56B-B618-4ED9-98E5-3A96C232B958}" sibTransId="{C66E7FC8-727F-462B-99D4-F8543B3F05FB}"/>
    <dgm:cxn modelId="{BFD53FE2-E871-41E3-B6CF-7FE74562D61F}" srcId="{D327DC6D-82CD-47A3-97CF-5A758AA95AFC}" destId="{FC7AD361-1196-42DF-BCCC-41EB4B5EEE73}" srcOrd="0" destOrd="0" parTransId="{06425FFD-41B9-41CE-996D-128DFE897DB1}" sibTransId="{24EFC034-61C0-4B14-B275-79346ADEBF22}"/>
    <dgm:cxn modelId="{45DB0F21-5B17-4A05-9536-EAD1A415FF85}" srcId="{1F5DBDF4-DE84-4CDC-AE82-C34DE718CBAC}" destId="{D327DC6D-82CD-47A3-97CF-5A758AA95AFC}" srcOrd="0" destOrd="0" parTransId="{915AAE77-E598-4EDC-A719-D6EECC85F479}" sibTransId="{F6C75C30-557E-4B57-B4D2-9FD795D5DEEB}"/>
    <dgm:cxn modelId="{5EC7F7B1-4B4D-4819-A1C3-54959CF9137D}" type="presOf" srcId="{D327DC6D-82CD-47A3-97CF-5A758AA95AFC}" destId="{682A5E0E-E9FE-4984-94D2-E63C7A073173}" srcOrd="0" destOrd="0" presId="urn:microsoft.com/office/officeart/2005/8/layout/vList5"/>
    <dgm:cxn modelId="{717A1B46-77C1-44BE-A384-00F088C6AF4D}" type="presOf" srcId="{9EF9BFC6-DBFA-4BB1-B8D9-36FD3A6BFF48}" destId="{E8F562E2-93BC-4454-A3D8-BA78F81AE80A}" srcOrd="0" destOrd="1" presId="urn:microsoft.com/office/officeart/2005/8/layout/vList5"/>
    <dgm:cxn modelId="{29D9A652-2391-47AB-A939-45751B16D9DE}" type="presOf" srcId="{FC7AD361-1196-42DF-BCCC-41EB4B5EEE73}" destId="{E8F562E2-93BC-4454-A3D8-BA78F81AE80A}" srcOrd="0" destOrd="0" presId="urn:microsoft.com/office/officeart/2005/8/layout/vList5"/>
    <dgm:cxn modelId="{BE886F1B-64F3-4BEF-8FDA-A45D40C69176}" srcId="{1F5DBDF4-DE84-4CDC-AE82-C34DE718CBAC}" destId="{45588871-BB38-4880-8D67-6F82B876F3F6}" srcOrd="2" destOrd="0" parTransId="{717D0933-A571-4C62-B512-9426D786511F}" sibTransId="{1D016D26-7ABA-4270-89AC-4E21D32EFA0C}"/>
    <dgm:cxn modelId="{45777C63-DFFD-42B9-8C7B-498D821CD428}" type="presOf" srcId="{1F5DBDF4-DE84-4CDC-AE82-C34DE718CBAC}" destId="{B966A998-6B64-4BEF-9235-AE42DB3A032D}" srcOrd="0" destOrd="0" presId="urn:microsoft.com/office/officeart/2005/8/layout/vList5"/>
    <dgm:cxn modelId="{C4CA688F-224A-4839-8055-DF4C5A4E50B7}" srcId="{45588871-BB38-4880-8D67-6F82B876F3F6}" destId="{DB23F0F3-47F8-4532-9363-D53F6B798136}" srcOrd="0" destOrd="0" parTransId="{D6659366-8BD5-4738-A804-A402638C2F57}" sibTransId="{C2502732-AEF8-4E33-A056-9C9C3B2CAA8E}"/>
    <dgm:cxn modelId="{26AF457B-5781-40A9-8C1C-E927DA37A784}" srcId="{45588871-BB38-4880-8D67-6F82B876F3F6}" destId="{BE73B044-4719-4B5C-98F2-D0A083B9DB08}" srcOrd="2" destOrd="0" parTransId="{A5DA0925-007E-4A4D-9989-39AFA7CBCC21}" sibTransId="{C2E88056-8F5D-4E7F-9EFD-1D55C6C890F2}"/>
    <dgm:cxn modelId="{795B7A6F-9647-4463-8331-61C1B11351A7}" type="presOf" srcId="{9A95F095-9103-4430-A16E-9D1843A0CB3A}" destId="{F98589B8-0A07-44E3-A16C-282FDE65431E}" srcOrd="0" destOrd="1" presId="urn:microsoft.com/office/officeart/2005/8/layout/vList5"/>
    <dgm:cxn modelId="{8BD82CF5-EDA2-40B6-9C73-51BB6419959D}" srcId="{1F5DBDF4-DE84-4CDC-AE82-C34DE718CBAC}" destId="{1E467C81-AD15-4F4D-B807-17A2C5D2D54E}" srcOrd="1" destOrd="0" parTransId="{27B3FA76-AC1F-404D-960E-F98FF33DC21F}" sibTransId="{8759236C-7BAE-4647-9126-FEE67AB7C7BF}"/>
    <dgm:cxn modelId="{C648EAAB-3D8D-43AE-96B1-609182D6DEE0}" srcId="{D327DC6D-82CD-47A3-97CF-5A758AA95AFC}" destId="{9EF9BFC6-DBFA-4BB1-B8D9-36FD3A6BFF48}" srcOrd="1" destOrd="0" parTransId="{553AB053-4D56-41FA-A4C7-B1C31C1AA512}" sibTransId="{3611B595-5646-4C46-B776-068447DB39DB}"/>
    <dgm:cxn modelId="{2B32833D-AA9F-428A-A537-ED8280D134F7}" srcId="{1E467C81-AD15-4F4D-B807-17A2C5D2D54E}" destId="{E1977424-BF3C-423D-A588-DDB5B1C3C0D2}" srcOrd="0" destOrd="0" parTransId="{34492959-A820-440C-90D6-4CA32ED1A336}" sibTransId="{292DE53C-F1D6-4F49-9883-297ED79D6055}"/>
    <dgm:cxn modelId="{20674F94-414F-426E-8CDC-EB6F5A8A784E}" type="presParOf" srcId="{B966A998-6B64-4BEF-9235-AE42DB3A032D}" destId="{5D9F7ED0-0C7E-40E7-AE58-5633011E4DC5}" srcOrd="0" destOrd="0" presId="urn:microsoft.com/office/officeart/2005/8/layout/vList5"/>
    <dgm:cxn modelId="{7AD86355-9C73-4458-A506-E65C3A74EA30}" type="presParOf" srcId="{5D9F7ED0-0C7E-40E7-AE58-5633011E4DC5}" destId="{682A5E0E-E9FE-4984-94D2-E63C7A073173}" srcOrd="0" destOrd="0" presId="urn:microsoft.com/office/officeart/2005/8/layout/vList5"/>
    <dgm:cxn modelId="{4679246B-508E-4327-A9B2-EE5808FD7DDB}" type="presParOf" srcId="{5D9F7ED0-0C7E-40E7-AE58-5633011E4DC5}" destId="{E8F562E2-93BC-4454-A3D8-BA78F81AE80A}" srcOrd="1" destOrd="0" presId="urn:microsoft.com/office/officeart/2005/8/layout/vList5"/>
    <dgm:cxn modelId="{E5786354-A3C8-421B-AC18-D0C705990227}" type="presParOf" srcId="{B966A998-6B64-4BEF-9235-AE42DB3A032D}" destId="{FF739747-309A-42C2-AE2F-C24CB1A5DA10}" srcOrd="1" destOrd="0" presId="urn:microsoft.com/office/officeart/2005/8/layout/vList5"/>
    <dgm:cxn modelId="{77616D07-03E7-4D5D-9906-E17EEF7A232C}" type="presParOf" srcId="{B966A998-6B64-4BEF-9235-AE42DB3A032D}" destId="{18D2BA5A-A0C6-4AE9-AA46-B42D5D033850}" srcOrd="2" destOrd="0" presId="urn:microsoft.com/office/officeart/2005/8/layout/vList5"/>
    <dgm:cxn modelId="{38FC39EA-AC1E-40C9-B001-8C44FD6DEFFF}" type="presParOf" srcId="{18D2BA5A-A0C6-4AE9-AA46-B42D5D033850}" destId="{0F696CB8-E7BA-408C-B43C-0319CD6381B3}" srcOrd="0" destOrd="0" presId="urn:microsoft.com/office/officeart/2005/8/layout/vList5"/>
    <dgm:cxn modelId="{35885327-19FD-40ED-936E-5D3F9614210A}" type="presParOf" srcId="{18D2BA5A-A0C6-4AE9-AA46-B42D5D033850}" destId="{F98589B8-0A07-44E3-A16C-282FDE65431E}" srcOrd="1" destOrd="0" presId="urn:microsoft.com/office/officeart/2005/8/layout/vList5"/>
    <dgm:cxn modelId="{6F11F43D-9F91-4F8B-82EA-33A6D9AE4E5B}" type="presParOf" srcId="{B966A998-6B64-4BEF-9235-AE42DB3A032D}" destId="{6BED42E7-9BAB-4194-822D-7D4DBB52F67E}" srcOrd="3" destOrd="0" presId="urn:microsoft.com/office/officeart/2005/8/layout/vList5"/>
    <dgm:cxn modelId="{0447A700-B634-467E-B14C-A04C3F833634}" type="presParOf" srcId="{B966A998-6B64-4BEF-9235-AE42DB3A032D}" destId="{48D208B6-2E5B-4C11-B5A7-3BFC6BD22118}" srcOrd="4" destOrd="0" presId="urn:microsoft.com/office/officeart/2005/8/layout/vList5"/>
    <dgm:cxn modelId="{FBD3E3EB-C1A3-475A-9337-B78E408C943A}" type="presParOf" srcId="{48D208B6-2E5B-4C11-B5A7-3BFC6BD22118}" destId="{59F05F2A-858E-453C-85F0-5BE84BE16E09}" srcOrd="0" destOrd="0" presId="urn:microsoft.com/office/officeart/2005/8/layout/vList5"/>
    <dgm:cxn modelId="{667AC48B-A09C-4FAE-934F-26BBDFE3FD98}" type="presParOf" srcId="{48D208B6-2E5B-4C11-B5A7-3BFC6BD22118}" destId="{0042F6DF-6920-4A64-B80E-A10E2D7973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5DBDF4-DE84-4CDC-AE82-C34DE718CB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27DC6D-82CD-47A3-97CF-5A758AA95AFC}">
      <dgm:prSet phldrT="[Text]" custT="1"/>
      <dgm:spPr>
        <a:solidFill>
          <a:schemeClr val="bg1">
            <a:lumMod val="75000"/>
          </a:schemeClr>
        </a:solidFill>
      </dgm:spPr>
      <dgm:t>
        <a:bodyPr/>
        <a:lstStyle/>
        <a:p>
          <a:r>
            <a:rPr lang="en-US" sz="1800" dirty="0" smtClean="0"/>
            <a:t>Governmental Funds</a:t>
          </a:r>
          <a:endParaRPr lang="en-US" sz="1800" dirty="0"/>
        </a:p>
      </dgm:t>
    </dgm:pt>
    <dgm:pt modelId="{915AAE77-E598-4EDC-A719-D6EECC85F479}" type="parTrans" cxnId="{45DB0F21-5B17-4A05-9536-EAD1A415FF85}">
      <dgm:prSet/>
      <dgm:spPr/>
      <dgm:t>
        <a:bodyPr/>
        <a:lstStyle/>
        <a:p>
          <a:endParaRPr lang="en-US"/>
        </a:p>
      </dgm:t>
    </dgm:pt>
    <dgm:pt modelId="{F6C75C30-557E-4B57-B4D2-9FD795D5DEEB}" type="sibTrans" cxnId="{45DB0F21-5B17-4A05-9536-EAD1A415FF85}">
      <dgm:prSet/>
      <dgm:spPr/>
      <dgm:t>
        <a:bodyPr/>
        <a:lstStyle/>
        <a:p>
          <a:endParaRPr lang="en-US"/>
        </a:p>
      </dgm:t>
    </dgm:pt>
    <dgm:pt modelId="{FC7AD361-1196-42DF-BCCC-41EB4B5EEE73}">
      <dgm:prSet phldrT="[Text]" custT="1"/>
      <dgm:spPr/>
      <dgm:t>
        <a:bodyPr/>
        <a:lstStyle/>
        <a:p>
          <a:r>
            <a:rPr lang="en-US" sz="1800" dirty="0" smtClean="0"/>
            <a:t>Balance Sheet </a:t>
          </a:r>
          <a:endParaRPr lang="en-US" sz="1800" dirty="0"/>
        </a:p>
      </dgm:t>
    </dgm:pt>
    <dgm:pt modelId="{06425FFD-41B9-41CE-996D-128DFE897DB1}" type="parTrans" cxnId="{BFD53FE2-E871-41E3-B6CF-7FE74562D61F}">
      <dgm:prSet/>
      <dgm:spPr/>
      <dgm:t>
        <a:bodyPr/>
        <a:lstStyle/>
        <a:p>
          <a:endParaRPr lang="en-US"/>
        </a:p>
      </dgm:t>
    </dgm:pt>
    <dgm:pt modelId="{24EFC034-61C0-4B14-B275-79346ADEBF22}" type="sibTrans" cxnId="{BFD53FE2-E871-41E3-B6CF-7FE74562D61F}">
      <dgm:prSet/>
      <dgm:spPr/>
      <dgm:t>
        <a:bodyPr/>
        <a:lstStyle/>
        <a:p>
          <a:endParaRPr lang="en-US"/>
        </a:p>
      </dgm:t>
    </dgm:pt>
    <dgm:pt modelId="{9EF9BFC6-DBFA-4BB1-B8D9-36FD3A6BFF48}">
      <dgm:prSet phldrT="[Text]" custT="1"/>
      <dgm:spPr/>
      <dgm:t>
        <a:bodyPr/>
        <a:lstStyle/>
        <a:p>
          <a:r>
            <a:rPr lang="en-US" sz="1800" dirty="0" smtClean="0"/>
            <a:t>Statement of Revenues, Expenditures, and Changes in Fund Balance</a:t>
          </a:r>
          <a:endParaRPr lang="en-US" sz="1800" dirty="0"/>
        </a:p>
      </dgm:t>
    </dgm:pt>
    <dgm:pt modelId="{553AB053-4D56-41FA-A4C7-B1C31C1AA512}" type="parTrans" cxnId="{C648EAAB-3D8D-43AE-96B1-609182D6DEE0}">
      <dgm:prSet/>
      <dgm:spPr/>
      <dgm:t>
        <a:bodyPr/>
        <a:lstStyle/>
        <a:p>
          <a:endParaRPr lang="en-US"/>
        </a:p>
      </dgm:t>
    </dgm:pt>
    <dgm:pt modelId="{3611B595-5646-4C46-B776-068447DB39DB}" type="sibTrans" cxnId="{C648EAAB-3D8D-43AE-96B1-609182D6DEE0}">
      <dgm:prSet/>
      <dgm:spPr/>
      <dgm:t>
        <a:bodyPr/>
        <a:lstStyle/>
        <a:p>
          <a:endParaRPr lang="en-US"/>
        </a:p>
      </dgm:t>
    </dgm:pt>
    <dgm:pt modelId="{E1977424-BF3C-423D-A588-DDB5B1C3C0D2}">
      <dgm:prSet phldrT="[Text]" custT="1"/>
      <dgm:spPr/>
      <dgm:t>
        <a:bodyPr/>
        <a:lstStyle/>
        <a:p>
          <a:r>
            <a:rPr lang="en-US" sz="1800" dirty="0" smtClean="0"/>
            <a:t>Statement of Net Position</a:t>
          </a:r>
          <a:endParaRPr lang="en-US" sz="1800" dirty="0"/>
        </a:p>
      </dgm:t>
    </dgm:pt>
    <dgm:pt modelId="{34492959-A820-440C-90D6-4CA32ED1A336}" type="parTrans" cxnId="{2B32833D-AA9F-428A-A537-ED8280D134F7}">
      <dgm:prSet/>
      <dgm:spPr/>
      <dgm:t>
        <a:bodyPr/>
        <a:lstStyle/>
        <a:p>
          <a:endParaRPr lang="en-US"/>
        </a:p>
      </dgm:t>
    </dgm:pt>
    <dgm:pt modelId="{292DE53C-F1D6-4F49-9883-297ED79D6055}" type="sibTrans" cxnId="{2B32833D-AA9F-428A-A537-ED8280D134F7}">
      <dgm:prSet/>
      <dgm:spPr/>
      <dgm:t>
        <a:bodyPr/>
        <a:lstStyle/>
        <a:p>
          <a:endParaRPr lang="en-US"/>
        </a:p>
      </dgm:t>
    </dgm:pt>
    <dgm:pt modelId="{9A95F095-9103-4430-A16E-9D1843A0CB3A}">
      <dgm:prSet phldrT="[Text]" custT="1"/>
      <dgm:spPr/>
      <dgm:t>
        <a:bodyPr/>
        <a:lstStyle/>
        <a:p>
          <a:r>
            <a:rPr lang="en-US" sz="1800" dirty="0" smtClean="0"/>
            <a:t>Statement of Revenues, Expenses, and Changes in Fund Net Position</a:t>
          </a:r>
          <a:endParaRPr lang="en-US" sz="1800" dirty="0"/>
        </a:p>
      </dgm:t>
    </dgm:pt>
    <dgm:pt modelId="{E9244DF1-CDF0-41FE-BA8D-966A3AC41566}" type="parTrans" cxnId="{42B7731A-D1C4-4DF7-8391-C5B0AE089334}">
      <dgm:prSet/>
      <dgm:spPr/>
      <dgm:t>
        <a:bodyPr/>
        <a:lstStyle/>
        <a:p>
          <a:endParaRPr lang="en-US"/>
        </a:p>
      </dgm:t>
    </dgm:pt>
    <dgm:pt modelId="{7AD69B0D-0E86-4B8E-8D0F-EE9F156F9506}" type="sibTrans" cxnId="{42B7731A-D1C4-4DF7-8391-C5B0AE089334}">
      <dgm:prSet/>
      <dgm:spPr/>
      <dgm:t>
        <a:bodyPr/>
        <a:lstStyle/>
        <a:p>
          <a:endParaRPr lang="en-US"/>
        </a:p>
      </dgm:t>
    </dgm:pt>
    <dgm:pt modelId="{45588871-BB38-4880-8D67-6F82B876F3F6}">
      <dgm:prSet phldrT="[Text]" custT="1"/>
      <dgm:spPr>
        <a:solidFill>
          <a:schemeClr val="bg1">
            <a:lumMod val="50000"/>
          </a:schemeClr>
        </a:solidFill>
      </dgm:spPr>
      <dgm:t>
        <a:bodyPr/>
        <a:lstStyle/>
        <a:p>
          <a:r>
            <a:rPr lang="en-US" sz="1800" dirty="0" smtClean="0"/>
            <a:t>Fiduciary Funds</a:t>
          </a:r>
          <a:endParaRPr lang="en-US" sz="1800" dirty="0"/>
        </a:p>
      </dgm:t>
    </dgm:pt>
    <dgm:pt modelId="{717D0933-A571-4C62-B512-9426D786511F}" type="parTrans" cxnId="{BE886F1B-64F3-4BEF-8FDA-A45D40C69176}">
      <dgm:prSet/>
      <dgm:spPr/>
      <dgm:t>
        <a:bodyPr/>
        <a:lstStyle/>
        <a:p>
          <a:endParaRPr lang="en-US"/>
        </a:p>
      </dgm:t>
    </dgm:pt>
    <dgm:pt modelId="{1D016D26-7ABA-4270-89AC-4E21D32EFA0C}" type="sibTrans" cxnId="{BE886F1B-64F3-4BEF-8FDA-A45D40C69176}">
      <dgm:prSet/>
      <dgm:spPr/>
      <dgm:t>
        <a:bodyPr/>
        <a:lstStyle/>
        <a:p>
          <a:endParaRPr lang="en-US"/>
        </a:p>
      </dgm:t>
    </dgm:pt>
    <dgm:pt modelId="{DB23F0F3-47F8-4532-9363-D53F6B798136}">
      <dgm:prSet phldrT="[Text]" custT="1"/>
      <dgm:spPr/>
      <dgm:t>
        <a:bodyPr/>
        <a:lstStyle/>
        <a:p>
          <a:r>
            <a:rPr lang="en-US" sz="1800" dirty="0" smtClean="0"/>
            <a:t>Statement of Fiduciary Net Position</a:t>
          </a:r>
          <a:endParaRPr lang="en-US" sz="1800" dirty="0"/>
        </a:p>
      </dgm:t>
    </dgm:pt>
    <dgm:pt modelId="{D6659366-8BD5-4738-A804-A402638C2F57}" type="parTrans" cxnId="{C4CA688F-224A-4839-8055-DF4C5A4E50B7}">
      <dgm:prSet/>
      <dgm:spPr/>
      <dgm:t>
        <a:bodyPr/>
        <a:lstStyle/>
        <a:p>
          <a:endParaRPr lang="en-US"/>
        </a:p>
      </dgm:t>
    </dgm:pt>
    <dgm:pt modelId="{C2502732-AEF8-4E33-A056-9C9C3B2CAA8E}" type="sibTrans" cxnId="{C4CA688F-224A-4839-8055-DF4C5A4E50B7}">
      <dgm:prSet/>
      <dgm:spPr/>
      <dgm:t>
        <a:bodyPr/>
        <a:lstStyle/>
        <a:p>
          <a:endParaRPr lang="en-US"/>
        </a:p>
      </dgm:t>
    </dgm:pt>
    <dgm:pt modelId="{1E467C81-AD15-4F4D-B807-17A2C5D2D54E}">
      <dgm:prSet phldrT="[Text]" custT="1"/>
      <dgm:spPr>
        <a:solidFill>
          <a:schemeClr val="bg1">
            <a:lumMod val="65000"/>
          </a:schemeClr>
        </a:solidFill>
      </dgm:spPr>
      <dgm:t>
        <a:bodyPr/>
        <a:lstStyle/>
        <a:p>
          <a:r>
            <a:rPr lang="en-US" sz="1800" dirty="0" smtClean="0"/>
            <a:t>Proprietary Funds</a:t>
          </a:r>
          <a:endParaRPr lang="en-US" sz="1800" dirty="0"/>
        </a:p>
      </dgm:t>
    </dgm:pt>
    <dgm:pt modelId="{8759236C-7BAE-4647-9126-FEE67AB7C7BF}" type="sibTrans" cxnId="{8BD82CF5-EDA2-40B6-9C73-51BB6419959D}">
      <dgm:prSet/>
      <dgm:spPr/>
      <dgm:t>
        <a:bodyPr/>
        <a:lstStyle/>
        <a:p>
          <a:endParaRPr lang="en-US"/>
        </a:p>
      </dgm:t>
    </dgm:pt>
    <dgm:pt modelId="{27B3FA76-AC1F-404D-960E-F98FF33DC21F}" type="parTrans" cxnId="{8BD82CF5-EDA2-40B6-9C73-51BB6419959D}">
      <dgm:prSet/>
      <dgm:spPr/>
      <dgm:t>
        <a:bodyPr/>
        <a:lstStyle/>
        <a:p>
          <a:endParaRPr lang="en-US"/>
        </a:p>
      </dgm:t>
    </dgm:pt>
    <dgm:pt modelId="{01D170C3-EDC0-4551-A1B2-8EDAEEDF549C}">
      <dgm:prSet phldrT="[Text]" custT="1"/>
      <dgm:spPr/>
      <dgm:t>
        <a:bodyPr/>
        <a:lstStyle/>
        <a:p>
          <a:r>
            <a:rPr lang="en-US" sz="1800" dirty="0" smtClean="0"/>
            <a:t>Statement of Cash Flows</a:t>
          </a:r>
          <a:endParaRPr lang="en-US" sz="1800" dirty="0"/>
        </a:p>
      </dgm:t>
    </dgm:pt>
    <dgm:pt modelId="{8BB0D56B-B618-4ED9-98E5-3A96C232B958}" type="parTrans" cxnId="{24EA8472-D341-401C-A2AB-9C1DB1575E43}">
      <dgm:prSet/>
      <dgm:spPr/>
      <dgm:t>
        <a:bodyPr/>
        <a:lstStyle/>
        <a:p>
          <a:endParaRPr lang="en-US"/>
        </a:p>
      </dgm:t>
    </dgm:pt>
    <dgm:pt modelId="{C66E7FC8-727F-462B-99D4-F8543B3F05FB}" type="sibTrans" cxnId="{24EA8472-D341-401C-A2AB-9C1DB1575E43}">
      <dgm:prSet/>
      <dgm:spPr/>
      <dgm:t>
        <a:bodyPr/>
        <a:lstStyle/>
        <a:p>
          <a:endParaRPr lang="en-US"/>
        </a:p>
      </dgm:t>
    </dgm:pt>
    <dgm:pt modelId="{EC8DEA42-CB34-4FDE-BCDC-EC4FD79ED691}">
      <dgm:prSet phldrT="[Text]" custT="1"/>
      <dgm:spPr/>
      <dgm:t>
        <a:bodyPr/>
        <a:lstStyle/>
        <a:p>
          <a:r>
            <a:rPr lang="en-US" sz="1800" dirty="0" smtClean="0"/>
            <a:t>Statement of Changes in Fiduciary Net Position</a:t>
          </a:r>
          <a:endParaRPr lang="en-US" sz="1800" dirty="0"/>
        </a:p>
      </dgm:t>
    </dgm:pt>
    <dgm:pt modelId="{0DA65EF2-538E-4CF7-83EB-28AECEF34DDE}" type="parTrans" cxnId="{D961A30B-69C9-4735-B8F9-B26BDE7454BC}">
      <dgm:prSet/>
      <dgm:spPr/>
      <dgm:t>
        <a:bodyPr/>
        <a:lstStyle/>
        <a:p>
          <a:endParaRPr lang="en-US"/>
        </a:p>
      </dgm:t>
    </dgm:pt>
    <dgm:pt modelId="{FF4C514D-BD88-4224-B6C9-58E5475AA110}" type="sibTrans" cxnId="{D961A30B-69C9-4735-B8F9-B26BDE7454BC}">
      <dgm:prSet/>
      <dgm:spPr/>
      <dgm:t>
        <a:bodyPr/>
        <a:lstStyle/>
        <a:p>
          <a:endParaRPr lang="en-US"/>
        </a:p>
      </dgm:t>
    </dgm:pt>
    <dgm:pt modelId="{B966A998-6B64-4BEF-9235-AE42DB3A032D}" type="pres">
      <dgm:prSet presAssocID="{1F5DBDF4-DE84-4CDC-AE82-C34DE718CBAC}" presName="Name0" presStyleCnt="0">
        <dgm:presLayoutVars>
          <dgm:dir/>
          <dgm:animLvl val="lvl"/>
          <dgm:resizeHandles val="exact"/>
        </dgm:presLayoutVars>
      </dgm:prSet>
      <dgm:spPr/>
      <dgm:t>
        <a:bodyPr/>
        <a:lstStyle/>
        <a:p>
          <a:endParaRPr lang="en-US"/>
        </a:p>
      </dgm:t>
    </dgm:pt>
    <dgm:pt modelId="{5D9F7ED0-0C7E-40E7-AE58-5633011E4DC5}" type="pres">
      <dgm:prSet presAssocID="{D327DC6D-82CD-47A3-97CF-5A758AA95AFC}" presName="linNode" presStyleCnt="0"/>
      <dgm:spPr/>
    </dgm:pt>
    <dgm:pt modelId="{682A5E0E-E9FE-4984-94D2-E63C7A073173}" type="pres">
      <dgm:prSet presAssocID="{D327DC6D-82CD-47A3-97CF-5A758AA95AFC}" presName="parentText" presStyleLbl="node1" presStyleIdx="0" presStyleCnt="3" custScaleX="125406">
        <dgm:presLayoutVars>
          <dgm:chMax val="1"/>
          <dgm:bulletEnabled val="1"/>
        </dgm:presLayoutVars>
      </dgm:prSet>
      <dgm:spPr/>
      <dgm:t>
        <a:bodyPr/>
        <a:lstStyle/>
        <a:p>
          <a:endParaRPr lang="en-US"/>
        </a:p>
      </dgm:t>
    </dgm:pt>
    <dgm:pt modelId="{E8F562E2-93BC-4454-A3D8-BA78F81AE80A}" type="pres">
      <dgm:prSet presAssocID="{D327DC6D-82CD-47A3-97CF-5A758AA95AFC}" presName="descendantText" presStyleLbl="alignAccFollowNode1" presStyleIdx="0" presStyleCnt="3" custScaleX="210789">
        <dgm:presLayoutVars>
          <dgm:bulletEnabled val="1"/>
        </dgm:presLayoutVars>
      </dgm:prSet>
      <dgm:spPr/>
      <dgm:t>
        <a:bodyPr/>
        <a:lstStyle/>
        <a:p>
          <a:endParaRPr lang="en-US"/>
        </a:p>
      </dgm:t>
    </dgm:pt>
    <dgm:pt modelId="{FF739747-309A-42C2-AE2F-C24CB1A5DA10}" type="pres">
      <dgm:prSet presAssocID="{F6C75C30-557E-4B57-B4D2-9FD795D5DEEB}" presName="sp" presStyleCnt="0"/>
      <dgm:spPr/>
    </dgm:pt>
    <dgm:pt modelId="{18D2BA5A-A0C6-4AE9-AA46-B42D5D033850}" type="pres">
      <dgm:prSet presAssocID="{1E467C81-AD15-4F4D-B807-17A2C5D2D54E}" presName="linNode" presStyleCnt="0"/>
      <dgm:spPr/>
    </dgm:pt>
    <dgm:pt modelId="{0F696CB8-E7BA-408C-B43C-0319CD6381B3}" type="pres">
      <dgm:prSet presAssocID="{1E467C81-AD15-4F4D-B807-17A2C5D2D54E}" presName="parentText" presStyleLbl="node1" presStyleIdx="1" presStyleCnt="3" custScaleX="80491">
        <dgm:presLayoutVars>
          <dgm:chMax val="1"/>
          <dgm:bulletEnabled val="1"/>
        </dgm:presLayoutVars>
      </dgm:prSet>
      <dgm:spPr/>
      <dgm:t>
        <a:bodyPr/>
        <a:lstStyle/>
        <a:p>
          <a:endParaRPr lang="en-US"/>
        </a:p>
      </dgm:t>
    </dgm:pt>
    <dgm:pt modelId="{F98589B8-0A07-44E3-A16C-282FDE65431E}" type="pres">
      <dgm:prSet presAssocID="{1E467C81-AD15-4F4D-B807-17A2C5D2D54E}" presName="descendantText" presStyleLbl="alignAccFollowNode1" presStyleIdx="1" presStyleCnt="3" custAng="0" custScaleX="135897" custScaleY="138112">
        <dgm:presLayoutVars>
          <dgm:bulletEnabled val="1"/>
        </dgm:presLayoutVars>
      </dgm:prSet>
      <dgm:spPr/>
      <dgm:t>
        <a:bodyPr/>
        <a:lstStyle/>
        <a:p>
          <a:endParaRPr lang="en-US"/>
        </a:p>
      </dgm:t>
    </dgm:pt>
    <dgm:pt modelId="{6BED42E7-9BAB-4194-822D-7D4DBB52F67E}" type="pres">
      <dgm:prSet presAssocID="{8759236C-7BAE-4647-9126-FEE67AB7C7BF}" presName="sp" presStyleCnt="0"/>
      <dgm:spPr/>
    </dgm:pt>
    <dgm:pt modelId="{48D208B6-2E5B-4C11-B5A7-3BFC6BD22118}" type="pres">
      <dgm:prSet presAssocID="{45588871-BB38-4880-8D67-6F82B876F3F6}" presName="linNode" presStyleCnt="0"/>
      <dgm:spPr/>
    </dgm:pt>
    <dgm:pt modelId="{59F05F2A-858E-453C-85F0-5BE84BE16E09}" type="pres">
      <dgm:prSet presAssocID="{45588871-BB38-4880-8D67-6F82B876F3F6}" presName="parentText" presStyleLbl="node1" presStyleIdx="2" presStyleCnt="3" custScaleX="78674">
        <dgm:presLayoutVars>
          <dgm:chMax val="1"/>
          <dgm:bulletEnabled val="1"/>
        </dgm:presLayoutVars>
      </dgm:prSet>
      <dgm:spPr/>
      <dgm:t>
        <a:bodyPr/>
        <a:lstStyle/>
        <a:p>
          <a:endParaRPr lang="en-US"/>
        </a:p>
      </dgm:t>
    </dgm:pt>
    <dgm:pt modelId="{0042F6DF-6920-4A64-B80E-A10E2D7973F7}" type="pres">
      <dgm:prSet presAssocID="{45588871-BB38-4880-8D67-6F82B876F3F6}" presName="descendantText" presStyleLbl="alignAccFollowNode1" presStyleIdx="2" presStyleCnt="3" custScaleX="135496">
        <dgm:presLayoutVars>
          <dgm:bulletEnabled val="1"/>
        </dgm:presLayoutVars>
      </dgm:prSet>
      <dgm:spPr/>
      <dgm:t>
        <a:bodyPr/>
        <a:lstStyle/>
        <a:p>
          <a:endParaRPr lang="en-US"/>
        </a:p>
      </dgm:t>
    </dgm:pt>
  </dgm:ptLst>
  <dgm:cxnLst>
    <dgm:cxn modelId="{42B7731A-D1C4-4DF7-8391-C5B0AE089334}" srcId="{1E467C81-AD15-4F4D-B807-17A2C5D2D54E}" destId="{9A95F095-9103-4430-A16E-9D1843A0CB3A}" srcOrd="1" destOrd="0" parTransId="{E9244DF1-CDF0-41FE-BA8D-966A3AC41566}" sibTransId="{7AD69B0D-0E86-4B8E-8D0F-EE9F156F9506}"/>
    <dgm:cxn modelId="{B2E1DF9A-607C-43CC-B1D5-9C71E6B5F881}" type="presOf" srcId="{9A95F095-9103-4430-A16E-9D1843A0CB3A}" destId="{F98589B8-0A07-44E3-A16C-282FDE65431E}" srcOrd="0" destOrd="1" presId="urn:microsoft.com/office/officeart/2005/8/layout/vList5"/>
    <dgm:cxn modelId="{577A05B5-6D8C-4C35-A7AF-B8B16033D475}" type="presOf" srcId="{DB23F0F3-47F8-4532-9363-D53F6B798136}" destId="{0042F6DF-6920-4A64-B80E-A10E2D7973F7}" srcOrd="0" destOrd="0" presId="urn:microsoft.com/office/officeart/2005/8/layout/vList5"/>
    <dgm:cxn modelId="{4986912C-24C9-4295-A6CE-1B94B3927D12}" type="presOf" srcId="{EC8DEA42-CB34-4FDE-BCDC-EC4FD79ED691}" destId="{0042F6DF-6920-4A64-B80E-A10E2D7973F7}" srcOrd="0" destOrd="1" presId="urn:microsoft.com/office/officeart/2005/8/layout/vList5"/>
    <dgm:cxn modelId="{D961A30B-69C9-4735-B8F9-B26BDE7454BC}" srcId="{45588871-BB38-4880-8D67-6F82B876F3F6}" destId="{EC8DEA42-CB34-4FDE-BCDC-EC4FD79ED691}" srcOrd="1" destOrd="0" parTransId="{0DA65EF2-538E-4CF7-83EB-28AECEF34DDE}" sibTransId="{FF4C514D-BD88-4224-B6C9-58E5475AA110}"/>
    <dgm:cxn modelId="{07BCBF03-99D1-401C-A32F-9D79D02281BE}" type="presOf" srcId="{1E467C81-AD15-4F4D-B807-17A2C5D2D54E}" destId="{0F696CB8-E7BA-408C-B43C-0319CD6381B3}" srcOrd="0" destOrd="0" presId="urn:microsoft.com/office/officeart/2005/8/layout/vList5"/>
    <dgm:cxn modelId="{4F9293BC-580F-4BFA-B325-87BA32EAC239}" type="presOf" srcId="{9EF9BFC6-DBFA-4BB1-B8D9-36FD3A6BFF48}" destId="{E8F562E2-93BC-4454-A3D8-BA78F81AE80A}" srcOrd="0" destOrd="1" presId="urn:microsoft.com/office/officeart/2005/8/layout/vList5"/>
    <dgm:cxn modelId="{F7076466-5F85-4CEE-B6B1-DE8A3466F7F7}" type="presOf" srcId="{FC7AD361-1196-42DF-BCCC-41EB4B5EEE73}" destId="{E8F562E2-93BC-4454-A3D8-BA78F81AE80A}" srcOrd="0" destOrd="0" presId="urn:microsoft.com/office/officeart/2005/8/layout/vList5"/>
    <dgm:cxn modelId="{FE7C5C18-4348-4605-A8D2-F357BDC41E29}" type="presOf" srcId="{1F5DBDF4-DE84-4CDC-AE82-C34DE718CBAC}" destId="{B966A998-6B64-4BEF-9235-AE42DB3A032D}" srcOrd="0" destOrd="0" presId="urn:microsoft.com/office/officeart/2005/8/layout/vList5"/>
    <dgm:cxn modelId="{24EA8472-D341-401C-A2AB-9C1DB1575E43}" srcId="{1E467C81-AD15-4F4D-B807-17A2C5D2D54E}" destId="{01D170C3-EDC0-4551-A1B2-8EDAEEDF549C}" srcOrd="2" destOrd="0" parTransId="{8BB0D56B-B618-4ED9-98E5-3A96C232B958}" sibTransId="{C66E7FC8-727F-462B-99D4-F8543B3F05FB}"/>
    <dgm:cxn modelId="{BFD53FE2-E871-41E3-B6CF-7FE74562D61F}" srcId="{D327DC6D-82CD-47A3-97CF-5A758AA95AFC}" destId="{FC7AD361-1196-42DF-BCCC-41EB4B5EEE73}" srcOrd="0" destOrd="0" parTransId="{06425FFD-41B9-41CE-996D-128DFE897DB1}" sibTransId="{24EFC034-61C0-4B14-B275-79346ADEBF22}"/>
    <dgm:cxn modelId="{45DB0F21-5B17-4A05-9536-EAD1A415FF85}" srcId="{1F5DBDF4-DE84-4CDC-AE82-C34DE718CBAC}" destId="{D327DC6D-82CD-47A3-97CF-5A758AA95AFC}" srcOrd="0" destOrd="0" parTransId="{915AAE77-E598-4EDC-A719-D6EECC85F479}" sibTransId="{F6C75C30-557E-4B57-B4D2-9FD795D5DEEB}"/>
    <dgm:cxn modelId="{438583FE-B41D-44F8-A48C-2D16F5DBC573}" type="presOf" srcId="{45588871-BB38-4880-8D67-6F82B876F3F6}" destId="{59F05F2A-858E-453C-85F0-5BE84BE16E09}" srcOrd="0" destOrd="0" presId="urn:microsoft.com/office/officeart/2005/8/layout/vList5"/>
    <dgm:cxn modelId="{82406B7F-446C-47B7-9FE8-3EF2D7CC3299}" type="presOf" srcId="{01D170C3-EDC0-4551-A1B2-8EDAEEDF549C}" destId="{F98589B8-0A07-44E3-A16C-282FDE65431E}" srcOrd="0" destOrd="2" presId="urn:microsoft.com/office/officeart/2005/8/layout/vList5"/>
    <dgm:cxn modelId="{BE886F1B-64F3-4BEF-8FDA-A45D40C69176}" srcId="{1F5DBDF4-DE84-4CDC-AE82-C34DE718CBAC}" destId="{45588871-BB38-4880-8D67-6F82B876F3F6}" srcOrd="2" destOrd="0" parTransId="{717D0933-A571-4C62-B512-9426D786511F}" sibTransId="{1D016D26-7ABA-4270-89AC-4E21D32EFA0C}"/>
    <dgm:cxn modelId="{C4CA688F-224A-4839-8055-DF4C5A4E50B7}" srcId="{45588871-BB38-4880-8D67-6F82B876F3F6}" destId="{DB23F0F3-47F8-4532-9363-D53F6B798136}" srcOrd="0" destOrd="0" parTransId="{D6659366-8BD5-4738-A804-A402638C2F57}" sibTransId="{C2502732-AEF8-4E33-A056-9C9C3B2CAA8E}"/>
    <dgm:cxn modelId="{6215F540-7FD8-4D0C-AB31-CB558B3E31E4}" type="presOf" srcId="{D327DC6D-82CD-47A3-97CF-5A758AA95AFC}" destId="{682A5E0E-E9FE-4984-94D2-E63C7A073173}" srcOrd="0" destOrd="0" presId="urn:microsoft.com/office/officeart/2005/8/layout/vList5"/>
    <dgm:cxn modelId="{4E888CB5-0B74-4F5B-9949-E7C4392D475E}" type="presOf" srcId="{E1977424-BF3C-423D-A588-DDB5B1C3C0D2}" destId="{F98589B8-0A07-44E3-A16C-282FDE65431E}" srcOrd="0" destOrd="0" presId="urn:microsoft.com/office/officeart/2005/8/layout/vList5"/>
    <dgm:cxn modelId="{8BD82CF5-EDA2-40B6-9C73-51BB6419959D}" srcId="{1F5DBDF4-DE84-4CDC-AE82-C34DE718CBAC}" destId="{1E467C81-AD15-4F4D-B807-17A2C5D2D54E}" srcOrd="1" destOrd="0" parTransId="{27B3FA76-AC1F-404D-960E-F98FF33DC21F}" sibTransId="{8759236C-7BAE-4647-9126-FEE67AB7C7BF}"/>
    <dgm:cxn modelId="{C648EAAB-3D8D-43AE-96B1-609182D6DEE0}" srcId="{D327DC6D-82CD-47A3-97CF-5A758AA95AFC}" destId="{9EF9BFC6-DBFA-4BB1-B8D9-36FD3A6BFF48}" srcOrd="1" destOrd="0" parTransId="{553AB053-4D56-41FA-A4C7-B1C31C1AA512}" sibTransId="{3611B595-5646-4C46-B776-068447DB39DB}"/>
    <dgm:cxn modelId="{2B32833D-AA9F-428A-A537-ED8280D134F7}" srcId="{1E467C81-AD15-4F4D-B807-17A2C5D2D54E}" destId="{E1977424-BF3C-423D-A588-DDB5B1C3C0D2}" srcOrd="0" destOrd="0" parTransId="{34492959-A820-440C-90D6-4CA32ED1A336}" sibTransId="{292DE53C-F1D6-4F49-9883-297ED79D6055}"/>
    <dgm:cxn modelId="{60CDB115-B46B-420B-8479-9041D5666D22}" type="presParOf" srcId="{B966A998-6B64-4BEF-9235-AE42DB3A032D}" destId="{5D9F7ED0-0C7E-40E7-AE58-5633011E4DC5}" srcOrd="0" destOrd="0" presId="urn:microsoft.com/office/officeart/2005/8/layout/vList5"/>
    <dgm:cxn modelId="{8A3BC064-5A70-4719-9046-DA1DBD7F2A5A}" type="presParOf" srcId="{5D9F7ED0-0C7E-40E7-AE58-5633011E4DC5}" destId="{682A5E0E-E9FE-4984-94D2-E63C7A073173}" srcOrd="0" destOrd="0" presId="urn:microsoft.com/office/officeart/2005/8/layout/vList5"/>
    <dgm:cxn modelId="{958C334C-4E5B-47ED-A1F1-268FD1BBA562}" type="presParOf" srcId="{5D9F7ED0-0C7E-40E7-AE58-5633011E4DC5}" destId="{E8F562E2-93BC-4454-A3D8-BA78F81AE80A}" srcOrd="1" destOrd="0" presId="urn:microsoft.com/office/officeart/2005/8/layout/vList5"/>
    <dgm:cxn modelId="{092B46DF-2E6B-46A2-B5D7-5235EE097A4D}" type="presParOf" srcId="{B966A998-6B64-4BEF-9235-AE42DB3A032D}" destId="{FF739747-309A-42C2-AE2F-C24CB1A5DA10}" srcOrd="1" destOrd="0" presId="urn:microsoft.com/office/officeart/2005/8/layout/vList5"/>
    <dgm:cxn modelId="{52F18905-9059-4FB7-9296-39EBE950653C}" type="presParOf" srcId="{B966A998-6B64-4BEF-9235-AE42DB3A032D}" destId="{18D2BA5A-A0C6-4AE9-AA46-B42D5D033850}" srcOrd="2" destOrd="0" presId="urn:microsoft.com/office/officeart/2005/8/layout/vList5"/>
    <dgm:cxn modelId="{36BD717A-F618-431B-8A55-A6865E0C9062}" type="presParOf" srcId="{18D2BA5A-A0C6-4AE9-AA46-B42D5D033850}" destId="{0F696CB8-E7BA-408C-B43C-0319CD6381B3}" srcOrd="0" destOrd="0" presId="urn:microsoft.com/office/officeart/2005/8/layout/vList5"/>
    <dgm:cxn modelId="{63E24AE8-D76E-4235-ABBA-ACCCCBFE4E7C}" type="presParOf" srcId="{18D2BA5A-A0C6-4AE9-AA46-B42D5D033850}" destId="{F98589B8-0A07-44E3-A16C-282FDE65431E}" srcOrd="1" destOrd="0" presId="urn:microsoft.com/office/officeart/2005/8/layout/vList5"/>
    <dgm:cxn modelId="{4A6C15BB-FE80-4225-BFD9-E3955EEC829C}" type="presParOf" srcId="{B966A998-6B64-4BEF-9235-AE42DB3A032D}" destId="{6BED42E7-9BAB-4194-822D-7D4DBB52F67E}" srcOrd="3" destOrd="0" presId="urn:microsoft.com/office/officeart/2005/8/layout/vList5"/>
    <dgm:cxn modelId="{5F88228E-B829-43AA-9BAE-54CE8DF4FEF4}" type="presParOf" srcId="{B966A998-6B64-4BEF-9235-AE42DB3A032D}" destId="{48D208B6-2E5B-4C11-B5A7-3BFC6BD22118}" srcOrd="4" destOrd="0" presId="urn:microsoft.com/office/officeart/2005/8/layout/vList5"/>
    <dgm:cxn modelId="{C72BC180-13CE-45D5-9D91-7FC9D42A9766}" type="presParOf" srcId="{48D208B6-2E5B-4C11-B5A7-3BFC6BD22118}" destId="{59F05F2A-858E-453C-85F0-5BE84BE16E09}" srcOrd="0" destOrd="0" presId="urn:microsoft.com/office/officeart/2005/8/layout/vList5"/>
    <dgm:cxn modelId="{38CE526D-F35F-41B2-842A-853E00900693}" type="presParOf" srcId="{48D208B6-2E5B-4C11-B5A7-3BFC6BD22118}" destId="{0042F6DF-6920-4A64-B80E-A10E2D7973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D1496C-E2DD-45B2-BFBA-51306D13780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320998D-3FFA-47A2-8C2E-4C9FAA98805F}">
      <dgm:prSet phldrT="[Text]" custT="1"/>
      <dgm:spPr/>
      <dgm:t>
        <a:bodyPr/>
        <a:lstStyle/>
        <a:p>
          <a:r>
            <a:rPr lang="en-US" sz="3200" dirty="0" smtClean="0"/>
            <a:t>Governmental Funds</a:t>
          </a:r>
          <a:endParaRPr lang="en-US" sz="3200" dirty="0"/>
        </a:p>
      </dgm:t>
    </dgm:pt>
    <dgm:pt modelId="{6E9EC1DE-42E5-4FC7-B4E6-1721F47F9A9A}" type="parTrans" cxnId="{B359453B-8694-4563-83F9-8A57E5B1C00E}">
      <dgm:prSet/>
      <dgm:spPr/>
      <dgm:t>
        <a:bodyPr/>
        <a:lstStyle/>
        <a:p>
          <a:endParaRPr lang="en-US"/>
        </a:p>
      </dgm:t>
    </dgm:pt>
    <dgm:pt modelId="{A93BA0BA-AAA1-4A60-8A63-B90CA3D93BBF}" type="sibTrans" cxnId="{B359453B-8694-4563-83F9-8A57E5B1C00E}">
      <dgm:prSet/>
      <dgm:spPr/>
      <dgm:t>
        <a:bodyPr/>
        <a:lstStyle/>
        <a:p>
          <a:endParaRPr lang="en-US"/>
        </a:p>
      </dgm:t>
    </dgm:pt>
    <dgm:pt modelId="{E1716E23-CCC4-4FC9-B39A-4480C06A908D}">
      <dgm:prSet phldrT="[Text]"/>
      <dgm:spPr/>
      <dgm:t>
        <a:bodyPr/>
        <a:lstStyle/>
        <a:p>
          <a:r>
            <a:rPr lang="en-US" dirty="0" smtClean="0">
              <a:solidFill>
                <a:schemeClr val="tx1"/>
              </a:solidFill>
            </a:rPr>
            <a:t>General Fund</a:t>
          </a:r>
          <a:endParaRPr lang="en-US" dirty="0">
            <a:solidFill>
              <a:schemeClr val="tx1"/>
            </a:solidFill>
          </a:endParaRPr>
        </a:p>
      </dgm:t>
    </dgm:pt>
    <dgm:pt modelId="{A9E4D744-9660-4E52-A7EF-8E8A19C456F5}" type="parTrans" cxnId="{C7A7944F-2162-401D-8C48-C6CF1E2153CF}">
      <dgm:prSet/>
      <dgm:spPr/>
      <dgm:t>
        <a:bodyPr/>
        <a:lstStyle/>
        <a:p>
          <a:endParaRPr lang="en-US"/>
        </a:p>
      </dgm:t>
    </dgm:pt>
    <dgm:pt modelId="{E5C7D6E8-FF4E-4985-8810-5BEBE9A067F0}" type="sibTrans" cxnId="{C7A7944F-2162-401D-8C48-C6CF1E2153CF}">
      <dgm:prSet/>
      <dgm:spPr/>
      <dgm:t>
        <a:bodyPr/>
        <a:lstStyle/>
        <a:p>
          <a:endParaRPr lang="en-US"/>
        </a:p>
      </dgm:t>
    </dgm:pt>
    <dgm:pt modelId="{D7DEB21F-1FC0-4B3A-BA23-F126D7F985C1}">
      <dgm:prSet phldrT="[Text]"/>
      <dgm:spPr/>
      <dgm:t>
        <a:bodyPr/>
        <a:lstStyle/>
        <a:p>
          <a:r>
            <a:rPr lang="en-US" dirty="0" smtClean="0">
              <a:solidFill>
                <a:schemeClr val="tx1"/>
              </a:solidFill>
            </a:rPr>
            <a:t>Special revenue funds</a:t>
          </a:r>
          <a:endParaRPr lang="en-US" dirty="0">
            <a:solidFill>
              <a:schemeClr val="tx1"/>
            </a:solidFill>
          </a:endParaRPr>
        </a:p>
      </dgm:t>
    </dgm:pt>
    <dgm:pt modelId="{BB9521F2-A0DC-4F29-BC4E-070EAC2C0A3A}" type="parTrans" cxnId="{58B0CF91-092B-4626-ABAE-94072FA95600}">
      <dgm:prSet/>
      <dgm:spPr/>
      <dgm:t>
        <a:bodyPr/>
        <a:lstStyle/>
        <a:p>
          <a:endParaRPr lang="en-US"/>
        </a:p>
      </dgm:t>
    </dgm:pt>
    <dgm:pt modelId="{AA765341-951F-4CAB-B1A9-89FFB260739E}" type="sibTrans" cxnId="{58B0CF91-092B-4626-ABAE-94072FA95600}">
      <dgm:prSet/>
      <dgm:spPr/>
      <dgm:t>
        <a:bodyPr/>
        <a:lstStyle/>
        <a:p>
          <a:endParaRPr lang="en-US"/>
        </a:p>
      </dgm:t>
    </dgm:pt>
    <dgm:pt modelId="{B15A4D20-2E13-4B77-9777-F07657D41CB5}">
      <dgm:prSet phldrT="[Text]"/>
      <dgm:spPr/>
      <dgm:t>
        <a:bodyPr/>
        <a:lstStyle/>
        <a:p>
          <a:r>
            <a:rPr lang="en-US" dirty="0" smtClean="0">
              <a:solidFill>
                <a:schemeClr val="tx1"/>
              </a:solidFill>
            </a:rPr>
            <a:t>Debt service funds</a:t>
          </a:r>
          <a:endParaRPr lang="en-US" dirty="0">
            <a:solidFill>
              <a:schemeClr val="tx1"/>
            </a:solidFill>
          </a:endParaRPr>
        </a:p>
      </dgm:t>
    </dgm:pt>
    <dgm:pt modelId="{2FCD4B31-6EE2-41D8-8360-23AE1DC8D2A9}" type="parTrans" cxnId="{1D78BE9F-938C-4DE8-9257-3104DE395846}">
      <dgm:prSet/>
      <dgm:spPr/>
      <dgm:t>
        <a:bodyPr/>
        <a:lstStyle/>
        <a:p>
          <a:endParaRPr lang="en-US"/>
        </a:p>
      </dgm:t>
    </dgm:pt>
    <dgm:pt modelId="{23D7D0BC-74D6-4E15-AFB6-63E42FBF27A1}" type="sibTrans" cxnId="{1D78BE9F-938C-4DE8-9257-3104DE395846}">
      <dgm:prSet/>
      <dgm:spPr/>
      <dgm:t>
        <a:bodyPr/>
        <a:lstStyle/>
        <a:p>
          <a:endParaRPr lang="en-US"/>
        </a:p>
      </dgm:t>
    </dgm:pt>
    <dgm:pt modelId="{8F100385-9429-4F28-B937-64D2DE70BE7B}">
      <dgm:prSet phldrT="[Text]"/>
      <dgm:spPr/>
      <dgm:t>
        <a:bodyPr/>
        <a:lstStyle/>
        <a:p>
          <a:r>
            <a:rPr lang="en-US" dirty="0" smtClean="0">
              <a:solidFill>
                <a:schemeClr val="tx1"/>
              </a:solidFill>
            </a:rPr>
            <a:t>Capital projects funds</a:t>
          </a:r>
          <a:endParaRPr lang="en-US" dirty="0">
            <a:solidFill>
              <a:schemeClr val="tx1"/>
            </a:solidFill>
          </a:endParaRPr>
        </a:p>
      </dgm:t>
    </dgm:pt>
    <dgm:pt modelId="{B8971C8D-C5D3-4C7D-9CCE-1F0FE79B9A0F}" type="parTrans" cxnId="{5AF6D8E4-25FF-486C-AD9A-F17836380289}">
      <dgm:prSet/>
      <dgm:spPr/>
      <dgm:t>
        <a:bodyPr/>
        <a:lstStyle/>
        <a:p>
          <a:endParaRPr lang="en-US"/>
        </a:p>
      </dgm:t>
    </dgm:pt>
    <dgm:pt modelId="{2EEDECA7-12CC-4586-9EB4-3CF3288F0E8B}" type="sibTrans" cxnId="{5AF6D8E4-25FF-486C-AD9A-F17836380289}">
      <dgm:prSet/>
      <dgm:spPr/>
      <dgm:t>
        <a:bodyPr/>
        <a:lstStyle/>
        <a:p>
          <a:endParaRPr lang="en-US"/>
        </a:p>
      </dgm:t>
    </dgm:pt>
    <dgm:pt modelId="{31DF87ED-43B6-4DA3-9AD1-C8B1E3B6C247}">
      <dgm:prSet phldrT="[Text]"/>
      <dgm:spPr/>
      <dgm:t>
        <a:bodyPr/>
        <a:lstStyle/>
        <a:p>
          <a:r>
            <a:rPr lang="en-US" dirty="0" smtClean="0">
              <a:solidFill>
                <a:schemeClr val="tx1"/>
              </a:solidFill>
            </a:rPr>
            <a:t>Permanent funds</a:t>
          </a:r>
          <a:endParaRPr lang="en-US" dirty="0">
            <a:solidFill>
              <a:schemeClr val="tx1"/>
            </a:solidFill>
          </a:endParaRPr>
        </a:p>
      </dgm:t>
    </dgm:pt>
    <dgm:pt modelId="{59FC14B2-B449-48F2-A517-B89A86D96533}" type="parTrans" cxnId="{D68A714B-0082-45C6-9882-2AD2E79865F2}">
      <dgm:prSet/>
      <dgm:spPr/>
      <dgm:t>
        <a:bodyPr/>
        <a:lstStyle/>
        <a:p>
          <a:endParaRPr lang="en-US"/>
        </a:p>
      </dgm:t>
    </dgm:pt>
    <dgm:pt modelId="{A7C447FF-EEB1-4650-90CD-01BD6DAC7678}" type="sibTrans" cxnId="{D68A714B-0082-45C6-9882-2AD2E79865F2}">
      <dgm:prSet/>
      <dgm:spPr/>
      <dgm:t>
        <a:bodyPr/>
        <a:lstStyle/>
        <a:p>
          <a:endParaRPr lang="en-US"/>
        </a:p>
      </dgm:t>
    </dgm:pt>
    <dgm:pt modelId="{E28C69FA-2331-4344-9040-B244D68E9218}" type="pres">
      <dgm:prSet presAssocID="{30D1496C-E2DD-45B2-BFBA-51306D13780E}" presName="composite" presStyleCnt="0">
        <dgm:presLayoutVars>
          <dgm:chMax val="1"/>
          <dgm:dir/>
          <dgm:resizeHandles val="exact"/>
        </dgm:presLayoutVars>
      </dgm:prSet>
      <dgm:spPr/>
      <dgm:t>
        <a:bodyPr/>
        <a:lstStyle/>
        <a:p>
          <a:endParaRPr lang="en-US"/>
        </a:p>
      </dgm:t>
    </dgm:pt>
    <dgm:pt modelId="{0A5CB944-68DA-45FB-9D4A-F86996AFED27}" type="pres">
      <dgm:prSet presAssocID="{5320998D-3FFA-47A2-8C2E-4C9FAA98805F}" presName="roof" presStyleLbl="dkBgShp" presStyleIdx="0" presStyleCnt="2"/>
      <dgm:spPr/>
      <dgm:t>
        <a:bodyPr/>
        <a:lstStyle/>
        <a:p>
          <a:endParaRPr lang="en-US"/>
        </a:p>
      </dgm:t>
    </dgm:pt>
    <dgm:pt modelId="{5DC81D14-85A9-4040-BF23-EFC8E4A94AC7}" type="pres">
      <dgm:prSet presAssocID="{5320998D-3FFA-47A2-8C2E-4C9FAA98805F}" presName="pillars" presStyleCnt="0"/>
      <dgm:spPr/>
    </dgm:pt>
    <dgm:pt modelId="{A6067EE7-FEB3-4435-A6F5-08F65C6E423B}" type="pres">
      <dgm:prSet presAssocID="{5320998D-3FFA-47A2-8C2E-4C9FAA98805F}" presName="pillar1" presStyleLbl="node1" presStyleIdx="0" presStyleCnt="5">
        <dgm:presLayoutVars>
          <dgm:bulletEnabled val="1"/>
        </dgm:presLayoutVars>
      </dgm:prSet>
      <dgm:spPr/>
      <dgm:t>
        <a:bodyPr/>
        <a:lstStyle/>
        <a:p>
          <a:endParaRPr lang="en-US"/>
        </a:p>
      </dgm:t>
    </dgm:pt>
    <dgm:pt modelId="{C863AD8B-C42C-4F96-9D2C-FCA79A06F8E3}" type="pres">
      <dgm:prSet presAssocID="{D7DEB21F-1FC0-4B3A-BA23-F126D7F985C1}" presName="pillarX" presStyleLbl="node1" presStyleIdx="1" presStyleCnt="5">
        <dgm:presLayoutVars>
          <dgm:bulletEnabled val="1"/>
        </dgm:presLayoutVars>
      </dgm:prSet>
      <dgm:spPr/>
      <dgm:t>
        <a:bodyPr/>
        <a:lstStyle/>
        <a:p>
          <a:endParaRPr lang="en-US"/>
        </a:p>
      </dgm:t>
    </dgm:pt>
    <dgm:pt modelId="{D3A50018-1C0B-40B0-A850-B91834D2A6F3}" type="pres">
      <dgm:prSet presAssocID="{B15A4D20-2E13-4B77-9777-F07657D41CB5}" presName="pillarX" presStyleLbl="node1" presStyleIdx="2" presStyleCnt="5">
        <dgm:presLayoutVars>
          <dgm:bulletEnabled val="1"/>
        </dgm:presLayoutVars>
      </dgm:prSet>
      <dgm:spPr/>
      <dgm:t>
        <a:bodyPr/>
        <a:lstStyle/>
        <a:p>
          <a:endParaRPr lang="en-US"/>
        </a:p>
      </dgm:t>
    </dgm:pt>
    <dgm:pt modelId="{C6D9FF90-5B08-4507-9C16-4E8C578D7B78}" type="pres">
      <dgm:prSet presAssocID="{8F100385-9429-4F28-B937-64D2DE70BE7B}" presName="pillarX" presStyleLbl="node1" presStyleIdx="3" presStyleCnt="5">
        <dgm:presLayoutVars>
          <dgm:bulletEnabled val="1"/>
        </dgm:presLayoutVars>
      </dgm:prSet>
      <dgm:spPr/>
      <dgm:t>
        <a:bodyPr/>
        <a:lstStyle/>
        <a:p>
          <a:endParaRPr lang="en-US"/>
        </a:p>
      </dgm:t>
    </dgm:pt>
    <dgm:pt modelId="{5A5B120A-337B-4E7F-B840-A7BA64BDE6D7}" type="pres">
      <dgm:prSet presAssocID="{31DF87ED-43B6-4DA3-9AD1-C8B1E3B6C247}" presName="pillarX" presStyleLbl="node1" presStyleIdx="4" presStyleCnt="5">
        <dgm:presLayoutVars>
          <dgm:bulletEnabled val="1"/>
        </dgm:presLayoutVars>
      </dgm:prSet>
      <dgm:spPr/>
      <dgm:t>
        <a:bodyPr/>
        <a:lstStyle/>
        <a:p>
          <a:endParaRPr lang="en-US"/>
        </a:p>
      </dgm:t>
    </dgm:pt>
    <dgm:pt modelId="{D2FAF48D-164B-4A53-9CAF-7E48BB1578B3}" type="pres">
      <dgm:prSet presAssocID="{5320998D-3FFA-47A2-8C2E-4C9FAA98805F}" presName="base" presStyleLbl="dkBgShp" presStyleIdx="1" presStyleCnt="2"/>
      <dgm:spPr/>
    </dgm:pt>
  </dgm:ptLst>
  <dgm:cxnLst>
    <dgm:cxn modelId="{018230C0-2E7E-4EF5-A106-6AFE49C4ED10}" type="presOf" srcId="{31DF87ED-43B6-4DA3-9AD1-C8B1E3B6C247}" destId="{5A5B120A-337B-4E7F-B840-A7BA64BDE6D7}" srcOrd="0" destOrd="0" presId="urn:microsoft.com/office/officeart/2005/8/layout/hList3"/>
    <dgm:cxn modelId="{B359453B-8694-4563-83F9-8A57E5B1C00E}" srcId="{30D1496C-E2DD-45B2-BFBA-51306D13780E}" destId="{5320998D-3FFA-47A2-8C2E-4C9FAA98805F}" srcOrd="0" destOrd="0" parTransId="{6E9EC1DE-42E5-4FC7-B4E6-1721F47F9A9A}" sibTransId="{A93BA0BA-AAA1-4A60-8A63-B90CA3D93BBF}"/>
    <dgm:cxn modelId="{5AF6D8E4-25FF-486C-AD9A-F17836380289}" srcId="{5320998D-3FFA-47A2-8C2E-4C9FAA98805F}" destId="{8F100385-9429-4F28-B937-64D2DE70BE7B}" srcOrd="3" destOrd="0" parTransId="{B8971C8D-C5D3-4C7D-9CCE-1F0FE79B9A0F}" sibTransId="{2EEDECA7-12CC-4586-9EB4-3CF3288F0E8B}"/>
    <dgm:cxn modelId="{C7A7944F-2162-401D-8C48-C6CF1E2153CF}" srcId="{5320998D-3FFA-47A2-8C2E-4C9FAA98805F}" destId="{E1716E23-CCC4-4FC9-B39A-4480C06A908D}" srcOrd="0" destOrd="0" parTransId="{A9E4D744-9660-4E52-A7EF-8E8A19C456F5}" sibTransId="{E5C7D6E8-FF4E-4985-8810-5BEBE9A067F0}"/>
    <dgm:cxn modelId="{B1F8614F-EC02-49D1-BF08-C8F54311443C}" type="presOf" srcId="{5320998D-3FFA-47A2-8C2E-4C9FAA98805F}" destId="{0A5CB944-68DA-45FB-9D4A-F86996AFED27}" srcOrd="0" destOrd="0" presId="urn:microsoft.com/office/officeart/2005/8/layout/hList3"/>
    <dgm:cxn modelId="{D68A714B-0082-45C6-9882-2AD2E79865F2}" srcId="{5320998D-3FFA-47A2-8C2E-4C9FAA98805F}" destId="{31DF87ED-43B6-4DA3-9AD1-C8B1E3B6C247}" srcOrd="4" destOrd="0" parTransId="{59FC14B2-B449-48F2-A517-B89A86D96533}" sibTransId="{A7C447FF-EEB1-4650-90CD-01BD6DAC7678}"/>
    <dgm:cxn modelId="{513464BE-E912-4B82-88C3-B6F70944F94F}" type="presOf" srcId="{E1716E23-CCC4-4FC9-B39A-4480C06A908D}" destId="{A6067EE7-FEB3-4435-A6F5-08F65C6E423B}" srcOrd="0" destOrd="0" presId="urn:microsoft.com/office/officeart/2005/8/layout/hList3"/>
    <dgm:cxn modelId="{1D78BE9F-938C-4DE8-9257-3104DE395846}" srcId="{5320998D-3FFA-47A2-8C2E-4C9FAA98805F}" destId="{B15A4D20-2E13-4B77-9777-F07657D41CB5}" srcOrd="2" destOrd="0" parTransId="{2FCD4B31-6EE2-41D8-8360-23AE1DC8D2A9}" sibTransId="{23D7D0BC-74D6-4E15-AFB6-63E42FBF27A1}"/>
    <dgm:cxn modelId="{8E968C9C-FA48-465B-A537-EAE708C0B083}" type="presOf" srcId="{D7DEB21F-1FC0-4B3A-BA23-F126D7F985C1}" destId="{C863AD8B-C42C-4F96-9D2C-FCA79A06F8E3}" srcOrd="0" destOrd="0" presId="urn:microsoft.com/office/officeart/2005/8/layout/hList3"/>
    <dgm:cxn modelId="{58B0CF91-092B-4626-ABAE-94072FA95600}" srcId="{5320998D-3FFA-47A2-8C2E-4C9FAA98805F}" destId="{D7DEB21F-1FC0-4B3A-BA23-F126D7F985C1}" srcOrd="1" destOrd="0" parTransId="{BB9521F2-A0DC-4F29-BC4E-070EAC2C0A3A}" sibTransId="{AA765341-951F-4CAB-B1A9-89FFB260739E}"/>
    <dgm:cxn modelId="{3F3FDEAB-A263-4D6E-BB25-3C0A83E0CF94}" type="presOf" srcId="{B15A4D20-2E13-4B77-9777-F07657D41CB5}" destId="{D3A50018-1C0B-40B0-A850-B91834D2A6F3}" srcOrd="0" destOrd="0" presId="urn:microsoft.com/office/officeart/2005/8/layout/hList3"/>
    <dgm:cxn modelId="{58637B49-7314-47C3-9FDD-FC6C0516E4A1}" type="presOf" srcId="{8F100385-9429-4F28-B937-64D2DE70BE7B}" destId="{C6D9FF90-5B08-4507-9C16-4E8C578D7B78}" srcOrd="0" destOrd="0" presId="urn:microsoft.com/office/officeart/2005/8/layout/hList3"/>
    <dgm:cxn modelId="{98E051B4-0D9D-46E0-8268-8E8BF4C0897F}" type="presOf" srcId="{30D1496C-E2DD-45B2-BFBA-51306D13780E}" destId="{E28C69FA-2331-4344-9040-B244D68E9218}" srcOrd="0" destOrd="0" presId="urn:microsoft.com/office/officeart/2005/8/layout/hList3"/>
    <dgm:cxn modelId="{D1E3D2D1-3026-40F5-A001-581402BECB69}" type="presParOf" srcId="{E28C69FA-2331-4344-9040-B244D68E9218}" destId="{0A5CB944-68DA-45FB-9D4A-F86996AFED27}" srcOrd="0" destOrd="0" presId="urn:microsoft.com/office/officeart/2005/8/layout/hList3"/>
    <dgm:cxn modelId="{E437AB28-3ACA-4CCD-8458-0A41E179EF64}" type="presParOf" srcId="{E28C69FA-2331-4344-9040-B244D68E9218}" destId="{5DC81D14-85A9-4040-BF23-EFC8E4A94AC7}" srcOrd="1" destOrd="0" presId="urn:microsoft.com/office/officeart/2005/8/layout/hList3"/>
    <dgm:cxn modelId="{B927DD25-23DA-475E-A69C-86D6B9CF0CA4}" type="presParOf" srcId="{5DC81D14-85A9-4040-BF23-EFC8E4A94AC7}" destId="{A6067EE7-FEB3-4435-A6F5-08F65C6E423B}" srcOrd="0" destOrd="0" presId="urn:microsoft.com/office/officeart/2005/8/layout/hList3"/>
    <dgm:cxn modelId="{90864559-BDB6-4ADB-80B7-AC1B7E588207}" type="presParOf" srcId="{5DC81D14-85A9-4040-BF23-EFC8E4A94AC7}" destId="{C863AD8B-C42C-4F96-9D2C-FCA79A06F8E3}" srcOrd="1" destOrd="0" presId="urn:microsoft.com/office/officeart/2005/8/layout/hList3"/>
    <dgm:cxn modelId="{17F8DD34-6383-4C4C-AE9F-C598E7EF321F}" type="presParOf" srcId="{5DC81D14-85A9-4040-BF23-EFC8E4A94AC7}" destId="{D3A50018-1C0B-40B0-A850-B91834D2A6F3}" srcOrd="2" destOrd="0" presId="urn:microsoft.com/office/officeart/2005/8/layout/hList3"/>
    <dgm:cxn modelId="{94D41E55-0160-4F54-8F46-C2B784FC54AC}" type="presParOf" srcId="{5DC81D14-85A9-4040-BF23-EFC8E4A94AC7}" destId="{C6D9FF90-5B08-4507-9C16-4E8C578D7B78}" srcOrd="3" destOrd="0" presId="urn:microsoft.com/office/officeart/2005/8/layout/hList3"/>
    <dgm:cxn modelId="{BB61A213-30D2-4C18-9387-3247921C0E0B}" type="presParOf" srcId="{5DC81D14-85A9-4040-BF23-EFC8E4A94AC7}" destId="{5A5B120A-337B-4E7F-B840-A7BA64BDE6D7}" srcOrd="4" destOrd="0" presId="urn:microsoft.com/office/officeart/2005/8/layout/hList3"/>
    <dgm:cxn modelId="{A7AE8DB9-9ABC-4550-8D2C-1A12E285E844}" type="presParOf" srcId="{E28C69FA-2331-4344-9040-B244D68E9218}" destId="{D2FAF48D-164B-4A53-9CAF-7E48BB1578B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FBD98-5DB6-4594-ACCB-6E1FA0B96B52}">
      <dsp:nvSpPr>
        <dsp:cNvPr id="0" name=""/>
        <dsp:cNvSpPr/>
      </dsp:nvSpPr>
      <dsp:spPr>
        <a:xfrm>
          <a:off x="2235" y="958929"/>
          <a:ext cx="2256737" cy="2648824"/>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Provide information that can be used to assess a government’s accountability</a:t>
          </a:r>
          <a:endParaRPr lang="en-US" sz="1600" kern="1200" dirty="0"/>
        </a:p>
        <a:p>
          <a:pPr marL="171450" lvl="1" indent="-171450" algn="l" defTabSz="711200">
            <a:lnSpc>
              <a:spcPct val="90000"/>
            </a:lnSpc>
            <a:spcBef>
              <a:spcPct val="0"/>
            </a:spcBef>
            <a:spcAft>
              <a:spcPct val="15000"/>
            </a:spcAft>
            <a:buChar char="••"/>
          </a:pPr>
          <a:r>
            <a:rPr lang="en-US" sz="1600" kern="1200" dirty="0" smtClean="0"/>
            <a:t>Assist users in making economic, social, and political decisions</a:t>
          </a:r>
          <a:endParaRPr lang="en-US" sz="1600" kern="1200" dirty="0"/>
        </a:p>
      </dsp:txBody>
      <dsp:txXfrm>
        <a:off x="63192" y="1019886"/>
        <a:ext cx="2134823" cy="1959305"/>
      </dsp:txXfrm>
    </dsp:sp>
    <dsp:sp modelId="{7B0E65FC-06A2-4D6A-BD37-623B4EC2C5BB}">
      <dsp:nvSpPr>
        <dsp:cNvPr id="0" name=""/>
        <dsp:cNvSpPr/>
      </dsp:nvSpPr>
      <dsp:spPr>
        <a:xfrm>
          <a:off x="1135909" y="2321108"/>
          <a:ext cx="2243317" cy="2243317"/>
        </a:xfrm>
        <a:prstGeom prst="leftCircularArrow">
          <a:avLst>
            <a:gd name="adj1" fmla="val 2462"/>
            <a:gd name="adj2" fmla="val 298111"/>
            <a:gd name="adj3" fmla="val 655610"/>
            <a:gd name="adj4" fmla="val 7606478"/>
            <a:gd name="adj5" fmla="val 28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FC01D0-A932-4363-8C63-6C0C6A181582}">
      <dsp:nvSpPr>
        <dsp:cNvPr id="0" name=""/>
        <dsp:cNvSpPr/>
      </dsp:nvSpPr>
      <dsp:spPr>
        <a:xfrm>
          <a:off x="773293" y="3471809"/>
          <a:ext cx="1707413" cy="67898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Objectives</a:t>
          </a:r>
          <a:endParaRPr lang="en-US" sz="2000" kern="1200" dirty="0"/>
        </a:p>
      </dsp:txBody>
      <dsp:txXfrm>
        <a:off x="793180" y="3491696"/>
        <a:ext cx="1667639" cy="639208"/>
      </dsp:txXfrm>
    </dsp:sp>
    <dsp:sp modelId="{32E3AC09-6A56-4AE2-8896-C73DB7D6175A}">
      <dsp:nvSpPr>
        <dsp:cNvPr id="0" name=""/>
        <dsp:cNvSpPr/>
      </dsp:nvSpPr>
      <dsp:spPr>
        <a:xfrm>
          <a:off x="2567449" y="1006410"/>
          <a:ext cx="2335011" cy="253136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Those external to government; principally, citizens, legislative and oversight bodies, and creditors</a:t>
          </a:r>
          <a:endParaRPr lang="en-US" sz="1600" kern="1200" dirty="0"/>
        </a:p>
      </dsp:txBody>
      <dsp:txXfrm>
        <a:off x="2625703" y="1607100"/>
        <a:ext cx="2218503" cy="1872421"/>
      </dsp:txXfrm>
    </dsp:sp>
    <dsp:sp modelId="{BFD3D3AD-451A-45AE-BCD7-CBF0B84B281D}">
      <dsp:nvSpPr>
        <dsp:cNvPr id="0" name=""/>
        <dsp:cNvSpPr/>
      </dsp:nvSpPr>
      <dsp:spPr>
        <a:xfrm>
          <a:off x="4073777" y="186725"/>
          <a:ext cx="2336783" cy="2336783"/>
        </a:xfrm>
        <a:prstGeom prst="circularArrow">
          <a:avLst>
            <a:gd name="adj1" fmla="val 2363"/>
            <a:gd name="adj2" fmla="val 285536"/>
            <a:gd name="adj3" fmla="val 20343840"/>
            <a:gd name="adj4" fmla="val 13380398"/>
            <a:gd name="adj5" fmla="val 275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AD0A3E-22E9-4712-8536-49947E55C112}">
      <dsp:nvSpPr>
        <dsp:cNvPr id="0" name=""/>
        <dsp:cNvSpPr/>
      </dsp:nvSpPr>
      <dsp:spPr>
        <a:xfrm>
          <a:off x="3321385" y="697880"/>
          <a:ext cx="1707413" cy="67898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Primary Users</a:t>
          </a:r>
          <a:endParaRPr lang="en-US" sz="2000" kern="1200" dirty="0"/>
        </a:p>
      </dsp:txBody>
      <dsp:txXfrm>
        <a:off x="3341272" y="717767"/>
        <a:ext cx="1667639" cy="639208"/>
      </dsp:txXfrm>
    </dsp:sp>
    <dsp:sp modelId="{E1BE55E4-7273-4F93-82AA-8A84C3762F51}">
      <dsp:nvSpPr>
        <dsp:cNvPr id="0" name=""/>
        <dsp:cNvSpPr/>
      </dsp:nvSpPr>
      <dsp:spPr>
        <a:xfrm>
          <a:off x="5171800" y="1032884"/>
          <a:ext cx="2162750" cy="25009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Understandable</a:t>
          </a:r>
          <a:endParaRPr lang="en-US" sz="1600" kern="1200" dirty="0"/>
        </a:p>
        <a:p>
          <a:pPr marL="171450" lvl="1" indent="-171450" algn="l" defTabSz="711200">
            <a:lnSpc>
              <a:spcPct val="90000"/>
            </a:lnSpc>
            <a:spcBef>
              <a:spcPct val="0"/>
            </a:spcBef>
            <a:spcAft>
              <a:spcPct val="15000"/>
            </a:spcAft>
            <a:buChar char="••"/>
          </a:pPr>
          <a:r>
            <a:rPr lang="en-US" sz="1600" kern="1200" dirty="0" smtClean="0"/>
            <a:t>Reliable</a:t>
          </a:r>
          <a:endParaRPr lang="en-US" sz="1600" kern="1200" dirty="0"/>
        </a:p>
        <a:p>
          <a:pPr marL="171450" lvl="1" indent="-171450" algn="l" defTabSz="711200">
            <a:lnSpc>
              <a:spcPct val="90000"/>
            </a:lnSpc>
            <a:spcBef>
              <a:spcPct val="0"/>
            </a:spcBef>
            <a:spcAft>
              <a:spcPct val="15000"/>
            </a:spcAft>
            <a:buChar char="••"/>
          </a:pPr>
          <a:r>
            <a:rPr lang="en-US" sz="1600" kern="1200" dirty="0" smtClean="0"/>
            <a:t>Relevant</a:t>
          </a:r>
          <a:endParaRPr lang="en-US" sz="1600" kern="1200" dirty="0"/>
        </a:p>
        <a:p>
          <a:pPr marL="171450" lvl="1" indent="-171450" algn="l" defTabSz="711200">
            <a:lnSpc>
              <a:spcPct val="90000"/>
            </a:lnSpc>
            <a:spcBef>
              <a:spcPct val="0"/>
            </a:spcBef>
            <a:spcAft>
              <a:spcPct val="15000"/>
            </a:spcAft>
            <a:buChar char="••"/>
          </a:pPr>
          <a:r>
            <a:rPr lang="en-US" sz="1600" kern="1200" dirty="0" smtClean="0"/>
            <a:t>Timely</a:t>
          </a:r>
          <a:endParaRPr lang="en-US" sz="1600" kern="1200" dirty="0"/>
        </a:p>
        <a:p>
          <a:pPr marL="171450" lvl="1" indent="-171450" algn="l" defTabSz="711200">
            <a:lnSpc>
              <a:spcPct val="90000"/>
            </a:lnSpc>
            <a:spcBef>
              <a:spcPct val="0"/>
            </a:spcBef>
            <a:spcAft>
              <a:spcPct val="15000"/>
            </a:spcAft>
            <a:buChar char="••"/>
          </a:pPr>
          <a:r>
            <a:rPr lang="en-US" sz="1600" kern="1200" dirty="0" smtClean="0"/>
            <a:t>Consistent</a:t>
          </a:r>
          <a:endParaRPr lang="en-US" sz="1600" kern="1200" dirty="0"/>
        </a:p>
        <a:p>
          <a:pPr marL="171450" lvl="1" indent="-171450" algn="l" defTabSz="711200">
            <a:lnSpc>
              <a:spcPct val="90000"/>
            </a:lnSpc>
            <a:spcBef>
              <a:spcPct val="0"/>
            </a:spcBef>
            <a:spcAft>
              <a:spcPct val="15000"/>
            </a:spcAft>
            <a:buChar char="••"/>
          </a:pPr>
          <a:r>
            <a:rPr lang="en-US" sz="1600" kern="1200" dirty="0" smtClean="0"/>
            <a:t>Comparable</a:t>
          </a:r>
          <a:endParaRPr lang="en-US" sz="1600" kern="1200" dirty="0"/>
        </a:p>
      </dsp:txBody>
      <dsp:txXfrm>
        <a:off x="5229353" y="1090437"/>
        <a:ext cx="2047644" cy="1849898"/>
      </dsp:txXfrm>
    </dsp:sp>
    <dsp:sp modelId="{717E72D7-8425-4A7D-B7B3-257819A47890}">
      <dsp:nvSpPr>
        <dsp:cNvPr id="0" name=""/>
        <dsp:cNvSpPr/>
      </dsp:nvSpPr>
      <dsp:spPr>
        <a:xfrm>
          <a:off x="5721844" y="3006102"/>
          <a:ext cx="1707413" cy="67898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Usefulness</a:t>
          </a:r>
          <a:endParaRPr lang="en-US" sz="2000" kern="1200" dirty="0"/>
        </a:p>
      </dsp:txBody>
      <dsp:txXfrm>
        <a:off x="5741731" y="3025989"/>
        <a:ext cx="1667639" cy="639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CB944-68DA-45FB-9D4A-F86996AFED27}">
      <dsp:nvSpPr>
        <dsp:cNvPr id="0" name=""/>
        <dsp:cNvSpPr/>
      </dsp:nvSpPr>
      <dsp:spPr>
        <a:xfrm>
          <a:off x="0" y="0"/>
          <a:ext cx="6066971" cy="10972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Proprietary Funds</a:t>
          </a:r>
          <a:endParaRPr lang="en-US" sz="3200" kern="1200" dirty="0"/>
        </a:p>
      </dsp:txBody>
      <dsp:txXfrm>
        <a:off x="0" y="0"/>
        <a:ext cx="6066971" cy="1097280"/>
      </dsp:txXfrm>
    </dsp:sp>
    <dsp:sp modelId="{A6067EE7-FEB3-4435-A6F5-08F65C6E423B}">
      <dsp:nvSpPr>
        <dsp:cNvPr id="0" name=""/>
        <dsp:cNvSpPr/>
      </dsp:nvSpPr>
      <dsp:spPr>
        <a:xfrm>
          <a:off x="0" y="1097280"/>
          <a:ext cx="3033485"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Internal service funds</a:t>
          </a:r>
          <a:endParaRPr lang="en-US" sz="2400" kern="1200" dirty="0">
            <a:solidFill>
              <a:schemeClr val="tx1"/>
            </a:solidFill>
          </a:endParaRPr>
        </a:p>
      </dsp:txBody>
      <dsp:txXfrm>
        <a:off x="0" y="1097280"/>
        <a:ext cx="3033485" cy="2304288"/>
      </dsp:txXfrm>
    </dsp:sp>
    <dsp:sp modelId="{C863AD8B-C42C-4F96-9D2C-FCA79A06F8E3}">
      <dsp:nvSpPr>
        <dsp:cNvPr id="0" name=""/>
        <dsp:cNvSpPr/>
      </dsp:nvSpPr>
      <dsp:spPr>
        <a:xfrm>
          <a:off x="3033485" y="1097280"/>
          <a:ext cx="3033485"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Enterprise funds</a:t>
          </a:r>
          <a:endParaRPr lang="en-US" sz="2400" kern="1200" dirty="0">
            <a:solidFill>
              <a:schemeClr val="tx1"/>
            </a:solidFill>
          </a:endParaRPr>
        </a:p>
      </dsp:txBody>
      <dsp:txXfrm>
        <a:off x="3033485" y="1097280"/>
        <a:ext cx="3033485" cy="2304288"/>
      </dsp:txXfrm>
    </dsp:sp>
    <dsp:sp modelId="{D2FAF48D-164B-4A53-9CAF-7E48BB1578B3}">
      <dsp:nvSpPr>
        <dsp:cNvPr id="0" name=""/>
        <dsp:cNvSpPr/>
      </dsp:nvSpPr>
      <dsp:spPr>
        <a:xfrm>
          <a:off x="0" y="3401568"/>
          <a:ext cx="6066971" cy="25603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CB944-68DA-45FB-9D4A-F86996AFED27}">
      <dsp:nvSpPr>
        <dsp:cNvPr id="0" name=""/>
        <dsp:cNvSpPr/>
      </dsp:nvSpPr>
      <dsp:spPr>
        <a:xfrm>
          <a:off x="0" y="0"/>
          <a:ext cx="6066971" cy="10972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Fiduciary Funds</a:t>
          </a:r>
          <a:endParaRPr lang="en-US" sz="3200" kern="1200" dirty="0"/>
        </a:p>
      </dsp:txBody>
      <dsp:txXfrm>
        <a:off x="0" y="0"/>
        <a:ext cx="6066971" cy="1097280"/>
      </dsp:txXfrm>
    </dsp:sp>
    <dsp:sp modelId="{A6067EE7-FEB3-4435-A6F5-08F65C6E423B}">
      <dsp:nvSpPr>
        <dsp:cNvPr id="0" name=""/>
        <dsp:cNvSpPr/>
      </dsp:nvSpPr>
      <dsp:spPr>
        <a:xfrm>
          <a:off x="0" y="1097280"/>
          <a:ext cx="3033485"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Custodial funds</a:t>
          </a:r>
          <a:endParaRPr lang="en-US" sz="2400" kern="1200" dirty="0">
            <a:solidFill>
              <a:schemeClr val="tx1"/>
            </a:solidFill>
          </a:endParaRPr>
        </a:p>
      </dsp:txBody>
      <dsp:txXfrm>
        <a:off x="0" y="1097280"/>
        <a:ext cx="3033485" cy="2304288"/>
      </dsp:txXfrm>
    </dsp:sp>
    <dsp:sp modelId="{C863AD8B-C42C-4F96-9D2C-FCA79A06F8E3}">
      <dsp:nvSpPr>
        <dsp:cNvPr id="0" name=""/>
        <dsp:cNvSpPr/>
      </dsp:nvSpPr>
      <dsp:spPr>
        <a:xfrm>
          <a:off x="3033485" y="1097280"/>
          <a:ext cx="3033485"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Trust funds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Pension trust funds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Investment trust funds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Private-purpose trust funds</a:t>
          </a:r>
          <a:endParaRPr lang="en-US" sz="2400" kern="1200" dirty="0">
            <a:solidFill>
              <a:schemeClr val="tx1"/>
            </a:solidFill>
          </a:endParaRPr>
        </a:p>
      </dsp:txBody>
      <dsp:txXfrm>
        <a:off x="3033485" y="1097280"/>
        <a:ext cx="3033485" cy="2304288"/>
      </dsp:txXfrm>
    </dsp:sp>
    <dsp:sp modelId="{D2FAF48D-164B-4A53-9CAF-7E48BB1578B3}">
      <dsp:nvSpPr>
        <dsp:cNvPr id="0" name=""/>
        <dsp:cNvSpPr/>
      </dsp:nvSpPr>
      <dsp:spPr>
        <a:xfrm>
          <a:off x="0" y="3401568"/>
          <a:ext cx="6066971" cy="25603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B4B0C-D8CC-4EFF-B4FB-87AE0A70B58B}">
      <dsp:nvSpPr>
        <dsp:cNvPr id="0" name=""/>
        <dsp:cNvSpPr/>
      </dsp:nvSpPr>
      <dsp:spPr>
        <a:xfrm>
          <a:off x="2813613" y="327107"/>
          <a:ext cx="1959424" cy="756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65000"/>
                  <a:lumOff val="35000"/>
                </a:schemeClr>
              </a:solidFill>
            </a:rPr>
            <a:t>Nonspendable</a:t>
          </a:r>
          <a:endParaRPr lang="en-US" sz="2100" kern="1200" dirty="0">
            <a:solidFill>
              <a:schemeClr val="tx1">
                <a:lumMod val="65000"/>
                <a:lumOff val="35000"/>
              </a:schemeClr>
            </a:solidFill>
          </a:endParaRPr>
        </a:p>
      </dsp:txBody>
      <dsp:txXfrm>
        <a:off x="2850531" y="364025"/>
        <a:ext cx="1885588" cy="682441"/>
      </dsp:txXfrm>
    </dsp:sp>
    <dsp:sp modelId="{C3B5E63A-4F03-48F6-BAAB-735F2F8782FF}">
      <dsp:nvSpPr>
        <dsp:cNvPr id="0" name=""/>
        <dsp:cNvSpPr/>
      </dsp:nvSpPr>
      <dsp:spPr>
        <a:xfrm>
          <a:off x="3390036" y="1031970"/>
          <a:ext cx="3359020" cy="3359020"/>
        </a:xfrm>
        <a:custGeom>
          <a:avLst/>
          <a:gdLst/>
          <a:ahLst/>
          <a:cxnLst/>
          <a:rect l="0" t="0" r="0" b="0"/>
          <a:pathLst>
            <a:path>
              <a:moveTo>
                <a:pt x="1280262" y="48143"/>
              </a:moveTo>
              <a:arcTo wR="1679510" hR="1679510" stAng="15374891" swAng="27961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6DFD94-C692-4766-877C-BC77D31099B3}">
      <dsp:nvSpPr>
        <dsp:cNvPr id="0" name=""/>
        <dsp:cNvSpPr/>
      </dsp:nvSpPr>
      <dsp:spPr>
        <a:xfrm>
          <a:off x="5073457" y="1307923"/>
          <a:ext cx="2027735" cy="767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65000"/>
                  <a:lumOff val="35000"/>
                </a:schemeClr>
              </a:solidFill>
            </a:rPr>
            <a:t>Committed</a:t>
          </a:r>
          <a:endParaRPr lang="en-US" sz="2100" kern="1200" dirty="0">
            <a:solidFill>
              <a:schemeClr val="tx1">
                <a:lumMod val="65000"/>
                <a:lumOff val="35000"/>
              </a:schemeClr>
            </a:solidFill>
          </a:endParaRPr>
        </a:p>
      </dsp:txBody>
      <dsp:txXfrm>
        <a:off x="5110915" y="1345381"/>
        <a:ext cx="1952819" cy="692409"/>
      </dsp:txXfrm>
    </dsp:sp>
    <dsp:sp modelId="{760AC6D6-DADA-4FA8-BFE3-A5914048E7A0}">
      <dsp:nvSpPr>
        <dsp:cNvPr id="0" name=""/>
        <dsp:cNvSpPr/>
      </dsp:nvSpPr>
      <dsp:spPr>
        <a:xfrm>
          <a:off x="2934529" y="-350246"/>
          <a:ext cx="3359020" cy="3359020"/>
        </a:xfrm>
        <a:custGeom>
          <a:avLst/>
          <a:gdLst/>
          <a:ahLst/>
          <a:cxnLst/>
          <a:rect l="0" t="0" r="0" b="0"/>
          <a:pathLst>
            <a:path>
              <a:moveTo>
                <a:pt x="3179875" y="2434268"/>
              </a:moveTo>
              <a:arcTo wR="1679510" hR="1679510" stAng="1602279" swAng="199663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98E4DA-A502-496E-AD33-BF079689DBB5}">
      <dsp:nvSpPr>
        <dsp:cNvPr id="0" name=""/>
        <dsp:cNvSpPr/>
      </dsp:nvSpPr>
      <dsp:spPr>
        <a:xfrm>
          <a:off x="4153749" y="2788377"/>
          <a:ext cx="2153428" cy="778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65000"/>
                  <a:lumOff val="35000"/>
                </a:schemeClr>
              </a:solidFill>
            </a:rPr>
            <a:t>Unassigned</a:t>
          </a:r>
          <a:endParaRPr lang="en-US" sz="2100" kern="1200" dirty="0">
            <a:solidFill>
              <a:schemeClr val="tx1">
                <a:lumMod val="65000"/>
                <a:lumOff val="35000"/>
              </a:schemeClr>
            </a:solidFill>
          </a:endParaRPr>
        </a:p>
      </dsp:txBody>
      <dsp:txXfrm>
        <a:off x="4191735" y="2826363"/>
        <a:ext cx="2077456" cy="702174"/>
      </dsp:txXfrm>
    </dsp:sp>
    <dsp:sp modelId="{1D29980C-8E6C-4F8E-8630-BFC035236FD6}">
      <dsp:nvSpPr>
        <dsp:cNvPr id="0" name=""/>
        <dsp:cNvSpPr/>
      </dsp:nvSpPr>
      <dsp:spPr>
        <a:xfrm>
          <a:off x="2577706" y="317193"/>
          <a:ext cx="3359020" cy="3359020"/>
        </a:xfrm>
        <a:custGeom>
          <a:avLst/>
          <a:gdLst/>
          <a:ahLst/>
          <a:cxnLst/>
          <a:rect l="0" t="0" r="0" b="0"/>
          <a:pathLst>
            <a:path>
              <a:moveTo>
                <a:pt x="2265335" y="3253537"/>
              </a:moveTo>
              <a:arcTo wR="1679510" hR="1679510" stAng="4175138" swAng="24515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FC21E8-39C4-471C-A963-0FD389726FFB}">
      <dsp:nvSpPr>
        <dsp:cNvPr id="0" name=""/>
        <dsp:cNvSpPr/>
      </dsp:nvSpPr>
      <dsp:spPr>
        <a:xfrm>
          <a:off x="1778712" y="2790370"/>
          <a:ext cx="1880661" cy="8032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65000"/>
                  <a:lumOff val="35000"/>
                </a:schemeClr>
              </a:solidFill>
            </a:rPr>
            <a:t>Assigned</a:t>
          </a:r>
          <a:endParaRPr lang="en-US" sz="2100" kern="1200" dirty="0">
            <a:solidFill>
              <a:schemeClr val="tx1">
                <a:lumMod val="65000"/>
                <a:lumOff val="35000"/>
              </a:schemeClr>
            </a:solidFill>
          </a:endParaRPr>
        </a:p>
      </dsp:txBody>
      <dsp:txXfrm>
        <a:off x="1817921" y="2829579"/>
        <a:ext cx="1802243" cy="724783"/>
      </dsp:txXfrm>
    </dsp:sp>
    <dsp:sp modelId="{20BD9C6D-2D57-498B-9527-16C9F0894340}">
      <dsp:nvSpPr>
        <dsp:cNvPr id="0" name=""/>
        <dsp:cNvSpPr/>
      </dsp:nvSpPr>
      <dsp:spPr>
        <a:xfrm>
          <a:off x="1094481" y="-526464"/>
          <a:ext cx="3359020" cy="3359020"/>
        </a:xfrm>
        <a:custGeom>
          <a:avLst/>
          <a:gdLst/>
          <a:ahLst/>
          <a:cxnLst/>
          <a:rect l="0" t="0" r="0" b="0"/>
          <a:pathLst>
            <a:path>
              <a:moveTo>
                <a:pt x="1294811" y="3314368"/>
              </a:moveTo>
              <a:arcTo wR="1679510" hR="1679510" stAng="6194484" swAng="223193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890BF4-B8F1-4D79-A5B4-6ADDAAAB4FFF}">
      <dsp:nvSpPr>
        <dsp:cNvPr id="0" name=""/>
        <dsp:cNvSpPr/>
      </dsp:nvSpPr>
      <dsp:spPr>
        <a:xfrm>
          <a:off x="417205" y="1401162"/>
          <a:ext cx="2135215" cy="8130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65000"/>
                  <a:lumOff val="35000"/>
                </a:schemeClr>
              </a:solidFill>
            </a:rPr>
            <a:t>Restricted</a:t>
          </a:r>
          <a:endParaRPr lang="en-US" sz="2100" kern="1200" dirty="0">
            <a:solidFill>
              <a:schemeClr val="tx1">
                <a:lumMod val="65000"/>
                <a:lumOff val="35000"/>
              </a:schemeClr>
            </a:solidFill>
          </a:endParaRPr>
        </a:p>
      </dsp:txBody>
      <dsp:txXfrm>
        <a:off x="456897" y="1440854"/>
        <a:ext cx="2055831" cy="733705"/>
      </dsp:txXfrm>
    </dsp:sp>
    <dsp:sp modelId="{F0E45828-55BB-4FA8-A26E-727C870F9527}">
      <dsp:nvSpPr>
        <dsp:cNvPr id="0" name=""/>
        <dsp:cNvSpPr/>
      </dsp:nvSpPr>
      <dsp:spPr>
        <a:xfrm>
          <a:off x="957601" y="1021547"/>
          <a:ext cx="3359020" cy="3359020"/>
        </a:xfrm>
        <a:custGeom>
          <a:avLst/>
          <a:gdLst/>
          <a:ahLst/>
          <a:cxnLst/>
          <a:rect l="0" t="0" r="0" b="0"/>
          <a:pathLst>
            <a:path>
              <a:moveTo>
                <a:pt x="626059" y="371459"/>
              </a:moveTo>
              <a:arcTo wR="1679510" hR="1679510" stAng="13869207" swAng="26662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5DD3-2DA3-495D-AC3D-065BC5064A7E}">
      <dsp:nvSpPr>
        <dsp:cNvPr id="0" name=""/>
        <dsp:cNvSpPr/>
      </dsp:nvSpPr>
      <dsp:spPr>
        <a:xfrm>
          <a:off x="3464682" y="1127460"/>
          <a:ext cx="2104216" cy="743567"/>
        </a:xfrm>
        <a:custGeom>
          <a:avLst/>
          <a:gdLst/>
          <a:ahLst/>
          <a:cxnLst/>
          <a:rect l="0" t="0" r="0" b="0"/>
          <a:pathLst>
            <a:path>
              <a:moveTo>
                <a:pt x="0" y="0"/>
              </a:moveTo>
              <a:lnTo>
                <a:pt x="0" y="439380"/>
              </a:lnTo>
              <a:lnTo>
                <a:pt x="2104216" y="439380"/>
              </a:lnTo>
              <a:lnTo>
                <a:pt x="2104216" y="743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329BC-FBAF-415E-8A48-1BB2B63A52F0}">
      <dsp:nvSpPr>
        <dsp:cNvPr id="0" name=""/>
        <dsp:cNvSpPr/>
      </dsp:nvSpPr>
      <dsp:spPr>
        <a:xfrm>
          <a:off x="1744316" y="1127460"/>
          <a:ext cx="1720366" cy="729055"/>
        </a:xfrm>
        <a:custGeom>
          <a:avLst/>
          <a:gdLst/>
          <a:ahLst/>
          <a:cxnLst/>
          <a:rect l="0" t="0" r="0" b="0"/>
          <a:pathLst>
            <a:path>
              <a:moveTo>
                <a:pt x="1720366" y="0"/>
              </a:moveTo>
              <a:lnTo>
                <a:pt x="1720366" y="424868"/>
              </a:lnTo>
              <a:lnTo>
                <a:pt x="0" y="424868"/>
              </a:lnTo>
              <a:lnTo>
                <a:pt x="0" y="72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4D91E-F090-46EC-9CB5-36C2E53EEF76}">
      <dsp:nvSpPr>
        <dsp:cNvPr id="0" name=""/>
        <dsp:cNvSpPr/>
      </dsp:nvSpPr>
      <dsp:spPr>
        <a:xfrm>
          <a:off x="1822895" y="208570"/>
          <a:ext cx="3283573" cy="918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D06AF-3D50-4A66-89DB-96D9AF84E8CB}">
      <dsp:nvSpPr>
        <dsp:cNvPr id="0" name=""/>
        <dsp:cNvSpPr/>
      </dsp:nvSpPr>
      <dsp:spPr>
        <a:xfrm>
          <a:off x="2187737" y="555169"/>
          <a:ext cx="3283573" cy="918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Major Funds include the General Fund and any fund meeting both of the following:</a:t>
          </a:r>
          <a:endParaRPr lang="en-US" sz="1800" kern="1200" dirty="0"/>
        </a:p>
      </dsp:txBody>
      <dsp:txXfrm>
        <a:off x="2214650" y="582082"/>
        <a:ext cx="3229747" cy="865064"/>
      </dsp:txXfrm>
    </dsp:sp>
    <dsp:sp modelId="{37CAF4EE-F58C-4CE6-BDB3-E5D81ADEA83D}">
      <dsp:nvSpPr>
        <dsp:cNvPr id="0" name=""/>
        <dsp:cNvSpPr/>
      </dsp:nvSpPr>
      <dsp:spPr>
        <a:xfrm>
          <a:off x="102529" y="1856515"/>
          <a:ext cx="3283573" cy="2085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69417-CEC4-42EF-986B-71FEC66E5C40}">
      <dsp:nvSpPr>
        <dsp:cNvPr id="0" name=""/>
        <dsp:cNvSpPr/>
      </dsp:nvSpPr>
      <dsp:spPr>
        <a:xfrm>
          <a:off x="467370" y="2203115"/>
          <a:ext cx="3283573" cy="20850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Total assets, liabilities, revenues, or expenditures/expenses of that fund are at least 10 percent of the corresponding element total for all funds of that category or type.</a:t>
          </a:r>
          <a:endParaRPr lang="en-US" sz="1800" kern="1200" dirty="0"/>
        </a:p>
      </dsp:txBody>
      <dsp:txXfrm>
        <a:off x="528440" y="2264185"/>
        <a:ext cx="3161433" cy="1962929"/>
      </dsp:txXfrm>
    </dsp:sp>
    <dsp:sp modelId="{04B4890B-592E-4153-9C42-B876B2B77532}">
      <dsp:nvSpPr>
        <dsp:cNvPr id="0" name=""/>
        <dsp:cNvSpPr/>
      </dsp:nvSpPr>
      <dsp:spPr>
        <a:xfrm>
          <a:off x="3927111" y="1871027"/>
          <a:ext cx="3283573" cy="2085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DA26D-FFB6-46F2-A642-DBA720571EFC}">
      <dsp:nvSpPr>
        <dsp:cNvPr id="0" name=""/>
        <dsp:cNvSpPr/>
      </dsp:nvSpPr>
      <dsp:spPr>
        <a:xfrm>
          <a:off x="4291953" y="2217627"/>
          <a:ext cx="3283573" cy="20850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same element that met the 10 percent criterion is at least 5 percent of the corresponding element total for all governmental and enterprise funds combined.</a:t>
          </a:r>
          <a:endParaRPr lang="en-US" sz="1800" kern="1200" dirty="0"/>
        </a:p>
      </dsp:txBody>
      <dsp:txXfrm>
        <a:off x="4353023" y="2278697"/>
        <a:ext cx="3161433" cy="19629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A2AE-28D9-497F-B32E-F00B4C8C12A1}">
      <dsp:nvSpPr>
        <dsp:cNvPr id="0" name=""/>
        <dsp:cNvSpPr/>
      </dsp:nvSpPr>
      <dsp:spPr>
        <a:xfrm>
          <a:off x="0" y="110545"/>
          <a:ext cx="7024915"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Budgetary Accounting</a:t>
          </a:r>
          <a:endParaRPr lang="en-US" sz="2800" kern="1200" dirty="0">
            <a:solidFill>
              <a:schemeClr val="tx1"/>
            </a:solidFill>
          </a:endParaRPr>
        </a:p>
      </dsp:txBody>
      <dsp:txXfrm>
        <a:off x="54298" y="164843"/>
        <a:ext cx="6916319" cy="1003708"/>
      </dsp:txXfrm>
    </dsp:sp>
    <dsp:sp modelId="{E8A68DBA-5B39-46C0-B05C-7A929713A218}">
      <dsp:nvSpPr>
        <dsp:cNvPr id="0" name=""/>
        <dsp:cNvSpPr/>
      </dsp:nvSpPr>
      <dsp:spPr>
        <a:xfrm>
          <a:off x="0" y="1303490"/>
          <a:ext cx="7024915"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Classification of Revenues and Expenses, and Revenues and Expenditures</a:t>
          </a:r>
          <a:endParaRPr lang="en-US" sz="2800" kern="1200" dirty="0">
            <a:solidFill>
              <a:schemeClr val="tx1"/>
            </a:solidFill>
          </a:endParaRPr>
        </a:p>
      </dsp:txBody>
      <dsp:txXfrm>
        <a:off x="54298" y="1357788"/>
        <a:ext cx="6916319" cy="1003708"/>
      </dsp:txXfrm>
    </dsp:sp>
    <dsp:sp modelId="{79341725-E9FE-482C-9FF5-E547EE8B9D8B}">
      <dsp:nvSpPr>
        <dsp:cNvPr id="0" name=""/>
        <dsp:cNvSpPr/>
      </dsp:nvSpPr>
      <dsp:spPr>
        <a:xfrm>
          <a:off x="0" y="2496434"/>
          <a:ext cx="7024915"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Dual-track Approach</a:t>
          </a:r>
          <a:endParaRPr lang="en-US" sz="2800" kern="1200" dirty="0">
            <a:solidFill>
              <a:schemeClr val="tx1"/>
            </a:solidFill>
          </a:endParaRPr>
        </a:p>
      </dsp:txBody>
      <dsp:txXfrm>
        <a:off x="54298" y="2550732"/>
        <a:ext cx="6916319" cy="1003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012DA-BF25-4BD1-9B95-E4F5BB3909D1}">
      <dsp:nvSpPr>
        <dsp:cNvPr id="0" name=""/>
        <dsp:cNvSpPr/>
      </dsp:nvSpPr>
      <dsp:spPr>
        <a:xfrm>
          <a:off x="0" y="259948"/>
          <a:ext cx="5486400" cy="54452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Historical cost</a:t>
          </a:r>
          <a:endParaRPr lang="en-US" sz="2200" kern="1200" dirty="0">
            <a:solidFill>
              <a:schemeClr val="tx1"/>
            </a:solidFill>
          </a:endParaRPr>
        </a:p>
      </dsp:txBody>
      <dsp:txXfrm>
        <a:off x="26582" y="286530"/>
        <a:ext cx="5433236" cy="491363"/>
      </dsp:txXfrm>
    </dsp:sp>
    <dsp:sp modelId="{D3FBDBF6-B863-4046-8B70-0E20B62865EA}">
      <dsp:nvSpPr>
        <dsp:cNvPr id="0" name=""/>
        <dsp:cNvSpPr/>
      </dsp:nvSpPr>
      <dsp:spPr>
        <a:xfrm>
          <a:off x="0" y="983176"/>
          <a:ext cx="5486400" cy="54453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Fair value</a:t>
          </a:r>
          <a:endParaRPr lang="en-US" sz="2200" kern="1200" dirty="0">
            <a:solidFill>
              <a:schemeClr val="tx1"/>
            </a:solidFill>
          </a:endParaRPr>
        </a:p>
      </dsp:txBody>
      <dsp:txXfrm>
        <a:off x="26582" y="1009758"/>
        <a:ext cx="5433236" cy="491375"/>
      </dsp:txXfrm>
    </dsp:sp>
    <dsp:sp modelId="{C7BDC80A-49A8-4E47-8A43-E6114E038EEE}">
      <dsp:nvSpPr>
        <dsp:cNvPr id="0" name=""/>
        <dsp:cNvSpPr/>
      </dsp:nvSpPr>
      <dsp:spPr>
        <a:xfrm>
          <a:off x="0" y="1723010"/>
          <a:ext cx="5486400" cy="49946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Replacement cost</a:t>
          </a:r>
          <a:endParaRPr lang="en-US" sz="2200" kern="1200" dirty="0">
            <a:solidFill>
              <a:schemeClr val="tx1"/>
            </a:solidFill>
          </a:endParaRPr>
        </a:p>
      </dsp:txBody>
      <dsp:txXfrm>
        <a:off x="24382" y="1747392"/>
        <a:ext cx="5437636" cy="450703"/>
      </dsp:txXfrm>
    </dsp:sp>
    <dsp:sp modelId="{A4562E65-8081-4E45-9AFA-47C4AE8E57C6}">
      <dsp:nvSpPr>
        <dsp:cNvPr id="0" name=""/>
        <dsp:cNvSpPr/>
      </dsp:nvSpPr>
      <dsp:spPr>
        <a:xfrm>
          <a:off x="0" y="2406797"/>
          <a:ext cx="5486400" cy="46164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Settlement amount</a:t>
          </a:r>
          <a:endParaRPr lang="en-US" sz="2200" kern="1200" dirty="0">
            <a:solidFill>
              <a:schemeClr val="tx1"/>
            </a:solidFill>
          </a:endParaRPr>
        </a:p>
      </dsp:txBody>
      <dsp:txXfrm>
        <a:off x="22536" y="2429333"/>
        <a:ext cx="5441328" cy="416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DCF43-13C9-4F95-8B67-CB8666F37003}">
      <dsp:nvSpPr>
        <dsp:cNvPr id="0" name=""/>
        <dsp:cNvSpPr/>
      </dsp:nvSpPr>
      <dsp:spPr>
        <a:xfrm>
          <a:off x="2603703" y="-50273"/>
          <a:ext cx="2418243" cy="23052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1">
          <a:noAutofit/>
        </a:bodyPr>
        <a:lstStyle/>
        <a:p>
          <a:pPr lvl="0" algn="ctr" defTabSz="755650">
            <a:lnSpc>
              <a:spcPct val="90000"/>
            </a:lnSpc>
            <a:spcBef>
              <a:spcPct val="0"/>
            </a:spcBef>
            <a:spcAft>
              <a:spcPct val="35000"/>
            </a:spcAft>
          </a:pPr>
          <a:r>
            <a:rPr lang="en-US" sz="1700" b="1" kern="1200" dirty="0" smtClean="0"/>
            <a:t>Governmental Activities Chapters 3 - 6</a:t>
          </a:r>
          <a:endParaRPr lang="en-US" sz="1700" b="1" kern="1200" dirty="0"/>
        </a:p>
      </dsp:txBody>
      <dsp:txXfrm>
        <a:off x="2926136" y="353151"/>
        <a:ext cx="1773378" cy="1037378"/>
      </dsp:txXfrm>
    </dsp:sp>
    <dsp:sp modelId="{D2C13EBE-1994-49D5-836A-BECB98795B69}">
      <dsp:nvSpPr>
        <dsp:cNvPr id="0" name=""/>
        <dsp:cNvSpPr/>
      </dsp:nvSpPr>
      <dsp:spPr>
        <a:xfrm>
          <a:off x="275777" y="1075718"/>
          <a:ext cx="2558330" cy="2555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457200" bIns="0" numCol="1" spcCol="1270" anchor="ctr" anchorCtr="0">
          <a:noAutofit/>
        </a:bodyPr>
        <a:lstStyle/>
        <a:p>
          <a:pPr lvl="0" algn="ctr" defTabSz="755650">
            <a:lnSpc>
              <a:spcPct val="90000"/>
            </a:lnSpc>
            <a:spcBef>
              <a:spcPct val="0"/>
            </a:spcBef>
            <a:spcAft>
              <a:spcPct val="35000"/>
            </a:spcAft>
          </a:pPr>
          <a:r>
            <a:rPr lang="en-US" sz="1700" b="1" kern="1200" dirty="0" smtClean="0"/>
            <a:t>Business-type Activities Chapter 7</a:t>
          </a:r>
          <a:endParaRPr lang="en-US" sz="1700" b="1" kern="1200" dirty="0"/>
        </a:p>
      </dsp:txBody>
      <dsp:txXfrm>
        <a:off x="1058200" y="1735874"/>
        <a:ext cx="1534998" cy="1405492"/>
      </dsp:txXfrm>
    </dsp:sp>
    <dsp:sp modelId="{B2836EED-1E68-437C-991F-B5E23985885E}">
      <dsp:nvSpPr>
        <dsp:cNvPr id="0" name=""/>
        <dsp:cNvSpPr/>
      </dsp:nvSpPr>
      <dsp:spPr>
        <a:xfrm>
          <a:off x="4760228" y="1167919"/>
          <a:ext cx="2569632" cy="2449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0" tIns="0" rIns="0" bIns="0" numCol="1" spcCol="1270" anchor="ctr" anchorCtr="1">
          <a:noAutofit/>
        </a:bodyPr>
        <a:lstStyle/>
        <a:p>
          <a:pPr lvl="0" algn="l" defTabSz="755650">
            <a:lnSpc>
              <a:spcPct val="90000"/>
            </a:lnSpc>
            <a:spcBef>
              <a:spcPct val="0"/>
            </a:spcBef>
            <a:spcAft>
              <a:spcPct val="35000"/>
            </a:spcAft>
          </a:pPr>
          <a:r>
            <a:rPr lang="en-US" sz="1700" b="1" kern="1200" dirty="0" smtClean="0"/>
            <a:t>Fiduciary Activities Chapter 8</a:t>
          </a:r>
          <a:endParaRPr lang="en-US" sz="1700" b="1" kern="1200" dirty="0"/>
        </a:p>
      </dsp:txBody>
      <dsp:txXfrm>
        <a:off x="5002202" y="1800579"/>
        <a:ext cx="1541779" cy="1346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506CE-BFC0-4F1A-B4FF-C55BBB6A94EB}">
      <dsp:nvSpPr>
        <dsp:cNvPr id="0" name=""/>
        <dsp:cNvSpPr/>
      </dsp:nvSpPr>
      <dsp:spPr>
        <a:xfrm>
          <a:off x="2621309" y="1393956"/>
          <a:ext cx="1340792" cy="638095"/>
        </a:xfrm>
        <a:custGeom>
          <a:avLst/>
          <a:gdLst/>
          <a:ahLst/>
          <a:cxnLst/>
          <a:rect l="0" t="0" r="0" b="0"/>
          <a:pathLst>
            <a:path>
              <a:moveTo>
                <a:pt x="0" y="0"/>
              </a:moveTo>
              <a:lnTo>
                <a:pt x="0" y="434843"/>
              </a:lnTo>
              <a:lnTo>
                <a:pt x="1340792" y="434843"/>
              </a:lnTo>
              <a:lnTo>
                <a:pt x="1340792" y="638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39594-EB6E-429F-B121-69E7A10EC5D9}">
      <dsp:nvSpPr>
        <dsp:cNvPr id="0" name=""/>
        <dsp:cNvSpPr/>
      </dsp:nvSpPr>
      <dsp:spPr>
        <a:xfrm>
          <a:off x="1280517" y="1393956"/>
          <a:ext cx="1340792" cy="638095"/>
        </a:xfrm>
        <a:custGeom>
          <a:avLst/>
          <a:gdLst/>
          <a:ahLst/>
          <a:cxnLst/>
          <a:rect l="0" t="0" r="0" b="0"/>
          <a:pathLst>
            <a:path>
              <a:moveTo>
                <a:pt x="1340792" y="0"/>
              </a:moveTo>
              <a:lnTo>
                <a:pt x="1340792" y="434843"/>
              </a:lnTo>
              <a:lnTo>
                <a:pt x="0" y="434843"/>
              </a:lnTo>
              <a:lnTo>
                <a:pt x="0" y="638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BBECA-A8A3-4F7C-9489-A829313D556C}">
      <dsp:nvSpPr>
        <dsp:cNvPr id="0" name=""/>
        <dsp:cNvSpPr/>
      </dsp:nvSpPr>
      <dsp:spPr>
        <a:xfrm>
          <a:off x="1524297" y="751"/>
          <a:ext cx="2194024" cy="1393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6A9C3-CC10-4705-8F8D-52D0EC4A80C2}">
      <dsp:nvSpPr>
        <dsp:cNvPr id="0" name=""/>
        <dsp:cNvSpPr/>
      </dsp:nvSpPr>
      <dsp:spPr>
        <a:xfrm>
          <a:off x="1768078" y="232342"/>
          <a:ext cx="2194024" cy="1393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Basic Financial Statements</a:t>
          </a:r>
          <a:endParaRPr lang="en-US" sz="2500" kern="1200" dirty="0"/>
        </a:p>
      </dsp:txBody>
      <dsp:txXfrm>
        <a:off x="1808884" y="273148"/>
        <a:ext cx="2112412" cy="1311593"/>
      </dsp:txXfrm>
    </dsp:sp>
    <dsp:sp modelId="{344CB1F8-227B-435D-9EED-86F2C4A64835}">
      <dsp:nvSpPr>
        <dsp:cNvPr id="0" name=""/>
        <dsp:cNvSpPr/>
      </dsp:nvSpPr>
      <dsp:spPr>
        <a:xfrm>
          <a:off x="183505" y="2032051"/>
          <a:ext cx="2194024" cy="1393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F0117-2917-4F37-9275-53D0FFEEA3B5}">
      <dsp:nvSpPr>
        <dsp:cNvPr id="0" name=""/>
        <dsp:cNvSpPr/>
      </dsp:nvSpPr>
      <dsp:spPr>
        <a:xfrm>
          <a:off x="427285" y="2263643"/>
          <a:ext cx="2194024" cy="1393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Government-wide</a:t>
          </a:r>
          <a:endParaRPr lang="en-US" sz="2500" kern="1200" dirty="0"/>
        </a:p>
      </dsp:txBody>
      <dsp:txXfrm>
        <a:off x="468091" y="2304449"/>
        <a:ext cx="2112412" cy="1311593"/>
      </dsp:txXfrm>
    </dsp:sp>
    <dsp:sp modelId="{F2ED2218-081D-45AC-8D50-CF8368AF63DF}">
      <dsp:nvSpPr>
        <dsp:cNvPr id="0" name=""/>
        <dsp:cNvSpPr/>
      </dsp:nvSpPr>
      <dsp:spPr>
        <a:xfrm>
          <a:off x="2865090" y="2032051"/>
          <a:ext cx="2194024" cy="1393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264E6-2BA0-407F-A31E-7FF3C104A017}">
      <dsp:nvSpPr>
        <dsp:cNvPr id="0" name=""/>
        <dsp:cNvSpPr/>
      </dsp:nvSpPr>
      <dsp:spPr>
        <a:xfrm>
          <a:off x="3108870" y="2263643"/>
          <a:ext cx="2194024" cy="1393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Fund</a:t>
          </a:r>
          <a:endParaRPr lang="en-US" sz="2500" kern="1200" dirty="0"/>
        </a:p>
      </dsp:txBody>
      <dsp:txXfrm>
        <a:off x="3149676" y="2304449"/>
        <a:ext cx="2112412" cy="1311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C17D3-2661-4BA2-8E0F-E9BAF819BB7E}">
      <dsp:nvSpPr>
        <dsp:cNvPr id="0" name=""/>
        <dsp:cNvSpPr/>
      </dsp:nvSpPr>
      <dsp:spPr>
        <a:xfrm rot="5400000">
          <a:off x="3889475" y="-533566"/>
          <a:ext cx="942975" cy="2249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Economic Resources</a:t>
          </a:r>
          <a:endParaRPr lang="en-US" sz="2600" kern="1200" dirty="0"/>
        </a:p>
      </dsp:txBody>
      <dsp:txXfrm rot="-5400000">
        <a:off x="3236251" y="165690"/>
        <a:ext cx="2203392" cy="850911"/>
      </dsp:txXfrm>
    </dsp:sp>
    <dsp:sp modelId="{74FE80E1-AACB-4E46-B465-6B41D5EFAA76}">
      <dsp:nvSpPr>
        <dsp:cNvPr id="0" name=""/>
        <dsp:cNvSpPr/>
      </dsp:nvSpPr>
      <dsp:spPr>
        <a:xfrm>
          <a:off x="724" y="1785"/>
          <a:ext cx="3235526" cy="1178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65000"/>
                  <a:lumOff val="35000"/>
                </a:schemeClr>
              </a:solidFill>
            </a:rPr>
            <a:t>Measurement</a:t>
          </a:r>
        </a:p>
        <a:p>
          <a:pPr lvl="0" algn="ctr" defTabSz="1244600">
            <a:lnSpc>
              <a:spcPct val="90000"/>
            </a:lnSpc>
            <a:spcBef>
              <a:spcPct val="0"/>
            </a:spcBef>
            <a:spcAft>
              <a:spcPct val="35000"/>
            </a:spcAft>
          </a:pPr>
          <a:r>
            <a:rPr lang="en-US" sz="2800" kern="1200" dirty="0" smtClean="0">
              <a:solidFill>
                <a:schemeClr val="tx1">
                  <a:lumMod val="65000"/>
                  <a:lumOff val="35000"/>
                </a:schemeClr>
              </a:solidFill>
            </a:rPr>
            <a:t>Focus</a:t>
          </a:r>
          <a:endParaRPr lang="en-US" sz="2800" kern="1200" dirty="0">
            <a:solidFill>
              <a:schemeClr val="tx1">
                <a:lumMod val="65000"/>
                <a:lumOff val="35000"/>
              </a:schemeClr>
            </a:solidFill>
          </a:endParaRPr>
        </a:p>
      </dsp:txBody>
      <dsp:txXfrm>
        <a:off x="58264" y="59325"/>
        <a:ext cx="3120446" cy="1063638"/>
      </dsp:txXfrm>
    </dsp:sp>
    <dsp:sp modelId="{367F6CFB-95B5-41E6-9A9C-8D954391B221}">
      <dsp:nvSpPr>
        <dsp:cNvPr id="0" name=""/>
        <dsp:cNvSpPr/>
      </dsp:nvSpPr>
      <dsp:spPr>
        <a:xfrm rot="5400000">
          <a:off x="3881805" y="697229"/>
          <a:ext cx="942975" cy="22631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Accrual</a:t>
          </a:r>
          <a:endParaRPr lang="en-US" sz="2600" kern="1200" dirty="0"/>
        </a:p>
      </dsp:txBody>
      <dsp:txXfrm rot="-5400000">
        <a:off x="3221723" y="1403343"/>
        <a:ext cx="2217108" cy="850911"/>
      </dsp:txXfrm>
    </dsp:sp>
    <dsp:sp modelId="{EAF21DD0-C473-4912-9456-690AB42AF164}">
      <dsp:nvSpPr>
        <dsp:cNvPr id="0" name=""/>
        <dsp:cNvSpPr/>
      </dsp:nvSpPr>
      <dsp:spPr>
        <a:xfrm>
          <a:off x="0" y="1239440"/>
          <a:ext cx="3220998" cy="1178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65000"/>
                  <a:lumOff val="35000"/>
                </a:schemeClr>
              </a:solidFill>
            </a:rPr>
            <a:t>Basis of</a:t>
          </a:r>
        </a:p>
        <a:p>
          <a:pPr lvl="0" algn="ctr" defTabSz="1244600">
            <a:lnSpc>
              <a:spcPct val="90000"/>
            </a:lnSpc>
            <a:spcBef>
              <a:spcPct val="0"/>
            </a:spcBef>
            <a:spcAft>
              <a:spcPct val="35000"/>
            </a:spcAft>
          </a:pPr>
          <a:r>
            <a:rPr lang="en-US" sz="2800" kern="1200" dirty="0" smtClean="0">
              <a:solidFill>
                <a:schemeClr val="tx1">
                  <a:lumMod val="65000"/>
                  <a:lumOff val="35000"/>
                </a:schemeClr>
              </a:solidFill>
            </a:rPr>
            <a:t>Accounting</a:t>
          </a:r>
        </a:p>
      </dsp:txBody>
      <dsp:txXfrm>
        <a:off x="57540" y="1296980"/>
        <a:ext cx="3105918" cy="1063638"/>
      </dsp:txXfrm>
    </dsp:sp>
    <dsp:sp modelId="{550D0EA4-5CA1-4DE5-8D08-E6572DE99F5C}">
      <dsp:nvSpPr>
        <dsp:cNvPr id="0" name=""/>
        <dsp:cNvSpPr/>
      </dsp:nvSpPr>
      <dsp:spPr>
        <a:xfrm rot="5400000">
          <a:off x="3860283" y="1914310"/>
          <a:ext cx="942975" cy="230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Operational</a:t>
          </a:r>
          <a:endParaRPr lang="en-US" sz="2600" kern="1200" dirty="0"/>
        </a:p>
      </dsp:txBody>
      <dsp:txXfrm rot="-5400000">
        <a:off x="3179627" y="2640998"/>
        <a:ext cx="2258256" cy="850911"/>
      </dsp:txXfrm>
    </dsp:sp>
    <dsp:sp modelId="{723C30A8-C86F-435C-B9BF-EDD175F73B51}">
      <dsp:nvSpPr>
        <dsp:cNvPr id="0" name=""/>
        <dsp:cNvSpPr/>
      </dsp:nvSpPr>
      <dsp:spPr>
        <a:xfrm>
          <a:off x="724" y="2477095"/>
          <a:ext cx="3178902" cy="1178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65000"/>
                  <a:lumOff val="35000"/>
                </a:schemeClr>
              </a:solidFill>
            </a:rPr>
            <a:t>Accountability	</a:t>
          </a:r>
          <a:endParaRPr lang="en-US" sz="2800" kern="1200" dirty="0">
            <a:solidFill>
              <a:schemeClr val="tx1">
                <a:lumMod val="65000"/>
                <a:lumOff val="35000"/>
              </a:schemeClr>
            </a:solidFill>
          </a:endParaRPr>
        </a:p>
      </dsp:txBody>
      <dsp:txXfrm>
        <a:off x="58264" y="2534635"/>
        <a:ext cx="3063822" cy="1063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2821C-8B00-4A52-8F65-8ABBAE8895D2}">
      <dsp:nvSpPr>
        <dsp:cNvPr id="0" name=""/>
        <dsp:cNvSpPr/>
      </dsp:nvSpPr>
      <dsp:spPr>
        <a:xfrm rot="5400000">
          <a:off x="3796799" y="-1230448"/>
          <a:ext cx="1427321" cy="42451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Reports year end financial position</a:t>
          </a:r>
          <a:endParaRPr lang="en-US" sz="1700" kern="1200" dirty="0"/>
        </a:p>
        <a:p>
          <a:pPr marL="171450" lvl="1" indent="-171450" algn="l" defTabSz="755650">
            <a:lnSpc>
              <a:spcPct val="90000"/>
            </a:lnSpc>
            <a:spcBef>
              <a:spcPct val="0"/>
            </a:spcBef>
            <a:spcAft>
              <a:spcPct val="15000"/>
            </a:spcAft>
            <a:buChar char="••"/>
          </a:pPr>
          <a:r>
            <a:rPr lang="en-US" sz="1700" kern="1200" dirty="0" smtClean="0"/>
            <a:t>Most comparable to a business’ balance sheet</a:t>
          </a:r>
          <a:endParaRPr lang="en-US" sz="1700" kern="1200" dirty="0"/>
        </a:p>
      </dsp:txBody>
      <dsp:txXfrm rot="-5400000">
        <a:off x="2387891" y="248136"/>
        <a:ext cx="4175462" cy="1287969"/>
      </dsp:txXfrm>
    </dsp:sp>
    <dsp:sp modelId="{B28F9EB3-ADE2-4FA2-8248-B0E43A947AFB}">
      <dsp:nvSpPr>
        <dsp:cNvPr id="0" name=""/>
        <dsp:cNvSpPr/>
      </dsp:nvSpPr>
      <dsp:spPr>
        <a:xfrm>
          <a:off x="0" y="44"/>
          <a:ext cx="2387890" cy="1784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lumMod val="65000"/>
                  <a:lumOff val="35000"/>
                </a:schemeClr>
              </a:solidFill>
            </a:rPr>
            <a:t>Statement of Net Position</a:t>
          </a:r>
          <a:endParaRPr lang="en-US" sz="3200" kern="1200" dirty="0">
            <a:solidFill>
              <a:schemeClr val="tx1">
                <a:lumMod val="65000"/>
                <a:lumOff val="35000"/>
              </a:schemeClr>
            </a:solidFill>
          </a:endParaRPr>
        </a:p>
      </dsp:txBody>
      <dsp:txXfrm>
        <a:off x="87095" y="87139"/>
        <a:ext cx="2213700" cy="1609961"/>
      </dsp:txXfrm>
    </dsp:sp>
    <dsp:sp modelId="{87FE33A8-0807-4722-810C-B917F4A97329}">
      <dsp:nvSpPr>
        <dsp:cNvPr id="0" name=""/>
        <dsp:cNvSpPr/>
      </dsp:nvSpPr>
      <dsp:spPr>
        <a:xfrm rot="5400000">
          <a:off x="3796799" y="642910"/>
          <a:ext cx="1427321" cy="42451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Reports expenses and revenues classified by program or function</a:t>
          </a:r>
          <a:endParaRPr lang="en-US" sz="1700" kern="1200" dirty="0"/>
        </a:p>
        <a:p>
          <a:pPr marL="171450" lvl="1" indent="-171450" algn="l" defTabSz="755650">
            <a:lnSpc>
              <a:spcPct val="90000"/>
            </a:lnSpc>
            <a:spcBef>
              <a:spcPct val="0"/>
            </a:spcBef>
            <a:spcAft>
              <a:spcPct val="15000"/>
            </a:spcAft>
            <a:buChar char="••"/>
          </a:pPr>
          <a:r>
            <a:rPr lang="en-US" sz="1700" kern="1200" dirty="0" smtClean="0"/>
            <a:t>Uses separate columns for governmental activities, business-type activities, and component units</a:t>
          </a:r>
          <a:endParaRPr lang="en-US" sz="1700" kern="1200" dirty="0"/>
        </a:p>
      </dsp:txBody>
      <dsp:txXfrm rot="-5400000">
        <a:off x="2387891" y="2121494"/>
        <a:ext cx="4175462" cy="1287969"/>
      </dsp:txXfrm>
    </dsp:sp>
    <dsp:sp modelId="{9392BF61-4F01-4A94-98DD-1103D2C91019}">
      <dsp:nvSpPr>
        <dsp:cNvPr id="0" name=""/>
        <dsp:cNvSpPr/>
      </dsp:nvSpPr>
      <dsp:spPr>
        <a:xfrm>
          <a:off x="0" y="1873403"/>
          <a:ext cx="2387890" cy="1784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lumMod val="65000"/>
                  <a:lumOff val="35000"/>
                </a:schemeClr>
              </a:solidFill>
            </a:rPr>
            <a:t>Statement of Activities</a:t>
          </a:r>
          <a:endParaRPr lang="en-US" sz="3200" kern="1200" dirty="0">
            <a:solidFill>
              <a:schemeClr val="tx1">
                <a:lumMod val="65000"/>
                <a:lumOff val="35000"/>
              </a:schemeClr>
            </a:solidFill>
          </a:endParaRPr>
        </a:p>
      </dsp:txBody>
      <dsp:txXfrm>
        <a:off x="87095" y="1960498"/>
        <a:ext cx="2213700" cy="1609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562E2-93BC-4454-A3D8-BA78F81AE80A}">
      <dsp:nvSpPr>
        <dsp:cNvPr id="0" name=""/>
        <dsp:cNvSpPr/>
      </dsp:nvSpPr>
      <dsp:spPr>
        <a:xfrm rot="5400000">
          <a:off x="3826150" y="-1804614"/>
          <a:ext cx="942975" cy="47915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Fiscal accountability</a:t>
          </a:r>
          <a:endParaRPr lang="en-US" sz="1800" kern="1200" dirty="0"/>
        </a:p>
        <a:p>
          <a:pPr marL="171450" lvl="1" indent="-171450" algn="l" defTabSz="800100">
            <a:lnSpc>
              <a:spcPct val="90000"/>
            </a:lnSpc>
            <a:spcBef>
              <a:spcPct val="0"/>
            </a:spcBef>
            <a:spcAft>
              <a:spcPct val="15000"/>
            </a:spcAft>
            <a:buChar char="••"/>
          </a:pPr>
          <a:r>
            <a:rPr lang="en-US" sz="1800" kern="1200" dirty="0" smtClean="0"/>
            <a:t>Flow of current financial resources</a:t>
          </a:r>
          <a:endParaRPr lang="en-US" sz="1800" kern="1200" dirty="0"/>
        </a:p>
        <a:p>
          <a:pPr marL="171450" lvl="1" indent="-171450" algn="l" defTabSz="800100">
            <a:lnSpc>
              <a:spcPct val="90000"/>
            </a:lnSpc>
            <a:spcBef>
              <a:spcPct val="0"/>
            </a:spcBef>
            <a:spcAft>
              <a:spcPct val="15000"/>
            </a:spcAft>
            <a:buChar char="••"/>
          </a:pPr>
          <a:r>
            <a:rPr lang="en-US" sz="1800" kern="1200" dirty="0" smtClean="0"/>
            <a:t>Modified accrual basis</a:t>
          </a:r>
          <a:endParaRPr lang="en-US" sz="1800" kern="1200" dirty="0"/>
        </a:p>
      </dsp:txBody>
      <dsp:txXfrm rot="-5400000">
        <a:off x="1901879" y="165689"/>
        <a:ext cx="4745486" cy="850911"/>
      </dsp:txXfrm>
    </dsp:sp>
    <dsp:sp modelId="{682A5E0E-E9FE-4984-94D2-E63C7A073173}">
      <dsp:nvSpPr>
        <dsp:cNvPr id="0" name=""/>
        <dsp:cNvSpPr/>
      </dsp:nvSpPr>
      <dsp:spPr>
        <a:xfrm>
          <a:off x="829" y="1785"/>
          <a:ext cx="1901049" cy="1178718"/>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Governmental Funds</a:t>
          </a:r>
          <a:endParaRPr lang="en-US" sz="1800" kern="1200" dirty="0"/>
        </a:p>
      </dsp:txBody>
      <dsp:txXfrm>
        <a:off x="58369" y="59325"/>
        <a:ext cx="1785969" cy="1063638"/>
      </dsp:txXfrm>
    </dsp:sp>
    <dsp:sp modelId="{F98589B8-0A07-44E3-A16C-282FDE65431E}">
      <dsp:nvSpPr>
        <dsp:cNvPr id="0" name=""/>
        <dsp:cNvSpPr/>
      </dsp:nvSpPr>
      <dsp:spPr>
        <a:xfrm rot="5400000">
          <a:off x="3831108" y="-566344"/>
          <a:ext cx="942975" cy="4790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Operational accountability</a:t>
          </a:r>
          <a:endParaRPr lang="en-US" sz="1800" kern="1200" dirty="0"/>
        </a:p>
        <a:p>
          <a:pPr marL="171450" lvl="1" indent="-171450" algn="l" defTabSz="800100">
            <a:lnSpc>
              <a:spcPct val="90000"/>
            </a:lnSpc>
            <a:spcBef>
              <a:spcPct val="0"/>
            </a:spcBef>
            <a:spcAft>
              <a:spcPct val="15000"/>
            </a:spcAft>
            <a:buChar char="••"/>
          </a:pPr>
          <a:r>
            <a:rPr lang="en-US" sz="1800" kern="1200" dirty="0" smtClean="0"/>
            <a:t>Flow of economic resources</a:t>
          </a:r>
          <a:endParaRPr lang="en-US" sz="1800" kern="1200" dirty="0"/>
        </a:p>
        <a:p>
          <a:pPr marL="171450" lvl="1" indent="-171450" algn="l" defTabSz="800100">
            <a:lnSpc>
              <a:spcPct val="90000"/>
            </a:lnSpc>
            <a:spcBef>
              <a:spcPct val="0"/>
            </a:spcBef>
            <a:spcAft>
              <a:spcPct val="15000"/>
            </a:spcAft>
            <a:buChar char="••"/>
          </a:pPr>
          <a:r>
            <a:rPr lang="en-US" sz="1800" kern="1200" dirty="0" smtClean="0"/>
            <a:t>Accrual basis</a:t>
          </a:r>
          <a:endParaRPr lang="en-US" sz="1800" kern="1200" dirty="0"/>
        </a:p>
      </dsp:txBody>
      <dsp:txXfrm rot="-5400000">
        <a:off x="1907452" y="1403344"/>
        <a:ext cx="4744256" cy="850911"/>
      </dsp:txXfrm>
    </dsp:sp>
    <dsp:sp modelId="{0F696CB8-E7BA-408C-B43C-0319CD6381B3}">
      <dsp:nvSpPr>
        <dsp:cNvPr id="0" name=""/>
        <dsp:cNvSpPr/>
      </dsp:nvSpPr>
      <dsp:spPr>
        <a:xfrm>
          <a:off x="829" y="1239440"/>
          <a:ext cx="1906621" cy="117871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Proprietary Funds</a:t>
          </a:r>
          <a:endParaRPr lang="en-US" sz="1800" kern="1200" dirty="0"/>
        </a:p>
      </dsp:txBody>
      <dsp:txXfrm>
        <a:off x="58369" y="1296980"/>
        <a:ext cx="1791541" cy="1063638"/>
      </dsp:txXfrm>
    </dsp:sp>
    <dsp:sp modelId="{0042F6DF-6920-4A64-B80E-A10E2D7973F7}">
      <dsp:nvSpPr>
        <dsp:cNvPr id="0" name=""/>
        <dsp:cNvSpPr/>
      </dsp:nvSpPr>
      <dsp:spPr>
        <a:xfrm rot="5400000">
          <a:off x="3818829" y="658041"/>
          <a:ext cx="942975" cy="4816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Operational accountability</a:t>
          </a:r>
          <a:endParaRPr lang="en-US" sz="1800" kern="1200" dirty="0"/>
        </a:p>
        <a:p>
          <a:pPr marL="171450" lvl="1" indent="-171450" algn="l" defTabSz="800100">
            <a:lnSpc>
              <a:spcPct val="90000"/>
            </a:lnSpc>
            <a:spcBef>
              <a:spcPct val="0"/>
            </a:spcBef>
            <a:spcAft>
              <a:spcPct val="15000"/>
            </a:spcAft>
            <a:buChar char="••"/>
          </a:pPr>
          <a:r>
            <a:rPr lang="en-US" sz="1800" kern="1200" dirty="0" smtClean="0"/>
            <a:t>Flow of economic resources</a:t>
          </a:r>
          <a:endParaRPr lang="en-US" sz="1800" kern="1200" dirty="0"/>
        </a:p>
        <a:p>
          <a:pPr marL="171450" lvl="1" indent="-171450" algn="l" defTabSz="800100">
            <a:lnSpc>
              <a:spcPct val="90000"/>
            </a:lnSpc>
            <a:spcBef>
              <a:spcPct val="0"/>
            </a:spcBef>
            <a:spcAft>
              <a:spcPct val="15000"/>
            </a:spcAft>
            <a:buChar char="••"/>
          </a:pPr>
          <a:r>
            <a:rPr lang="en-US" sz="1800" kern="1200" dirty="0" smtClean="0"/>
            <a:t>Accrual basis</a:t>
          </a:r>
          <a:endParaRPr lang="en-US" sz="1800" kern="1200" dirty="0"/>
        </a:p>
      </dsp:txBody>
      <dsp:txXfrm rot="-5400000">
        <a:off x="1881904" y="2640998"/>
        <a:ext cx="4770794" cy="850911"/>
      </dsp:txXfrm>
    </dsp:sp>
    <dsp:sp modelId="{59F05F2A-858E-453C-85F0-5BE84BE16E09}">
      <dsp:nvSpPr>
        <dsp:cNvPr id="0" name=""/>
        <dsp:cNvSpPr/>
      </dsp:nvSpPr>
      <dsp:spPr>
        <a:xfrm>
          <a:off x="829" y="2477095"/>
          <a:ext cx="1881074" cy="1178718"/>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Fiduciary Funds</a:t>
          </a:r>
          <a:endParaRPr lang="en-US" sz="1800" kern="1200" dirty="0"/>
        </a:p>
      </dsp:txBody>
      <dsp:txXfrm>
        <a:off x="58369" y="2534635"/>
        <a:ext cx="1765994" cy="1063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562E2-93BC-4454-A3D8-BA78F81AE80A}">
      <dsp:nvSpPr>
        <dsp:cNvPr id="0" name=""/>
        <dsp:cNvSpPr/>
      </dsp:nvSpPr>
      <dsp:spPr>
        <a:xfrm rot="5400000">
          <a:off x="3967825" y="-2079426"/>
          <a:ext cx="912971" cy="53001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Balance Sheet </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 of Revenues, Expenditures, and Changes in Fund Balance</a:t>
          </a:r>
          <a:endParaRPr lang="en-US" sz="1800" kern="1200" dirty="0"/>
        </a:p>
      </dsp:txBody>
      <dsp:txXfrm rot="-5400000">
        <a:off x="1774214" y="158753"/>
        <a:ext cx="5255625" cy="823835"/>
      </dsp:txXfrm>
    </dsp:sp>
    <dsp:sp modelId="{682A5E0E-E9FE-4984-94D2-E63C7A073173}">
      <dsp:nvSpPr>
        <dsp:cNvPr id="0" name=""/>
        <dsp:cNvSpPr/>
      </dsp:nvSpPr>
      <dsp:spPr>
        <a:xfrm>
          <a:off x="495" y="63"/>
          <a:ext cx="1773718" cy="114121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Governmental Funds</a:t>
          </a:r>
          <a:endParaRPr lang="en-US" sz="1800" kern="1200" dirty="0"/>
        </a:p>
      </dsp:txBody>
      <dsp:txXfrm>
        <a:off x="56204" y="55772"/>
        <a:ext cx="1662300" cy="1029796"/>
      </dsp:txXfrm>
    </dsp:sp>
    <dsp:sp modelId="{F98589B8-0A07-44E3-A16C-282FDE65431E}">
      <dsp:nvSpPr>
        <dsp:cNvPr id="0" name=""/>
        <dsp:cNvSpPr/>
      </dsp:nvSpPr>
      <dsp:spPr>
        <a:xfrm rot="5400000">
          <a:off x="3795890" y="-827248"/>
          <a:ext cx="1260922" cy="53120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Statement of Net Position</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 of Revenues, Expenses, and Changes in Fund Net Position</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 of Cash Flows</a:t>
          </a:r>
          <a:endParaRPr lang="en-US" sz="1800" kern="1200" dirty="0"/>
        </a:p>
      </dsp:txBody>
      <dsp:txXfrm rot="-5400000">
        <a:off x="1770303" y="1259892"/>
        <a:ext cx="5250544" cy="1137816"/>
      </dsp:txXfrm>
    </dsp:sp>
    <dsp:sp modelId="{0F696CB8-E7BA-408C-B43C-0319CD6381B3}">
      <dsp:nvSpPr>
        <dsp:cNvPr id="0" name=""/>
        <dsp:cNvSpPr/>
      </dsp:nvSpPr>
      <dsp:spPr>
        <a:xfrm>
          <a:off x="495" y="1258192"/>
          <a:ext cx="1769807" cy="1141214"/>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Proprietary Funds</a:t>
          </a:r>
          <a:endParaRPr lang="en-US" sz="1800" kern="1200" dirty="0"/>
        </a:p>
      </dsp:txBody>
      <dsp:txXfrm>
        <a:off x="56204" y="1313901"/>
        <a:ext cx="1658389" cy="1029796"/>
      </dsp:txXfrm>
    </dsp:sp>
    <dsp:sp modelId="{0042F6DF-6920-4A64-B80E-A10E2D7973F7}">
      <dsp:nvSpPr>
        <dsp:cNvPr id="0" name=""/>
        <dsp:cNvSpPr/>
      </dsp:nvSpPr>
      <dsp:spPr>
        <a:xfrm rot="5400000">
          <a:off x="3956784" y="417723"/>
          <a:ext cx="912971" cy="53384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Statement of Fiduciary Net Position</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 of Changes in Fiduciary Net Position</a:t>
          </a:r>
          <a:endParaRPr lang="en-US" sz="1800" kern="1200" dirty="0"/>
        </a:p>
      </dsp:txBody>
      <dsp:txXfrm rot="-5400000">
        <a:off x="1744065" y="2675010"/>
        <a:ext cx="5293842" cy="823835"/>
      </dsp:txXfrm>
    </dsp:sp>
    <dsp:sp modelId="{59F05F2A-858E-453C-85F0-5BE84BE16E09}">
      <dsp:nvSpPr>
        <dsp:cNvPr id="0" name=""/>
        <dsp:cNvSpPr/>
      </dsp:nvSpPr>
      <dsp:spPr>
        <a:xfrm>
          <a:off x="495" y="2516322"/>
          <a:ext cx="1743569" cy="114121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Fiduciary Funds</a:t>
          </a:r>
          <a:endParaRPr lang="en-US" sz="1800" kern="1200" dirty="0"/>
        </a:p>
      </dsp:txBody>
      <dsp:txXfrm>
        <a:off x="56204" y="2572031"/>
        <a:ext cx="1632151" cy="10297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CB944-68DA-45FB-9D4A-F86996AFED27}">
      <dsp:nvSpPr>
        <dsp:cNvPr id="0" name=""/>
        <dsp:cNvSpPr/>
      </dsp:nvSpPr>
      <dsp:spPr>
        <a:xfrm>
          <a:off x="0" y="0"/>
          <a:ext cx="7547428" cy="10972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Governmental Funds</a:t>
          </a:r>
          <a:endParaRPr lang="en-US" sz="3200" kern="1200" dirty="0"/>
        </a:p>
      </dsp:txBody>
      <dsp:txXfrm>
        <a:off x="0" y="0"/>
        <a:ext cx="7547428" cy="1097280"/>
      </dsp:txXfrm>
    </dsp:sp>
    <dsp:sp modelId="{A6067EE7-FEB3-4435-A6F5-08F65C6E423B}">
      <dsp:nvSpPr>
        <dsp:cNvPr id="0" name=""/>
        <dsp:cNvSpPr/>
      </dsp:nvSpPr>
      <dsp:spPr>
        <a:xfrm>
          <a:off x="921" y="1097280"/>
          <a:ext cx="1509117"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General Fund</a:t>
          </a:r>
          <a:endParaRPr lang="en-US" sz="2100" kern="1200" dirty="0">
            <a:solidFill>
              <a:schemeClr val="tx1"/>
            </a:solidFill>
          </a:endParaRPr>
        </a:p>
      </dsp:txBody>
      <dsp:txXfrm>
        <a:off x="921" y="1097280"/>
        <a:ext cx="1509117" cy="2304288"/>
      </dsp:txXfrm>
    </dsp:sp>
    <dsp:sp modelId="{C863AD8B-C42C-4F96-9D2C-FCA79A06F8E3}">
      <dsp:nvSpPr>
        <dsp:cNvPr id="0" name=""/>
        <dsp:cNvSpPr/>
      </dsp:nvSpPr>
      <dsp:spPr>
        <a:xfrm>
          <a:off x="1510038" y="1097280"/>
          <a:ext cx="1509117"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Special revenue funds</a:t>
          </a:r>
          <a:endParaRPr lang="en-US" sz="2100" kern="1200" dirty="0">
            <a:solidFill>
              <a:schemeClr val="tx1"/>
            </a:solidFill>
          </a:endParaRPr>
        </a:p>
      </dsp:txBody>
      <dsp:txXfrm>
        <a:off x="1510038" y="1097280"/>
        <a:ext cx="1509117" cy="2304288"/>
      </dsp:txXfrm>
    </dsp:sp>
    <dsp:sp modelId="{D3A50018-1C0B-40B0-A850-B91834D2A6F3}">
      <dsp:nvSpPr>
        <dsp:cNvPr id="0" name=""/>
        <dsp:cNvSpPr/>
      </dsp:nvSpPr>
      <dsp:spPr>
        <a:xfrm>
          <a:off x="3019155" y="1097280"/>
          <a:ext cx="1509117"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Debt service funds</a:t>
          </a:r>
          <a:endParaRPr lang="en-US" sz="2100" kern="1200" dirty="0">
            <a:solidFill>
              <a:schemeClr val="tx1"/>
            </a:solidFill>
          </a:endParaRPr>
        </a:p>
      </dsp:txBody>
      <dsp:txXfrm>
        <a:off x="3019155" y="1097280"/>
        <a:ext cx="1509117" cy="2304288"/>
      </dsp:txXfrm>
    </dsp:sp>
    <dsp:sp modelId="{C6D9FF90-5B08-4507-9C16-4E8C578D7B78}">
      <dsp:nvSpPr>
        <dsp:cNvPr id="0" name=""/>
        <dsp:cNvSpPr/>
      </dsp:nvSpPr>
      <dsp:spPr>
        <a:xfrm>
          <a:off x="4528272" y="1097280"/>
          <a:ext cx="1509117"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Capital projects funds</a:t>
          </a:r>
          <a:endParaRPr lang="en-US" sz="2100" kern="1200" dirty="0">
            <a:solidFill>
              <a:schemeClr val="tx1"/>
            </a:solidFill>
          </a:endParaRPr>
        </a:p>
      </dsp:txBody>
      <dsp:txXfrm>
        <a:off x="4528272" y="1097280"/>
        <a:ext cx="1509117" cy="2304288"/>
      </dsp:txXfrm>
    </dsp:sp>
    <dsp:sp modelId="{5A5B120A-337B-4E7F-B840-A7BA64BDE6D7}">
      <dsp:nvSpPr>
        <dsp:cNvPr id="0" name=""/>
        <dsp:cNvSpPr/>
      </dsp:nvSpPr>
      <dsp:spPr>
        <a:xfrm>
          <a:off x="6037389" y="1097280"/>
          <a:ext cx="1509117" cy="2304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Permanent funds</a:t>
          </a:r>
          <a:endParaRPr lang="en-US" sz="2100" kern="1200" dirty="0">
            <a:solidFill>
              <a:schemeClr val="tx1"/>
            </a:solidFill>
          </a:endParaRPr>
        </a:p>
      </dsp:txBody>
      <dsp:txXfrm>
        <a:off x="6037389" y="1097280"/>
        <a:ext cx="1509117" cy="2304288"/>
      </dsp:txXfrm>
    </dsp:sp>
    <dsp:sp modelId="{D2FAF48D-164B-4A53-9CAF-7E48BB1578B3}">
      <dsp:nvSpPr>
        <dsp:cNvPr id="0" name=""/>
        <dsp:cNvSpPr/>
      </dsp:nvSpPr>
      <dsp:spPr>
        <a:xfrm>
          <a:off x="0" y="3401568"/>
          <a:ext cx="7547428" cy="25603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D5A772-DAC7-4F13-AE07-EB1BCBBA2176}" type="slidenum">
              <a:rPr lang="en-US" altLang="en-US" smtClean="0">
                <a:cs typeface="Arial" pitchFamily="34" charset="0"/>
              </a:rPr>
              <a:pPr eaLnBrk="1" hangingPunct="1">
                <a:spcBef>
                  <a:spcPct val="0"/>
                </a:spcBef>
              </a:pPr>
              <a:t>24</a:t>
            </a:fld>
            <a:endParaRPr lang="en-US" altLang="en-US" dirty="0" smtClean="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D5A772-DAC7-4F13-AE07-EB1BCBBA2176}" type="slidenum">
              <a:rPr lang="en-US" altLang="en-US" smtClean="0">
                <a:cs typeface="Arial" pitchFamily="34" charset="0"/>
              </a:rPr>
              <a:pPr eaLnBrk="1" hangingPunct="1">
                <a:spcBef>
                  <a:spcPct val="0"/>
                </a:spcBef>
              </a:pPr>
              <a:t>25</a:t>
            </a:fld>
            <a:endParaRPr lang="en-US" altLang="en-US" dirty="0" smtClean="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1522B4-F95E-4F07-9206-75FD25EC4E7C}" type="slidenum">
              <a:rPr lang="en-US" altLang="en-US" smtClean="0">
                <a:cs typeface="Arial" pitchFamily="34" charset="0"/>
              </a:rPr>
              <a:pPr eaLnBrk="1" hangingPunct="1">
                <a:spcBef>
                  <a:spcPct val="0"/>
                </a:spcBef>
              </a:pPr>
              <a:t>16</a:t>
            </a:fld>
            <a:endParaRPr lang="en-US" altLang="en-US" dirty="0" smtClean="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1522B4-F95E-4F07-9206-75FD25EC4E7C}" type="slidenum">
              <a:rPr lang="en-US" altLang="en-US" smtClean="0">
                <a:cs typeface="Arial" pitchFamily="34" charset="0"/>
              </a:rPr>
              <a:pPr eaLnBrk="1" hangingPunct="1">
                <a:spcBef>
                  <a:spcPct val="0"/>
                </a:spcBef>
              </a:pPr>
              <a:t>17</a:t>
            </a:fld>
            <a:endParaRPr lang="en-US" altLang="en-US" dirty="0" smtClean="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A7BC32-AF1A-4409-A194-73243615778B}" type="slidenum">
              <a:rPr lang="en-US" altLang="en-US" smtClean="0">
                <a:cs typeface="Arial" pitchFamily="34" charset="0"/>
              </a:rPr>
              <a:pPr eaLnBrk="1" hangingPunct="1">
                <a:spcBef>
                  <a:spcPct val="0"/>
                </a:spcBef>
              </a:pPr>
              <a:t>18</a:t>
            </a:fld>
            <a:endParaRPr lang="en-US" altLang="en-US" dirty="0" smtClean="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A7BC32-AF1A-4409-A194-73243615778B}" type="slidenum">
              <a:rPr lang="en-US" altLang="en-US" smtClean="0">
                <a:cs typeface="Arial" pitchFamily="34" charset="0"/>
              </a:rPr>
              <a:pPr eaLnBrk="1" hangingPunct="1">
                <a:spcBef>
                  <a:spcPct val="0"/>
                </a:spcBef>
              </a:pPr>
              <a:t>19</a:t>
            </a:fld>
            <a:endParaRPr lang="en-US" altLang="en-US" dirty="0" smtClean="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8ABE34-C7F1-4525-AEC0-C099D8C4564E}" type="slidenum">
              <a:rPr lang="en-US" altLang="en-US" smtClean="0">
                <a:cs typeface="Arial" pitchFamily="34" charset="0"/>
              </a:rPr>
              <a:pPr eaLnBrk="1" hangingPunct="1">
                <a:spcBef>
                  <a:spcPct val="0"/>
                </a:spcBef>
              </a:pPr>
              <a:t>21</a:t>
            </a:fld>
            <a:endParaRPr lang="en-US" altLang="en-US" dirty="0" smtClean="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8ABE34-C7F1-4525-AEC0-C099D8C4564E}" type="slidenum">
              <a:rPr lang="en-US" altLang="en-US" smtClean="0">
                <a:cs typeface="Arial" pitchFamily="34" charset="0"/>
              </a:rPr>
              <a:pPr eaLnBrk="1" hangingPunct="1">
                <a:spcBef>
                  <a:spcPct val="0"/>
                </a:spcBef>
              </a:pPr>
              <a:t>22</a:t>
            </a:fld>
            <a:endParaRPr lang="en-US" altLang="en-US" dirty="0" smtClean="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D5A772-DAC7-4F13-AE07-EB1BCBBA2176}" type="slidenum">
              <a:rPr lang="en-US" altLang="en-US" smtClean="0">
                <a:cs typeface="Arial" pitchFamily="34" charset="0"/>
              </a:rPr>
              <a:pPr eaLnBrk="1" hangingPunct="1">
                <a:spcBef>
                  <a:spcPct val="0"/>
                </a:spcBef>
              </a:pPr>
              <a:t>23</a:t>
            </a:fld>
            <a:endParaRPr lang="en-US" altLang="en-US" dirty="0" smtClean="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2"/>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227757255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180340659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183460194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29600" cy="4214776"/>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14090859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5951760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245711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371377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322721154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247970953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383927357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280647846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168915774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2-</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230446689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41" r:id="rId12"/>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diagramData" Target="../diagrams/data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8" name="Footer Placeholder 1"/>
          <p:cNvSpPr>
            <a:spLocks noGrp="1"/>
          </p:cNvSpPr>
          <p:nvPr>
            <p:ph type="ftr" sz="quarter" idx="11"/>
          </p:nvPr>
        </p:nvSpPr>
        <p:spPr>
          <a:xfrm>
            <a:off x="194253" y="5433833"/>
            <a:ext cx="7793054"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Elements of Financial Statements </a:t>
            </a:r>
            <a:br>
              <a:rPr lang="en-US" sz="3200" b="1" dirty="0" smtClean="0"/>
            </a:br>
            <a:r>
              <a:rPr lang="en-US" sz="2400" b="1" dirty="0" smtClean="0"/>
              <a:t>(1 of 3)</a:t>
            </a:r>
            <a:endParaRPr lang="en-US" sz="2400" b="1" dirty="0"/>
          </a:p>
        </p:txBody>
      </p:sp>
      <p:sp>
        <p:nvSpPr>
          <p:cNvPr id="3" name="Content Placeholder 2"/>
          <p:cNvSpPr>
            <a:spLocks noGrp="1"/>
          </p:cNvSpPr>
          <p:nvPr>
            <p:ph idx="1"/>
          </p:nvPr>
        </p:nvSpPr>
        <p:spPr>
          <a:xfrm>
            <a:off x="400531" y="1536331"/>
            <a:ext cx="7407275" cy="3921125"/>
          </a:xfrm>
        </p:spPr>
        <p:txBody>
          <a:bodyPr/>
          <a:lstStyle/>
          <a:p>
            <a:pPr marL="0" lvl="0" indent="0">
              <a:buNone/>
            </a:pPr>
            <a:r>
              <a:rPr lang="en-US" sz="2300" dirty="0" smtClean="0"/>
              <a:t>Before an item can be recognized it must meet the definition of an element. The seven elements are: </a:t>
            </a:r>
          </a:p>
          <a:p>
            <a:pPr lvl="0"/>
            <a:r>
              <a:rPr lang="en-US" sz="2300" dirty="0" smtClean="0"/>
              <a:t>Assets</a:t>
            </a:r>
            <a:r>
              <a:rPr lang="en-US" sz="2300" dirty="0"/>
              <a:t>, which are resources with present service capacity that the government presently controls. </a:t>
            </a:r>
          </a:p>
          <a:p>
            <a:pPr lvl="0"/>
            <a:r>
              <a:rPr lang="en-US" sz="2300" dirty="0"/>
              <a:t>D</a:t>
            </a:r>
            <a:r>
              <a:rPr lang="en-US" sz="2300" dirty="0" smtClean="0"/>
              <a:t>eferred outflows </a:t>
            </a:r>
            <a:r>
              <a:rPr lang="en-US" sz="2300" dirty="0"/>
              <a:t>of resources, which </a:t>
            </a:r>
            <a:r>
              <a:rPr lang="en-US" sz="2300" dirty="0" smtClean="0"/>
              <a:t>are </a:t>
            </a:r>
            <a:r>
              <a:rPr lang="en-US" sz="2300" dirty="0"/>
              <a:t>the consumption of net assets by the government that applies to a future reporting period.</a:t>
            </a:r>
          </a:p>
          <a:p>
            <a:pPr lvl="0"/>
            <a:r>
              <a:rPr lang="en-US" sz="2300" dirty="0"/>
              <a:t>Liabilities, which are present obligations to sacrifice resources that the government has little or no discretion to avoid. </a:t>
            </a:r>
          </a:p>
        </p:txBody>
      </p:sp>
    </p:spTree>
    <p:extLst>
      <p:ext uri="{BB962C8B-B14F-4D97-AF65-F5344CB8AC3E}">
        <p14:creationId xmlns:p14="http://schemas.microsoft.com/office/powerpoint/2010/main" val="4292904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Elements of Financial Statements </a:t>
            </a:r>
            <a:br>
              <a:rPr lang="en-US" sz="3200" b="1" dirty="0" smtClean="0"/>
            </a:br>
            <a:r>
              <a:rPr lang="en-US" sz="2400" b="1" dirty="0" smtClean="0"/>
              <a:t>(2 of 3)</a:t>
            </a:r>
            <a:endParaRPr lang="en-US" sz="2400" b="1" dirty="0"/>
          </a:p>
        </p:txBody>
      </p:sp>
      <p:sp>
        <p:nvSpPr>
          <p:cNvPr id="3" name="Content Placeholder 2"/>
          <p:cNvSpPr>
            <a:spLocks noGrp="1"/>
          </p:cNvSpPr>
          <p:nvPr>
            <p:ph idx="1"/>
          </p:nvPr>
        </p:nvSpPr>
        <p:spPr>
          <a:xfrm>
            <a:off x="283908" y="1628793"/>
            <a:ext cx="7534531" cy="3795536"/>
          </a:xfrm>
        </p:spPr>
        <p:txBody>
          <a:bodyPr/>
          <a:lstStyle/>
          <a:p>
            <a:r>
              <a:rPr lang="en-US" sz="2300" dirty="0" smtClean="0"/>
              <a:t>Deferred inflows </a:t>
            </a:r>
            <a:r>
              <a:rPr lang="en-US" sz="2300" dirty="0"/>
              <a:t>of resources, which </a:t>
            </a:r>
            <a:r>
              <a:rPr lang="en-US" sz="2300" dirty="0" smtClean="0"/>
              <a:t>are </a:t>
            </a:r>
            <a:r>
              <a:rPr lang="en-US" sz="2300" dirty="0"/>
              <a:t>the acquisition of net assets by the government that applies to a future reporting period</a:t>
            </a:r>
            <a:r>
              <a:rPr lang="en-US" sz="2300" dirty="0" smtClean="0"/>
              <a:t>.</a:t>
            </a:r>
            <a:endParaRPr lang="en-US" sz="2300" dirty="0"/>
          </a:p>
          <a:p>
            <a:pPr lvl="0"/>
            <a:r>
              <a:rPr lang="en-US" sz="2300" dirty="0" smtClean="0"/>
              <a:t>Net </a:t>
            </a:r>
            <a:r>
              <a:rPr lang="en-US" sz="2300" dirty="0"/>
              <a:t>position is the residual when assets </a:t>
            </a:r>
            <a:r>
              <a:rPr lang="en-US" sz="2300" dirty="0" smtClean="0"/>
              <a:t>+ </a:t>
            </a:r>
            <a:r>
              <a:rPr lang="en-US" sz="2300" dirty="0"/>
              <a:t>deferred outflows </a:t>
            </a:r>
            <a:r>
              <a:rPr lang="en-US" sz="2300" dirty="0" smtClean="0"/>
              <a:t>− </a:t>
            </a:r>
            <a:r>
              <a:rPr lang="en-US" sz="2300" dirty="0"/>
              <a:t>liabilities </a:t>
            </a:r>
            <a:r>
              <a:rPr lang="en-US" sz="2300" dirty="0" smtClean="0"/>
              <a:t>− </a:t>
            </a:r>
            <a:r>
              <a:rPr lang="en-US" sz="2300" dirty="0"/>
              <a:t>deferred inflows is calculated (net position appears in a statement of financial position</a:t>
            </a:r>
            <a:r>
              <a:rPr lang="en-US" sz="2300" dirty="0" smtClean="0"/>
              <a:t>).</a:t>
            </a:r>
            <a:endParaRPr lang="en-US" sz="2300" dirty="0"/>
          </a:p>
        </p:txBody>
      </p:sp>
    </p:spTree>
    <p:extLst>
      <p:ext uri="{BB962C8B-B14F-4D97-AF65-F5344CB8AC3E}">
        <p14:creationId xmlns:p14="http://schemas.microsoft.com/office/powerpoint/2010/main" val="879339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Elements of Financial Statements </a:t>
            </a:r>
            <a:br>
              <a:rPr lang="en-US" sz="3200" b="1" dirty="0" smtClean="0"/>
            </a:br>
            <a:r>
              <a:rPr lang="en-US" sz="2400" b="1" dirty="0" smtClean="0"/>
              <a:t>(3 of 3)</a:t>
            </a:r>
            <a:endParaRPr lang="en-US" sz="2400" b="1" dirty="0"/>
          </a:p>
        </p:txBody>
      </p:sp>
      <p:sp>
        <p:nvSpPr>
          <p:cNvPr id="3" name="Content Placeholder 2"/>
          <p:cNvSpPr>
            <a:spLocks noGrp="1"/>
          </p:cNvSpPr>
          <p:nvPr>
            <p:ph idx="1"/>
          </p:nvPr>
        </p:nvSpPr>
        <p:spPr>
          <a:xfrm>
            <a:off x="453693" y="1493801"/>
            <a:ext cx="7407275" cy="3684255"/>
          </a:xfrm>
        </p:spPr>
        <p:txBody>
          <a:bodyPr/>
          <a:lstStyle/>
          <a:p>
            <a:pPr lvl="0"/>
            <a:r>
              <a:rPr lang="en-US" sz="2300" dirty="0">
                <a:solidFill>
                  <a:srgbClr val="000000"/>
                </a:solidFill>
              </a:rPr>
              <a:t>An inflow of resources is the acquisition of net assets by the government in the current reporting period (e.g., revenues and other resources). </a:t>
            </a:r>
          </a:p>
          <a:p>
            <a:pPr lvl="0"/>
            <a:r>
              <a:rPr lang="en-US" sz="2300" dirty="0">
                <a:solidFill>
                  <a:srgbClr val="000000"/>
                </a:solidFill>
              </a:rPr>
              <a:t>An outflow of resources is the consumption of net assets by the government in the current reporting period (e.g., expenses, </a:t>
            </a:r>
            <a:r>
              <a:rPr lang="en-US" sz="2300" dirty="0" smtClean="0">
                <a:solidFill>
                  <a:srgbClr val="000000"/>
                </a:solidFill>
              </a:rPr>
              <a:t>expenditures, </a:t>
            </a:r>
            <a:r>
              <a:rPr lang="en-US" sz="2300" dirty="0">
                <a:solidFill>
                  <a:srgbClr val="000000"/>
                </a:solidFill>
              </a:rPr>
              <a:t>and other uses of resources)</a:t>
            </a:r>
            <a:r>
              <a:rPr lang="en-US" sz="2300" dirty="0" smtClean="0">
                <a:solidFill>
                  <a:srgbClr val="000000"/>
                </a:solidFill>
              </a:rPr>
              <a:t>.</a:t>
            </a:r>
            <a:endParaRPr lang="en-US" sz="2300" dirty="0">
              <a:solidFill>
                <a:srgbClr val="000000"/>
              </a:solidFill>
            </a:endParaRPr>
          </a:p>
        </p:txBody>
      </p:sp>
    </p:spTree>
    <p:extLst>
      <p:ext uri="{BB962C8B-B14F-4D97-AF65-F5344CB8AC3E}">
        <p14:creationId xmlns:p14="http://schemas.microsoft.com/office/powerpoint/2010/main" val="1798088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Measurement Attributes</a:t>
            </a:r>
            <a:endParaRPr lang="en-US" sz="3200" b="1" dirty="0"/>
          </a:p>
        </p:txBody>
      </p:sp>
      <p:sp>
        <p:nvSpPr>
          <p:cNvPr id="3" name="Content Placeholder 2"/>
          <p:cNvSpPr>
            <a:spLocks noGrp="1"/>
          </p:cNvSpPr>
          <p:nvPr>
            <p:ph idx="1"/>
          </p:nvPr>
        </p:nvSpPr>
        <p:spPr>
          <a:xfrm>
            <a:off x="422314" y="1521290"/>
            <a:ext cx="7407275" cy="3921125"/>
          </a:xfrm>
        </p:spPr>
        <p:txBody>
          <a:bodyPr/>
          <a:lstStyle/>
          <a:p>
            <a:pPr marL="0" indent="0">
              <a:buNone/>
            </a:pPr>
            <a:r>
              <a:rPr lang="en-US" sz="2400" dirty="0" smtClean="0"/>
              <a:t>The GASB identifies four measurement attributes that can be used when determining initial and remeasurement amounts for assets and liabilities:</a:t>
            </a:r>
          </a:p>
        </p:txBody>
      </p:sp>
      <p:graphicFrame>
        <p:nvGraphicFramePr>
          <p:cNvPr id="5" name="Diagram 4"/>
          <p:cNvGraphicFramePr/>
          <p:nvPr>
            <p:extLst>
              <p:ext uri="{D42A27DB-BD31-4B8C-83A1-F6EECF244321}">
                <p14:modId xmlns:p14="http://schemas.microsoft.com/office/powerpoint/2010/main" val="2772293139"/>
              </p:ext>
            </p:extLst>
          </p:nvPr>
        </p:nvGraphicFramePr>
        <p:xfrm>
          <a:off x="1148576" y="2665142"/>
          <a:ext cx="5486400" cy="350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9767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Activities of Government</a:t>
            </a:r>
            <a:endParaRPr lang="en-US" sz="3200" b="1" dirty="0"/>
          </a:p>
        </p:txBody>
      </p:sp>
      <p:graphicFrame>
        <p:nvGraphicFramePr>
          <p:cNvPr id="5" name="Diagram 4"/>
          <p:cNvGraphicFramePr/>
          <p:nvPr>
            <p:extLst>
              <p:ext uri="{D42A27DB-BD31-4B8C-83A1-F6EECF244321}">
                <p14:modId xmlns:p14="http://schemas.microsoft.com/office/powerpoint/2010/main" val="2616841053"/>
              </p:ext>
            </p:extLst>
          </p:nvPr>
        </p:nvGraphicFramePr>
        <p:xfrm>
          <a:off x="449943" y="1549399"/>
          <a:ext cx="7620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538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altLang="en-US" sz="3200" b="1" dirty="0" smtClean="0">
                <a:solidFill>
                  <a:schemeClr val="tx1"/>
                </a:solidFill>
              </a:rPr>
              <a:t>Financial Reporting Model</a:t>
            </a:r>
            <a:endParaRPr lang="en-US" sz="3200" dirty="0"/>
          </a:p>
        </p:txBody>
      </p:sp>
      <p:graphicFrame>
        <p:nvGraphicFramePr>
          <p:cNvPr id="5" name="Diagram 4"/>
          <p:cNvGraphicFramePr/>
          <p:nvPr>
            <p:extLst>
              <p:ext uri="{D42A27DB-BD31-4B8C-83A1-F6EECF244321}">
                <p14:modId xmlns:p14="http://schemas.microsoft.com/office/powerpoint/2010/main" val="1218941954"/>
              </p:ext>
            </p:extLst>
          </p:nvPr>
        </p:nvGraphicFramePr>
        <p:xfrm>
          <a:off x="1444172" y="1665515"/>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3714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27681433"/>
              </p:ext>
            </p:extLst>
          </p:nvPr>
        </p:nvGraphicFramePr>
        <p:xfrm>
          <a:off x="1371600" y="1738085"/>
          <a:ext cx="5486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tLang="en-US" sz="3200" dirty="0"/>
              <a:t> </a:t>
            </a:r>
            <a:r>
              <a:rPr lang="en-US" altLang="en-US" sz="3200" b="1" dirty="0"/>
              <a:t>Government-wide Financial Statements </a:t>
            </a:r>
            <a:r>
              <a:rPr lang="en-US" altLang="en-US" sz="2400" b="1" dirty="0"/>
              <a:t>(1 of 2)</a:t>
            </a:r>
            <a:endParaRPr lang="en-US" sz="2400" dirty="0"/>
          </a:p>
        </p:txBody>
      </p:sp>
    </p:spTree>
    <p:extLst>
      <p:ext uri="{BB962C8B-B14F-4D97-AF65-F5344CB8AC3E}">
        <p14:creationId xmlns:p14="http://schemas.microsoft.com/office/powerpoint/2010/main" val="2959858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88790501"/>
              </p:ext>
            </p:extLst>
          </p:nvPr>
        </p:nvGraphicFramePr>
        <p:xfrm>
          <a:off x="812799" y="1796142"/>
          <a:ext cx="6633029"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tLang="en-US" sz="3200" dirty="0"/>
              <a:t> </a:t>
            </a:r>
            <a:r>
              <a:rPr lang="en-US" altLang="en-US" sz="3200" b="1" dirty="0"/>
              <a:t>Government-wide Financial Statements </a:t>
            </a:r>
            <a:r>
              <a:rPr lang="en-US" altLang="en-US" sz="2400" b="1" dirty="0"/>
              <a:t>(2 of 2)</a:t>
            </a:r>
            <a:endParaRPr lang="en-US" sz="2400" dirty="0"/>
          </a:p>
        </p:txBody>
      </p:sp>
    </p:spTree>
    <p:extLst>
      <p:ext uri="{BB962C8B-B14F-4D97-AF65-F5344CB8AC3E}">
        <p14:creationId xmlns:p14="http://schemas.microsoft.com/office/powerpoint/2010/main" val="2305503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55033762"/>
              </p:ext>
            </p:extLst>
          </p:nvPr>
        </p:nvGraphicFramePr>
        <p:xfrm>
          <a:off x="825190" y="1733550"/>
          <a:ext cx="669956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tLang="en-US" sz="3200" b="1" dirty="0"/>
              <a:t>Fund Financial Statement </a:t>
            </a:r>
            <a:r>
              <a:rPr lang="en-US" altLang="en-US" sz="3200" b="1" dirty="0" smtClean="0"/>
              <a:t>Focus</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50851639"/>
              </p:ext>
            </p:extLst>
          </p:nvPr>
        </p:nvGraphicFramePr>
        <p:xfrm>
          <a:off x="653143" y="1733550"/>
          <a:ext cx="7082971"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tLang="en-US" b="1" dirty="0"/>
              <a:t>Fund Financial </a:t>
            </a:r>
            <a:r>
              <a:rPr lang="en-US" altLang="en-US" b="1" dirty="0" smtClean="0"/>
              <a:t>Statements</a:t>
            </a:r>
            <a:endParaRPr lang="en-US" dirty="0"/>
          </a:p>
        </p:txBody>
      </p:sp>
    </p:spTree>
    <p:extLst>
      <p:ext uri="{BB962C8B-B14F-4D97-AF65-F5344CB8AC3E}">
        <p14:creationId xmlns:p14="http://schemas.microsoft.com/office/powerpoint/2010/main" val="346867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2</a:t>
            </a:r>
            <a:endParaRPr lang="en-US" sz="3200" b="1" dirty="0" smtClean="0">
              <a:solidFill>
                <a:schemeClr val="bg1"/>
              </a:solidFill>
              <a:latin typeface="+mj-lt"/>
            </a:endParaRPr>
          </a:p>
        </p:txBody>
      </p:sp>
      <p:sp>
        <p:nvSpPr>
          <p:cNvPr id="2" name="Title 1"/>
          <p:cNvSpPr>
            <a:spLocks noGrp="1"/>
          </p:cNvSpPr>
          <p:nvPr>
            <p:ph type="title"/>
          </p:nvPr>
        </p:nvSpPr>
        <p:spPr>
          <a:xfrm>
            <a:off x="1681280" y="2614070"/>
            <a:ext cx="4564700" cy="990600"/>
          </a:xfrm>
        </p:spPr>
        <p:txBody>
          <a:bodyPr/>
          <a:lstStyle/>
          <a:p>
            <a:r>
              <a:rPr lang="en-US" altLang="en-US" sz="2800" b="1" dirty="0"/>
              <a:t>Principles of Accounting and Financial Reporting for State and Local </a:t>
            </a:r>
            <a:r>
              <a:rPr lang="en-US" altLang="en-US" sz="2800" b="1" dirty="0" smtClean="0"/>
              <a:t>Governments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Governmental Activities Reconciliations</a:t>
            </a:r>
            <a:endParaRPr lang="en-US" sz="3200" b="1" dirty="0"/>
          </a:p>
        </p:txBody>
      </p:sp>
      <p:sp>
        <p:nvSpPr>
          <p:cNvPr id="3" name="Content Placeholder 2"/>
          <p:cNvSpPr>
            <a:spLocks noGrp="1"/>
          </p:cNvSpPr>
          <p:nvPr>
            <p:ph idx="1"/>
          </p:nvPr>
        </p:nvSpPr>
        <p:spPr>
          <a:xfrm>
            <a:off x="537029" y="1640114"/>
            <a:ext cx="7281409" cy="3668486"/>
          </a:xfrm>
        </p:spPr>
        <p:txBody>
          <a:bodyPr/>
          <a:lstStyle/>
          <a:p>
            <a:pPr marL="0" indent="0">
              <a:buNone/>
            </a:pPr>
            <a:r>
              <a:rPr lang="en-US" sz="2400" dirty="0" smtClean="0"/>
              <a:t>Because governmental activities are reported using the accrual basis in the government-wide financial statements, but are reported using modified accrual basis in the governmental funds financial statements, fund balances and operating results on fund financial statements must be reconciled to those presented in the government-wide financial statements.</a:t>
            </a:r>
            <a:endParaRPr lang="en-US" sz="2400" dirty="0"/>
          </a:p>
        </p:txBody>
      </p:sp>
    </p:spTree>
    <p:extLst>
      <p:ext uri="{BB962C8B-B14F-4D97-AF65-F5344CB8AC3E}">
        <p14:creationId xmlns:p14="http://schemas.microsoft.com/office/powerpoint/2010/main" val="1306707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Fund </a:t>
            </a:r>
            <a:r>
              <a:rPr lang="en-US" altLang="en-US" b="1" dirty="0" smtClean="0"/>
              <a:t>Reporting</a:t>
            </a:r>
            <a:endParaRPr lang="en-US" dirty="0"/>
          </a:p>
        </p:txBody>
      </p:sp>
      <p:sp>
        <p:nvSpPr>
          <p:cNvPr id="66562" name="Rectangle 2"/>
          <p:cNvSpPr>
            <a:spLocks noGrp="1" noChangeArrowheads="1"/>
          </p:cNvSpPr>
          <p:nvPr>
            <p:ph idx="1"/>
          </p:nvPr>
        </p:nvSpPr>
        <p:spPr>
          <a:xfrm>
            <a:off x="448276" y="1479362"/>
            <a:ext cx="7370162" cy="2405831"/>
          </a:xfrm>
        </p:spPr>
        <p:txBody>
          <a:bodyPr lIns="81526" tIns="40763" rIns="81526" bIns="40763" anchor="t" anchorCtr="0"/>
          <a:lstStyle/>
          <a:p>
            <a:pPr marL="0" indent="0" eaLnBrk="1" hangingPunct="1">
              <a:spcBef>
                <a:spcPts val="0"/>
              </a:spcBef>
              <a:spcAft>
                <a:spcPts val="0"/>
              </a:spcAft>
              <a:buFont typeface="Wingdings" pitchFamily="2" charset="2"/>
              <a:buNone/>
              <a:defRPr/>
            </a:pPr>
            <a:r>
              <a:rPr lang="en-US" altLang="en-US" sz="2400" dirty="0" smtClean="0">
                <a:latin typeface="+mj-lt"/>
              </a:rPr>
              <a:t>Fund reporting was developed to meet the challenge of reporting </a:t>
            </a:r>
            <a:r>
              <a:rPr lang="en-US" altLang="en-US" sz="2400" dirty="0">
                <a:latin typeface="+mj-lt"/>
              </a:rPr>
              <a:t>revenues and related expenditures that are legally or </a:t>
            </a:r>
            <a:r>
              <a:rPr lang="en-US" altLang="en-US" sz="2400" dirty="0" smtClean="0">
                <a:latin typeface="+mj-lt"/>
              </a:rPr>
              <a:t>contractually constrained </a:t>
            </a:r>
            <a:r>
              <a:rPr lang="en-US" altLang="en-US" sz="2400" dirty="0">
                <a:latin typeface="+mj-lt"/>
              </a:rPr>
              <a:t>for specific purposes separately from revenues </a:t>
            </a:r>
            <a:r>
              <a:rPr lang="en-US" altLang="en-US" sz="2400" dirty="0" smtClean="0">
                <a:latin typeface="+mj-lt"/>
              </a:rPr>
              <a:t>and expenditures without such </a:t>
            </a:r>
            <a:r>
              <a:rPr lang="en-US" altLang="en-US" sz="2400" dirty="0">
                <a:latin typeface="+mj-lt"/>
              </a:rPr>
              <a:t>constraints.</a:t>
            </a:r>
            <a:endParaRPr lang="en-US" alt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Fund </a:t>
            </a:r>
            <a:r>
              <a:rPr lang="en-US" altLang="en-US" b="1" dirty="0" smtClean="0"/>
              <a:t>Concept</a:t>
            </a:r>
            <a:endParaRPr lang="en-US" dirty="0"/>
          </a:p>
        </p:txBody>
      </p:sp>
      <p:sp>
        <p:nvSpPr>
          <p:cNvPr id="66562" name="Rectangle 2"/>
          <p:cNvSpPr>
            <a:spLocks noGrp="1" noChangeArrowheads="1"/>
          </p:cNvSpPr>
          <p:nvPr>
            <p:ph idx="1"/>
          </p:nvPr>
        </p:nvSpPr>
        <p:spPr/>
        <p:txBody>
          <a:bodyPr lIns="81526" tIns="40763" rIns="81526" bIns="40763" anchor="t" anchorCtr="0"/>
          <a:lstStyle/>
          <a:p>
            <a:pPr marL="0" indent="0" eaLnBrk="1" hangingPunct="1">
              <a:spcBef>
                <a:spcPts val="0"/>
              </a:spcBef>
              <a:spcAft>
                <a:spcPts val="0"/>
              </a:spcAft>
              <a:buFont typeface="Wingdings" pitchFamily="2" charset="2"/>
              <a:buNone/>
              <a:defRPr/>
            </a:pPr>
            <a:r>
              <a:rPr lang="en-US" altLang="en-US" sz="2400" dirty="0" smtClean="0">
                <a:latin typeface="+mj-lt"/>
              </a:rPr>
              <a:t>The </a:t>
            </a:r>
            <a:r>
              <a:rPr lang="en-US" altLang="en-US" sz="2400" dirty="0">
                <a:latin typeface="+mj-lt"/>
              </a:rPr>
              <a:t>concept </a:t>
            </a:r>
            <a:r>
              <a:rPr lang="en-US" altLang="en-US" sz="2400" dirty="0" smtClean="0">
                <a:latin typeface="+mj-lt"/>
              </a:rPr>
              <a:t>of a </a:t>
            </a:r>
            <a:r>
              <a:rPr lang="en-US" altLang="en-US" sz="2400" i="1" dirty="0">
                <a:latin typeface="+mj-lt"/>
              </a:rPr>
              <a:t>fund</a:t>
            </a:r>
            <a:r>
              <a:rPr lang="en-US" altLang="en-US" sz="2400" dirty="0">
                <a:latin typeface="+mj-lt"/>
              </a:rPr>
              <a:t> is fundamental to </a:t>
            </a:r>
            <a:r>
              <a:rPr lang="en-US" altLang="en-US" sz="2400" dirty="0" smtClean="0">
                <a:latin typeface="+mj-lt"/>
              </a:rPr>
              <a:t>government </a:t>
            </a:r>
            <a:r>
              <a:rPr lang="en-US" altLang="en-US" sz="2400" dirty="0">
                <a:latin typeface="+mj-lt"/>
              </a:rPr>
              <a:t>accounting and reporting. </a:t>
            </a:r>
            <a:endParaRPr lang="en-US" altLang="en-US" sz="2400" dirty="0" smtClean="0">
              <a:latin typeface="+mj-lt"/>
            </a:endParaRPr>
          </a:p>
          <a:p>
            <a:pPr marL="0" indent="0" eaLnBrk="1" hangingPunct="1">
              <a:spcBef>
                <a:spcPts val="0"/>
              </a:spcBef>
              <a:spcAft>
                <a:spcPts val="0"/>
              </a:spcAft>
              <a:buFont typeface="Wingdings" pitchFamily="2" charset="2"/>
              <a:buNone/>
              <a:defRPr/>
            </a:pPr>
            <a:endParaRPr lang="en-US" altLang="en-US" sz="2400" dirty="0">
              <a:latin typeface="+mj-lt"/>
            </a:endParaRPr>
          </a:p>
          <a:p>
            <a:pPr marL="0" indent="0" eaLnBrk="1" hangingPunct="1">
              <a:spcBef>
                <a:spcPts val="0"/>
              </a:spcBef>
              <a:spcAft>
                <a:spcPts val="0"/>
              </a:spcAft>
              <a:buFont typeface="Wingdings" pitchFamily="2" charset="2"/>
              <a:buNone/>
              <a:defRPr/>
            </a:pPr>
            <a:r>
              <a:rPr lang="en-US" altLang="en-US" sz="2400" dirty="0" smtClean="0">
                <a:latin typeface="+mj-lt"/>
              </a:rPr>
              <a:t>A fund </a:t>
            </a:r>
            <a:r>
              <a:rPr lang="en-US" altLang="en-US" sz="2400" dirty="0">
                <a:latin typeface="+mj-lt"/>
              </a:rPr>
              <a:t>is a separate fiscal </a:t>
            </a:r>
            <a:r>
              <a:rPr lang="en-US" altLang="en-US" sz="2400" dirty="0" smtClean="0">
                <a:latin typeface="+mj-lt"/>
              </a:rPr>
              <a:t>entity, which means it has </a:t>
            </a:r>
            <a:r>
              <a:rPr lang="en-US" altLang="en-US" sz="2400" dirty="0">
                <a:latin typeface="+mj-lt"/>
              </a:rPr>
              <a:t>its own resources, its </a:t>
            </a:r>
            <a:r>
              <a:rPr lang="en-US" altLang="en-US" sz="2400" dirty="0" smtClean="0">
                <a:latin typeface="+mj-lt"/>
              </a:rPr>
              <a:t>own liabilities</a:t>
            </a:r>
            <a:r>
              <a:rPr lang="en-US" altLang="en-US" sz="2400" dirty="0">
                <a:latin typeface="+mj-lt"/>
              </a:rPr>
              <a:t>, and its own operating activity for the fiscal period. </a:t>
            </a:r>
            <a:endParaRPr lang="en-US" altLang="en-US" sz="2400" dirty="0" smtClean="0">
              <a:latin typeface="+mj-lt"/>
            </a:endParaRPr>
          </a:p>
          <a:p>
            <a:pPr marL="0" indent="0" eaLnBrk="1" hangingPunct="1">
              <a:spcBef>
                <a:spcPts val="0"/>
              </a:spcBef>
              <a:spcAft>
                <a:spcPts val="0"/>
              </a:spcAft>
              <a:buFont typeface="Wingdings" pitchFamily="2" charset="2"/>
              <a:buNone/>
              <a:defRPr/>
            </a:pPr>
            <a:endParaRPr lang="en-US" altLang="en-US" sz="2400" dirty="0">
              <a:latin typeface="+mj-lt"/>
            </a:endParaRPr>
          </a:p>
          <a:p>
            <a:pPr marL="0" indent="0" eaLnBrk="1" hangingPunct="1">
              <a:spcBef>
                <a:spcPts val="0"/>
              </a:spcBef>
              <a:spcAft>
                <a:spcPts val="0"/>
              </a:spcAft>
              <a:buFont typeface="Wingdings" pitchFamily="2" charset="2"/>
              <a:buNone/>
              <a:defRPr/>
            </a:pPr>
            <a:r>
              <a:rPr lang="en-US" altLang="en-US" sz="2400" dirty="0" smtClean="0">
                <a:latin typeface="+mj-lt"/>
              </a:rPr>
              <a:t>Furthermore</a:t>
            </a:r>
            <a:r>
              <a:rPr lang="en-US" altLang="en-US" sz="2400" dirty="0">
                <a:latin typeface="+mj-lt"/>
              </a:rPr>
              <a:t>, a </a:t>
            </a:r>
            <a:r>
              <a:rPr lang="en-US" altLang="en-US" sz="2400" dirty="0" smtClean="0">
                <a:latin typeface="+mj-lt"/>
              </a:rPr>
              <a:t>fund conceptually </a:t>
            </a:r>
            <a:r>
              <a:rPr lang="en-US" altLang="en-US" sz="2400" dirty="0">
                <a:latin typeface="+mj-lt"/>
              </a:rPr>
              <a:t>has its own set of accounting records </a:t>
            </a:r>
            <a:r>
              <a:rPr lang="en-US" altLang="en-US" sz="2400" dirty="0" smtClean="0">
                <a:latin typeface="+mj-lt"/>
              </a:rPr>
              <a:t>allowing it to prepare separate </a:t>
            </a:r>
            <a:r>
              <a:rPr lang="en-US" altLang="en-US" sz="2400" dirty="0">
                <a:latin typeface="+mj-lt"/>
              </a:rPr>
              <a:t>financial statements. Thus, it is a separate </a:t>
            </a:r>
            <a:r>
              <a:rPr lang="en-US" altLang="en-US" sz="2400" dirty="0" smtClean="0">
                <a:latin typeface="+mj-lt"/>
              </a:rPr>
              <a:t>accounting entity </a:t>
            </a:r>
            <a:r>
              <a:rPr lang="en-US" altLang="en-US" sz="2400" dirty="0">
                <a:latin typeface="+mj-lt"/>
              </a:rPr>
              <a:t>as well.</a:t>
            </a:r>
            <a:endParaRPr lang="en-US" altLang="en-US" sz="2400" dirty="0" smtClean="0"/>
          </a:p>
        </p:txBody>
      </p:sp>
    </p:spTree>
    <p:extLst>
      <p:ext uri="{BB962C8B-B14F-4D97-AF65-F5344CB8AC3E}">
        <p14:creationId xmlns:p14="http://schemas.microsoft.com/office/powerpoint/2010/main" val="291289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5000"/>
              </a:lnSpc>
              <a:defRPr/>
            </a:pPr>
            <a:r>
              <a:rPr lang="en-US" altLang="en-US" b="1" dirty="0"/>
              <a:t>Fund Categories </a:t>
            </a:r>
            <a:br>
              <a:rPr lang="en-US" altLang="en-US" b="1" dirty="0"/>
            </a:br>
            <a:r>
              <a:rPr lang="en-US" altLang="en-US" sz="2400" b="1" dirty="0"/>
              <a:t>(1 of 3</a:t>
            </a:r>
            <a:r>
              <a:rPr lang="en-US" altLang="en-US" sz="2400" b="1" dirty="0" smtClean="0"/>
              <a:t>)</a:t>
            </a:r>
            <a:endParaRPr lang="en-US" sz="2400" dirty="0"/>
          </a:p>
        </p:txBody>
      </p:sp>
      <p:sp>
        <p:nvSpPr>
          <p:cNvPr id="17410" name="Rectangle 2"/>
          <p:cNvSpPr>
            <a:spLocks noGrp="1" noChangeArrowheads="1"/>
          </p:cNvSpPr>
          <p:nvPr>
            <p:ph idx="4294967295"/>
          </p:nvPr>
        </p:nvSpPr>
        <p:spPr>
          <a:xfrm>
            <a:off x="1098550" y="1584325"/>
            <a:ext cx="7131050" cy="4359275"/>
          </a:xfrm>
        </p:spPr>
        <p:txBody>
          <a:bodyPr lIns="81526" tIns="40763" rIns="81526" bIns="40763" anchor="ctr"/>
          <a:lstStyle/>
          <a:p>
            <a:pPr lvl="1" eaLnBrk="1" hangingPunct="1">
              <a:buFont typeface="Wingdings" pitchFamily="2" charset="2"/>
              <a:buNone/>
            </a:pPr>
            <a:endParaRPr lang="en-US" altLang="en-US" sz="2800" dirty="0" smtClean="0"/>
          </a:p>
        </p:txBody>
      </p:sp>
      <p:graphicFrame>
        <p:nvGraphicFramePr>
          <p:cNvPr id="2" name="Diagram 1"/>
          <p:cNvGraphicFramePr/>
          <p:nvPr>
            <p:extLst>
              <p:ext uri="{D42A27DB-BD31-4B8C-83A1-F6EECF244321}">
                <p14:modId xmlns:p14="http://schemas.microsoft.com/office/powerpoint/2010/main" val="3787258959"/>
              </p:ext>
            </p:extLst>
          </p:nvPr>
        </p:nvGraphicFramePr>
        <p:xfrm>
          <a:off x="406401" y="1607457"/>
          <a:ext cx="754742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5000"/>
              </a:lnSpc>
              <a:defRPr/>
            </a:pPr>
            <a:r>
              <a:rPr lang="en-US" altLang="en-US" b="1" dirty="0"/>
              <a:t>Fund Categories </a:t>
            </a:r>
            <a:br>
              <a:rPr lang="en-US" altLang="en-US" b="1" dirty="0"/>
            </a:br>
            <a:r>
              <a:rPr lang="en-US" altLang="en-US" sz="2400" b="1" dirty="0"/>
              <a:t>(2 of 3</a:t>
            </a:r>
            <a:r>
              <a:rPr lang="en-US" altLang="en-US" sz="2400" b="1" dirty="0" smtClean="0"/>
              <a:t>)</a:t>
            </a:r>
            <a:r>
              <a:rPr lang="en-US" altLang="en-US" sz="1200" dirty="0" smtClean="0"/>
              <a:t> </a:t>
            </a:r>
            <a:endParaRPr lang="en-US" sz="2400" dirty="0"/>
          </a:p>
        </p:txBody>
      </p:sp>
      <p:sp>
        <p:nvSpPr>
          <p:cNvPr id="17410" name="Rectangle 2"/>
          <p:cNvSpPr>
            <a:spLocks noGrp="1" noChangeArrowheads="1"/>
          </p:cNvSpPr>
          <p:nvPr>
            <p:ph idx="4294967295"/>
          </p:nvPr>
        </p:nvSpPr>
        <p:spPr>
          <a:xfrm>
            <a:off x="1098550" y="1584325"/>
            <a:ext cx="7131050" cy="4359275"/>
          </a:xfrm>
        </p:spPr>
        <p:txBody>
          <a:bodyPr lIns="81526" tIns="40763" rIns="81526" bIns="40763" anchor="ctr"/>
          <a:lstStyle/>
          <a:p>
            <a:pPr eaLnBrk="1" hangingPunct="1">
              <a:buFont typeface="Wingdings" pitchFamily="2" charset="2"/>
              <a:buNone/>
            </a:pPr>
            <a:endParaRPr lang="en-US" altLang="en-US" sz="1200" dirty="0" smtClean="0"/>
          </a:p>
        </p:txBody>
      </p:sp>
      <p:graphicFrame>
        <p:nvGraphicFramePr>
          <p:cNvPr id="2" name="Diagram 1"/>
          <p:cNvGraphicFramePr/>
          <p:nvPr>
            <p:extLst>
              <p:ext uri="{D42A27DB-BD31-4B8C-83A1-F6EECF244321}">
                <p14:modId xmlns:p14="http://schemas.microsoft.com/office/powerpoint/2010/main" val="2965066142"/>
              </p:ext>
            </p:extLst>
          </p:nvPr>
        </p:nvGraphicFramePr>
        <p:xfrm>
          <a:off x="1161143" y="1607457"/>
          <a:ext cx="6066971"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8679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5000"/>
              </a:lnSpc>
              <a:defRPr/>
            </a:pPr>
            <a:r>
              <a:rPr lang="en-US" altLang="en-US" b="1" dirty="0"/>
              <a:t>Fund Categories </a:t>
            </a:r>
            <a:br>
              <a:rPr lang="en-US" altLang="en-US" b="1" dirty="0"/>
            </a:br>
            <a:r>
              <a:rPr lang="en-US" altLang="en-US" sz="2400" b="1" dirty="0"/>
              <a:t>(3 of 3</a:t>
            </a:r>
            <a:r>
              <a:rPr lang="en-US" altLang="en-US" sz="2400" b="1" dirty="0" smtClean="0"/>
              <a:t>)</a:t>
            </a:r>
            <a:endParaRPr lang="en-US" sz="2400" dirty="0"/>
          </a:p>
        </p:txBody>
      </p:sp>
      <p:sp>
        <p:nvSpPr>
          <p:cNvPr id="17410" name="Rectangle 2"/>
          <p:cNvSpPr>
            <a:spLocks noGrp="1" noChangeArrowheads="1"/>
          </p:cNvSpPr>
          <p:nvPr>
            <p:ph idx="4294967295"/>
          </p:nvPr>
        </p:nvSpPr>
        <p:spPr>
          <a:xfrm>
            <a:off x="1098550" y="1584325"/>
            <a:ext cx="7131050" cy="4359275"/>
          </a:xfrm>
        </p:spPr>
        <p:txBody>
          <a:bodyPr lIns="81526" tIns="40763" rIns="81526" bIns="40763" anchor="ctr"/>
          <a:lstStyle/>
          <a:p>
            <a:pPr lvl="1" eaLnBrk="1" hangingPunct="1">
              <a:buFont typeface="Wingdings" pitchFamily="2" charset="2"/>
              <a:buNone/>
            </a:pPr>
            <a:endParaRPr lang="en-US" altLang="en-US" sz="2800" dirty="0" smtClean="0"/>
          </a:p>
        </p:txBody>
      </p:sp>
      <p:graphicFrame>
        <p:nvGraphicFramePr>
          <p:cNvPr id="2" name="Diagram 1"/>
          <p:cNvGraphicFramePr/>
          <p:nvPr>
            <p:extLst>
              <p:ext uri="{D42A27DB-BD31-4B8C-83A1-F6EECF244321}">
                <p14:modId xmlns:p14="http://schemas.microsoft.com/office/powerpoint/2010/main" val="505653437"/>
              </p:ext>
            </p:extLst>
          </p:nvPr>
        </p:nvGraphicFramePr>
        <p:xfrm>
          <a:off x="1161143" y="1607457"/>
          <a:ext cx="6066971"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937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Fund Balance Classifications</a:t>
            </a:r>
            <a:endParaRPr lang="en-US" sz="3200" b="1" dirty="0"/>
          </a:p>
        </p:txBody>
      </p:sp>
      <p:graphicFrame>
        <p:nvGraphicFramePr>
          <p:cNvPr id="7" name="Diagram 6"/>
          <p:cNvGraphicFramePr/>
          <p:nvPr>
            <p:extLst>
              <p:ext uri="{D42A27DB-BD31-4B8C-83A1-F6EECF244321}">
                <p14:modId xmlns:p14="http://schemas.microsoft.com/office/powerpoint/2010/main" val="3084278757"/>
              </p:ext>
            </p:extLst>
          </p:nvPr>
        </p:nvGraphicFramePr>
        <p:xfrm>
          <a:off x="537029" y="1694543"/>
          <a:ext cx="7358742"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1965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Major Fund Reporting</a:t>
            </a:r>
            <a:endParaRPr lang="en-US" sz="3200" b="1" dirty="0"/>
          </a:p>
        </p:txBody>
      </p:sp>
      <p:sp>
        <p:nvSpPr>
          <p:cNvPr id="3" name="Content Placeholder 2"/>
          <p:cNvSpPr>
            <a:spLocks noGrp="1"/>
          </p:cNvSpPr>
          <p:nvPr>
            <p:ph idx="1"/>
          </p:nvPr>
        </p:nvSpPr>
        <p:spPr>
          <a:xfrm>
            <a:off x="411163" y="1524000"/>
            <a:ext cx="7407275" cy="3784600"/>
          </a:xfrm>
        </p:spPr>
        <p:txBody>
          <a:bodyPr/>
          <a:lstStyle/>
          <a:p>
            <a:r>
              <a:rPr lang="en-US" sz="2400" dirty="0" smtClean="0"/>
              <a:t>Governments may have many different funds, but users are likely to be most interested in information about funds with larger dollar amounts.</a:t>
            </a:r>
          </a:p>
          <a:p>
            <a:pPr marL="0" indent="0">
              <a:buNone/>
            </a:pPr>
            <a:endParaRPr lang="en-US" sz="2400" dirty="0" smtClean="0"/>
          </a:p>
          <a:p>
            <a:r>
              <a:rPr lang="en-US" sz="2400" dirty="0" smtClean="0"/>
              <a:t>GASB requires separate columns for all major funds, while nonmajor funds may be grouped together and reported in a single column.</a:t>
            </a:r>
            <a:endParaRPr lang="en-US" sz="2400" dirty="0"/>
          </a:p>
        </p:txBody>
      </p:sp>
    </p:spTree>
    <p:extLst>
      <p:ext uri="{BB962C8B-B14F-4D97-AF65-F5344CB8AC3E}">
        <p14:creationId xmlns:p14="http://schemas.microsoft.com/office/powerpoint/2010/main" val="8100118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Major Fund Determination</a:t>
            </a:r>
            <a:endParaRPr lang="en-US" sz="3200" b="1" dirty="0"/>
          </a:p>
        </p:txBody>
      </p:sp>
      <p:graphicFrame>
        <p:nvGraphicFramePr>
          <p:cNvPr id="5" name="Diagram 4"/>
          <p:cNvGraphicFramePr/>
          <p:nvPr>
            <p:extLst>
              <p:ext uri="{D42A27DB-BD31-4B8C-83A1-F6EECF244321}">
                <p14:modId xmlns:p14="http://schemas.microsoft.com/office/powerpoint/2010/main" val="1071983889"/>
              </p:ext>
            </p:extLst>
          </p:nvPr>
        </p:nvGraphicFramePr>
        <p:xfrm>
          <a:off x="391885" y="1143000"/>
          <a:ext cx="7663543" cy="432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2433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Nonmajor Fund Reporting</a:t>
            </a:r>
            <a:endParaRPr lang="en-US" sz="3200" b="1" dirty="0"/>
          </a:p>
        </p:txBody>
      </p:sp>
      <p:sp>
        <p:nvSpPr>
          <p:cNvPr id="3" name="Content Placeholder 2"/>
          <p:cNvSpPr>
            <a:spLocks noGrp="1"/>
          </p:cNvSpPr>
          <p:nvPr>
            <p:ph idx="1"/>
          </p:nvPr>
        </p:nvSpPr>
        <p:spPr>
          <a:xfrm>
            <a:off x="425677" y="1692276"/>
            <a:ext cx="7407275" cy="3024868"/>
          </a:xfrm>
        </p:spPr>
        <p:txBody>
          <a:bodyPr/>
          <a:lstStyle/>
          <a:p>
            <a:pPr marL="354012" lvl="1" indent="0">
              <a:buNone/>
            </a:pPr>
            <a:r>
              <a:rPr lang="en-US" sz="2400" dirty="0" smtClean="0"/>
              <a:t>Although GASB requires nonmajor funds to be reported in a single column, many governments report details regarding the nonmajor funds in supplementary combining financial statements as a part of the CAFR.</a:t>
            </a:r>
            <a:endParaRPr lang="en-US" sz="2400" dirty="0"/>
          </a:p>
        </p:txBody>
      </p:sp>
    </p:spTree>
    <p:extLst>
      <p:ext uri="{BB962C8B-B14F-4D97-AF65-F5344CB8AC3E}">
        <p14:creationId xmlns:p14="http://schemas.microsoft.com/office/powerpoint/2010/main" val="2533527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(1 of 2</a:t>
            </a:r>
            <a:r>
              <a:rPr lang="en-US" altLang="en-US" sz="2400" b="1" dirty="0" smtClean="0"/>
              <a:t>)</a:t>
            </a:r>
            <a:endParaRPr lang="en-US" sz="2400" dirty="0"/>
          </a:p>
        </p:txBody>
      </p:sp>
      <p:sp>
        <p:nvSpPr>
          <p:cNvPr id="4" name="Content Placeholder 3"/>
          <p:cNvSpPr>
            <a:spLocks noGrp="1"/>
          </p:cNvSpPr>
          <p:nvPr>
            <p:ph idx="1"/>
          </p:nvPr>
        </p:nvSpPr>
        <p:spPr/>
        <p:txBody>
          <a:bodyPr/>
          <a:lstStyle/>
          <a:p>
            <a:pPr marL="911225" indent="-911225">
              <a:spcBef>
                <a:spcPts val="0"/>
              </a:spcBef>
              <a:spcAft>
                <a:spcPts val="1200"/>
              </a:spcAft>
              <a:buClrTx/>
              <a:buSzTx/>
              <a:buNone/>
              <a:defRPr/>
            </a:pPr>
            <a:r>
              <a:rPr lang="en-US" altLang="en-US" sz="2300" dirty="0"/>
              <a:t>2-1	Describe the concepts related to the </a:t>
            </a:r>
            <a:r>
              <a:rPr lang="en-US" altLang="en-US" sz="2300" dirty="0" smtClean="0"/>
              <a:t>financial reporting </a:t>
            </a:r>
            <a:r>
              <a:rPr lang="en-US" altLang="en-US" sz="2300" dirty="0"/>
              <a:t>requirements of the GASB </a:t>
            </a:r>
            <a:r>
              <a:rPr lang="en-US" altLang="en-US" sz="2300" dirty="0" smtClean="0"/>
              <a:t>reporting model</a:t>
            </a:r>
            <a:r>
              <a:rPr lang="en-US" altLang="en-US" sz="2300" dirty="0"/>
              <a:t>.</a:t>
            </a:r>
          </a:p>
          <a:p>
            <a:pPr marL="911225" indent="-911225">
              <a:spcBef>
                <a:spcPts val="0"/>
              </a:spcBef>
              <a:buClrTx/>
              <a:buSzTx/>
              <a:buNone/>
              <a:defRPr/>
            </a:pPr>
            <a:r>
              <a:rPr lang="en-US" altLang="en-US" sz="2300" dirty="0"/>
              <a:t>2-2	Explain the nature of the three major activities of a </a:t>
            </a:r>
            <a:r>
              <a:rPr lang="en-US" altLang="en-US" sz="2300" dirty="0" smtClean="0"/>
              <a:t>state </a:t>
            </a:r>
            <a:r>
              <a:rPr lang="en-US" altLang="en-US" sz="2300" dirty="0"/>
              <a:t>or local government: governmental activities, </a:t>
            </a:r>
            <a:r>
              <a:rPr lang="en-US" altLang="en-US" sz="2300" dirty="0" smtClean="0"/>
              <a:t>business</a:t>
            </a:r>
            <a:r>
              <a:rPr lang="en-US" altLang="en-US" sz="2300" dirty="0"/>
              <a:t>-type activities, and fiduciary activities</a:t>
            </a:r>
            <a:r>
              <a:rPr lang="en-US" altLang="en-US" sz="2300" dirty="0" smtClean="0"/>
              <a:t>.</a:t>
            </a:r>
            <a:endParaRPr lang="en-US" altLang="en-US" sz="23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Looking Forward</a:t>
            </a:r>
            <a:endParaRPr lang="en-US" sz="3200" b="1" dirty="0"/>
          </a:p>
        </p:txBody>
      </p:sp>
      <p:graphicFrame>
        <p:nvGraphicFramePr>
          <p:cNvPr id="7" name="Diagram 6"/>
          <p:cNvGraphicFramePr/>
          <p:nvPr>
            <p:extLst>
              <p:ext uri="{D42A27DB-BD31-4B8C-83A1-F6EECF244321}">
                <p14:modId xmlns:p14="http://schemas.microsoft.com/office/powerpoint/2010/main" val="3170099270"/>
              </p:ext>
            </p:extLst>
          </p:nvPr>
        </p:nvGraphicFramePr>
        <p:xfrm>
          <a:off x="682171" y="1549400"/>
          <a:ext cx="7024915" cy="371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586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4" name="Title 3"/>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(2 of 2</a:t>
            </a:r>
            <a:r>
              <a:rPr lang="en-US" altLang="en-US" sz="2400" b="1" dirty="0" smtClean="0"/>
              <a:t>)</a:t>
            </a:r>
            <a:endParaRPr lang="en-US" sz="2400" dirty="0"/>
          </a:p>
        </p:txBody>
      </p:sp>
      <p:sp>
        <p:nvSpPr>
          <p:cNvPr id="3" name="Content Placeholder 2"/>
          <p:cNvSpPr>
            <a:spLocks noGrp="1"/>
          </p:cNvSpPr>
          <p:nvPr>
            <p:ph idx="1"/>
          </p:nvPr>
        </p:nvSpPr>
        <p:spPr/>
        <p:txBody>
          <a:bodyPr/>
          <a:lstStyle/>
          <a:p>
            <a:pPr marL="911225" lvl="0" indent="-911225" defTabSz="914400" eaLnBrk="1" hangingPunct="1">
              <a:spcBef>
                <a:spcPts val="0"/>
              </a:spcBef>
              <a:buClrTx/>
              <a:buSzTx/>
              <a:buNone/>
              <a:defRPr/>
            </a:pPr>
            <a:r>
              <a:rPr lang="en-US" altLang="en-US" sz="2300" dirty="0">
                <a:solidFill>
                  <a:srgbClr val="000000"/>
                </a:solidFill>
              </a:rPr>
              <a:t>2-3	Explain the Governmental Accounting Standards </a:t>
            </a:r>
            <a:r>
              <a:rPr lang="en-US" altLang="en-US" sz="2300" dirty="0" smtClean="0">
                <a:solidFill>
                  <a:srgbClr val="000000"/>
                </a:solidFill>
              </a:rPr>
              <a:t>Board’s </a:t>
            </a:r>
            <a:r>
              <a:rPr lang="en-US" altLang="en-US" sz="2300" dirty="0">
                <a:solidFill>
                  <a:srgbClr val="000000"/>
                </a:solidFill>
              </a:rPr>
              <a:t>(GASB) integrated accounting and </a:t>
            </a:r>
            <a:r>
              <a:rPr lang="en-US" altLang="en-US" sz="2300" dirty="0" smtClean="0">
                <a:solidFill>
                  <a:srgbClr val="000000"/>
                </a:solidFill>
              </a:rPr>
              <a:t>financial </a:t>
            </a:r>
            <a:r>
              <a:rPr lang="en-US" altLang="en-US" sz="2300" dirty="0">
                <a:solidFill>
                  <a:srgbClr val="000000"/>
                </a:solidFill>
              </a:rPr>
              <a:t>reporting model, </a:t>
            </a:r>
            <a:r>
              <a:rPr lang="en-US" altLang="en-US" sz="2300" dirty="0" smtClean="0">
                <a:solidFill>
                  <a:srgbClr val="000000"/>
                </a:solidFill>
              </a:rPr>
              <a:t>including</a:t>
            </a:r>
          </a:p>
          <a:p>
            <a:pPr marL="1255713" lvl="0" indent="0" defTabSz="914400" eaLnBrk="1" hangingPunct="1">
              <a:spcBef>
                <a:spcPts val="0"/>
              </a:spcBef>
              <a:buClrTx/>
              <a:buSzTx/>
              <a:buNone/>
              <a:defRPr/>
            </a:pPr>
            <a:r>
              <a:rPr lang="en-US" altLang="en-US" sz="2000" dirty="0" smtClean="0">
                <a:solidFill>
                  <a:srgbClr val="000000"/>
                </a:solidFill>
              </a:rPr>
              <a:t>Government</a:t>
            </a:r>
            <a:r>
              <a:rPr lang="en-US" altLang="en-US" sz="2000" dirty="0">
                <a:solidFill>
                  <a:srgbClr val="000000"/>
                </a:solidFill>
              </a:rPr>
              <a:t>-wide financial </a:t>
            </a:r>
            <a:r>
              <a:rPr lang="en-US" altLang="en-US" sz="2000" dirty="0" smtClean="0">
                <a:solidFill>
                  <a:srgbClr val="000000"/>
                </a:solidFill>
              </a:rPr>
              <a:t>statements.</a:t>
            </a:r>
          </a:p>
          <a:p>
            <a:pPr marL="1255713" lvl="0" indent="0" defTabSz="914400" eaLnBrk="1" hangingPunct="1">
              <a:spcBef>
                <a:spcPts val="0"/>
              </a:spcBef>
              <a:buClrTx/>
              <a:buSzTx/>
              <a:buNone/>
              <a:defRPr/>
            </a:pPr>
            <a:r>
              <a:rPr lang="en-US" altLang="en-US" sz="2000" dirty="0" smtClean="0">
                <a:solidFill>
                  <a:srgbClr val="000000"/>
                </a:solidFill>
              </a:rPr>
              <a:t>Fund </a:t>
            </a:r>
            <a:r>
              <a:rPr lang="en-US" altLang="en-US" sz="2000" dirty="0">
                <a:solidFill>
                  <a:srgbClr val="000000"/>
                </a:solidFill>
              </a:rPr>
              <a:t>financial </a:t>
            </a:r>
            <a:r>
              <a:rPr lang="en-US" altLang="en-US" sz="2000" dirty="0" smtClean="0">
                <a:solidFill>
                  <a:srgbClr val="000000"/>
                </a:solidFill>
              </a:rPr>
              <a:t>statements.</a:t>
            </a:r>
          </a:p>
          <a:p>
            <a:pPr marL="1255713" lvl="0" indent="0" defTabSz="914400" eaLnBrk="1" hangingPunct="1">
              <a:spcBef>
                <a:spcPts val="0"/>
              </a:spcBef>
              <a:buClrTx/>
              <a:buSzTx/>
              <a:buNone/>
              <a:defRPr/>
            </a:pPr>
            <a:r>
              <a:rPr lang="en-US" altLang="en-US" sz="2000" dirty="0" smtClean="0">
                <a:solidFill>
                  <a:srgbClr val="000000"/>
                </a:solidFill>
              </a:rPr>
              <a:t>Definition </a:t>
            </a:r>
            <a:r>
              <a:rPr lang="en-US" altLang="en-US" sz="2000" dirty="0">
                <a:solidFill>
                  <a:srgbClr val="000000"/>
                </a:solidFill>
              </a:rPr>
              <a:t>of</a:t>
            </a:r>
            <a:r>
              <a:rPr lang="en-US" altLang="en-US" sz="2000" i="1" dirty="0">
                <a:solidFill>
                  <a:srgbClr val="000000"/>
                </a:solidFill>
              </a:rPr>
              <a:t> fund </a:t>
            </a:r>
            <a:r>
              <a:rPr lang="en-US" altLang="en-US" sz="2000" dirty="0">
                <a:solidFill>
                  <a:srgbClr val="000000"/>
                </a:solidFill>
              </a:rPr>
              <a:t>and principles of fund </a:t>
            </a:r>
            <a:r>
              <a:rPr lang="en-US" altLang="en-US" sz="2000" dirty="0" smtClean="0">
                <a:solidFill>
                  <a:srgbClr val="000000"/>
                </a:solidFill>
              </a:rPr>
              <a:t>accounting.</a:t>
            </a:r>
          </a:p>
          <a:p>
            <a:pPr marL="1255713" lvl="0" indent="0" defTabSz="914400" eaLnBrk="1" hangingPunct="1">
              <a:spcBef>
                <a:spcPts val="0"/>
              </a:spcBef>
              <a:spcAft>
                <a:spcPts val="1200"/>
              </a:spcAft>
              <a:buClrTx/>
              <a:buSzTx/>
              <a:buNone/>
              <a:defRPr/>
            </a:pPr>
            <a:r>
              <a:rPr lang="en-US" altLang="en-US" sz="2000" dirty="0" smtClean="0">
                <a:solidFill>
                  <a:srgbClr val="000000"/>
                </a:solidFill>
              </a:rPr>
              <a:t>Types </a:t>
            </a:r>
            <a:r>
              <a:rPr lang="en-US" altLang="en-US" sz="2000" dirty="0">
                <a:solidFill>
                  <a:srgbClr val="000000"/>
                </a:solidFill>
              </a:rPr>
              <a:t>of funds in each fund category </a:t>
            </a:r>
            <a:r>
              <a:rPr lang="en-US" altLang="en-US" sz="2000" dirty="0" smtClean="0">
                <a:solidFill>
                  <a:srgbClr val="000000"/>
                </a:solidFill>
              </a:rPr>
              <a:t>and characteristics of each </a:t>
            </a:r>
            <a:r>
              <a:rPr lang="en-US" altLang="en-US" sz="2000" dirty="0">
                <a:solidFill>
                  <a:srgbClr val="000000"/>
                </a:solidFill>
              </a:rPr>
              <a:t>fund type.</a:t>
            </a:r>
          </a:p>
          <a:p>
            <a:pPr marL="850900" indent="-850900" defTabSz="914400" eaLnBrk="1" hangingPunct="1">
              <a:spcBef>
                <a:spcPts val="0"/>
              </a:spcBef>
              <a:buClrTx/>
              <a:buSzTx/>
              <a:buNone/>
              <a:defRPr/>
            </a:pPr>
            <a:r>
              <a:rPr lang="en-US" altLang="en-US" sz="2300" dirty="0">
                <a:solidFill>
                  <a:srgbClr val="000000"/>
                </a:solidFill>
              </a:rPr>
              <a:t>2-4	Discuss the nature of major fund reporting </a:t>
            </a:r>
            <a:r>
              <a:rPr lang="en-US" altLang="en-US" sz="2300" dirty="0" smtClean="0">
                <a:solidFill>
                  <a:srgbClr val="000000"/>
                </a:solidFill>
              </a:rPr>
              <a:t>and the criteria </a:t>
            </a:r>
            <a:r>
              <a:rPr lang="en-US" altLang="en-US" sz="2300" dirty="0">
                <a:solidFill>
                  <a:srgbClr val="000000"/>
                </a:solidFill>
              </a:rPr>
              <a:t>used to determine whether a fund should </a:t>
            </a:r>
            <a:r>
              <a:rPr lang="en-US" altLang="en-US" sz="2300" dirty="0" smtClean="0">
                <a:solidFill>
                  <a:srgbClr val="000000"/>
                </a:solidFill>
              </a:rPr>
              <a:t>be </a:t>
            </a:r>
            <a:r>
              <a:rPr lang="en-US" altLang="en-US" sz="2300" dirty="0">
                <a:solidFill>
                  <a:srgbClr val="000000"/>
                </a:solidFill>
              </a:rPr>
              <a:t>reported as a major fund</a:t>
            </a:r>
            <a:r>
              <a:rPr lang="en-US" altLang="en-US" sz="2300" dirty="0" smtClean="0">
                <a:solidFill>
                  <a:srgbClr val="000000"/>
                </a:solidFill>
              </a:rPr>
              <a:t>.</a:t>
            </a:r>
            <a:endParaRPr lang="en-US" altLang="en-US" sz="23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Conceptual Framework for Financial Reporting</a:t>
            </a:r>
            <a:endParaRPr lang="en-US" sz="3200" b="1" dirty="0"/>
          </a:p>
        </p:txBody>
      </p:sp>
      <p:graphicFrame>
        <p:nvGraphicFramePr>
          <p:cNvPr id="4" name="Diagram 3"/>
          <p:cNvGraphicFramePr/>
          <p:nvPr>
            <p:extLst>
              <p:ext uri="{D42A27DB-BD31-4B8C-83A1-F6EECF244321}">
                <p14:modId xmlns:p14="http://schemas.microsoft.com/office/powerpoint/2010/main" val="1580229759"/>
              </p:ext>
            </p:extLst>
          </p:nvPr>
        </p:nvGraphicFramePr>
        <p:xfrm>
          <a:off x="479709" y="1249878"/>
          <a:ext cx="7429258" cy="456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759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Useful Information</a:t>
            </a:r>
            <a:endParaRPr lang="en-US" sz="3200" b="1" dirty="0"/>
          </a:p>
        </p:txBody>
      </p:sp>
      <p:sp>
        <p:nvSpPr>
          <p:cNvPr id="3" name="Content Placeholder 2"/>
          <p:cNvSpPr>
            <a:spLocks noGrp="1"/>
          </p:cNvSpPr>
          <p:nvPr>
            <p:ph idx="1"/>
          </p:nvPr>
        </p:nvSpPr>
        <p:spPr>
          <a:xfrm>
            <a:off x="411163" y="1398108"/>
            <a:ext cx="7407275" cy="4545492"/>
          </a:xfrm>
        </p:spPr>
        <p:txBody>
          <a:bodyPr/>
          <a:lstStyle/>
          <a:p>
            <a:r>
              <a:rPr lang="en-US" sz="2400" dirty="0" smtClean="0"/>
              <a:t>Communicating </a:t>
            </a:r>
            <a:r>
              <a:rPr lang="en-US" sz="2400" dirty="0"/>
              <a:t>the </a:t>
            </a:r>
            <a:r>
              <a:rPr lang="en-US" sz="2400" dirty="0" smtClean="0"/>
              <a:t>information in </a:t>
            </a:r>
            <a:r>
              <a:rPr lang="en-US" sz="2400" dirty="0"/>
              <a:t>a manner that is helpful to the </a:t>
            </a:r>
            <a:r>
              <a:rPr lang="en-US" sz="2400" dirty="0" smtClean="0"/>
              <a:t>user is an important part of making information useful.</a:t>
            </a:r>
          </a:p>
          <a:p>
            <a:r>
              <a:rPr lang="en-US" sz="2400" dirty="0" smtClean="0"/>
              <a:t>Areas identified in GASB </a:t>
            </a:r>
            <a:r>
              <a:rPr lang="en-US" sz="2400" i="1" dirty="0" smtClean="0"/>
              <a:t>Concepts Statement No. 3</a:t>
            </a:r>
            <a:r>
              <a:rPr lang="en-US" sz="2400" dirty="0" smtClean="0"/>
              <a:t> are:</a:t>
            </a:r>
          </a:p>
          <a:p>
            <a:pPr lvl="1"/>
            <a:r>
              <a:rPr lang="en-US" sz="2200" dirty="0" smtClean="0"/>
              <a:t>recognition </a:t>
            </a:r>
            <a:r>
              <a:rPr lang="en-US" sz="2200" dirty="0"/>
              <a:t>in the financial </a:t>
            </a:r>
            <a:r>
              <a:rPr lang="en-US" sz="2200" dirty="0" smtClean="0"/>
              <a:t>statements;</a:t>
            </a:r>
          </a:p>
          <a:p>
            <a:pPr lvl="1"/>
            <a:r>
              <a:rPr lang="en-US" sz="2200" dirty="0" smtClean="0"/>
              <a:t>disclosures </a:t>
            </a:r>
            <a:r>
              <a:rPr lang="en-US" sz="2200" dirty="0"/>
              <a:t>in the notes to </a:t>
            </a:r>
            <a:r>
              <a:rPr lang="en-US" sz="2200" dirty="0" smtClean="0"/>
              <a:t>the financial statements; </a:t>
            </a:r>
          </a:p>
          <a:p>
            <a:pPr lvl="1"/>
            <a:r>
              <a:rPr lang="en-US" sz="2200" dirty="0" smtClean="0"/>
              <a:t>presentation </a:t>
            </a:r>
            <a:r>
              <a:rPr lang="en-US" sz="2200" dirty="0"/>
              <a:t>as required supplementary </a:t>
            </a:r>
            <a:r>
              <a:rPr lang="en-US" sz="2200" dirty="0" smtClean="0"/>
              <a:t>information; </a:t>
            </a:r>
            <a:r>
              <a:rPr lang="en-US" sz="2200" dirty="0"/>
              <a:t>or </a:t>
            </a:r>
            <a:endParaRPr lang="en-US" sz="2200" dirty="0" smtClean="0"/>
          </a:p>
          <a:p>
            <a:pPr lvl="1"/>
            <a:r>
              <a:rPr lang="en-US" sz="2200" dirty="0"/>
              <a:t>p</a:t>
            </a:r>
            <a:r>
              <a:rPr lang="en-US" sz="2200" dirty="0" smtClean="0"/>
              <a:t>resentation as </a:t>
            </a:r>
            <a:r>
              <a:rPr lang="en-US" sz="2200" dirty="0"/>
              <a:t>supplementary information.</a:t>
            </a:r>
          </a:p>
        </p:txBody>
      </p:sp>
    </p:spTree>
    <p:extLst>
      <p:ext uri="{BB962C8B-B14F-4D97-AF65-F5344CB8AC3E}">
        <p14:creationId xmlns:p14="http://schemas.microsoft.com/office/powerpoint/2010/main" val="26657809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Recognition and Disclosure</a:t>
            </a:r>
            <a:endParaRPr lang="en-US" sz="3200" b="1" dirty="0"/>
          </a:p>
        </p:txBody>
      </p:sp>
      <p:sp>
        <p:nvSpPr>
          <p:cNvPr id="3" name="Content Placeholder 2"/>
          <p:cNvSpPr>
            <a:spLocks noGrp="1"/>
          </p:cNvSpPr>
          <p:nvPr>
            <p:ph idx="1"/>
          </p:nvPr>
        </p:nvSpPr>
        <p:spPr>
          <a:xfrm>
            <a:off x="432428" y="1748982"/>
            <a:ext cx="7407275" cy="3921125"/>
          </a:xfrm>
        </p:spPr>
        <p:txBody>
          <a:bodyPr/>
          <a:lstStyle/>
          <a:p>
            <a:pPr>
              <a:spcBef>
                <a:spcPts val="1200"/>
              </a:spcBef>
            </a:pPr>
            <a:r>
              <a:rPr lang="en-US" sz="2400" dirty="0" smtClean="0">
                <a:latin typeface="TimesNewRomanPS"/>
              </a:rPr>
              <a:t>An </a:t>
            </a:r>
            <a:r>
              <a:rPr lang="en-US" sz="2400" dirty="0">
                <a:latin typeface="TimesNewRomanPS"/>
              </a:rPr>
              <a:t>item of </a:t>
            </a:r>
            <a:r>
              <a:rPr lang="en-US" sz="2400" dirty="0" smtClean="0">
                <a:latin typeface="TimesNewRomanPS"/>
              </a:rPr>
              <a:t>information that </a:t>
            </a:r>
            <a:r>
              <a:rPr lang="en-US" sz="2400" dirty="0">
                <a:latin typeface="TimesNewRomanPS"/>
              </a:rPr>
              <a:t>meets the definition of an element and is measurable with sufficient </a:t>
            </a:r>
            <a:r>
              <a:rPr lang="en-US" sz="2400" dirty="0" smtClean="0">
                <a:latin typeface="TimesNewRomanPS"/>
              </a:rPr>
              <a:t>reliability should </a:t>
            </a:r>
            <a:r>
              <a:rPr lang="en-US" sz="2400" dirty="0">
                <a:latin typeface="TimesNewRomanPS"/>
              </a:rPr>
              <a:t>be recognized in the financial </a:t>
            </a:r>
            <a:r>
              <a:rPr lang="en-US" sz="2400" dirty="0" smtClean="0">
                <a:latin typeface="TimesNewRomanPS"/>
              </a:rPr>
              <a:t>statements.</a:t>
            </a:r>
          </a:p>
          <a:p>
            <a:pPr>
              <a:spcBef>
                <a:spcPts val="1200"/>
              </a:spcBef>
            </a:pPr>
            <a:r>
              <a:rPr lang="en-US" sz="2400" dirty="0">
                <a:latin typeface="TimesNewRomanPS"/>
              </a:rPr>
              <a:t>A note should be used if it can </a:t>
            </a:r>
            <a:r>
              <a:rPr lang="en-US" sz="2400" dirty="0" smtClean="0">
                <a:latin typeface="TimesNewRomanPS"/>
              </a:rPr>
              <a:t>help support </a:t>
            </a:r>
            <a:r>
              <a:rPr lang="en-US" sz="2400" dirty="0">
                <a:latin typeface="TimesNewRomanPS"/>
              </a:rPr>
              <a:t>an item recognized in a financial statement or provide information that </a:t>
            </a:r>
            <a:r>
              <a:rPr lang="en-US" sz="2400" dirty="0" smtClean="0">
                <a:latin typeface="TimesNewRomanPS"/>
              </a:rPr>
              <a:t>is essential </a:t>
            </a:r>
            <a:r>
              <a:rPr lang="en-US" sz="2400" dirty="0">
                <a:latin typeface="TimesNewRomanPS"/>
              </a:rPr>
              <a:t>to the user’s understanding of the item.</a:t>
            </a:r>
            <a:endParaRPr lang="en-US" sz="2400" dirty="0"/>
          </a:p>
        </p:txBody>
      </p:sp>
    </p:spTree>
    <p:extLst>
      <p:ext uri="{BB962C8B-B14F-4D97-AF65-F5344CB8AC3E}">
        <p14:creationId xmlns:p14="http://schemas.microsoft.com/office/powerpoint/2010/main" val="2113367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Required </a:t>
            </a:r>
            <a:r>
              <a:rPr lang="en-US" sz="3200" b="1" dirty="0" smtClean="0"/>
              <a:t>Supplementary Information </a:t>
            </a:r>
            <a:r>
              <a:rPr lang="en-US" sz="3200" b="1" dirty="0"/>
              <a:t>(</a:t>
            </a:r>
            <a:r>
              <a:rPr lang="en-US" sz="3200" b="1" dirty="0" smtClean="0"/>
              <a:t>RSI</a:t>
            </a:r>
            <a:r>
              <a:rPr lang="en-US" sz="3200" b="1" dirty="0"/>
              <a:t>)</a:t>
            </a:r>
          </a:p>
        </p:txBody>
      </p:sp>
      <p:sp>
        <p:nvSpPr>
          <p:cNvPr id="3" name="Content Placeholder 2"/>
          <p:cNvSpPr>
            <a:spLocks noGrp="1"/>
          </p:cNvSpPr>
          <p:nvPr>
            <p:ph idx="1"/>
          </p:nvPr>
        </p:nvSpPr>
        <p:spPr>
          <a:xfrm>
            <a:off x="432428" y="1663922"/>
            <a:ext cx="7407275" cy="3375911"/>
          </a:xfrm>
        </p:spPr>
        <p:txBody>
          <a:bodyPr/>
          <a:lstStyle/>
          <a:p>
            <a:pPr>
              <a:spcBef>
                <a:spcPts val="1200"/>
              </a:spcBef>
            </a:pPr>
            <a:r>
              <a:rPr lang="en-US" sz="2400" dirty="0" smtClean="0"/>
              <a:t>Required </a:t>
            </a:r>
            <a:r>
              <a:rPr lang="en-US" sz="2400" dirty="0"/>
              <a:t>supplementary information is used to provide information that is essential.</a:t>
            </a:r>
          </a:p>
          <a:p>
            <a:pPr>
              <a:spcBef>
                <a:spcPts val="1200"/>
              </a:spcBef>
            </a:pPr>
            <a:r>
              <a:rPr lang="en-US" sz="2400" dirty="0"/>
              <a:t>Without this information, the financial statements and related notes cannot be placed in the correct context.</a:t>
            </a:r>
          </a:p>
          <a:p>
            <a:pPr>
              <a:spcBef>
                <a:spcPts val="1200"/>
              </a:spcBef>
            </a:pPr>
            <a:r>
              <a:rPr lang="en-US" sz="2400" dirty="0"/>
              <a:t>Examples </a:t>
            </a:r>
            <a:r>
              <a:rPr lang="en-US" sz="2400" dirty="0" smtClean="0"/>
              <a:t>of </a:t>
            </a:r>
            <a:r>
              <a:rPr lang="en-US" sz="2400" dirty="0"/>
              <a:t>RSI include the </a:t>
            </a:r>
            <a:r>
              <a:rPr lang="en-US" sz="2400" dirty="0" smtClean="0"/>
              <a:t>management discussion and analysis, budget </a:t>
            </a:r>
            <a:r>
              <a:rPr lang="en-US" sz="2400" dirty="0"/>
              <a:t>to actual </a:t>
            </a:r>
            <a:r>
              <a:rPr lang="en-US" sz="2400" dirty="0" smtClean="0"/>
              <a:t>schedules, </a:t>
            </a:r>
            <a:r>
              <a:rPr lang="en-US" sz="2400" dirty="0"/>
              <a:t>and </a:t>
            </a:r>
            <a:r>
              <a:rPr lang="en-US" sz="2400" dirty="0" smtClean="0"/>
              <a:t>several pension disclosures. </a:t>
            </a:r>
            <a:endParaRPr lang="en-US" sz="2400" dirty="0"/>
          </a:p>
        </p:txBody>
      </p:sp>
    </p:spTree>
    <p:extLst>
      <p:ext uri="{BB962C8B-B14F-4D97-AF65-F5344CB8AC3E}">
        <p14:creationId xmlns:p14="http://schemas.microsoft.com/office/powerpoint/2010/main" val="27685709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Other Supplementary Information</a:t>
            </a:r>
            <a:endParaRPr lang="en-US" sz="3200" b="1" dirty="0"/>
          </a:p>
        </p:txBody>
      </p:sp>
      <p:sp>
        <p:nvSpPr>
          <p:cNvPr id="3" name="Content Placeholder 2"/>
          <p:cNvSpPr>
            <a:spLocks noGrp="1"/>
          </p:cNvSpPr>
          <p:nvPr>
            <p:ph idx="1"/>
          </p:nvPr>
        </p:nvSpPr>
        <p:spPr>
          <a:xfrm>
            <a:off x="432428" y="1663921"/>
            <a:ext cx="7407275" cy="3492869"/>
          </a:xfrm>
        </p:spPr>
        <p:txBody>
          <a:bodyPr/>
          <a:lstStyle/>
          <a:p>
            <a:pPr>
              <a:spcBef>
                <a:spcPts val="1200"/>
              </a:spcBef>
            </a:pPr>
            <a:r>
              <a:rPr lang="en-US" sz="2400" dirty="0" smtClean="0"/>
              <a:t>Other supplementary information is used to provide information that is useful.</a:t>
            </a:r>
          </a:p>
          <a:p>
            <a:pPr>
              <a:spcBef>
                <a:spcPts val="1200"/>
              </a:spcBef>
            </a:pPr>
            <a:r>
              <a:rPr lang="en-US" sz="2400" dirty="0"/>
              <a:t>Other supplementary information is useful </a:t>
            </a:r>
            <a:r>
              <a:rPr lang="en-US" sz="2400" dirty="0" smtClean="0"/>
              <a:t>but not </a:t>
            </a:r>
            <a:r>
              <a:rPr lang="en-US" sz="2400" dirty="0"/>
              <a:t>essential in understanding the financial statements and related </a:t>
            </a:r>
            <a:r>
              <a:rPr lang="en-US" sz="2400" dirty="0" smtClean="0"/>
              <a:t>notes.</a:t>
            </a:r>
          </a:p>
          <a:p>
            <a:pPr>
              <a:spcBef>
                <a:spcPts val="1200"/>
              </a:spcBef>
            </a:pPr>
            <a:r>
              <a:rPr lang="en-US" sz="2400" dirty="0" smtClean="0"/>
              <a:t>Much of the other supplementary </a:t>
            </a:r>
            <a:r>
              <a:rPr lang="en-US" sz="2400" dirty="0"/>
              <a:t>information is found in the statistical section of the </a:t>
            </a:r>
            <a:r>
              <a:rPr lang="en-US" sz="2400" dirty="0" smtClean="0"/>
              <a:t>comprehensive annual </a:t>
            </a:r>
            <a:r>
              <a:rPr lang="en-US" sz="2400" dirty="0"/>
              <a:t>financial report (CAFR).</a:t>
            </a:r>
          </a:p>
        </p:txBody>
      </p:sp>
    </p:spTree>
    <p:extLst>
      <p:ext uri="{BB962C8B-B14F-4D97-AF65-F5344CB8AC3E}">
        <p14:creationId xmlns:p14="http://schemas.microsoft.com/office/powerpoint/2010/main" val="36207576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2559</TotalTime>
  <Words>1183</Words>
  <Application>Microsoft Macintosh PowerPoint</Application>
  <PresentationFormat>Custom</PresentationFormat>
  <Paragraphs>178</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1_Diseño predeterminado</vt:lpstr>
      <vt:lpstr>PowerPoint Presentation</vt:lpstr>
      <vt:lpstr>Principles of Accounting and Financial Reporting for State and Local Governments</vt:lpstr>
      <vt:lpstr>Learning Objectives  (1 of 2)</vt:lpstr>
      <vt:lpstr>Learning Objectives  (2 of 2)</vt:lpstr>
      <vt:lpstr>Conceptual Framework for Financial Reporting</vt:lpstr>
      <vt:lpstr>Useful Information</vt:lpstr>
      <vt:lpstr>Recognition and Disclosure</vt:lpstr>
      <vt:lpstr>Required Supplementary Information (RSI)</vt:lpstr>
      <vt:lpstr>Other Supplementary Information</vt:lpstr>
      <vt:lpstr>Elements of Financial Statements  (1 of 3)</vt:lpstr>
      <vt:lpstr>Elements of Financial Statements  (2 of 3)</vt:lpstr>
      <vt:lpstr>Elements of Financial Statements  (3 of 3)</vt:lpstr>
      <vt:lpstr>Measurement Attributes</vt:lpstr>
      <vt:lpstr>Activities of Government</vt:lpstr>
      <vt:lpstr>Financial Reporting Model</vt:lpstr>
      <vt:lpstr> Government-wide Financial Statements (1 of 2)</vt:lpstr>
      <vt:lpstr> Government-wide Financial Statements (2 of 2)</vt:lpstr>
      <vt:lpstr>Fund Financial Statement Focus</vt:lpstr>
      <vt:lpstr>Fund Financial Statements</vt:lpstr>
      <vt:lpstr>Governmental Activities Reconciliations</vt:lpstr>
      <vt:lpstr>Fund Reporting</vt:lpstr>
      <vt:lpstr>Fund Concept</vt:lpstr>
      <vt:lpstr>Fund Categories  (1 of 3)</vt:lpstr>
      <vt:lpstr>Fund Categories  (2 of 3) </vt:lpstr>
      <vt:lpstr>Fund Categories  (3 of 3)</vt:lpstr>
      <vt:lpstr>Fund Balance Classifications</vt:lpstr>
      <vt:lpstr>Major Fund Reporting</vt:lpstr>
      <vt:lpstr>Major Fund Determination</vt:lpstr>
      <vt:lpstr>Nonmajor Fund Reporting</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280</cp:revision>
  <dcterms:created xsi:type="dcterms:W3CDTF">2005-07-29T18:32:25Z</dcterms:created>
  <dcterms:modified xsi:type="dcterms:W3CDTF">2018-01-08T18:06:06Z</dcterms:modified>
  <cp:category>Presentation</cp:category>
</cp:coreProperties>
</file>