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98" r:id="rId2"/>
  </p:sldMasterIdLst>
  <p:notesMasterIdLst>
    <p:notesMasterId r:id="rId30"/>
  </p:notesMasterIdLst>
  <p:sldIdLst>
    <p:sldId id="273" r:id="rId3"/>
    <p:sldId id="257" r:id="rId4"/>
    <p:sldId id="258" r:id="rId5"/>
    <p:sldId id="259" r:id="rId6"/>
    <p:sldId id="275" r:id="rId7"/>
    <p:sldId id="280" r:id="rId8"/>
    <p:sldId id="276" r:id="rId9"/>
    <p:sldId id="281" r:id="rId10"/>
    <p:sldId id="284" r:id="rId11"/>
    <p:sldId id="277" r:id="rId12"/>
    <p:sldId id="282" r:id="rId13"/>
    <p:sldId id="283" r:id="rId14"/>
    <p:sldId id="278" r:id="rId15"/>
    <p:sldId id="286" r:id="rId16"/>
    <p:sldId id="291" r:id="rId17"/>
    <p:sldId id="287" r:id="rId18"/>
    <p:sldId id="279" r:id="rId19"/>
    <p:sldId id="285" r:id="rId20"/>
    <p:sldId id="263" r:id="rId21"/>
    <p:sldId id="264" r:id="rId22"/>
    <p:sldId id="265" r:id="rId23"/>
    <p:sldId id="289" r:id="rId24"/>
    <p:sldId id="292" r:id="rId25"/>
    <p:sldId id="290" r:id="rId26"/>
    <p:sldId id="266" r:id="rId27"/>
    <p:sldId id="268" r:id="rId28"/>
    <p:sldId id="269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4" autoAdjust="0"/>
    <p:restoredTop sz="94472" autoAdjust="0"/>
  </p:normalViewPr>
  <p:slideViewPr>
    <p:cSldViewPr>
      <p:cViewPr varScale="1">
        <p:scale>
          <a:sx n="92" d="100"/>
          <a:sy n="92" d="100"/>
        </p:scale>
        <p:origin x="63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1:38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54 122 24575,'0'-13'0,"2"1"0,-2 5 0,3-2 0,-1 3 0,0-1 0,1 3 0,1-1 0,-1 0 0,2 0 0,0 0 0,0 0 0,0 1 0,-1 1 0,1 1 0,0 4 0,2 1 0,-2 1 0,2 1 0,0 2 0,-3-1 0,4 3 0,-7-2 0,6 1 0,-7-1 0,5 0 0,-5-2 0,2 2 0,-2-2 0,0 0 0,0 0 0,0-1 0,0 1 0,-2 0 0,-1-2 0,-4-1 0,2 0 0,-2-1 0,2 1 0,0-2 0,1 0 0,-1 0 0,0 0 0,0 2 0,-2-2 0,0 5 0,-1-5 0,-1 2 0,3-2 0,-1 0 0,3 0 0,-1 0 0,0 0 0,0-2 0,0 2 0,-2-7 0,2 4 0,0-4 0,1 2 0,3 0 0,-1 1 0,2-3 0,-2 1 0,1-1 0,-1 2 0,2 1 0,0-1 0,0 0 0,0 0 0,0 0 0,0-2 0,0 2 0,0-2 0,0 2 0,0 0 0,0 0 0,2 1 0,1-1 0,2 0 0,0 0 0,0 0 0,-1 0 0,1 3 0,0-3 0,0 5 0,0-2 0,0 2 0,-1 2 0,1 0 0,0 3 0,0 0 0,0 0 0,0 2 0,0-2 0,-3 2 0,0-2 0,0 0 0,-1 0 0,1 0 0,-2 0 0,0-1 0,0 1 0,-2 0 0,-1 0 0,-1 0 0,-1 0 0,0-3 0,0 3 0,0-5 0,0 2 0,0-2 0,1 0 0,-3 0 0,1 0 0,-1 0 0,2 0 0,1 0 0,-1 0 0,0-2 0,0-1 0,0-1 0,0-1 0,3 0 0,0 0 0,4 0 0,-2 3 0,2-1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2:50.6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110 394 24575,'-10'0'0,"-1"0"0,3 0 0,1 0 0,0 0 0,2 0 0,0 0 0,-2 2 0,2-1 0,-5 5 0,5-3 0,-2 4 0,-1 4 0,4 2 0,-1 5 0,5 1 0,-2-5 0,1 4 0,-1-4 0,2 5 0,0-5 0,0 4 0,0-7 0,2 2 0,1-3 0,2 0 0,0-3 0,-1 0 0,1-2 0,0 0 0,2 2 0,-2-2 0,2 2 0,-2-2 0,2 0 0,-1-3 0,1 1 0,-3-3 0,3 0 0,1 0 0,2 0 0,-1 0 0,-1 0 0,-1 0 0,-2 0 0,-1-3 0,1 1 0,0-3 0,0-2 0,-2 2 0,-1-5 0,2-8 0,-1 6 0,1-13 0,1 10 0,-2 1 0,0-4 0,-1 4 0,-2-5 0,0-6 0,3 4 0,-2-4 0,1-1 0,-2 6 0,0-6 0,0 12 0,3-4 0,1 4 0,-1-1 0,0-2 0,-3 6 0,0-3 0,0 2 0,0 2 0,0 1 0,0-1 0,0 5 0,0-4 0,0-3 0,-4-9 0,3 1 0,-7-20 0,4 18 0,-1-11 0,-1 15 0,6 3 0,-5 1 0,4 7 0,-1 4 0,2 10 0,0 2 0,0 5 0,3-1 0,-1-2 0,2 7 0,-2-4 0,1 5 0,-3-1 0,3 1 0,0-1 0,-2 8 0,3-10 0,-3 9 0,3-15 0,0 8 0,-2-4 0,1 5 0,0-1 0,0 1 0,3-1 0,2 15 0,-1-11 0,1 11 0,3-8 0,-4-4 0,4 0 0,-5-3 0,-1-8 0,0 2 0,1 1 0,-1-5 0,1 10 0,-1-7 0,0 0 0,0-4 0,0-2 0,0 0 0,-1 0 0,1-1 0,0 1 0,0 0 0,4 2 0,-5-4 0,2 2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00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451 83 24575,'-14'17'0,"-13"8"0,5 0 0,-11 5 0,15-5 0,2-8 0,7-4 0,-1-2 0,-1 3 0,4-7 0,0-2 0,0-1 0,1-3 0,-3 1 0,2-2 0,-7 3 0,3-1 0,-2 2 0,-8 2 0,9-3 0,-13 4 0,16-4 0,-1 0 0,5-3 0,-2 0 0,-1-3 0,-5 3 0,2-4 0,-3 3 0,7-1 0,0 0 0,2 1 0,0-3 0,0 1 0,-2-4 0,2 2 0,-5-8 0,4 6 0,-2-6 0,3 6 0,2-1 0,1 1 0,2 2 0,0 1 0,0-1 0,0-2 0,0-1 0,2 1 0,2-6 0,1 4 0,3-8 0,-2 8 0,3-8 0,-2 9 0,1-6 0,0 7 0,1-3 0,-4 5 0,2-2 0,-2 4 0,0 1 0,0 2 0,-1 0 0,1 0 0,0 0 0,2 0 0,-2 0 0,5 2 0,-5-1 0,2 3 0,-2-3 0,6 6 0,-3-1 0,6 3 0,-5-2 0,1-2 0,4 3 0,-6-5 0,3 5 0,-6-5 0,0 1 0,2 3 0,-2-1 0,2 1 0,0 0 0,-4-2 0,6 4 0,-6-3 0,8 7 0,-6-7 0,3 7 0,-3-8 0,2 5 0,1-3 0,-1 3 0,0-3 0,-2 0 0,2 0 0,-2-1 0,2 1 0,0 0 0,-1-2 0,1 2 0,0-2 0,-2 0 0,2-3 0,-2 3 0,2-3 0,-2 1 0,2-1 0,0-2 0,1 0 0,-1 0 0,2 0 0,-3 0 0,1 0 0,2 0 0,-3 0 0,3 0 0,-4 0 0,0-2 0,2-1 0,0-1 0,1 1 0,1-1 0,-2 1 0,3-2 0,-2 0 0,-1 0 0,-3 1 0,1-1 0,0 0 0,0 0 0,0-2 0,0 2 0,-1-4 0,3 1 0,1-2 0,0 1 0,-1-1 0,-3 2 0,-1 1 0,1 0 0,-1 2 0,0-4 0,-1 4 0,-2-5 0,0 3 0,0-3 0,0 1 0,0-1 0,-2 0 0,1 1 0,-3 1 0,1-1 0,-2 1 0,1 1 0,-1 0 0,0 2 0,-2-2 0,-1-1 0,1 1 0,0 2 0,0 1 0,-5 1 0,4-2 0,-3 1 0,4 0 0,-4 1 0,2 0 0,-4 0 0,8 3 0,-2-2 0,4 1 0,1-1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09.0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170 0 24575,'-11'10'0,"2"0"0,3 8 0,-2-8 0,-2 14 0,4-13 0,-1 3 0,4-5 0,-3 5 0,4-3 0,-3 2 0,4 1 0,-3-4 0,3 4 0,-1-6 0,2 1 0,0-2 0,-2 1 0,2 1 0,-3-2 0,3 7 0,0-3 0,0 2 0,0 1 0,0-6 0,0 5 0,-2-1 0,1-1 0,-4 2 0,5-3 0,-3 3 0,3 0 0,0 5 0,0-5 0,0 1 0,0-1 0,0 2 0,0 3 0,0-3 0,0 10 0,0-9 0,-2 6 0,2-5 0,-2-6 0,2 0 0,-3 2 0,2-6 0,-2 4 0,3-4 0,0 0 0,0 3 0,0 3 0,0-2 0,0 6 0,0-8 0,-3 15 0,2-16 0,-3 21 0,4-16 0,-2 6 0,1-2 0,-1-6 0,2 7 0,0-8 0,-3 8 0,2-8 0,-1 8 0,2-3 0,0 3 0,0 1 0,0-1 0,0 1 0,0-1 0,0 1 0,0-1 0,0 1 0,0-5 0,0 4 0,0-8 0,0 12 0,0-6 0,0 3 0,0-2 0,0-6 0,0 6 0,0-6 0,0 3 0,0-5 0,0 1 0,0 0 0,0-1 0,0 5 0,0-3 0,0 6 0,0-2 0,0 3 0,0 1 0,0-1 0,0-3 0,0 2 0,0-6 0,0 6 0,0-6 0,0 7 0,0-8 0,0 8 0,0-4 0,0 1 0,0 2 0,0-6 0,-2 3 0,1-5 0,-1 1 0,2 0 0,0-1 0,0 1 0,0 4 0,0-4 0,0 4 0,0 0 0,0-4 0,-3 8 0,2-4 0,-1 5 0,2 6 0,0 3 0,0 29 0,0-10 0,0 18 0,0-14 0,0-8 0,0-2 0,0-6 0,0 6 0,-4-4 0,3 4 0,-3-14 0,0 6 0,1-17 0,-1 9 0,2-16 0,2 4 0,-2-6 0,1 1 0,-1 1 0,0-4 0,1 2 0,-1-2 0,2 2 0,0-2 0,0 0 0,0-3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10.3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0 24575,'-9'28'0,"1"-3"0,4 1 0,-1 1 0,1 1 0,0 11 0,4-10 0,-5 20 0,-1 1 0,-4 10 0,-1 6 0,0 0 0,4 0 0,-3 8 0,9-6 0,-4 5 0,5-13 0,0-3 0,0-7 0,0 1 0,0-8 0,0 6 0,0-13 0,0 12 0,0-11 0,0 4 0,0-6 0,0-8 0,0-1 0,0-1 0,-2-9 0,1 9 0,-1-10 0,2 3 0,0 1 0,0 6 0,0-5 0,0 20 0,0-11 0,0 13 0,0-8 0,-3-6 0,2 4 0,-4-11 0,4 0 0,-4-3 0,4-4 0,-2 5 0,1-1 0,-3 8 0,-1-6 0,-2 6 0,2-8 0,3-5 0,0 4 0,1-9 0,-1 10 0,-2-8 0,1 15 0,-5-2 0,3 12 0,-12 6 0,3 3 0,0-1 0,5-2 0,3-6 0,4-12 0,-2-4 0,3-10 0,2-4 0,0 2 0,0-4 0,0-1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11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 24575,'0'15'0,"0"11"0,0-16 0,0 15 0,0-4 0,0 7 0,0 13 0,0 17 0,0 3 0,0 12 0,0 1 0,0 1 0,0 0 0,0-1 0,0-15 0,0-16 0,0-3 0,0-20 0,0 2 0,0-5 0,0-8 0,0 2 0,0-4 0,0-2 0,0 4 0,-2-1 0,2-1 0,-2 3 0,-1-5 0,3 2 0,-2-4 0,2-1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12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1 175 24575,'5'-10'0,"0"-1"0,-1 3 0,1 1 0,-2 0 0,1 2 0,-1-2 0,2 2 0,0-2 0,-1 2 0,11-9 0,5 1 0,3-3 0,17-1 0,-22 9 0,14-4 0,-17 4 0,-3 4 0,1-4 0,-8 8 0,2-3 0,0 3 0,1 0 0,6 3 0,-6-2 0,9 4 0,-8 0 0,4 1 0,-5 1 0,-1-2 0,-5 2 0,3-2 0,-5 9 0,4-6 0,0 10 0,-1-8 0,-1 4 0,0-4 0,-1-1 0,1-1 0,-2 1 0,0-2 0,0 1 0,0 1 0,0-1 0,0-1 0,0 2 0,-2-1 0,-1-1 0,-5 6 0,2-4 0,-2 8 0,3-6 0,-3 3 0,3-5 0,-6 5 0,6-3 0,-3 0 0,-3-3 0,4-3 0,-10-2 0,5 2 0,-3-2 0,4 0 0,2 1 0,3-3 0,-5 5 0,5-5 0,-5 6 0,3-7 0,-1 5 0,-5-5 0,0 2 0,1-2 0,2 0 0,6 0 0,0 0 0,1 0 0,1 0 0,1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14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1 279 24575,'12'-5'0,"11"-2"0,-13 2 0,21-7 0,-20 6 0,9-5 0,-10 6 0,0-1 0,3 0 0,2-5 0,3 1 0,1 1 0,-5-2 0,4 2 0,-10 1 0,3 0 0,-4 1 0,-1 2 0,1-2 0,-5 2 0,3-2 0,-5 2 0,2-5 0,-2 5 0,0-4 0,0 4 0,-2-9 0,-1 6 0,-1-3 0,0 4 0,1 2 0,-1 0 0,-1 0 0,0 0 0,0 0 0,0 1 0,0-1 0,1 2 0,-3 1 0,1 2 0,-1-2 0,0 1 0,0-1 0,-3 2 0,3 0 0,0 0 0,2 0 0,0 0 0,0 0 0,-2 2 0,0 1 0,-3 2 0,0 0 0,0 2 0,-3 1 0,2 2 0,0-1 0,2 0 0,5-1 0,-4 1 0,7-1 0,-6 1 0,7-2 0,-7 3 0,6 0 0,-9 3 0,9-4 0,-4 8 0,5-9 0,0 10 0,0-4 0,0 12 0,0-10 0,0 9 0,0-14 0,0 2 0,0-5 0,2-1 0,-2-2 0,5-1 0,-3 1 0,1 0 0,1 0 0,-1 0 0,2 0 0,0-1 0,2 1 0,0 0 0,3 0 0,-1-2 0,1 1 0,0-1 0,0 1 0,-1 1 0,-1-2 0,-1-1 0,-2 0 0,-1-1 0,3 1 0,1 0 0,6 1 0,-4 0 0,4 2 0,-5-2 0,1 0 0,-2-1 0,-1-2 0,-3 0 0,3 0 0,1 0 0,-3 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15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1 155 24575,'8'15'0,"0"2"0,-5-2 0,3 3 0,-3 1 0,0-1 0,3 1 0,-5-1 0,1 1 0,-2 6 0,3-4 0,-2 4 0,4-10 0,-5-2 0,2-5 0,-4-1 0,0-7 0,-1-13 0,1-16 0,2-7 0,0-12 0,0 11 0,0-4 0,4 6 0,0 1 0,3 11 0,0-2 0,-2 14 0,1 0 0,-1-2 0,0 6 0,3-6 0,-5 8 0,6-4 0,-6 3 0,4-3 0,-2 4 0,-1-2 0,1 2 0,0 2 0,0 1 0,0 2 0,0 0 0,2 5 0,-2-4 0,4 5 0,3 0 0,-2 0 0,2 2 0,-3-3 0,-2 0 0,1-3 0,-1 3 0,-2-5 0,0 2 0,-1-2 0,3 0 0,-3 0 0,0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17.3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98 420 24575,'12'0'0,"0"-2"0,-5 1 0,6-3 0,-6 1 0,6-3 0,-6 4 0,3-5 0,0 2 0,-3-3 0,0-1 0,-2 2 0,0-7 0,0 3 0,1-2 0,-1-1 0,0 3 0,-1-2 0,0 3 0,-1 1 0,-1-1 0,0 0 0,1-3 0,-2 2 0,2-7 0,-3 8 0,0-8 0,0 8 0,0-8 0,0 3 0,0 1 0,0 0 0,0 1 0,0 2 0,-6-7 0,5 8 0,-9-4 0,9 7 0,-6-2 0,5 1 0,-3 1 0,0 0 0,0 4 0,0 1 0,1 2 0,-1 0 0,0 0 0,0 0 0,0 0 0,0 0 0,-2 2 0,2 1 0,-8 5 0,7-3 0,-5 4 0,6-2 0,2 0 0,-1 3 0,1 3 0,0-4 0,-3 8 0,3-9 0,-3 10 0,4-8 0,-4 8 0,3-7 0,0 6 0,1 5 0,-1-2 0,2 13 0,-1-13 0,2 13 0,0-6 0,0 7 0,0 1 0,0-1 0,0-6 0,0 4 0,0 3 0,0 1 0,0 13 0,0-6 0,0 14 0,0 2 0,0 1 0,0 11 0,0 20 0,0-17 0,-5 20 0,3-42 0,-7 12 0,3-4 0,-4-8 0,4-4 0,-3-6 0,6-13 0,-3 0 0,4-12 0,-1-6 0,3 0 0,-4-2 0,1-3 0,-2-6 0,0-3 0,3-18 0,-1 13 0,3-7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18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35 24575,'8'-3'0,"1"1"0,-1 0 0,-1-1 0,2 0 0,-3-1 0,1 3 0,-3-1 0,3 2 0,1 0 0,-1 0 0,3-2 0,-3 2 0,3-3 0,0 1 0,-3 2 0,0-2 0,-2 2 0,0 0 0,0 0 0,-1 0 0,1 0 0,2 0 0,-1 0 0,1 0 0,-3 0 0,3 0 0,1-3 0,-3 3 0,0-2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19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39 177 24575,'10'0'0,"-1"-3"0,-4 3 0,0-2 0,2 0 0,-2 1 0,8-4 0,-7 2 0,7 0 0,-5-3 0,0 4 0,-1-4 0,-1 3 0,0-2 0,1 1 0,-4-1 0,-1 0 0,-2 0 0,2 0 0,-2-2 0,3 0 0,-1-1 0,0-1 0,1 2 0,-1-3 0,-2 2 0,0-1 0,0 2 0,0-1 0,-2 1 0,-3 0 0,-2 2 0,-3 0 0,2 3 0,-1 0 0,4 1 0,-2-1 0,2 2 0,-2 0 0,2 0 0,-2 0 0,0 2 0,-5-1 0,4 1 0,-5 2 0,7-1 0,-1 7 0,3-5 0,1 4 0,-1-4 0,1 5 0,-2-3 0,-2 3 0,4-3 0,-5 13 0,7-11 0,-3 15 0,4-12 0,0 3 0,0 2 0,0-2 0,4 10 0,-3-11 0,5 11 0,-1-6 0,1-3 0,7 23 0,-1-14 0,4 10 0,-1-10 0,3-3 0,-7-9 0,3 1 0,-9-11 0,0-1 0,-1-2 0,1 0 0,2-2 0,1-3 0,-3 2 0,-1-1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0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74 24575,'8'-5'0,"2"-6"0,-4 5 0,4-7 0,-4 7 0,3-1 0,2 2 0,-2 0 0,2 1 0,-4 0 0,0 1 0,1 1 0,-1 0 0,-3 2 0,1 0 0,0 0 0,0 2 0,0 0 0,0 3 0,2 2 0,-2-1 0,2 1 0,0 0 0,-2 0 0,2 1 0,-2 1 0,-2-2 0,1 3 0,-1 0 0,0-1 0,1-1 0,-1 1 0,-1-4 0,0 2 0,-2 0 0,0-1 0,0 1 0,0 0 0,0-2 0,0 4 0,0-1 0,0 1 0,0 12 0,0-4 0,-2 8 0,1-10 0,-9 9 0,8-13 0,-12 13 0,11-16 0,-9 10 0,3-3 0,-4 3 0,3-5 0,0 0 0,4-8 0,-1 2 0,2-2 0,-2 0 0,2 0 0,-8 0 0,7-2 0,-5 2 0,4-2 0,6-1 0,6 1 0,7-3 0,7 0 0,-1 0 0,8 0 0,1 0 0,8 3 0,6-2 0,-5 7 0,6-7 0,-15 6 0,-5-7 0,-8 3 0,-7-3 0,0 0 0,-2 0 0,0 0 0,0 0 0,-3 0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20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5 24575,'-10'-3'0,"-5"1"0,6 2 0,-8 0 0,2 3 0,-10 5 0,4 0 0,0 4 0,7-4 0,-3 9 0,8-7 0,-7 6 0,8-9 0,1 1 0,0 1 0,2-1 0,2-1 0,1 0 0,2 0 0,-2-2 0,1 2 0,-1 0 0,2-1 0,0 1 0,0 0 0,0 0 0,0 3 0,4 11 0,-1-11 0,7 14 0,-1-12 0,0 1 0,5 1 0,-1-8 0,1 3 0,0-6 0,-1 2 0,-4-4 0,4 1 0,-8-2 0,2 0 0,0 0 0,1 0 0,5 0 0,2 0 0,3 0 0,1-2 0,-4-1 0,-4-1 0,-2 2 0,-3 0 0,0 2 0,-1-3 0,2 3 0,1-2 0,-1 2 0,3-2 0,-5 2 0,2-3 0,0 1 0,-2-3 0,0 2 0,-3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20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24575,'-5'11'0,"-2"2"0,6 12 0,-9 2 0,8 1 0,-6-3 0,8 1 0,0 1 0,0 8 0,0-8 0,0-1 0,0-8 0,0-3 0,0 2 0,0-6 0,0 2 0,0-3 0,0 4 0,0-4 0,0 4 0,0-4 0,0-1 0,0 1 0,0 4 0,0-4 0,0 4 0,0-4 0,0 3 0,0-2 0,0 6 0,0-2 0,0 0 0,0 2 0,0-2 0,0-1 0,0 0 0,0-7 0,0 2 0,0-5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21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0 24575,'-25'0'0,"4"0"0,-11 0 0,15 0 0,-7 0 0,9 0 0,3 0 0,-1 3 0,5-1 0,1 3 0,-2 2 0,3-4 0,-1 4 0,0-7 0,2 5 0,-2-3 0,2 1 0,2-1 0,1-2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24.2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24575,'2'13'0,"1"1"0,1-7 0,-1 1 0,-1-1 0,-2-2 0,0 2 0,2 0 0,-1 1 0,3 1 0,-3-4 0,1 2 0,-2-2 0,0 0 0,0 0 0,0 0 0,2-1 0,-1 1 0,1 2 0,-2-1 0,0 3 0,0-2 0,0 1 0,0 1 0,2-2 0,-1 1 0,1 1 0,-2-1 0,0-1 0,0 2 0,0-3 0,0 1 0,0-3 0,0 3 0,0 1 0,0-1 0,0 7 0,0-2 0,0 6 0,0 1 0,0-1 0,0 8 0,0-6 0,0 13 0,0-13 0,0 6 0,0-8 0,0 1 0,0-5 0,0 4 0,0-10 0,0 9 0,-3-4 0,2 5 0,-4-5 0,5 0 0,-2-8 0,2 4 0,0-3 0,-3 7 0,2-7 0,-2 7 0,3-1 0,-2-2 0,2 2 0,-2-3 0,2-4 0,0 2 0,0-2 0,0 2 0,0 1 0,0-1 0,0 2 0,0-3 0,0 3 0,-3-2 0,3 1 0,-2 1 0,2-1 0,0 5 0,0-2 0,0 0 0,0-4 0,0 0 0,0-1 0,0 1 0,0 0 0,0 0 0,-3 7 0,2-4 0,-4 2 0,5-3 0,-2-2 0,2 7 0,0-3 0,0 0 0,0-2 0,0 3 0,0-4 0,0 9 0,0-8 0,0 8 0,0-8 0,0 8 0,0-9 0,0 6 0,0-7 0,0 0 0,0-2 0,0 0 0,0 0 0,0 2 0,2 0 0,7-1 0,-5-2 0,4-4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24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24575,'10'12'0,"0"-2"0,3 0 0,11 7 0,-7-6 0,7 5 0,-17-11 0,2 0 0,-3 0 0,3 0 0,-4 0 0,2-1 0,-2 1 0,0 0 0,0-2 0,0 1 0,-1-1 0,3 2 0,-1-1 0,1-1 0,-2-1 0,-1 0 0,-1-1 0,-1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25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261 0 24575,'0'11'0,"0"0"0,-3 0 0,3 0 0,-5 3 0,-1-1 0,-2 9 0,-6 5 0,6-3 0,-4 7 0,4-14 0,0 8 0,2-6 0,-3-1 0,5 1 0,-4-7 0,5 1 0,-2-5 0,3-1 0,-3 2 0,0-1 0,0-1 0,0 6 0,2-6 0,0 6 0,1-2 0,-1-2 0,-1 4 0,0-2 0,1-2 0,-1 2 0,2-4 0,2-2 0,-2 8 0,1-4 0,-5 8 0,3-6 0,0 6 0,-4-2 0,5 0 0,-6 2 0,5-6 0,-2 2 0,0-3 0,0 0 0,0 3 0,-1 2 0,0-1 0,-4 11 0,5-15 0,-2 10 0,5-14 0,1 1 0,-1-2 0,0-1 0,1 1 0,-3 0 0,3 0 0,-1 0 0,2 0 0,0 0 0,0-1 0,0 1 0,2 2 0,1-4 0,0 2 0,-1-5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30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303 6 24575,'-12'-3'0,"2"1"0,-3 4 0,4 1 0,-2 1 0,-9 5 0,6-7 0,-8 6 0,-3-8 0,2 4 0,-1-1 0,4 1 0,10-2 0,3-2 0,0 2 0,2-1 0,0 1 0,0-2 0,0 2 0,0 1 0,1 2 0,1 0 0,1 2 0,0 0 0,-2 7 0,1 0 0,1 5 0,2-5 0,0 11 0,0-9 0,0 6 0,0-4 0,0-8 0,0 8 0,0-8 0,0 8 0,0-7 0,0 6 0,0-2 0,0 3 0,0 1 0,0 6 0,2-4 0,-1 4 0,2-10 0,-3-4 0,0-4 0,0-2 0,0 0 0,0 0 0,0-1 0,-2 3 0,-1 1 0,0 2 0,-2 3 0,5 2 0,-6 3 0,6-5 0,-3 0 0,3-8 0,0 2 0,0-2 0,0 0 0,0 0 0,-2 0 0,1 2 0,-3-2 0,3 4 0,-1-1 0,2-1 0,0 0 0,0 0 0,-2 1 0,2-1 0,-3 2 0,3-3 0,0 3 0,0-2 0,0 7 0,0-6 0,0 3 0,3-6 0,5-5 0,-1 2 0,10-5 0,-9 3 0,6-2 0,-7 1 0,2-1 0,-3 2 0,3 0 0,-4 0 0,8 0 0,7 0 0,7 0 0,8-4 0,-1 3 0,-7-5 0,-5 5 0,-11-4 0,-4 5 0,-2-3 0,-2 3 0,-1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31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11 24575,'-11'-3'0,"2"3"0,2-2 0,2 0 0,-4 1 0,1-1 0,-1 2 0,1 0 0,-1 0 0,4 2 0,-5-1 0,3 3 0,-1-1 0,1-1 0,3 0 0,-1 0 0,0 1 0,0 0 0,-2-1 0,0-2 0,-1 0 0,-5 3 0,7-3 0,-5 3 0,4-1 0,1-1 0,1 1 0,3-2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32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24575,'0'34'0,"0"1"0,5 13 0,0-10 0,1 18 0,7-13 0,-11 7 0,12 1 0,-9-8 0,4-1 0,-4-8 0,-1-7 0,-2-5 0,-2-4 0,5-8 0,-5 4 0,2-5 0,-2-1 0,0 5 0,0-4 0,0 8 0,0-6 0,0 6 0,0-6 0,0 3 0,0-7 0,0 0 0,0-2 0,0 0 0,0 0 0,0-1 0,0-1 0,0-1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33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187 21 24575,'-10'-5'0,"0"-1"0,-3 2 0,4 1 0,-4 1 0,6 2 0,-3 0 0,2 0 0,1 0 0,0 2 0,2 1 0,-2 1 0,2 1 0,-2 2 0,2 1 0,-4 1 0,3 1 0,-4 4 0,4 0 0,-3 1 0,3 2 0,4-6 0,-4 7 0,5-8 0,-4 8 0,4-4 0,-1 1 0,2 2 0,0-6 0,2 3 0,1-1 0,2-4 0,-2 2 0,2-7 0,-3 1 0,3 0 0,0-2 0,2 1 0,-2-3 0,4 1 0,-3-2 0,3 0 0,-4 0 0,2 0 0,-2-2 0,0-3 0,-2-3 0,1-1 0,-1-1 0,5-4 0,-5 6 0,5-5 0,-7 7 0,3-3 0,-1 4 0,-1-2 0,0 2 0,-2 0 0,2-2 0,-1 2 0,1-2 0,0 0 0,-1-1 0,1 1 0,0-2 0,1-1 0,2-4 0,-2 3 0,2 0 0,-2 11 0,-1 0 0,3 7 0,-5-1 0,7 3 0,-1 2 0,3 4 0,1-1 0,-1 4 0,-1-7 0,3 2 0,-5 1 0,1-4 0,-2 4 0,2-4 0,1-1 0,-3-1 0,1-1 0,-3-2 0,2 0 0,0-1 0,-3-1 0,1-1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2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24575,'0'0'0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35.1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235 16 24575,'-13'-8'0,"-2"3"0,1 2 0,0 3 0,7 0 0,-3 0 0,3 0 0,-3 0 0,3 0 0,-2 0 0,1 2 0,0-1 0,-5 4 0,5-4 0,-6 3 0,5-1 0,-1 4 0,2-2 0,1 2 0,0 0 0,0 1 0,-1-1 0,1 3 0,3-5 0,-1 4 0,2-3 0,1 3 0,2-2 0,0 1 0,0 1 0,0-4 0,0 4 0,0-1 0,0 2 0,0-1 0,2 1 0,4 4 0,0-6 0,4 5 0,-2-5 0,1-1 0,1 0 0,0-2 0,-1-2 0,1 1 0,-3-1 0,0-1 0,-2 0 0,0-2 0,2 3 0,-1-1 0,1 1 0,0 1 0,-2-1 0,4 2 0,-1 0 0,-1 0 0,0-3 0,-2 2 0,0-1 0,0 2 0,-3 0 0,0 0 0,-2 2 0,0 4 0,-2 4 0,-4 3 0,-12 10 0,5-11 0,-7 11 0,12-20 0,0 5 0,3-10 0,0 2 0,0-5 0,-2 0 0,0 0 0,-1 0 0,-1 0 0,4-2 0,-2 1 0,2-3 0,2-1 0,1 2 0,2-2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36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24575,'-3'14'0,"1"0"0,2 12 0,0-6 0,0 6 0,4 6 0,2 5 0,-1-1 0,7 4 0,-10-13 0,6 7 0,-4 1 0,-3-8 0,5-1 0,-5-14 0,2-1 0,-3-4 0,0-2 0,0 4 0,0-3 0,0 1 0,0-2 0,0 2 0,2-2 0,-1 4 0,1-1 0,0 1 0,1-1 0,-1-1 0,0-2 0,0 2 0,-1-2 0,1 4 0,-2-1 0,2 1 0,-1-1 0,1 1 0,-2-3 0,0 0 0,0-1 0,0-2 0,0-1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36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0 24575,'-13'2'0,"-2"0"0,4 5 0,-7-1 0,4-1 0,1 1 0,3-3 0,3 1 0,1-3 0,-1 1 0,0-2 0,-4 3 0,2-2 0,-4 1 0,2 1 0,2-2 0,-2 1 0,6-2 0,1 0 0,-1 3 0,2-3 0,1 2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37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24575,'5'7'0,"0"-2"0,-3 4 0,-2-1 0,3 5 0,-1 2 0,-1 0 0,4 2 0,-4-8 0,2 1 0,-3-3 0,0-1 0,0 1 0,0-2 0,2 0 0,-1-1 0,1 1 0,-2 2 0,2 1 0,-2-1 0,3-2 0,-3-3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37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5:38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219 1 24575,'-10'0'0,"-6"0"0,8 0 0,-10 0 0,4 0 0,-12 0 0,6 0 0,-6 3 0,12 0 0,0 4 0,7-2 0,-2 5 0,3-5 0,-3 4 0,4-4 0,0 2 0,1-2 0,1 2 0,0 1 0,1-1 0,2 2 0,0-1 0,0 2 0,0 3 0,0-4 0,0 8 0,0-9 0,3 10 0,3-4 0,2 12 0,10-3 0,-6 4 0,12-2 0,-4-3 0,-1-5 0,2 0 0,-7-10 0,1-1 0,-2-3 0,-5-3 0,-1 0 0,-2 0 0,-1 0 0,1 0 0,0 0 0,2 0 0,1 0 0,1-3 0,5 3 0,-6-2 0,9-1 0,-10 2 0,4-1 0,-6 2 0,-1 0 0,-1 0 0,-1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4:48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376 290 24575,'6'-7'0,"0"-2"0,-3 3 0,5-7 0,7-2 0,-1-5 0,12-11 0,-15 14 0,9-10 0,-11 12 0,0 1 0,-1 0 0,-3 4 0,-3 1 0,5-1 0,-6 2 0,5-1 0,-5 4 0,1-2 0,-2 2 0,0 0 0,-2 0 0,1 0 0,-3 1 0,1-1 0,-1 0 0,-1 0 0,0 2 0,0 1 0,0 2 0,-2 0 0,2 0 0,-4 0 0,1 0 0,1 0 0,-2 0 0,-3 6 0,1-3 0,-2 8 0,3-4 0,0 3 0,3-3 0,-2 2 0,0 3 0,1-1 0,0 0 0,1-2 0,-4 10 0,3-9 0,-14 24 0,11-19 0,-6 9 0,4 0 0,5 0 0,-3-1 0,7-2 0,1-14 0,3 3 0,0-5 0,0 2 0,0 0 0,0-2 0,0 5 0,0-3 0,0 7 0,0-4 0,3 4 0,-3-7 0,8 6 0,-3-4 0,4 2 0,-2-4 0,-2-4 0,0-1 0,2-2 0,-2 2 0,4-1 0,-3 1 0,3-2 0,-4 0 0,2 0 0,-2 0 0,0 0 0,0-2 0,-13 1 0,5-1 0,-13 4 0,5 2 0,0 1 0,-2 0 0,3 2 0,-4-1 0,4 3 0,-8-2 0,8 0 0,-8-1 0,7-1 0,-2 0 0,3 0 0,3 0 0,-3 0 0,3 0 0,-1 0 0,1-1 0,0 1 0,0 0 0,-1 0 0,-5 0 0,5 3 0,-6-2 0,1 4 0,2-2 0,0 0 0,1 2 0,5-5 0,-2 4 0,4-1 0,-1 1 0,3-1 0,-3 1 0,4-2 0,-3 1 0,1 1 0,2-1 0,-2 1 0,2-1 0,0 1 0,0-2 0,0 1 0,2-1 0,0 0 0,3-2 0,0 2 0,0-2 0,0 0 0,0 0 0,2 0 0,0 0 0,7 3 0,-4-5 0,4 5 0,0-5 0,-6 2 0,3-2 0,-4 0 0,5-3 0,-2 0 0,8 0 0,-8-3 0,8 3 0,-10-4 0,5 1 0,-7 0 0,1 1 0,-2 0 0,-1-1 0,1-2 0,0 1 0,2-3 0,-4 1 0,4-1 0,-7 4 0,2 1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4:49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24575,'0'24'0,"0"-2"0,0 4 0,3-6 0,-2 13 0,1-13 0,-2 6 0,0-8 0,0 1 0,0-1 0,0 1 0,0-5 0,0 4 0,0-4 0,0 1 0,0 3 0,0-8 0,0 4 0,0-7 0,3 0 0,-3-2 0,2 0 0,0 0 0,-1 0 0,1 0 0,-2-1 0,0 1 0,0-2 0,0-1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4:50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1 105 24575,'8'-8'0,"-1"1"0,-3 2 0,1 1 0,0 1 0,0-1 0,0 1 0,2-2 0,4-3 0,-2 4 0,4-5 0,-8 5 0,2-3 0,0 3 0,-2 1 0,5-4 0,-3 6 0,3-7 0,-3 7 0,0-6 0,-2 7 0,0-2 0,0 2 0,0 0 0,-1 0 0,1 0 0,0 0 0,0 2 0,0 0 0,2 3 0,0 2 0,1 1 0,-3-1 0,0 6 0,-5-4 0,5 4 0,-4-3 0,1-2 0,-2 1 0,0-4 0,0 4 0,0-3 0,0 1 0,0-2 0,0 1 0,-2 2 0,1 0 0,-3 1 0,1-4 0,1 2 0,-3-2 0,3 2 0,-3-2 0,-2 4 0,1-3 0,-1 1 0,0-2 0,0-1 0,-1 1 0,-5 1 0,7-1 0,-5 0 0,4 0 0,2 0 0,-2-3 0,2 1 0,2-3 0,1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4:51.6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228 0 24575,'-11'26'0,"-5"-3"0,-14 20 0,-5-7 0,-2 15 0,11-23 0,-2 18 0,19-34 0,-8 13 0,13-20 0,1-1 0,-1 1 0,1 0 0,0-2 0,1-1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2.3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24575,'12'0'0,"4"0"0,-6 0 0,0 0 0,-6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4:52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24575,'9'7'0,"-1"-2"0,-1 4 0,-4-3 0,1 1 0,-1 0 0,4 0 0,-4 1 0,3-1 0,-2 4 0,1-5 0,0 7 0,0-8 0,0 2 0,0 0 0,-1-1 0,1 3 0,0-4 0,0 4 0,2-1 0,2 5 0,-2-2 0,2 1 0,-5-5 0,5 3 0,-4-3 0,3 4 0,-3-6 0,0-3 0,0 0 0,0-2 0,0-2 0,-3 2 0,0-2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4:53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24575,'10'-6'0,"-1"2"0,5 4 0,8 0 0,-2 0 0,2 0 0,-5 0 0,-6 0 0,0 0 0,-4 0 0,-2 0 0,2 0 0,-2 0 0,5 0 0,-5 0 0,2 0 0,-2 0 0,0 0 0,-3 0 0,0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4:54.2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 24575,'28'3'0,"2"-1"0,11-2 0,3-4 0,-1 3 0,-1-8 0,-19 8 0,-5-2 0,-11 3 0,-2 0 0,0 2 0,-2-2 0,-1 2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4:55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0 24575,'-9'17'0,"4"-5"0,-3 2 0,2 0 0,1 0 0,-2 5 0,4-5 0,-2 4 0,1-4 0,-2 5 0,-1 6 0,0-4 0,0 4 0,1-6 0,0-1 0,-3 1 0,5-5 0,-4-2 0,5-3 0,1-4 0,-3 2 0,5 0 0,-2-1 0,0 1 0,1-2 0,-1-3 0,2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4:57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0 24575,'12'7'0,"-2"1"0,0 6 0,-4-6 0,6 9 0,-3-5 0,0 1 0,2 4 0,-5-11 0,2 7 0,-1-5 0,2 5 0,-2-2 0,4 3 0,-8-7 0,4 6 0,-4-6 0,2 3 0,0-3 0,0-1 0,0 1 0,0-2 0,0 0 0,-3-1 0,2 1 0,-1 0 0,2-2 0,0 1 0,2-1 0,-6-1 0,-8 1 0,-2-3 0,-7 2 0,2 1 0,-1 0 0,1 2 0,0-5 0,5 7 0,-1-6 0,0 5 0,3-3 0,0 0 0,2-1 0,-2-2 0,-1 0 0,-5 0 0,2 0 0,-2 0 0,3 0 0,2 0 0,1 0 0,3 0 0,-1 0 0,0 0 0,-2 0 0,1 0 0,-3 0 0,-2 0 0,0 0 0,-2 0 0,3 2 0,2-2 0,4 3 0,1-3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4:58.8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15 24575,'-7'-7'0,"2"2"0,-2 3 0,0 2 0,-1 0 0,1 0 0,-2 0 0,3 0 0,-1 0 0,2 0 0,1 0 0,-1 0 0,-2 2 0,1-2 0,-1 5 0,0-3 0,2 3 0,-2 2 0,4-2 0,-1 8 0,1-4 0,-3 2 0,-2 3 0,2-6 0,-2 10 0,3-10 0,1 5 0,2-5 0,2-1 0,0 0 0,0-2 0,0 0 0,0 2 0,0-2 0,0 4 0,0-3 0,0 3 0,0 2 0,0 0 0,0 6 0,0 5 0,0-2 0,0 6 0,2-11 0,3-2 0,1-3 0,1-1 0,-3-1 0,1-1 0,0-2 0,2 0 0,1 0 0,5-3 0,4 3 0,2-4 0,-4 2 0,2-3 0,-9 0 0,6 0 0,-1 0 0,9 0 0,-2 0 0,6-3 0,-1-2 0,-4-4 0,4 1 0,-6-3 0,-5 4 0,-2-1 0,-5 3 0,-2 0 0,-3-2 0,0 2 0,-2-4 0,0 4 0,3-5 0,-3 3 0,2-3 0,-2-3 0,0 2 0,0-1 0,0 3 0,0-2 0,0 2 0,0-4 0,2 8 0,-1-4 0,1 1 0,-2-1 0,0 1 0,-2-1 0,1 4 0,-5-5 0,3 3 0,-4-1 0,2 1 0,0 3 0,0-1 0,0 0 0,1 0 0,-3 0 0,1 3 0,-1-1 0,2 1 0,-2 2 0,0-2 0,-1-1 0,1 1 0,2-1 0,1 1 0,-1 2 0,0-2 0,-2-1 0,2 0 0,-2 1 0,2 0 0,0 1 0,2-1 0,1 2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00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24575,'5'7'0,"2"0"0,-7 7 0,7-3 0,-3 6 0,3-6 0,-2 2 0,-2-5 0,1 1 0,-1-1 0,0-1 0,1 2 0,-1-3 0,-1 1 0,0-3 0,-2 1 0,3 0 0,-1 2 0,3-2 0,0 2 0,0-2 0,-3 0 0,1 0 0,-1 0 0,-2 0 0,5 0 0,-3-1 0,3 1 0,0 2 0,0 1 0,3 5 0,-5-4 0,5 4 0,-5-8 0,-1 2 0,1 0 0,-1-1 0,3 3 0,0-6 0,0 1 0,-3-4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01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1009 3 24575,'-39'2'0,"3"1"0,3 0 0,12-1 0,-1-2 0,12 0 0,1 0 0,-1 0 0,-3 0 0,2 0 0,-7 0 0,4 0 0,-5 0 0,5 0 0,0 0 0,7 0 0,0 0 0,2 0 0,-2 0 0,1 0 0,-1 0 0,3 0 0,-3 0 0,-5-3 0,1 2 0,-2-1 0,3 2 0,1 0 0,1 0 0,-1 0 0,3 0 0,-7-3 0,5 2 0,-6-2 0,1 3 0,2 0 0,-3 0 0,5 0 0,-1 0 0,0 0 0,1 0 0,-5 0 0,0 0 0,-12 0 0,6 0 0,-2 0 0,11 0 0,1 0 0,5 0 0,-2 0 0,2 0 0,-2 0 0,0 0 0,-3 0 0,3 0 0,0 0 0,2 0 0,0 0 0,-6 0 0,-9 0 0,0 0 0,-12 0 0,11 0 0,0 0 0,9 0 0,5 0 0,2 0 0,-2 0 0,2 0 0,-4 0 0,-3 0 0,-2 3 0,1-2 0,2 2 0,7-3 0,-7 0 0,4 0 0,-10 0 0,9 2 0,-6-2 0,7 5 0,0-5 0,2 4 0,2-3 0,1 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02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 0 24575,'-7'33'0,"0"-3"0,-2-12 0,5-3 0,-4-2 0,5-3 0,1-2 0,0-1 0,-1 0 0,1 0 0,-3 3 0,-3 3 0,2-2 0,0 1 0,2-5 0,1-1 0,0-2 0,1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04.3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 1 24575,'13'9'0,"-2"1"0,-6 0 0,0-1 0,2 1 0,-4 0 0,4-1 0,-5-1 0,3-1 0,0 0 0,0-2 0,0 4 0,-2-3 0,1 3 0,-1-4 0,1 2 0,1-2 0,3 6 0,-2-5 0,2 5 0,-3-6 0,0 0 0,0 0 0,0 0 0,2 2 0,-2-2 0,2 2 0,4 1 0,-5-2 0,5 2 0,-6-3 0,0 0 0,-7-3 0,-1 0 0,-7-2 0,1 0 0,1 0 0,-1 0 0,1 0 0,1 0 0,-2 0 0,1 0 0,1 0 0,-2 0 0,3 0 0,-1 0 0,2 0 0,0 0 0,1 0 0,-1 0 0,0 0 0,-2 0 0,2 0 0,-5 0 0,5 0 0,-2 0 0,2 0 0,-2 0 0,0 0 0,-7 0 0,0 0 0,-1 0 0,4 0 0,1 0 0,5 0 0,0 0 0,3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2.6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24575,'11'0'0,"-2"0"0,-2 0 0,-2 0 0,4 0 0,-1 0 0,-1 0 0,0 0 0,-2 0 0,0 0 0,0 0 0,-2 0 0,-1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05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24575,'8'14'0,"-3"0"0,-3 5 0,2 6 0,1 3 0,0 13 0,1-12 0,-5 11 0,4-26 0,-5 6 0,5-14 0,-5 1 0,2-2 0,-2-1 0,0 1 0,0 2 0,0-1 0,0 3 0,0 2 0,3 0 0,-3 2 0,4-3 0,-3-2 0,1 1 0,-2-6 0,0 1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07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20 24575,'10'-6'0,"-3"2"0,3 4 0,-3-2 0,1 1 0,1-3 0,-4 4 0,2-3 0,-2 3 0,0 0 0,0 3 0,-1-1 0,1 3 0,0 0 0,2 0 0,-2 2 0,2-2 0,-2 2 0,0-2 0,0 0 0,0 2 0,0-2 0,0 2 0,-1-2 0,-1 0 0,-1 2 0,0 0 0,-1 1 0,1-1 0,-2-2 0,0 0 0,0-1 0,0 1 0,0 0 0,-2 2 0,-1-2 0,1 2 0,-3-2 0,3 0 0,-1 0 0,-1 0 0,1-3 0,-2 3 0,0-3 0,0 3 0,0-2 0,1 1 0,-1-1 0,0 0 0,-2-1 0,2 0 0,-2-1 0,2 1 0,0-2 0,0 0 0,0 0 0,0 0 0,1 0 0,-1 0 0,0 0 0,0 0 0,2 0 0,1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08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 1 24575,'-6'21'0,"-1"-1"0,-4 6 0,3-6 0,-8 13 0,10-17 0,-8 9 0,5-11 0,0 1 0,3-4 0,-2 2 0,7-6 0,-5 4 0,2-4 0,3 0 0,-5 1 0,3 1 0,-2-2 0,0 3 0,0-2 0,3-1 0,-3-3 0,5 1 0,-5 0 0,5-2 0,-2-1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09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24575,'5'10'0,"-1"-3"0,1 2 0,-2-3 0,3 3 0,-2-2 0,3 3 0,-3 0 0,5 3 0,-4-4 0,7 8 0,-7-11 0,4 5 0,-4-4 0,-3-2 0,2 5 0,-1-5 0,2 2 0,0-2 0,0 2 0,0-2 0,-1 2 0,3 0 0,-1-2 0,-1 2 0,-1-2 0,-1 0 0,1 0 0,1 0 0,0 0 0,0-1 0,0 1 0,0 0 0,-1 0 0,1 0 0,2 0 0,-1 0 0,1-1 0,-3 1 0,1-2 0,0 1 0,0-1 0,0 2 0,0 0 0,-3-3 0,0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10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24575,'0'16'0,"3"1"0,3 1 0,-2 1 0,6 6 0,-9-4 0,6 11 0,-6-12 0,3 6 0,-4 0 0,0 1 0,0 0 0,0-1 0,0-8 0,3 1 0,-3-7 0,3-1 0,-3-6 0,0 0 0,0 2 0,0 0 0,0 1 0,0 1 0,0-1 0,0-1 0,0 2 0,0-3 0,0 1 0,0-3 0,0 1 0,0-2 0,0-1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11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0 102 24575,'0'-13'0,"2"2"0,-1 3 0,5-1 0,-3 3 0,4-3 0,-2 4 0,2-4 0,-1 3 0,1 2 0,-3-1 0,3 3 0,-1-1 0,3-1 0,-2 1 0,3 0 0,-2 1 0,-1 2 0,-3 0 0,3 0 0,1 0 0,0 2 0,5 2 0,-5 1 0,6 0 0,-7 0 0,0-3 0,-2 3 0,2 0 0,-2 0 0,5 2 0,-5-2 0,2-3 0,0 5 0,-2-6 0,4 8 0,-3-6 0,1 4 0,-2-2 0,-1 0 0,-1-1 0,1 1 0,-1 2 0,0-1 0,-1 1 0,-2-3 0,0 3 0,0-1 0,0 3 0,0-4 0,0 4 0,0-3 0,0 3 0,-2-4 0,1 2 0,-3-2 0,1 0 0,-2 0 0,1 0 0,-3-1 0,-1 3 0,-2-3 0,1 4 0,-1-2 0,3 1 0,0-2 0,2-1 0,0-3 0,0 1 0,0-2 0,0 0 0,1 0 0,-3 0 0,-1 2 0,3-1 0,0 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12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641 6 24575,'-18'0'0,"-1"0"0,8 0 0,-13 0 0,7 0 0,-8 0 0,6 0 0,1 0 0,-1 0 0,5 0 0,-4 0 0,3 0 0,1 0 0,-4 0 0,8 0 0,-2 0 0,5 0 0,2 0 0,1 0 0,-1 0 0,0 0 0,-2 0 0,-1-3 0,1 3 0,-2-2 0,1 2 0,-5 0 0,2 0 0,-7 0 0,8 0 0,-2 0 0,3 0 0,4 0 0,-2 0 0,2 0 0,0 0 0,0 0 0,-6 0 0,-8 0 0,-16 0 0,-1 0 0,-5 0 0,13 0 0,9 0 0,8 0 0,8 0 0,1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14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247 43 24575,'-7'-10'0,"2"3"0,-8-1 0,0 0 0,1 4 0,1-2 0,6 6 0,0 0 0,0 0 0,-2 0 0,0 0 0,-3 2 0,-11 6 0,5-1 0,-10 7 0,12-8 0,0 5 0,5-4 0,1 1 0,1-1 0,2-3 0,0 3 0,3-1 0,-6 7 0,7-5 0,-7 6 0,8-4 0,-3-1 0,3 1 0,0 4 0,0-4 0,0 8 0,0-8 0,0 4 0,3 0 0,0-4 0,3 8 0,-1-10 0,-2 5 0,2-5 0,-3-1 0,3 3 0,0-5 0,0 2 0,0-2 0,2 0 0,-2-1 0,2-1 0,4 2 0,1 1 0,22 8 0,10 3 0,9-1 0,4 0 0,-6-6 0,-15-4 0,-7-2 0,-18-4 0,-2 0 0,-3 0 0,1 0 0,0-2 0,0-1 0,3-4 0,0 2 0,-3-2 0,0 2 0,-2 0 0,-2 0 0,1-2 0,-4 2 0,3-2 0,-3 0 0,0-1 0,0-1 0,0-1 0,0 0 0,0 1 0,0-1 0,0 3 0,-3-3 0,0-1 0,-2 0 0,0-2 0,0 3 0,0 0 0,0 1 0,-3-5 0,2 6 0,-2-9 0,3 10 0,-3-6 0,-1 2 0,1 2 0,-2-4 0,5 8 0,-2-2 0,2 2 0,-2-2 0,-1 2 0,1-2 0,-2 2 0,1 0 0,-1 0 0,-1 0 0,0 0 0,3 3 0,0-3 0,4 5 0,1-2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15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24575,'0'15'0,"0"-1"0,2-4 0,-2 0 0,2-3 0,1 6 0,-2-4 0,4 4 0,-3-3 0,1 0 0,-1-1 0,0 1 0,-1-2 0,3 1 0,-3-4 0,1 4 0,0-3 0,-1 1 0,1-3 0,-2 1 0,2 2 0,1-1 0,-1 1 0,0 0 0,1-2 0,-3 2 0,2-2 0,0 2 0,-1 0 0,1 3 0,-2-2 0,0 1 0,2-2 0,-1 1 0,1-1 0,0 0 0,1-2 0,-1 0 0,1-3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20.2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5379 221 24575,'-8'-3'0,"-3"1"0,5 0 0,-5 1 0,0-4 0,0 5 0,-3-3 0,1 3 0,-2-3 0,-10 3 0,-3-3 0,-13 3 0,-3 0 0,-6 0 0,0 0 0,6 0 0,-4 0 0,19-3 0,-4 2 0,18-1 0,-9 2 0,11 0 0,-18 0 0,14 0 0,-8 0 0,6 0 0,1 0 0,-1 0 0,-6 0 0,-18 0 0,12 0 0,-24 0 0,26 0 0,-6 0 0,10 0 0,-1 0 0,6 0 0,-6 0 0,-6 0 0,3 0 0,-13 0 0,8 0 0,-1 0 0,1 0 0,-8 0 0,-1 0 0,-7 0 0,-1 0 0,1 0 0,7 0 0,-6 0 0,6 0 0,7 0 0,-11-5 0,11 4 0,-8-7 0,-11 2 0,3-4 0,-15 4 0,1 1 0,7 0 0,-6-1 0,6-4 0,0-1 0,-6 0 0,13 6 0,-5-5 0,6 5 0,1-1 0,0-3 0,6 4 0,3 0 0,-1-4 0,6 8 0,-12-8 0,11 4 0,-11 0 0,-3 1 0,-1-5 0,2 7 0,-6-7 0,18 9 0,-17 0 0,11 0 0,1 0 0,2 0 0,-1-5 0,-15 4 0,-4-3 0,-20 4 0,6 0 0,-8 0 0,1 0 0,7 0 0,1 0 0,15 0 0,1 0 0,15 0 0,-5 0 0,18 0 0,-9 0 0,11 0 0,-13 4 0,5-3 0,-13 8 0,-17-3 0,3 4 0,-11-4 0,16 8 0,15-12 0,9 10 0,12-11 0,5 1 0,6 1 0,-1-3 0,3 4 0,-2-3 0,-11 1 0,-5-2 0,-15 0 0,-8 5 0,5 0 0,-4 1 0,22 0 0,5-5 0,7 2 0,4-3 0,0 0 0,-3 0 0,-1 0 0,-3 0 0,-1 0 0,5 0 0,0 0 0,5 2 0,1 1 0,-1 2 0,3-1 0,0 1 0,1 0 0,-2 2 0,1 5 0,-2 2 0,-9 14 0,8-7 0,-10 7 0,11-2 0,-1-6 0,0 13 0,-2-6 0,5 8 0,-4-8 0,9 6 0,-4-13 0,4 6 0,-2-8 0,3 8 0,0 1 0,0 7 0,-4 8 0,3-6 0,-4 13 0,1-6 0,3 0 0,-4 6 0,5-6 0,-4 7 0,2-6 0,-2-3 0,4-6 0,0-8 0,0 6 0,0-6 0,0 7 0,0 1 0,0-1 0,0 8 0,0-6 0,0 5 0,0-13 0,0-3 0,0-12 0,0 0 0,0-6 0,0 3 0,-2 0 0,1 3 0,-4 2 0,5 3 0,-3 8 0,-1 1 0,3 1 0,-3-3 0,4-6 0,0-5 0,0 4 0,0-7 0,0 2 0,3-3 0,-3-3 0,2 0 0,-2 0 0,0 1 0,2 2 0,-1-3 0,1 2 0,-2-1 0,3 5 0,-3-4 0,3 2 0,-1-4 0,1-2 0,8 3 0,16-1 0,16 2 0,23-4 0,17 6-1217,15-10 1217,-34 2 0,1 0 0,-2-3 0,2 0 0,11 0 0,0 0 0,-9 0 0,-1 0 0,3 0 0,0 0 0,-6 0 0,-2 0 0,-7 0 0,-1 0-233,44 0 233,-14 0 0,-8 0 0,5 0 0,-11 0 0,4 0 0,0 0 0,3 0 0,13 0 0,3 0 0,6 0 0,-13 0 0,-5 0 0,-28 0 0,-10 0 0,-8 0 0,-14 0 1202,14 4-1202,-7-4 248,15 9-248,8-3 0,2 4 0,6-4 0,-1 3 0,-5-7 0,-1 6 0,-3-7 0,-4 8 0,-1-4 0,5 0 0,3 4 0,1-4 0,12 1 0,-11-1 0,-3-1 0,-9-3 0,-6 3 0,-1-1 0,8 3 0,38-1 0,-14-1 0,-15-3 0,1-2 0,24 1 0,-1 0 0,6 0 0,-13 0 0,5 0 0,-28 0 0,-5 0 0,-22 0 0,-3 0 0,-1 0 0,-1 0 0,2 0 0,10 0 0,3 0 0,6 0 0,8 0 0,1 0 0,0 0 0,-8 0 0,-10 0 0,-10 0 0,-2 0 0,-5 0 0,-1 0 0,-2 0 0,6 0 0,1 0 0,14 0 0,-6 0 0,13 0 0,-6 0 0,0 0 0,-1 0 0,-14 0 0,1 0 0,-5 0 0,-1 0 0,2 0 0,-1 0 0,2 0 0,3 0 0,-2 0 0,6 0 0,-6 0 0,9 3 0,-9-2 0,3 1 0,-7-2 0,-3 0 0,1 0 0,0 0 0,2 0 0,5-2 0,2-2 0,1-1 0,2-1 0,-2 0 0,-3 3 0,-1 0 0,-4 1 0,-2 1 0,2-3 0,0 3 0,1-1 0,2 2 0,10-4 0,-3 1 0,15-2 0,-11 0 0,4 1 0,-10-1 0,-4 1 0,-4 2 0,-2 2 0,2-2 0,-2 2 0,5-3 0,-3 1 0,7 2 0,-4-2 0,4-1 0,-7 3 0,3-7 0,-5 4 0,2-4 0,0 2 0,-2-2 0,2 2 0,-4-4 0,1 1 0,-3 1 0,4-6 0,-2 4 0,3-8 0,-1 2 0,2-10 0,-3 4 0,4-18 0,-6 9 0,2-18 0,-4 12 0,0-13 0,0 6 0,0 0 0,0-6 0,0 6 0,0-1 0,0 3 0,0 14 0,0 1 0,0 7 0,0 1 0,0-1 0,0 5 0,0-4 0,0 8 0,0-8 0,0 4 0,0-12 0,0 6 0,4-13 0,-3 6 0,3-8 0,-4 12 0,0-2 0,0 17 0,0-5 0,0 5 0,0 1 0,0-2 0,0 3 0,0-3 0,0 2 0,0-7 0,0-1 0,0-4 0,0 1 0,0-8 0,0 6 0,-4-13 0,3 6 0,-3-8 0,4 8 0,0 1 0,0 12 0,0-4 0,-3 4 0,3 1 0,-5 0 0,4 8 0,-1-4 0,2 3 0,0-3 0,0 2 0,-2-1 0,1-1 0,-1 1 0,2-10 0,0 9 0,0-8 0,-2 9 0,1 0 0,-1 2 0,0-1 0,2 1 0,-3-1 0,3 2 0,0 0 0,-2-2 0,0 2 0,-1-2 0,1 4 0,2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2.9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24575,'19'0'0,"7"0"0,1 0 0,8 0 0,6 0 0,3 0 0,-1 0 0,-2 0 0,1 0 0,-6 0 0,-1 0 0,-10 0 0,1 0 0,-14 0 0,3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25.6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 24575,'-6'21'0,"0"0"0,-3-3 0,2 1 0,1-5 0,1 0 0,2-4 0,-4-1 0,4-1 0,-4-1 0,5 0 0,-3-2 0,0 4 0,0-3 0,0 1 0,-3 4 0,3-5 0,-4 5 0,5-6 0,-1 2 0,0-2 0,0 4 0,0-3 0,0 3 0,3-4 0,-3 2 0,5-4 0,-2-1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27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24575,'7'5'0,"0"0"0,-2 0 0,2 2 0,-4-2 0,6 4 0,-6-3 0,4 3 0,-2-4 0,0 2 0,-1-2 0,1 0 0,2 2 0,-1-2 0,1 2 0,-2 0 0,3 5 0,-3-2 0,4 2 0,-5-5 0,1-2 0,0-1 0,-2 1 0,1 0 0,-1 0 0,2 0 0,-3 0 0,5 2 0,-4-2 0,4 2 0,-2-2 0,0 0 0,2-1 0,-2 1 0,2 0 0,-2 0 0,0 0 0,-1 0 0,1-3 0,0 3 0,2-3 0,-2 3 0,2 0 0,-2 0 0,2 2 0,1 0 0,-1 1 0,-4-1 0,-3-4 0,-7-1 0,-1-2 0,-2 0 0,1 2 0,-1-2 0,-4 5 0,6-4 0,-5 4 0,5-5 0,-1 5 0,1-5 0,-1 2 0,4-2 0,-5 2 0,3-1 0,-3 3 0,3-3 0,-2 1 0,3-2 0,-3 2 0,2 1 0,-3 0 0,0-1 0,0 0 0,3-2 0,0 5 0,2-5 0,0 2 0,3-2 0,-1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28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85 149 24575,'-10'-3'0,"3"1"0,0 2 0,2 0 0,-2 0 0,-1 5 0,3-2 0,-5 10 0,9-1 0,-7 7 0,4-1 0,1-3 0,0 2 0,0-2 0,3 11 0,-3-10 0,3 9 0,0-15 0,0 4 0,2-5 0,1-1 0,-1-1 0,5 0 0,-4-2 0,4 2 0,-2-2 0,2 0 0,0-2 0,3-1 0,4-2 0,0 0 0,1 0 0,-2 0 0,-3 0 0,-2 0 0,-1 0 0,-3 0 0,3 0 0,-1 0 0,3 0 0,-2 0 0,7 0 0,1-3 0,-1 0 0,11-8 0,-13 5 0,7-4 0,-10 3 0,-4-1 0,2 1 0,-4 0 0,1 0 0,-3-1 0,3 1 0,-3 0 0,1 2 0,-2 0 0,0-2 0,2 2 0,-2-4 0,3 1 0,-1-2 0,-2 1 0,5-1 0,-5 0 0,2 1 0,-2-5 0,0 6 0,0-5 0,0 7 0,0-3 0,0 4 0,0-2 0,0-5 0,0 6 0,-2-8 0,-1 3 0,-2 0 0,-1-2 0,2 5 0,-1 1 0,-3-4 0,2 5 0,-2-5 0,3 6 0,0 0 0,-2 1 0,2-1 0,-2 0 0,0 0 0,1 0 0,-1 2 0,0-3 0,2 5 0,-4-5 0,1 5 0,-5-4 0,4 4 0,-2-1 0,6 2 0,1 0 0,-1 0 0,-2 2 0,1 1 0,-1 1 0,5-1 0,0-1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29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24575,'13'7'0,"-2"0"0,-6-2 0,0 2 0,-1-2 0,1 2 0,0-2 0,0 2 0,0-2 0,-3 2 0,5 0 0,-4 1 0,4-1 0,-4 0 0,1-2 0,-1 2 0,2-1 0,-1 1 0,1-3 0,-2 1 0,-1 0 0,0 0 0,-1 0 0,3 0 0,-1-1 0,2 3 0,-1-1 0,-1 1 0,1-2 0,-1 0 0,2 2 0,0-2 0,-2 0 0,-1-3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30.9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1181 5 24575,'-21'-3'0,"-7"1"0,-6 2 0,-9 0 0,-8 0 0,1 0 0,0 0 0,-8 0 0,6 0 0,-12 0 0,11 0 0,3 0 0,9 0 0,13 0 0,7 0 0,3 0 0,7 0 0,-6 3 0,-5-2 0,2 1 0,-20-2 0,11 0 0,-12 0 0,6 4 0,8 0 0,1 0 0,12-1 0,0-3 0,4 0 0,3 0 0,-2 0 0,1 0 0,1 0 0,-13 0 0,-2 0 0,-5 0 0,-6 0 0,13 0 0,-2 0 0,9 0 0,5 0 0,1 0 0,2 2 0,3-1 0,0 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32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273 5 24575,'-8'-2'0,"-12"0"0,6 2 0,-26 8 0,4 8 0,-10 10 0,11-4 0,4 4 0,15-13 0,2 2 0,9-8 0,3 0 0,-1 0 0,3 1 0,-2 5 0,2-5 0,0 10 0,0 4 0,0-2 0,4 12 0,0-4 0,9 6 0,-2-6 0,12 11 0,-12-21 0,5 10 0,-8-14 0,0-4 0,2 4 0,1 0 0,-1-4 0,8 11 0,-2-8 0,13 7 0,5 1 0,-5-7 0,4 3 0,-15-8 0,-5-5 0,0 1 0,-8-5 0,2 0 0,-2-2 0,0-7 0,4-3 0,0-7 0,2-6 0,3-3 0,-6 5 0,6-2 0,-11 17 0,8-9 0,-10 11 0,7-8 0,-5 9 0,-1-4 0,1 1 0,-1-1 0,1-5 0,2 4 0,-2-8 0,5 3 0,-4-3 0,2-1 0,-3 1 0,-3 3 0,0-2 0,0 2 0,0 1 0,0 0 0,0 4 0,0 3 0,0-2 0,0 3 0,-2-3 0,1 4 0,-3-2 0,3 2 0,-5-2 0,1-1 0,-3 1 0,1 0 0,2 0 0,-2-1 0,-4-2 0,-4-2 0,1 3 0,-4 1 0,10 5 0,-5-2 0,7 2 0,-1 1 0,2-1 0,-2 3 0,2 0 0,-2-2 0,2 2 0,2-2 0,1 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33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24575,'2'12'0,"6"11"0,-2-11 0,14 16 0,-10-12 0,9 5 0,-10-6 0,-1-4 0,0 3 0,-2-8 0,0 5 0,-2-6 0,-1-1 0,2 1 0,2 2 0,0 1 0,1 1 0,2 5 0,-2-3 0,6 13 0,-3-11 0,2 7 0,-6-12 0,0-1 0,-2-2 0,0 0 0,0-1 0,-1 1 0,1 0 0,0-2 0,2 3 0,-1-2 0,1 2 0,-3-3 0,-1-1 0,-1-2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33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23 24575,'21'-3'0,"-5"1"0,24 2 0,-4 0 0,15 0 0,-1 0 0,-7 0 0,-8-3 0,-14 1 0,-3-2 0,-10 2 0,9 2 0,-8 0 0,4 0 0,1-3 0,-8 3 0,3-3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34.2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34.8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3.1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24575,'13'0'0,"5"-3"0,-6 3 0,14-7 0,1 6 0,-8-3 0,-3 4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35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145 0 24575,'-6'21'0,"-11"14"0,6-13 0,-12 18 0,10-20 0,2 2 0,2-5 0,4-6 0,0 3 0,2-7 0,-1 0 0,3-2 0,-3 0 0,4 2 0,-5 0 0,3 1 0,-1 1 0,1-2 0,0 3 0,-1 0 0,-3 3 0,4-4 0,-1 4 0,3-8 0,-2 2 0,1-4 0,-1-1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37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1 24575,'8'7'0,"-1"2"0,0-1 0,-2-1 0,2 0 0,-2 0 0,0-1 0,0 1 0,0-2 0,-1-1 0,3 1 0,-1 0 0,3 0 0,-2 2 0,3-2 0,-2 2 0,-1-2 0,0 0 0,-2 0 0,2 2 0,-2-2 0,2 4 0,0-1 0,1-1 0,-1-2 0,0 2 0,-2-6 0,2 5 0,-4-3 0,-1 2 0,-2 6 0,0-5 0,-2 7 0,-1-5 0,-2-1 0,-3 6 0,3-4 0,-4 4 0,2-3 0,0 0 0,-1-3 0,-5 1 0,5-5 0,-10-1 0,4 1 0,-5-2 0,1 4 0,3-4 0,-2 4 0,8-4 0,-2 2 0,6-1 0,0-1 0,1 3 0,-3-4 0,1 5 0,-7-2 0,5 0 0,-10 0 0,10-1 0,-5-2 0,9 2 0,0-2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37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24575,'6'13'0,"6"16"0,-3 7 0,10 15 0,-8-1 0,3-7 0,-4 6 0,3-13 0,-2 13 0,0-20 0,-6-1 0,2-3 0,-6-15 0,3 8 0,-4-11 0,0-1 0,0 3 0,0-4 0,2 2 0,-2-2 0,2 0 0,-2 0 0,3 0 0,-3-3 0,2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38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78 24575,'5'-8'0,"2"-1"0,-2 4 0,4-2 0,-1 4 0,5-4 0,-2 5 0,6-9 0,5 10 0,-2-7 0,6 4 0,-8-2 0,-3 3 0,-1 0 0,-7 3 0,0 0 0,-2 0 0,2 0 0,0 2 0,3-1 0,4 3 0,-4-1 0,8 3 0,-7-1 0,2 1 0,-3-1 0,-3-1 0,0 1 0,-2 2 0,0-1 0,0 1 0,0 0 0,0-2 0,-1 2 0,5 4 0,-6-5 0,5 7 0,-6-5 0,3 1 0,-2-1 0,-1 1 0,-2-1 0,0-1 0,0 6 0,-3 0 0,3 5 0,-11 8 0,7-10 0,-7 9 0,6-15 0,0 4 0,0-7 0,2 0 0,-1-2 0,1-2 0,-4-1 0,2-2 0,-2 0 0,2 0 0,0 2 0,0-1 0,-1 1 0,0-2 0,-1 0 0,2 2 0,0-1 0,3 1 0,0-2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39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809 5 24575,'-14'-2'0,"4"0"0,-8 2 0,-4 0 0,-5 0 0,-14 0 0,-3 0 0,-13 0 0,-2 0 0,-8 5 0,8 0 0,2 1 0,13 3 0,10-8 0,12 5 0,9-6 0,5 2 0,1-2 0,0 0 0,-4 0 0,-11 0 0,2 0 0,-6 0 0,8 0 0,3 0 0,4 0 0,4 0 0,2 0 0,0 0 0,0 0 0,-2 0 0,0 0 0,-3 2 0,2-1 0,2 1 0,1-2 0,0 2 0,2-1 0,1 1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40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24575,'3'17'0,"-1"-4"0,1 4 0,-1-6 0,4 0 0,0 9 0,-2-12 0,5 17 0,-8-13 0,7 6 0,-4 1 0,4 14 0,-4-11 0,0 17 0,0-11 0,-3-5 0,7 9 0,-8-20 0,4 13 0,-4-17 0,0 9 0,0-8 0,0 4 0,3 1 0,-2-3 0,1 2 0,1-5 0,-3-1 0,2-2 0,-2 0 0,0-1 0,0 1 0,0 2 0,0-1 0,0 1 0,0-3 0,0-1 0,0-1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42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24575,'5'-7'0,"0"2"0,0 3 0,2 0 0,0 1 0,7-4 0,1 2 0,-1-1 0,0 2 0,-7 0 0,0 1 0,-2-1 0,2 2 0,-1 0 0,1 0 0,-1 0 0,0 0 0,3 0 0,-4 2 0,2-1 0,-2 3 0,0-1 0,0 1 0,0 1 0,0 0 0,2 0 0,-4 0 0,3 0 0,-3-1 0,0 1 0,1 0 0,-4 0 0,5 0 0,-3 0 0,1-1 0,1 1 0,-1 2 0,0-1 0,-1 1 0,-2 0 0,0 4 0,0-2 0,0 4 0,0-6 0,0 1 0,0-1 0,0 0 0,0-2 0,0 2 0,0-2 0,-2 2 0,-1-2 0,-2 2 0,-3 4 0,2-5 0,-4 8 0,3-7 0,-1 1 0,1-1 0,2-3 0,0 1 0,1-2 0,-1-1 0,0-2 0,0 0 0,-2 0 0,2 2 0,-2-1 0,2 3 0,0-3 0,2 1 0,1-2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43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 1 24575,'-4'23'0,"-5"3"0,3 8 0,-5 1 0,5 6 0,2-12 0,-1 4 0,5-8 0,0-8 0,-2 4 0,1-14 0,-1 0 0,0-2 0,-1 0 0,1 0 0,-3-1 0,5-1 0,-2-1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44.6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134 1 24575,'0'21'0,"3"-5"0,5 9 0,0-12 0,6 11 0,-3-9 0,10 13 0,-8-11 0,19 15 0,-8-16 0,13 7 0,-9-8 0,-7-4 0,-3-2 0,-10-4 0,3 0 0,-6 0 0,0 0 0,-2-1 0,1 1 0,-3 0 0,1 0 0,-2 0 0,0 0 0,0 0 0,-2-1 0,-7 5 0,-25-1 0,3-1 0,-24 2 0,25-8 0,-16 4 0,24-5 0,-18 0 0,23 0 0,-7 0 0,9 0 0,-3 0 0,3 0 0,2 0 0,5 0 0,1 0 0,2 0 0,0 0 0,-2-3 0,4 3 0,-1-2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45.8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102 0 24575,'-9'2'0,"1"1"0,3 7 0,-4 10 0,-2 11 0,1-2 0,-4 18 0,4-11 0,4 7 0,-8 6 0,13-6 0,-3 7 0,4-6 0,0 4 0,0-11 0,0 4 0,0-14 0,3 6 0,1-13 0,3 2 0,-2-8 0,0-5 0,0-1 0,2-1 0,-2-5 0,8 3 0,-4-4 0,4 2 0,1-3 0,8 0 0,-2 0 0,20 0 0,-18-3 0,24-2 0,-16-3 0,4 0 0,-8-2 0,-8 0 0,-5 1 0,0-1 0,1-5 0,-2 4 0,2-4 0,-6 2 0,-3 7 0,1-11 0,-3 8 0,2-4 0,-2-1 0,3 0 0,-3-5 0,3 1 0,-3-1 0,0 1 0,0-8 0,-3 6 0,0-6 0,0 8 0,0-8 0,0 10 0,0-9 0,0 10 0,0 1 0,-3-4 0,3-3 0,-7 4 0,-2-14 0,3 18 0,-7-11 0,5 9 0,-4 0 0,1 1 0,1 4 0,0 3 0,3 2 0,-2 1 0,3 3 0,-7-1 0,1-1 0,-3 3 0,1-3 0,5 3 0,-1 0 0,0 0 0,3 0 0,0 0 0,0 0 0,4 0 0,-2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3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24575,'27'0'0,"-3"0"0,-19 0 0,0 0 0,-3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46.5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24575,'11'31'0,"-4"-6"0,6-4 0,-7-3 0,5-3 0,-2 3 0,1 1 0,0-5 0,-4-2 0,1-3 0,-2-2 0,0 1 0,0 1 0,0-4 0,-3 4 0,3-1 0,-3 2 0,3-1 0,0 1 0,0-2 0,-2-4 0,-1-1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47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1117 44 24575,'-11'-8'0,"-1"3"0,-14-2 0,-1 6 0,-15-2 0,-1 3 0,7 0 0,-4 0 0,20 0 0,-13 0 0,6 0 0,-7 0 0,-8 0 0,6 0 0,-6 0 0,8 0 0,-8 0 0,-1 0 0,0 0 0,-6 0 0,6 0 0,0-4 0,1 3 0,15-6 0,5 4 0,11 0 0,2 1 0,1 2 0,-6 0 0,0 0 0,-19 0 0,-3 0 0,-7 0 0,8 0 0,14 0 0,9 0 0,5 0 0,0 2 0,4-1 0,-1 1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48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130 102 24575,'-13'11'0,"2"-3"0,-16 11 0,7-2 0,-5 4 0,10-7 0,7-1 0,6-6 0,-3 4 0,4-4 0,-1 0 0,2 7 0,0 0 0,0 5 0,0-5 0,0 11 0,3-9 0,9 13 0,1-2 0,5-8 0,4 16 0,-3-15 0,3 9 0,2-4 0,-7-9 0,5 3 0,-4-7 0,1-2 0,-5-4 0,4-3 0,-8-3 0,8 0 0,-8 0 0,8 0 0,-7 0 0,13-4 0,-7 3 0,4-3 0,-7 2 0,-4-1 0,-5-4 0,1 0 0,-2-7 0,1-1 0,3-17 0,-1 10 0,2-18 0,-3 20 0,-1-6 0,-3 12 0,1-4 0,-2 7 0,2-6 0,-3 6 0,0-2 0,0 5 0,0-12 0,0 10 0,0-15 0,0 10 0,0-3 0,0-1 0,-3 1 0,-1-1 0,-3 5 0,1 0 0,-1 7 0,2-2 0,0 1 0,-2-2 0,2 3 0,-4-2 0,1 1 0,0 1 0,-5-4 0,5 8 0,-6-7 0,5 7 0,-1-4 0,-4 1 0,0 1 0,-5-1 0,-4 0 0,10 3 0,-2 1 0,8 2 0,1 0 0,-1 0 0,3 2 0,1-2 0,1 3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49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24575,'5'12'0,"4"0"0,-8-4 0,7 1 0,-5-2 0,8 7 0,-6-3 0,6 2 0,-3 1 0,2-3 0,1 2 0,-3-5 0,1 1 0,-4-4 0,2 4 0,-2-3 0,2 3 0,1-2 0,3 7 0,-4-6 0,5 9 0,-6-10 0,2 4 0,-3-6 0,-1-1 0,5 7 0,0 2 0,0-1 0,-1-1 0,-3-6 0,2 2 0,-2-2 0,2 2 0,0-4 0,-2-1 0,8-2 0,14-9 0,-13 7 0,8-7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49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276 1 24575,'-3'18'0,"-11"15"0,-5 3 0,-13 21 0,0 3 0,5-1 0,1-2 0,-6 3 0,14-15 0,-9-1 0,16-19 0,2-10 0,-3 2 0,9-8 0,-5 2 0,8-9 0,-2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50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24575,'17'14'0,"-2"0"0,-3 5 0,1-1 0,-1 1 0,8 9 0,-5-7 0,7 14 0,-7-7 0,-1-5 0,0 2 0,-4-15 0,2 8 0,-4-10 0,2 5 0,-4-7 0,1 1 0,-2 0 0,-1 0 0,1 1 0,0-1 0,-2-2 0,1-1 0,-1 1 0,-1 0 0,3 0 0,-3 0 0,3 2 0,0 0 0,0 3 0,2 0 0,-2-3 0,2 0 0,-2-2 0,2-2 0,-1-1 0,-2-2 0,-1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51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24575,'4'31'0,"1"1"0,4 9 0,6 10 0,-4 1 0,5 19 0,-5-10 0,0 6 0,-5-17 0,2-8 0,-7-8 0,3-7 0,-4-1 0,0-11 0,0-4 0,0-4 0,0-2 0,0 0 0,0-1 0,0 3 0,0-1 0,0 1 0,0-2 0,0 0 0,0-1 0,0-1 0,0-1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52.4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0 129 24575,'0'-10'0,"0"-1"0,3 5 0,-1-3 0,5 2 0,1-3 0,-1 3 0,0 0 0,0 0 0,1-1 0,5 0 0,2-3 0,11 3 0,-10 0 0,5 4 0,-12 1 0,1 1 0,-3 2 0,3-2 0,-3 2 0,7 0 0,-4 0 0,15 0 0,-9 2 0,17-1 0,-13 4 0,2-4 0,-11 2 0,-4-1 0,-2 1 0,-2 2 0,1-1 0,-1 3 0,-1-1 0,3 3 0,-5-2 0,6 14 0,-5-11 0,5 11 0,-5-14 0,1 3 0,-2-1 0,0 1 0,0 0 0,0-3 0,-2 2 0,-1-1 0,-2-1 0,3 3 0,-3-3 0,3 1 0,-3-1 0,0 0 0,0-2 0,0 2 0,-2-2 0,-4-2 0,-4-1 0,-3 0 0,-1 2 0,7-1 0,1 0 0,4-1 0,2-1 0,-2 1 0,2-2 0,-2 0 0,1 0 0,-3 0 0,6 0 0,-1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53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925 19 24575,'-48'-10'0,"2"5"0,5 1 0,-3 4 0,1 0 0,1 0 0,8 0 0,7 0 0,1 3 0,8-2 0,3 1 0,-3-2 0,4 3 0,-12 2 0,6-2 0,-13 1 0,13-4 0,-13 0 0,17 0 0,-2 0 0,11 0 0,2 0 0,0 0 0,-6 0 0,-1 0 0,-7 0 0,1 0 0,3 0 0,1 0 0,5 2 0,1-1 0,1 1 0,0-2 0,0 0 0,-14 4 0,-2-3 0,-19 7 0,-1-7 0,11 4 0,6-3 0,19-2 0,4 2 0,1-2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54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94 1 24575,'-5'9'0,"0"-1"0,3-1 0,0 0 0,2 0 0,-3 7 0,-1 1 0,-3 10 0,-4 2 0,5 8 0,-4-8 0,6-1 0,-1-12 0,1-2 0,2-5 0,2 0 0,-2-2 0,2 2 0,-5-2 0,3 2 0,-1-2 0,-1 2 0,1-2 0,0 0 0,1-2 0,2-1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3.6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24575,'26'6'0,"-2"0"0,-10-3 0,3-1 0,-8-2 0,8 3 0,-8-2 0,0 2 0,-7-3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55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146 1 24575,'8'7'0,"2"6"0,-1 0 0,0 1 0,3 4 0,-3-4 0,0 5 0,-1-4 0,-2-4 0,-1-4 0,0-2 0,2 2 0,-2-2 0,2 2 0,-2-2 0,0 0 0,-1 0 0,-9 0 0,-10 2 0,-13 0 0,1 1 0,1-1 0,1-3 0,11-2 0,-4-2 0,13 0 0,0 0 0,0 0 0,0 0 0,-2 0 0,2 0 0,-4 0 0,1 0 0,-1 0 0,-5 0 0,3 0 0,0 0 0,4 0 0,2 0 0,2 0 0,1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56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24575,'2'10'0,"0"4"0,1 0 0,-2 19 0,4-11 0,-4 25 0,2-18 0,-3 12 0,0-13 0,0-3 0,0-6 0,0-5 0,0-2 0,0-3 0,0-2 0,0 1 0,0 5 0,-2-4 0,1 4 0,-1-3 0,2-3 0,0 0 0,0-2 0,0 0 0,0 0 0,0 0 0,0 0 0,-2-1 0,1 3 0,-1-1 0,2 3 0,0-2 0,0 1 0,0 1 0,0-1 0,0-1 0,0 0 0,0-2 0,0-2 0,0-1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5:57.6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24575,'10'-8'0,"-3"4"0,0 1 0,-2 1 0,2 0 0,-1-1 0,3-1 0,2 0 0,-2 2 0,8-4 0,-9 5 0,6-1 0,-1-1 0,-4 2 0,2-2 0,-6 3 0,-1 0 0,1 0 0,0 0 0,0 0 0,0 0 0,0 0 0,2 3 0,-2-1 0,2 3 0,-2 0 0,0 0 0,-1 0 0,1 2 0,0-2 0,-2 2 0,3 0 0,-5 1 0,6 1 0,1 12 0,-4-11 0,6 14 0,-7-15 0,1 4 0,-2-3 0,-2-2 0,0-1 0,0 0 0,0 0 0,0 1 0,0-1 0,0-3 0,0 3 0,-5 1 0,2-3 0,-6 4 0,2-6 0,-1 4 0,1-4 0,2-1 0,0-2 0,0 0 0,-1 0 0,0 0 0,-1 0 0,2 0 0,0 0 0,1 0 0,-1 0 0,-2 0 0,1 0 0,-1 0 0,3 0 0,1 0 0,1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01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0 24575,'-11'11'0,"1"2"0,1 5 0,-3 8 0,3-10 0,-7 16 0,4-9 0,0 5 0,-2-3 0,2 1 0,5-12 0,-3 4 0,8-13 0,-3 0 0,0-1 0,0 1 0,2-2 0,1-1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02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159 1 24575,'13'23'0,"-1"-5"0,2 8 0,1 0 0,-3-6 0,3 5 0,-4-10 0,0-4 0,-4-4 0,0-2 0,-2 0 0,0-2 0,0 1 0,2-1 0,0 2 0,1-1 0,-1 1 0,-4 0 0,-1 0 0,-2 2 0,-2-2 0,-1 2 0,-8-4 0,-8 3 0,-9-1 0,-13 4 0,-3 0 0,1-3 0,2 2 0,17-7 0,4 3 0,12-4 0,1 0 0,2 0 0,0 0 0,1 0 0,-3 0 0,1 0 0,1 0 0,3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03.8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57 144 24575,'-17'9'0,"7"-4"0,-4 12 0,9-3 0,2-4 0,0 4 0,1-4 0,2 3 0,-3-2 0,3 6 0,0-2 0,3 3 0,0-3 0,3 3 0,-3-10 0,2 3 0,-3-4 0,3-2 0,0 2 0,6-1 0,9 0 0,14 7 0,16 3 0,9 0 0,1-5 0,-10-6 0,-1-5 0,-22 0 0,1 0 0,-18-2 0,3-4 0,-3-6 0,4 1 0,-6-3 0,11-9 0,-8 6 0,6-12 0,-9 15 0,-2-4 0,-3 8 0,2-4 0,-4 7 0,1-3 0,-2 3 0,0-1 0,0-5 0,0 5 0,0-4 0,0 3 0,0 2 0,0-7 0,0 3 0,-4-13 0,1 11 0,-7-11 0,2 13 0,0 0 0,-2 2 0,-8-2 0,5 4 0,-7-2 0,-1 4 0,5-1 0,-10 2 0,8-4 0,3 6 0,1-5 0,1 6 0,2-3 0,0 3 0,-2-4 0,6 5 0,-4-3 0,4 3 0,0 0 0,-5 0 0,2 0 0,0 0 0,1 0 0,4 0 0,-2 0 0,2 0 0,0 0 0,-2 2 0,4-1 0,-1 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04.7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24575,'7'4'0,"0"3"0,-4 1 0,5 6 0,-7 0 0,7 1 0,-4 9 0,1-11 0,0 7 0,-1-10 0,-1-2 0,-1-1 0,3-3 0,-5 1 0,2 0 0,0 2 0,2 5 0,-1-4 0,2 9 0,-4-11 0,4 5 0,-5-6 0,4 2 0,-3-2 0,4 9 0,-2-6 0,0 6 0,1-5 0,-3-1 0,3-1 0,-3-2 0,3 0 0,-4-3 0,3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05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1203 11 24575,'-13'0'0,"0"0"0,1 0 0,-2 0 0,-12 0 0,6 0 0,-13 0 0,6 0 0,-15 0 0,6 0 0,-19 0 0,2 0 0,-6 0 0,2 0 0,6 0 0,1-5 0,0 4 0,-1-3 0,1 4 0,7 0 0,1 0 0,15 0 0,-6 3 0,19-2 0,-10 6 0,15-4 0,-4 0 0,3-1 0,-18 3 0,-4 0 0,-25 1 0,5 3 0,1-8 0,21 6 0,11-7 0,14 2 0,3-2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06.1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 24575,'3'9'0,"-1"5"0,-8 1 0,2 3 0,-7 1 0,3 6 0,-1-9 0,2 5 0,1 0 0,-3-5 0,4 10 0,-3-8 0,3 8 0,-1-6 0,-1 2 0,4-5 0,1-6 0,2 3 0,0-7 0,0-6 0,0-5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06.9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376 1 24575,'8'13'0,"1"9"0,2 5 0,2 8 0,1-1 0,2 1 0,-6-12 0,4 2 0,-4-15 0,-1 2 0,-2-5 0,-2-2 0,0-1 0,-1 1 0,3 2 0,-1-3 0,1 2 0,-2-3 0,-11 2 0,-2 1 0,-18 1 0,-1 0 0,-7-2 0,-8 4 0,13-8 0,-18 3 0,25-4 0,-25 0 0,4 0 0,-16 0 0,0 0 0,15 0 0,16 0 0,14 0 0,17 0 0,10-4 0,-1 3 0,3-2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3.9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24575,'11'0'0,"-2"0"0,2 0 0,9 0 0,17 0 0,-13 0 0,3 0 0,-22 0 0,2 0 0,0 0 0,7 0 0,7 0 0,-9 0 0,4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08.1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 24575,'-16'49'0,"8"-14"0,1 45 0,7-50 0,0 34 0,0-46 0,0 1 0,0-1 0,2-3 0,-1-4 0,1-4 0,-2-2 0,0 0 0,0 2 0,0 1 0,0 1 0,0 1 0,0-2 0,0-19 0,0 9 0,0-13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09.3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85 24575,'5'-13'0,"0"0"0,-1 7 0,1-1 0,2 0 0,-1 0 0,1 2 0,0-2 0,0 7 0,3-3 0,3 1 0,-2-1 0,7-3 0,-10 3 0,3 0 0,-6 3 0,2 5 0,-2-2 0,2 4 0,-2-2 0,0 2 0,0-2 0,0 2 0,-1-2 0,-1 0 0,-1-1 0,0 1 0,-1 0 0,1 0 0,-2 0 0,0 0 0,0-1 0,0 1 0,0 0 0,0 0 0,0 0 0,0 0 0,0-1 0,-2 3 0,-1-1 0,-2 1 0,1-2 0,-1 0 0,0 1 0,0 0 0,0 1 0,0-4 0,1 1 0,-1-4 0,0 3 0,0-1 0,0-2 0,0 5 0,1-5 0,-3 2 0,-1 0 0,0-1 0,-1 1 0,4 0 0,-4-1 0,3 1 0,-1-4 0,5-1 0,0 0 0,2 1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10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352 0 24575,'-7'15'0,"1"-1"0,-7 6 0,2 4 0,-8 17 0,7-16 0,-11 17 0,10-18 0,-16 20 0,-3 8 0,-1 8 0,-11 3 0,10-5 0,-2-10 0,17-17 0,3-7 0,13-19 0,1-1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10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24575,'5'8'0,"9"8"0,-7-9 0,11 13 0,-3-4 0,7 18 0,12 7 0,-2 6 0,4 4 0,-13-19 0,-1 8 0,-9-20 0,1 5 0,-2-10 0,0 2 0,-1-2 0,1 4 0,-3-5 0,1 0 0,-1-1 0,-3-4 0,1 4 0,-1-2 0,-2-2 0,4 4 0,-6-6 0,3 1 0,0 1 0,0-4 0,0 2 0,-1-2 0,1 2 0,-2-1 0,1 1 0,-1-2 0,2-3 0,0 0 0,-3-2 0,1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11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24575,'0'39'0,"0"1"0,0 17 0,0-4 0,0 11 0,4-12 0,1-1 0,4-10 0,-4-6 0,-1-12 0,-4 2 0,0-17 0,0 3 0,0-6 0,0 0 0,0-1 0,0 1 0,0 2 0,0 1 0,0-1 0,0 2 0,0-3 0,0 1 0,0-4 0,0-1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12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59 24575,'5'-11'0,"2"0"0,5 3 0,-4 2 0,5-2 0,-1 8 0,-4-2 0,9-4 0,-10 5 0,6-5 0,-6 6 0,3 0 0,-1 0 0,5 0 0,1 0 0,3 0 0,1 0 0,6 0 0,-5 0 0,13 4 0,-13 0 0,0 2 0,-9-2 0,-6 0 0,-1-1 0,-1 4 0,-1-2 0,-2 2 0,0 0 0,0-2 0,0 4 0,0-1 0,0 2 0,-2-1 0,2 1 0,-5-2 0,3 1 0,-3-2 0,2 3 0,1 0 0,0-3 0,-1 2 0,0-3 0,-4 7 0,3-5 0,-6 6 0,5-7 0,-2 0 0,0-2 0,1 0 0,-1-2 0,0 1 0,0-1 0,-3-1 0,0 0 0,1 1 0,1-3 0,1 4 0,0-1 0,2 0 0,0-1 0,3-2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13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1072 0 24575,'-34'9'0,"0"-4"0,-8-1 0,13-4 0,-11 0 0,13 0 0,-1 0 0,3 0 0,12 2 0,-4-2 0,9 2 0,-10 1 0,4 1 0,-12 3 0,-8 1 0,-2-3 0,1 2 0,10-6 0,10 6 0,4-6 0,4 3 0,-4-4 0,-9 4 0,0-3 0,-6 6 0,8-4 0,5 1 0,0 0 0,8-3 0,-2 3 0,2-3 0,-6 1 0,-15-2 0,-25 0 0,-24 11 0,-2-3 0,3 4 0,24-4 0,19-7 0,15 3 0,12-4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15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203 6 24575,'-35'0'0,"-6"13"0,12-4 0,0 10 0,15-8 0,5-1 0,-8 7 0,7-6 0,-2 6 0,10-7 0,0-1 0,2 5 0,-3-3 0,3 6 0,0-2 0,0 10 0,0-4 0,0 4 0,0-10 0,0 2 0,0-6 0,0 3 0,0-7 0,0 2 0,5-1 0,-2-1 0,6 2 0,-1-3 0,12 2 0,-3-2 0,8-1 0,-10 0 0,-2-5 0,-5 2 0,1-2 0,-4-2 0,5 0 0,1-4 0,4-2 0,10-4 0,-5-1 0,6 1 0,-11 2 0,-2 4 0,-5 1 0,-1 1 0,-2 1 0,-1-2 0,1 0 0,0 1 0,2-3 0,8-8 0,-3 0 0,6-3 0,-10 4 0,1 4 0,-5 1 0,0-1 0,-2 3 0,-1 0 0,1 0 0,-2 1 0,2-1 0,-2 2 0,3-2 0,-1 0 0,-2-3 0,5 1 0,-5 1 0,2-1 0,-2 3 0,0-3 0,0 4 0,0-2 0,0 2 0,0 0 0,0-2 0,-2 0 0,-1-1 0,-1-1 0,1 4 0,-1-4 0,1 3 0,-2-1 0,0 2 0,0 3 0,1 0 0,-1 2 0,0 0 0,0 0 0,-2 0 0,0 0 0,-3 0 0,-4 0 0,6 0 0,-5 0 0,7 0 0,-1 0 0,5 0 0,-1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16.0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24575,'3'11'0,"4"4"0,-5-9 0,8 7 0,-9-7 0,5 1 0,-3 4 0,2-3 0,1 6 0,-1-5 0,-1 1 0,7 11 0,-5-11 0,4 8 0,-5-13 0,0 0 0,0 0 0,0-1 0,0 1 0,-1 0 0,-1 0 0,1 0 0,-1 0 0,0-1 0,3 3 0,-5-3 0,4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18.6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319 154 24575,'-8'-3'0,"-1"1"0,1 2 0,1 0 0,-2 0 0,-3 0 0,2 0 0,-4 0 0,4 2 0,1 1 0,-1 1 0,-4 5 0,-3 6 0,-12 6 0,-1 12 0,-3-4 0,10 7 0,1-5 0,7-4 0,4-1 0,2-11 0,6-4 0,-1-2 0,3-3 0,-1 3 0,2-2 0,2 1 0,3 1 0,0-4 0,5 4 0,-5-3 0,8 1 0,-7-4 0,7 0 0,-5-3 0,2 0 0,-1 0 0,-1 0 0,1-2 0,2-4 0,0-2 0,7-4 0,-10 4 0,5-2 0,-7 2 0,1 1 0,-3-2 0,-1 3 0,1-3 0,-1 4 0,0-4 0,1 3 0,-1-3 0,2 1 0,-1-1 0,1-1 0,-2 3 0,-1 0 0,-2 2 0,0 0 0,3-6 0,0 5 0,0-5 0,1 4 0,-1-1 0,2-1 0,-3 1 0,1-1 0,-3 4 0,2-2 0,-2 2 0,2 22 0,2 1 0,-3 20 0,6-10 0,-1-3 0,0-10 0,6 2 0,-9-8 0,7 4 0,-7-8 0,4 2 0,0-2 0,1 0 0,12 2 0,-7-4 0,19 4 0,-16-6 0,9 3 0,-10-4 0,-1 0 0,-7 0 0,0-2 0,0-1 0,-1-2 0,3-2 0,-2 0 0,1-7 0,-1 6 0,-1-9 0,1-3 0,-1 4 0,0-5 0,0 8 0,1-16 0,-3 11 0,6-14 0,-9 18 0,13-12 0,-10 6 0,8-13 0,-5 13 0,-3-6 0,-1 1 0,-3 8 0,0-7 0,0 13 0,0-6 0,0 8 0,0 0 0,0 7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1:43.2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6525 265 24575,'-7'-5'0,"0"-2"0,-3 7 0,1-2 0,-5 2 0,-15 0 0,0 0 0,-19 0 0,-3 0 0,-1 0 0,-5 0 0,6 0 0,8-4 0,-6 3 0,6-7 0,7 6 0,-11-6 0,11 2 0,-14-4 0,-1 4 0,-13 2 0,10 4 0,-18 0 0,13-5 0,-7 4 0,-1-4 0,1 5 0,0-5 0,-1-1 0,1-5 0,-15-1 0,12 1 0,-19-1 0,12 0-445,-13 0 445,5 6 0,-6 0 0,8 1 0,6 4 0,-4-10 0,4 5 0,-20-12 0,2 10-451,38-4 1,-1 1 450,7 9 0,0 1 0,-7-5 0,1 1 0,6 4 0,0 2 0,-4-1 0,2 0-136,-32-5 136,-4 4 0,20-4 0,-6 5 0,15 0 0,2 0 422,6 0-422,1 0 914,7 0-914,-6 0 146,-1 0-146,-2 0 0,-13 0 0,6 0 0,0 0 0,-36 4 0,36-2 0,-14 5 0,26 2 0,18-4 0,-19 9 0,11-9 0,-11 5 0,5-1 0,-15 2 0,6-1 0,-5 0 0,6 0 0,1-4 0,-8 8 0,13-11 0,-10 11 0,19-9 0,-6 0 0,8 3 0,-1-7 0,1 3 0,6-4 0,-11 0 0,-13 0 0,-9 0 0,-21 5 0,14 1 0,2 5 0,8-5 0,15 3 0,2-9 0,17 4 0,3-4 0,12 2 0,-1-1 0,-4 1 0,6-2 0,-16 0 0,10 0 0,-12 0 0,1 0 0,8 0 0,-3 0 0,10 2 0,0-1 0,0 1 0,1 0 0,-27 3 0,16 1 0,-17-1 0,19 1 0,4-3 0,-1 1 0,1 1 0,7-3 0,-2 3 0,1-2 0,-5 2 0,2-3 0,-7 5 0,4-2 0,-1 1 0,-2 0 0,6-1 0,-2 0 0,-1 1 0,3-1 0,-2-2 0,-1 2 0,3-2 0,-2 2 0,1 2 0,2-2 0,-2 2 0,-2-1 0,0 2 0,-5-1 0,-9 12 0,-7-3 0,-11 8 0,10-7 0,7-5 0,16-1 0,5-6 0,1 2 0,2-2 0,0 0 0,1-1 0,-1 1 0,2 0 0,-1 0 0,1 2 0,-5 4 0,2 0 0,-2 3 0,0-1 0,2-2 0,-7 14 0,6-9 0,-7 9 0,10-6 0,-4-4 0,8 9 0,-3-7 0,3 4 0,0-3 0,0-8 0,0 8 0,0-4 0,0 12 0,0-6 0,0 6 0,4-1 0,1 3 0,0-1 0,6 6 0,-5-6 0,5 0 0,-2 14 0,0-18 0,-1 10 0,0-20 0,-2 4 0,1-9 0,-3 4 0,3 1 0,-4-5 0,2 6 0,4 0 0,-4-4 0,3 4 0,-2-1 0,1-2 0,-1 3 0,1-7 0,-2 2 0,2-1 0,0 2 0,3-1 0,7 8 0,-6-8 0,10 9 0,8-1 0,0-1 0,5 5 0,-1-4 0,-6-6 0,8 5 0,-1-6 0,8 7 0,1-6 0,14 4 0,10-4 0,8-5 0,8-1 0,-1 6 0,0-9 0,-6 9 0,-17-11 0,-17 0 0,-17 0 0,1 0 0,-6 3 0,20 2 0,3-1 0,16 5 0,7-8 0,1 14 0,-1-13 0,8 19 0,-6-19 0,-2 13 0,-1-9 0,-6 5 0,0-5 0,13 10 0,-4-14 0,7 14 0,13-15-510,-4 4 510,8-5 0,4 0 0,-11 0 0,-3 0 0,-8 0 0,-15 0 0,-2 0 0,-6 0 0,-1 0 0,0 0 0,30 0 0,-15 0 0,24 0 0,-23 0 0,0 0 0,8 0 0,-6 0 0,19 0-235,-2 0 235,-33 0 0,2 0 0,-5 0 0,2 0 0,12 0 0,1 0 0,-12 0 0,0 0 0,9 0 0,-2 0 0,33 0-192,-3 0 192,-20 0 0,-5 0 0,-21 0 0,6 0 0,1 0 738,-5 0-738,11-5 199,-6-1-199,3 0 0,11-3 0,-12 3 0,13-5 0,-13 1 0,-2 4 0,6 1 0,-18 1 0,25 4 0,-11-14 0,21 11 0,-5-16 0,20 11 0,-18-8 0,18-1 0,-20 4 0,13-4 0,-13 11 0,5-4 0,-14 4 0,-8-8 0,-10 4 0,-20 2 0,4-2 0,-19 9 0,19-13 0,-10 7 0,11-8 0,0 0 0,-3-4 0,7-3 0,-4-4 0,-6 4 0,12-16 0,-8 6 0,12-15 0,-5 2 0,-1 3 0,6-9 0,-10 12 0,3-5 0,-11 10 0,-6 6 0,-4 9 0,1 2 0,-5 4 0,2-1 0,-1 0 0,-2 1 0,0-2 0,0-4 0,-3 4 0,0-2 0,0 6 0,0-7 0,0 4 0,0-5 0,0 1 0,-4-8 0,3 10 0,-3-5 0,4 8 0,-2 4 0,-1-4 0,-2 5 0,-2-1 0,2 1 0,-2 1 0,2 2 0,0 1 0,0-1 0,1 0 0,-1 0 0,0 0 0,0 0 0,0 1 0,-2-3 0,4 1 0,-7-7 0,7 7 0,-3-5 0,-2 0 0,5 5 0,-9-11 0,4 8 0,0-4 0,3 5 0,3 1 0,-1 2 0,1 0 0,-1 0 0,1 1 0,0-1 0,-1 0 0,0 2 0,1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5.7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483 41 24575,'-19'0'0,"1"0"0,-15 0 0,4 4 0,-6-3 0,10 5 0,6-5 0,5 2 0,0-3 0,7 0 0,0 0 0,2 0 0,-6-3 0,2 2 0,-22-11 0,5 6 0,-22-8 0,5 5 0,6 3 0,9 2 0,16 4 0,7 4 0,3-1 0,2 6 0,0-1 0,2 1 0,-1-1 0,1 1 0,-2-1 0,0 1 0,0-1 0,0 1 0,0-2 0,0 3 0,0-2 0,-3 5 0,3-7 0,-3 7 0,1-7 0,1 3 0,-1-4 0,2 2 0,0-2 0,0 0 0,0 0 0,0-1 0,2 1 0,3-2 0,3-1 0,5-2 0,2 0 0,10 0 0,-4 0 0,4 0 0,-10 0 0,-4 0 0,-4 0 0,-2 0 0,0 2 0,2-1 0,0 1 0,3 0 0,4 1 0,-6 2 0,3-1 0,0 3 0,-5-3 0,5 2 0,-6-2 0,0-1 0,0 2 0,-3-1 0,1 1 0,-1 6 0,-1-2 0,4 8 0,-2-6 0,1 6 0,-2-2 0,-2 0 0,0-4 0,-3 2 0,2-7 0,-1 5 0,-1-6 0,1 0 0,-5 2 0,-1-2 0,-20 9 0,-4 4 0,-4 0 0,-6 10 0,11-6 0,4-1 0,6-4 0,16-14 0,3-2 0,2-3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19.7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97 24575,'0'10'0,"0"-1"0,0-4 0,0 0 0,2 0 0,1-7 0,0-1 0,1-4 0,-4-7 0,5 6 0,-5-6 0,10-6 0,-8 7 0,8-5 0,-10 11 0,2 2 0,1 0 0,-3 0 0,2 0 0,0 1 0,2 9 0,1 3 0,1 11 0,2 13 0,0-2 0,5 11 0,-3 1 0,2-13 0,-7 10 0,2-4 0,3 8 0,1 7 0,2-17 0,-6-2 0,2-16 0,-3 0 0,2-4 0,-3-4 0,0-2 0,0-3 0,2 3 0,-2-3 0,2 3 0,4 3 0,-3-4 0,4 4 0,-5-8 0,-2 2 0,0-2 0,5-2 0,-3-1 0,10-6 0,-9 3 0,6-4 0,-4 2 0,-5 3 0,-1 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20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160 0 24575,'-10'0'0,"1"0"0,4 0 0,0 0 0,-2 0 0,2 0 0,-2 0 0,2 0 0,0 0 0,0 3 0,0-3 0,0 2 0,1 0 0,-14 3 0,7-2 0,-13 3 0,15-5 0,-4 4 0,10-4 0,-1 1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36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113 0 24575,'0'26'0,"0"1"0,0 7 0,0 8 0,0 1 0,0 8 0,0 6 0,-4 2 0,-3 8 0,1 6 0,-8-12 0,7 18 0,-7-32 0,3 16 0,6-27 0,-3 5 0,4-13 0,0-7 0,1-7 0,1-4 0,-1-1 0,0 1 0,-1 3 0,3-2 0,-2 3 0,1-5 0,1-1 0,-1-1 0,0-2 0,2-3 0,-3 1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21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24575,'0'28'0,"0"2"0,4 11 0,-3 3 0,9 13 0,-4 2 0,5 7 0,0 8 0,1-6 0,-2-2 0,1-8 0,-5-22 0,1-3 0,-7-21 0,3 1 0,-3-7 0,0-2 0,0-1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22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1 115 24575,'0'-10'0,"2"1"0,1 2 0,-1 1 0,5-3 0,-4 2 0,4-1 0,-2 1 0,0 2 0,-1 0 0,3 1 0,5-2 0,-2 1 0,15-2 0,-9 4 0,10-6 0,-11 7 0,-4-3 0,-4 5 0,-2 0 0,2 0 0,4 0 0,0 0 0,3 0 0,-5 2 0,1 1 0,0 1 0,-3 1 0,6 1 0,7 4 0,-4-3 0,9 4 0,-15-4 0,8 0 0,-8 0 0,2-2 0,-5 0 0,-2 0 0,-3 0 0,1 0 0,-3-1 0,0 1 0,2 0 0,-2 0 0,2 0 0,-2 0 0,0-1 0,0 3 0,0-1 0,0 3 0,-5 2 0,-2 4 0,-3 3 0,-1 1 0,1-1 0,-1-3 0,0-1 0,4-7 0,0 0 0,2-2 0,0 0 0,0-3 0,0 1 0,-2-3 0,0 2 0,-1-2 0,1 2 0,2-2 0,1 0 0,-1 0 0,2 0 0,1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32.8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 24575,'7'-3'0,"0"1"0,4 2 0,-3 0 0,10 0 0,-7 0 0,6-3 0,-8 3 0,2-3 0,-4 3 0,-2 0 0,4-2 0,-4 1 0,2-1 0,0 2 0,-1 0 0,1 0 0,0-2 0,-2 1 0,2-1 0,-2 2 0,0 0 0,0 0 0,-3 0 0,1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33.5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 24575,'16'0'0,"1"0"0,8 0 0,-5 0 0,6 0 0,-14 0 0,2-2 0,-9 1 0,2-1 0,-2 2 0,0 0 0,-1 0 0,1 0 0,0 0 0,0 0 0,0-2 0,2-1 0,-2-2 0,0 3 0,-3-1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35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24575,'0'19'0,"0"0"0,0 7 0,0-6 0,0 2 0,0-5 0,0-2 0,0 3 0,0-3 0,0 2 0,0-6 0,0 7 0,0-8 0,0 4 0,0-4 0,0-3 0,0 2 0,0-1 0,0-1 0,0 2 0,0-3 0,0 1 0,0-2 0,2-1 0,-1 1 0,1 0 0,-2 0 0,0 0 0,0 2 0,0-2 0,0 4 0,0-3 0,2 3 0,-1-4 0,1 4 0,-2-3 0,0 1 0,0-2 0,0-1 0,0 1 0,0 0 0,2 0 0,1-2 0,4-1 0,0-2 0,7 0 0,-4-2 0,4 1 0,-4-3 0,-3 3 0,2-1 0,-3 2 0,7 0 0,-1 0 0,14 0 0,1 0 0,8 0 0,-1 0 0,-7 0 0,-5 0 0,-8 0 0,-9 0 0,-1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35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24575,'0'17'0,"0"-1"0,0 3 0,0-5 0,0 11 0,0-9 0,0 17 0,0-13 0,0 13 0,0-6 0,0-3 0,3 0 0,0-9 0,1-1 0,1 4 0,-4-10 0,2 3 0,-3-6 0,0 2 0,0-1 0,0 1 0,2-3 0,-1 3 0,1-1 0,-2 1 0,0-2 0,0 2 0,0-2 0,0 4 0,0-1 0,0 1 0,0-1 0,0-1 0,0-5 0,0 1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38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1 24575,'-13'4'0,"4"-1"0,0 1 0,1-1 0,-5 2 0,-5 10 0,-2-4 0,5 4 0,4-7 0,4-3 0,1-2 0,-1 1 0,3-1 0,-1 1 0,0 1 0,-2 0 0,-1 0 0,1 0 0,-2 2 0,3-2 0,-3 2 0,4-2 0,0 0 0,5 0 0,3-1 0,2 1 0,2 0 0,0 0 0,7 0 0,-6-2 0,9 3 0,-4-6 0,5 3 0,15-3 0,3 0 0,14 0 0,-14 0 0,-9 0 0,-16 2 0,-8 1 0,-1 2 0,-2 0 0,0-1 0,-2 3 0,-1-3 0,-2 2 0,-2-3 0,-4 2 0,-4 4 0,1-1 0,0 1 0,4 0 0,3-4 0,0 2 0,2-4 0,0 1 0,0-3 0,-2 1 0,2-2 0,-4 0 0,1 0 0,-5 0 0,2 0 0,-1 0 0,3 0 0,2 0 0,-1 0 0,1 0 0,5 0 0,-1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7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39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24575,'0'24'0,"0"-1"0,0-5 0,0 1 0,3-1 0,-2 8 0,5 1 0,-1 8 0,0 6 0,3-4 0,-8 4 0,4-7 0,-4-6 0,0-3 0,0-10 0,0 2 0,0-8 0,0 2 0,0-4 0,0-2 0,0 2 0,0-2 0,0 2 0,0-2 0,0 5 0,0-3 0,0 1 0,0 1 0,0-2 0,0 1 0,0-1 0,0-2 0,0-3 0,0 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40.7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24575,'-3'12'0,"1"4"0,2 13 0,0 7 0,0 14 0,0 8 0,0-6 0,0 5 0,0-13 0,0-3 0,0-19 0,0-2 0,0-15 0,0 2 0,0-2 0,0 2 0,3 4 0,-2-2 0,3 4 0,-3-6 0,1 3 0,-2-2 0,0-1 0,0-3 0,0 1 0,0 2 0,0 1 0,0 1 0,0-3 0,0-2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41.8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184 1 24575,'-15'9'0,"0"1"0,7-3 0,-2 3 0,-3 11 0,-4-2 0,4 2 0,-13 9 0,19-22 0,-9 15 0,9-15 0,3-1 0,-2 0 0,3-2 0,-1 0 0,-1 0 0,0 2 0,2-2 0,-1 2 0,3-2 0,-1 0 0,2 0 0,0-1 0,0 1 0,0 0 0,4 2 0,0-4 0,5 6 0,-4-8 0,8 6 0,-6-4 0,4 2 0,-7 0 0,7 3 0,-4-2 0,10 5 0,-9-3 0,6 3 0,-5-1 0,1-3 0,0 2 0,-1-1 0,-1-1 0,-3 0 0,-1-2 0,-1 0 0,2 0 0,-3-2 0,0-1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43.4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59 5 24575,'-7'-3'0,"0"1"0,0 2 0,2 0 0,-5 2 0,5 1 0,-2 4 0,4 1 0,1 1 0,-1 5 0,3-3 0,-3 2 0,3-5 0,0 1 0,0-4 0,0 4 0,0-3 0,0 1 0,0 0 0,0-2 0,0 2 0,2 0 0,-1-2 0,3 2 0,-1-2 0,2 0 0,-1-2 0,1 1 0,0-3 0,0 1 0,2-2 0,-2 0 0,2 0 0,-2 0 0,0 0 0,0 0 0,2-2 0,-2-1 0,2-2 0,-4-2 0,-1 0 0,-2-3 0,3-4 0,0 4 0,0-8 0,-1 7 0,-2-2 0,0 3 0,0 0 0,0 3 0,0 0 0,0 2 0,0 0 0,0 0 0,4 7 0,0-1 0,3 6 0,-2 4 0,7 16 0,-3 2 0,9 19 0,-7 3 0,4 1 0,-4 5 0,-1-6 0,-1-8 0,-4-9 0,2-8 0,-6-12 0,4 4 0,-4-9 0,2 4 0,-3-6 0,0 3 0,0 3 0,0 2 0,0 0 0,0 2 0,0-6 0,0 6 0,-6-2 0,3-3 0,-8 1 0,4-5 0,-3-3 0,-4 2 0,4-6 0,-4 2 0,7-3 0,0 0 0,2 0 0,0-2 0,-2-1 0,0-2 0,-1 2 0,-1-1 0,1 1 0,1-2 0,-2 1 0,3-1 0,1 0 0,3 0 0,2-2 0,0 0 0,0-3 0,2 0 0,1 1 0,0 3 0,-1 2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45.7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24575,'9'18'0,"-5"8"0,11 15 0,-7 12 0,8 13 0,-5 7 0,0-5 0,-4 6 0,2-8 0,-7-7 0,3-8 0,-5-23 0,0-8 0,0-14 0,0 1 0,-3-3 0,10-24 0,1 0 0,5-22 0,-4 21 0,0-3 0,-7 17 0,9-10 0,-8 11 0,5-5 0,-1 6 0,1 0 0,5 0 0,2 2 0,3-5 0,-5 6 0,0-5 0,-6 8 0,1 0 0,-3 6 0,-1 0 0,-1 7 0,6 1 0,-1 10 0,1-5 0,-2 6 0,1 7 0,-1-11 0,0 10 0,-3-17 0,1-1 0,-2-1 0,0-4 0,0 2 0,-3-9 0,0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46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8 24575,'-7'-1'0,"2"8"0,1 1 0,3 10 0,-1 4 0,2-2 0,0 5 0,0-10 0,2-1 0,1-5 0,2-1 0,-1-1 0,1-2 0,0-1 0,0 1 0,0-2 0,6 2 0,-5-4 0,11 1 0,-11-2 0,11 0 0,-8 0 0,8-2 0,-8-1 0,2-3 0,-6-1 0,0-4 0,-2 2 0,0-8 0,-3 9 0,0-8 0,0 8 0,0-3 0,0 5 0,0-1 0,0 0 0,0 2 0,-3-4 0,1 4 0,-3-5 0,-9-4 0,7 7 0,-8-5 0,11 10 0,-3 1 0,1-1 0,-3 2 0,2 0 0,-1 0 0,-1 0 0,3 0 0,2 0 0,2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47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1 135 24575,'2'9'0,"0"5"0,2 7 0,-3-4 0,6 7 0,-4-15 0,0 4 0,1-5 0,-1-1 0,2 0 0,0-4 0,-1-1 0,1-2 0,0 0 0,2 0 0,1-2 0,-1-1 0,0-2 0,0 0 0,-2 1 0,2-1 0,-2 0 0,-2 0 0,1-2 0,-1 0 0,0-3 0,-1 0 0,-2 0 0,0 1 0,0 1 0,0-1 0,0 2 0,2-1 0,-1-1 0,3 4 0,-4-2 0,2 8 0,-2 6 0,4 15 0,9 2 0,-2-2 0,6-7 0,-8-8 0,-1-2 0,-1-3 0,-2 0 0,-1-2 0,1 0 0,0 0 0,0 0 0,2 0 0,-2 0 0,4 0 0,-3-2 0,3-3 0,-4 0 0,12-11 0,-10 9 0,8-14 0,-7 9 0,-4-3 0,7-2 0,-10 6 0,7-3 0,-7 5 0,1-1 0,-2 3 0,2-3 0,-2 5 0,3-2 0,-3 2 0,0-2 0,0 0 0,-3-3 0,-1 0 0,0 3 0,-2 0 0,3 2 0,-2 2 0,1 1 0,1 2 0,1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49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43 24575,'5'33'0,"0"3"0,1 14 0,7 1 0,-1 6 0,0-19 0,-2 2 0,-10-28 0,0-1 0,0-10 0,0-15 0,0-14 0,0-16 0,9-6 0,0 7 0,6 1 0,-4 19 0,-7-2 0,3 15 0,-4-2 0,4 3 0,-2 4 0,0 0 0,2 3 0,0 2 0,7 0 0,-6 0 0,5 0 0,-5 0 0,-1 0 0,0 0 0,-2 0 0,0 2 0,0 3 0,5 13 0,-6-2 0,9 10 0,-11-7 0,6-1 0,-5 1 0,1-5 0,1-2 0,-5-5 0,5-7 0,1-7 0,3-5 0,15-16 0,0-3 0,15-9 0,-10 6 0,-4 9 0,-4 7 0,-12 10 0,2 0 0,-7 5 0,1 1 0,0 2 0,2 2 0,1 1 0,-1 2 0,6 0 0,-6-2 0,3 2 0,-5-2 0,-2 4 0,1 0 0,-1 1 0,0 1 0,2 2 0,-3 0 0,2 3 0,0-5 0,-4 5 0,5-3 0,-5 0 0,5-2 0,-5-1 0,2-1 0,-2 0 0,0-2 0,0 2 0,0-2 0,0 0 0,0-3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50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24575,'6'8'0,"3"5"0,-5-1 0,7 3 0,-2 3 0,1-8 0,1 4 0,-3-7 0,-1 2 0,0-1 0,0 2 0,1-3 0,-1 0 0,4-1 0,-5-1 0,11-2 0,-9-1 0,10-2 0,-7 0 0,6 0 0,-8 0 0,4 0 0,-8-2 0,2-1 0,-4-2 0,1-2 0,-3 2 0,3-8 0,-3 7 0,2-7 0,-3 5 0,2-2 0,1 1 0,-1 1 0,1 1 0,-1-4 0,1 5 0,0-5 0,0 6 0,-3 0 0,2 5 0,2 2 0,4 6 0,0 2 0,1-1 0,-2 1 0,1 0 0,1-1 0,-4-1 0,2-1 0,-2-2 0,0-3 0,0 1 0,0-3 0,-1 2 0,-1-2 0,-1 2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51.1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90 6 24575,'-8'-3'0,"1"1"0,0 4 0,2 1 0,-2 1 0,0 3 0,2-1 0,-2 1 0,2-2 0,0 2 0,-2 0 0,-2 7 0,4-6 0,-1 3 0,6-4 0,0 1 0,0 1 0,0-1 0,3 5 0,-2-7 0,6 7 0,-2-5 0,5 2 0,17 4 0,-1 0 0,15-3 0,1 6 0,-17-15 0,7 9 0,-22-10 0,8 2 0,-8-3 0,4 0 0,0 0 0,-4 0 0,4-2 0,-5-1 0,-1 0 0,-1-1 0,-4 3 0,-1-1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8.1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24575,'10'0'0,"-3"0"0,-5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51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24575,'18'52'0,"-1"-5"0,10 17 0,1 3 0,0 1 0,0-2 0,-11-1 0,2-13 0,-8 5 0,3-13 0,-6-10 0,-3-8 0,-2-8 0,-3-6 0,2-5 0,1-14 0,4-19 0,6-10 0,-2-8 0,2 3 0,-6 17 0,0 4 0,-2 12 0,0 3 0,-1 3 0,3 2 0,-1 0 0,3 0 0,-4 0 0,8 3 0,-6 0 0,6 2 0,-8 0 0,2 0 0,0 2 0,-4-2 0,7 8 0,-8-6 0,5 6 0,-4-6 0,0 1 0,1-1 0,-4-2 0,5 6 0,-2-5 0,0 5 0,0-6 0,-3 0 0,0-3 0,0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53.4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1 457 24575,'5'-8'0,"0"-1"0,3-2 0,0 0 0,0-2 0,-1 3 0,-2 0 0,2 1 0,0-12 0,4 5 0,-3-10 0,2 0 0,1-1 0,0 0 0,6-6 0,-7 17 0,1-9 0,-1 3 0,-5 2 0,2-5 0,-7 10 0,0 1 0,0 5 0,0-1 0,-5-3 0,-1 2 0,-2 2 0,-6 2 0,8 6 0,-5-2 0,4 3 0,2 0 0,-2 0 0,2 0 0,0 2 0,0 1 0,0 2 0,0 6 0,-1 1 0,3 14 0,-4 1 0,2 15 0,-4-6 0,4 12 0,1-4 0,4-1 0,0-2 0,0-6 0,0-8 0,0-1 0,0-12 0,0 0 0,0-1 0,2-2 0,3 3 0,4-1 0,1-2 0,1 3 0,16 4 0,-2-2 0,24 8 0,-24-14 0,7-1 0,-21-9 0,0 0 0,-4 0 0,-2 0 0,0-2 0,0-1 0,-1-2 0,1 0 0,0 0 0,-2 1 0,-1-1 0,-4 0 0,-3 2 0,-3 1 0,-1 2 0,-5 6 0,3-1 0,-11 20 0,12-12 0,-10 14 0,4-3 0,1-3 0,-9 22 0,14-21 0,-4 24 0,6-16 0,3 4 0,1-8 0,4-1 0,0-9 0,0 9 0,0-14 0,0 6 0,0-8 0,0 4 0,0-6 0,0 1 0,0 1 0,3 2 0,2 0 0,1 3 0,3-5 0,2-3 0,11 6 0,12-10 0,3 9 0,4-10 0,-14 3 0,-1-4 0,-14 0 0,-1 0 0,-6 0 0,0-2 0,-2-3 0,-1 0 0,-2 0 0,0 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54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24575,'0'34'0,"5"15"0,1 3 0,5 7 0,0 13 0,-1-18 0,-3 4 0,-3-17 0,0-7 0,-1-10 0,1-3 0,-1-14 0,-3 0 0,0-2 0,0 0 0,0-3 0,0 1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55.4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24575,'0'-10'0,"0"1"0,0 4 0,0 0 0,2-2 0,1 2 0,4-4 0,-2 5 0,2-2 0,-2 5 0,2-1 0,-2 0 0,2 2 0,-2-3 0,2 3 0,-2 0 0,9 0 0,-6 0 0,10 3 0,-8 0 0,2 0 0,-5 2 0,0-3 0,-2 3 0,2 0 0,-2 0 0,0 0 0,2 2 0,-2-2 0,4 4 0,-3-1 0,3 1 0,-4-1 0,2-1 0,-4-2 0,-1-1 0,-2 1 0,0 0 0,0 2 0,0 1 0,-2 1 0,-6 12 0,3-9 0,-4 9 0,6-11 0,-2-3 0,0 0 0,0-4 0,1-1 0,-1-2 0,-2 0 0,1 0 0,-3 0 0,2 0 0,-1 0 0,3 0 0,3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56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0 24575,'3'8'0,"-3"-1"0,-1-2 0,-3 0 0,1 2 0,-5 4 0,0 0 0,-16 11 0,4-2 0,-15 14 0,15-10 0,0 4 0,10-9 0,0-5 0,6-2 0,-3-5 0,5 0 0,-1 0 0,-1 1 0,1 1 0,-2-4 0,0 2 0,1-2 0,-1 0 0,2-2 0,1-1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57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24575,'13'14'0,"0"0"0,0 5 0,-2-5 0,-2 0 0,1-1 0,-4-4 0,5 8 0,-5-11 0,2 5 0,-1-4 0,-2-1 0,2 1 0,-2-3 0,0 1 0,0 0 0,0 0 0,0 0 0,-1 0 0,-1-1 0,1 1 0,-1 0 0,2 2 0,3 4 0,-4-2 0,3 2 0,-4-6 0,2 2 0,0-2 0,-1 2 0,1-2 0,0 0 0,0 0 0,-2-3 0,-1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59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69 24575,'-2'-7'0,"0"0"0,2 2 0,2 0 0,3-2 0,2 2 0,7-3 0,0 2 0,5-3 0,-7 5 0,-1-1 0,-6 5 0,2 0 0,0 4 0,14 5 0,-5 3 0,10-1 0,-7-2 0,-1-3 0,-3 2 0,-4-2 0,-6 1 0,-1-2 0,-3 0 0,1 2 0,-2-2 0,0 8 0,0-4 0,0 4 0,0-3 0,0 0 0,0-1 0,0 1 0,0-2 0,0-1 0,-3 3 0,0-3 0,-4 6 0,-1-8 0,-13 8 0,2 2 0,-4 0 0,9 0 0,7-6 0,0-2 0,4 1 0,-4-1 0,4-2 0,1 0 0,0 0 0,-1-1 0,3 3 0,-2-1 0,0 3 0,1-4 0,-3 4 0,3-1 0,-1-1 0,2 0 0,0-2 0,0 2 0,0-1 0,0 1 0,0-3 0,0 1 0,0-2 0,0-1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6:59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04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870 196 24575,'7'-8'0,"0"-1"0,-2 4 0,-2-2 0,-1 0 0,0 1 0,1-3 0,-1 4 0,3-4 0,-3 3 0,1-3 0,1 2 0,-3-3 0,3 2 0,-1-1 0,0 2 0,-1-1 0,0-1 0,-2 4 0,3-2 0,-3 2 0,0 0 0,0 0 0,0 0 0,0 0 0,-3 1 0,-5-2 0,-1 1 0,-4 2 0,5 1 0,-1 2 0,1 0 0,1 0 0,0 0 0,0 2 0,-5 4 0,-2 3 0,-1 2 0,-5 7 0,-6 3 0,-1 5 0,-18 10 0,9-6 0,-11 6 0,7-6 0,6-1 0,2-2 0,13-8 0,1 2 0,8-10 0,-4 13 0,6-14 0,-6 14 0,10-15 0,-4 9 0,8-8 0,-3 8 0,3-4 0,0 12 0,0-6 0,0 2 0,0-5 0,2-8 0,-2 2 0,5-4 0,-3-2 0,3 0 0,0-3 0,0-2 0,2 0 0,1 0 0,5 0 0,-2 0 0,6-3 0,-6 3 0,3-3 0,-1 3 0,-4-2 0,8-2 0,-11 2 0,5-3 0,-6 2 0,0-2 0,-5 3 0,-11 4 0,2 4 0,-20 7 0,12-4 0,-22 9 0,-5 1 0,-10 14 0,-11 1 0,29-6 0,-13 1 0,36-19 0,-14 9 0,12-10 0,1 2 0,0 0 0,5-1 0,1-1 0,-8 8 0,6-5 0,-20 18 0,10-9 0,-3 4 0,8-5 0,10-5 0,1 3 0,1 1 0,3-4 0,0-4 0,2-2 0,5 3 0,-2-4 0,5 5 0,9-2 0,4-1 0,19 3 0,8 2 0,10-8 0,13 3 0,2-10 0,8 0 0,-8 0 0,-9 0 0,-26-3 0,-15 1 0,-18-3 0,-4 0 0,-1-2 0,-6-11 0,3 5 0,-5-11 0,5 9 0,-4 3 0,3-1 0,-1 7 0,1 1 0,2 3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05.0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24575,'-2'27'0,"-3"6"0,-2-6 0,-7 15 0,4-6 0,-4 5 0,6-6 0,3-1 0,-3 1 0,7-8 0,-3-2 0,4-6 0,0-1 0,0-3 0,0 3 0,0-8 0,-2 8 0,1-8 0,-4 8 0,4-10 0,-4 5 0,2-7 0,1-1 0,-1-3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8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24575,'10'0'0,"-3"0"0,-5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06.0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68 24575,'2'-10'0,"0"1"0,3 2 0,2 0 0,1-1 0,-1 1 0,2 4 0,-1-1 0,2 1 0,-1 1 0,-1-3 0,-1 5 0,-2-2 0,-1 2 0,3 2 0,1 1 0,6 2 0,-6 0 0,5 0 0,-5 2 0,-3-1 0,1 3 0,-3-2 0,2 3 0,-2-2 0,-1 1 0,-2-2 0,0 1 0,0-1 0,0 0 0,-2-2 0,-3 4 0,-1-3 0,-3 3 0,-2 0 0,2-4 0,-15 5 0,16-10 0,-16 4 0,12-4 0,-3 2 0,4-1 0,4 1 0,2-2 0,0 0 0,0 0 0,0 0 0,3 0 0,0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06.7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225 0 24575,'3'14'0,"-1"-4"0,-5 8 0,0-4 0,-6 5 0,-7 3 0,3-3 0,-18 12 0,9-6 0,-3 0 0,-1 5 0,14-17 0,-8 14 0,10-16 0,2 0 0,-1-4 0,3-2 0,-1 0 0,2-2 0,3-1 0,0-2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07.5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24575,'8'14'0,"1"0"0,5 12 0,-1-6 0,-2 2 0,1-5 0,-4-6 0,0 3 0,-1-7 0,-2 0 0,-2-2 0,1 0 0,-1 0 0,0 0 0,1 2 0,1 0 0,-2 3 0,5-1 0,-4-1 0,1-1 0,-1-2 0,-1 0 0,1-1 0,3 1 0,-1-2 0,-1-1 0,-3-2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08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24575,'29'0'0,"0"0"0,6 0 0,-8 0 0,-8 0 0,-6 0 0,-5 0 0,0 2 0,1 1 0,-2 0 0,1-1 0,1 0 0,-2-1 0,1 1 0,-3-2 0,-3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09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24575,'14'3'0,"1"2"0,3-2 0,8 4 0,-6 0 0,13-3 0,-6-1 0,0 0 0,-5-3 0,-5 3 0,-6-3 0,-2 0 0,-4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15.1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37 24575,'12'-2'0,"-2"2"0,-3-2 0,-3 2 0,1 0 0,0 0 0,0 0 0,2 0 0,0 0 0,7 0 0,1 0 0,3 0 0,1-3 0,-5 2 0,4-4 0,-10 4 0,3-2 0,-6 1 0,0 2 0,0-3 0,-1 3 0,1-2 0,0 2 0,2-2 0,-2 2 0,2 0 0,0-3 0,-1 3 0,1-2 0,-2 2 0,0 0 0,-1 0 0,3 0 0,-1 0 0,3 0 0,-2 0 0,7 0 0,-6 0 0,6 0 0,-9 0 0,2 0 0,-2-2 0,-3 1 0,1-1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16.8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92 130 24575,'2'-10'0,"1"-1"0,5-1 0,-5 4 0,5-5 0,-3 5 0,0 1 0,2-3 0,-2 5 0,0-2 0,2 0 0,-2 4 0,4-4 0,-1 5 0,0-3 0,-1 2 0,0-1 0,-2 1 0,2 0 0,-2 1 0,0 2 0,-1 0 0,1 0 0,2 2 0,1 3 0,1 3 0,-1-1 0,-3 0 0,2 4 0,-5-2 0,5 4 0,-4-3 0,0 4 0,-1-4 0,-2 4 0,2-4 0,-1-1 0,1-1 0,-2 1 0,0-2 0,0 3 0,0 4 0,0 0 0,-3 5 0,2-5 0,-5 11 0,2-9 0,-3 6 0,-1-5 0,2-6 0,-4 3 0,1-1 0,-1-2 0,-1 3 0,-2-4 0,-5 8 0,2-6 0,-4 6 0,5-7 0,0 1 0,-2 0 0,2-1 0,3-2 0,-1-1 0,7-3 0,-3-3 0,4 1 0,-2-3 0,0 0 0,2 0 0,-5 0 0,5 0 0,-2 0 0,7 0 0,13 0 0,1 0 0,12 0 0,0 0 0,-6 0 0,5 0 0,-10 0 0,-1 0 0,-7 2 0,2 0 0,-1 1 0,-1-1 0,0 0 0,0-1 0,-1 1 0,3 0 0,-4-1 0,2 3 0,-2-3 0,0 1 0,0 0 0,0-2 0,-1 5 0,1-5 0,0 2 0,2-2 0,-2 3 0,2-3 0,-2 2 0,2-2 0,1 0 0,-1 0 0,-2 0 0,-3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18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 46 24575,'-7'-3'0,"0"1"0,2 2 0,0 0 0,-2 0 0,1 0 0,0 0 0,-1 0 0,-1 2 0,-2 3 0,3 2 0,-2 3 0,3 4 0,-2 0 0,2 1 0,3 2 0,1-6 0,-2 14 0,0-9 0,0 6 0,1-5 0,3-6 0,0 2 0,0-3 0,0-2 0,0-1 0,0 0 0,0-2 0,0 2 0,2-2 0,1 0 0,8 3 0,-3-3 0,6 4 0,-6-7 0,1 3 0,-2-5 0,1 2 0,1 0 0,-2-1 0,3 3 0,4-3 0,-6 1 0,5-2 0,-5 0 0,-1 0 0,2 0 0,-1-2 0,2-1 0,-1-2 0,-1 0 0,1-1 0,-1-2 0,1-2 0,-3 1 0,0-1 0,-3 0 0,2 1 0,-3-1 0,3 0 0,-3 3 0,1-2 0,2-3 0,-5 1 0,5-2 0,-2 3 0,0 1 0,-1-1 0,-2 0 0,0 0 0,0 3 0,0-2 0,0 3 0,0-3 0,0 4 0,-4-4 0,0 1 0,-5-1 0,4 1 0,-4 1 0,3 2 0,-1 0 0,0-2 0,2 2 0,-4-4 0,-3 3 0,2-3 0,-2 3 0,5 1 0,2 3 0,1 2 0,1 0 0,1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18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235 0 24575,'-14'15'0,"-2"2"0,5 5 0,-4 5 0,-3 8 0,-4 2 0,8-9 0,-6 0 0,11-10 0,-4 1 0,4-5 0,-2 4 0,5-7 0,0 2 0,2-3 0,1-3 0,-5 7 0,4-8 0,-4 11 0,5-5 0,-3 1 0,3-2 0,-1-4 0,3-2 0,-1 2 0,0-2 0,1-2 0,-1-1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20.1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24575,'8'7'0,"2"4"0,-4-2 0,2 8 0,1-5 0,-3 1 0,2 0 0,-3-6 0,0 3 0,0-1 0,0 1 0,-1-2 0,1 1 0,0-4 0,0 4 0,0-1 0,0-1 0,-1 0 0,3 0 0,-1 1 0,1-1 0,-2 0 0,-3 0 0,5 1 0,-4-1 0,4 3 0,-2-5 0,-2 2 0,4 4 0,-3-5 0,4 5 0,-3-4 0,0-2 0,-1 2 0,1 0 0,0-1 0,0 3 0,0-1 0,0-1 0,-1 0 0,1-2 0,0 0 0,0 0 0,0-1 0,0 1 0,2 0 0,-2 0 0,8 0 0,-1 1 0,1-3 0,0 0 0,-10-3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8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24575,'11'0'0,"-2"0"0,-5 0 0,1 0 0,0 0 0,-2 0 0,-1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22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1 24575,'0'12'0,"0"4"0,-2-6 0,1 4 0,-3 0 0,3-4 0,-2 4 0,3-7 0,-3 6 0,3-6 0,-3 4 0,3-4 0,0 0 0,0 3 0,-2-3 0,1 0 0,-1-2 0,0 0 0,1 0 0,-1 0 0,2 0 0,-2 2 0,-1-2 0,1 2 0,0 0 0,-1-2 0,3 2 0,-4 0 0,1 1 0,0 1 0,1-1 0,2-1 0,0-2 0,0 2 0,0-2 0,0 4 0,0-1 0,0 2 0,0-3 0,0 2 0,0-3 0,0 1 0,0-3 0,0 1 0,0 0 0,0 0 0,2 0 0,1-3 0,8 1 0,-3-3 0,4 0 0,-3 0 0,-4 0 0,2 0 0,-2 0 0,2 0 0,1 0 0,5 0 0,2 0 0,17 0 0,5-9 0,6 6 0,-9-6 0,-12 7 0,-8 2 0,-5-5 0,-1 5 0,-1-2 0,-2 2 0,-1 0 0,3 0 0,-1 0 0,3 2 0,-4-2 0,2 3 0,-2-3 0,0 0 0,2 2 0,-2-2 0,0 2 0,-3-2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23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0 24575,'-5'12'0,"1"4"0,1-1 0,2 3 0,-2 1 0,3-1 0,0-3 0,0 2 0,0-6 0,0 3 0,0-5 0,-2 1 0,2-2 0,-2-1 0,2-3 0,0 1 0,0 0 0,-2 2 0,1-2 0,-1 2 0,2-2 0,0 2 0,0-1 0,0 1 0,0-3 0,0 1 0,0 2 0,0-1 0,0 3 0,0-4 0,0 2 0,0-2 0,0 0 0,0 0 0,0-1 0,0 1 0,0 0 0,-2 0 0,1 0 0,-1 2 0,2-2 0,0 2 0,0-2 0,0 2 0,0-2 0,0 2 0,0-2 0,0 0 0,0 0 0,0-2 0,0-1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24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 24575,'33'0'0,"11"0"0,-1 0 0,17 0 0,-1 0 0,-9 0 0,-8 0 0,-19 0 0,2 0 0,-15 0 0,4 0 0,-4 0 0,-1 0 0,1 0 0,0 0 0,-1 0 0,5 0 0,-6 0 0,5 0 0,-1 0 0,-1 0 0,6 0 0,-6 0 0,2 0 0,-3 0 0,-2 0 0,1 0 0,-4 0 0,4 0 0,-1 0 0,5 0 0,2 0 0,10 0 0,-4 0 0,0 0 0,-7 0 0,-6 0 0,-1 0 0,-1 0 0,2 0 0,2 0 0,-1 0 0,-1 0 0,-1 0 0,-2 0 0,0 0 0,-1-2 0,-1 1 0,-1-1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42.5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44 24575,'7'-8'0,"0"3"0,0 1 0,-2 1 0,2 1 0,0-1 0,1 3 0,2-2 0,-1 2 0,1-5 0,0 3 0,-1-1 0,-1-1 0,-1 3 0,-2-1 0,0 2 0,2 2 0,-2 1 0,2 2 0,-2 0 0,0-1 0,-3 1 0,3 0 0,-3 2 0,3-2 0,-2 5 0,1-3 0,-1 7 0,0-6 0,2 3 0,-4-4 0,1-1 0,-2 1 0,3 3 0,-3-1 0,3 2 0,-3-4 0,0-2 0,0 2 0,0-1 0,0 3 0,-3 2 0,0 0 0,-2 2 0,-3 1 0,4-3 0,-6 2 0,7-3 0,-4-3 0,2 0 0,-2 0 0,2-1 0,-2 1 0,2-2 0,0-3 0,1 3 0,-3-3 0,1 3 0,-1-2 0,2 1 0,-2-1 0,0 2 0,-3-3 0,1 3 0,1-3 0,1 1 0,2-1 0,0-2 0,0 0 0,1 0 0,-1 0 0,11 5 0,2-2 0,7 2 0,-2 2 0,1 0 0,1 1 0,-3-2 0,1-1 0,-7-2 0,1 0 0,-3-1 0,1 0 0,2 1 0,-1-1 0,3 3 0,-4-5 0,2 5 0,-2-3 0,0 3 0,0 0 0,-1 0 0,1-3 0,0 1 0,0-3 0,-2 0 0,-1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43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93 24575,'-8'10'0,"-1"-1"0,9 1 0,-3 3 0,3-4 0,0 8 0,0-9 0,0 6 0,0-4 0,3-1 0,-3 5 0,4-5 0,-1 4 0,2-6 0,2 3 0,-2-1 0,2-1 0,-2-1 0,0-2 0,0 0 0,2 0 0,-2-3 0,2 0 0,-2-2 0,0 0 0,0 0 0,2 0 0,0 0 0,1 0 0,-1 0 0,-2 0 0,-1-2 0,3-3 0,-1 0 0,1-8 0,-2 7 0,1-7 0,-1 5 0,-1-2 0,2-3 0,-1 4 0,1-8 0,-1 9 0,-2-6 0,-1 7 0,-2-3 0,0 5 0,2-4 0,-1 4 0,1-2 0,-2 2 0,0 0 0,0-2 0,0 2 0,0-2 0,0 2 0,0 0 0,0 0 0,0 0 0,0-2 0,0 0 0,0-1 0,-2 1 0,1 2 0,-3-2 0,1 2 0,-1-2 0,-3 0 0,1 2 0,-1 0 0,0 0 0,2 5 0,-2-2 0,2 2 0,-2-2 0,2 1 0,-4-1 0,1 2 0,0 0 0,1 0 0,3 0 0,-1 0 0,2 0 0,1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45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142 11 24575,'-8'-6'0,"-1"2"0,4 4 0,-2 0 0,0 2 0,2 1 0,-2 2 0,2-1 0,-2 3 0,1 1 0,-1-1 0,5 6 0,-6 0 0,7 1 0,-8 4 0,6-3 0,-3 3 0,2 1 0,-4-1 0,7 1 0,-7-1 0,4 1 0,1-5 0,-4 11 0,6-9 0,-3 10 0,4-8 0,0 1 0,0-5 0,0 4 0,0-8 0,0 4 0,0-6 0,0-1 0,3 0 0,-3-2 0,7 4 0,-4-4 0,6 5 0,-2-3 0,3 1 0,4-1 0,-4-4 0,4 0 0,-6-1 0,-1-2 0,-3 3 0,3-3 0,-1 0 0,3 0 0,-2 0 0,1 0 0,1 0 0,-1 0 0,1-3 0,-1 1 0,1-5 0,-4 1 0,4-3 0,-3 4 0,-1-2 0,2-4 0,-5 5 0,3-5 0,-5 6 0,0 0 0,0-2 0,0 2 0,-2-4 0,1 3 0,-1-1 0,0 0 0,-1 2 0,1-4 0,-3 3 0,3-3 0,-1 2 0,-1-1 0,3 1 0,-3 0 0,1 2 0,-2-4 0,1 3 0,-1-1 0,0 5 0,0-3 0,0 3 0,0-1 0,1 1 0,-1 0 0,0 1 0,0-1 0,0 0 0,0 1 0,1-3 0,-3 3 0,1-3 0,-3 4 0,4-5 0,2 3 0,1-1 0,5 1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46.5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24575,'10'3'0,"0"1"0,1-3 0,1 1 0,14-2 0,1 0 0,21 0 0,-2 0 0,25 0 0,-17 0 0,11 0 0,-29 0 0,-7 0 0,-16 0 0,-5 0 0,1 0 0,-4 0 0,2 0 0,-2 0 0,-2 0 0,-1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47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24575,'35'0'0,"-1"0"0,8 0 0,1 0 0,0 0 0,-1 3 0,-15-2 0,-5 5 0,2-1 0,-13-2 0,13 3 0,-16-3 0,6 1 0,-4-2 0,-3-2 0,0 0 0,-4 0 0,-1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47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24575,'60'-2'0,"9"0"0,-1 2 0,5 0 0,-7-5 0,-6-1 0,-17 0 0,-14 1 0,-12 3 0,-8 1 0,2-2 0,-4 3 0,-2 0 0,4 0 0,-4 0 0,5 0 0,-3 0 0,1 0 0,1 0 0,-4 0 0,0 0 0,-3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49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287 133 24575,'5'-10'0,"-3"0"0,0 1 0,-2-1 0,0 2 0,0 1 0,0 0 0,-2 0 0,-2-3 0,-8 2 0,-10-5 0,-5 9 0,4-6 0,-2 7 0,14 0 0,-2 0 0,3 3 0,-3-3 0,4 3 0,-8-3 0,9 1 0,-10 1 0,7-1 0,0 2 0,2 0 0,1 2 0,-5 4 0,4 0 0,-2 2 0,6-3 0,3 0 0,0 2 0,2-2 0,0 4 0,0-1 0,0-1 0,0 6 0,0-4 0,0 8 0,0-6 0,0 14 0,0-9 0,2 10 0,4-8 0,4 1 0,1-5 0,7 7 0,-2-8 0,5 5 0,5-7 0,8 4 0,3-1 0,-3-1 0,-1 3 0,-13-11 0,5 5 0,-10-7 0,3 0 0,-10 2 0,3-5 0,-6 2 0,2 1 0,-2-1 0,2 3 0,0 2 0,-1-1 0,1 1 0,0-1 0,-2 0 0,2 7 0,-2-7 0,-1 7 0,-2-1 0,-2-2 0,0 4 0,0 0 0,0-4 0,0 8 0,0-4 0,-3 5 0,-3-1 0,-4 1 0,-2-1 0,1-3 0,0-1 0,1-5 0,1 1 0,-1-3 0,-4 1 0,4-3 0,-15 2 0,13-2 0,-9 2 0,11-4 0,3-1 0,0-2 0,2 2 0,-2-2 0,2 3 0,-8-9 0,6 5 0,-4-5 0,4 4 0,2 2 0,-2-5 0,2 3 0,-2-3 0,0 0 0,-1 2 0,1-1 0,2 1 0,0-2 0,1 1 0,-1-1 0,0 0 0,0-2 0,0 1 0,3-1 0,-1 3 0,3-3 0,-2-1 0,2-2 0,-2 1 0,2-1 0,0 0 0,0 1 0,0-1 0,0 3 0,0-3 0,0 5 0,0-2 0,0 2 0,0 0 0,0-2 0,0 2 0,0-4 0,0 1 0,0 1 0,0-2 0,2 1 0,0-2 0,3 1 0,0 1 0,0-1 0,-2 4 0,1-4 0,-4 3 0,5-3 0,-5 4 0,2-2 0,1 0 0,-1 1 0,3-3 0,-2 2 0,4-7 0,-3 3 0,4 0 0,-3 2 0,-2 3 0,1 0 0,-1-1 0,2-5 0,0 4 0,1-3 0,-2 6 0,1 0 0,2-2 0,-4 2 0,4-2 0,-7 2 0,3 0 0,-3 0 0,0 0 0,2-2 0,-2 0 0,2-1 0,1 1 0,-3 2 0,2 3 0,-2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9.0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24575,'16'0'0,"1"0"0,1 0 0,8 0 0,-6 3 0,6 0 0,-12 3 0,-2-3 0,-5-1 0,0 0 0,-2-1 0,4 1 0,10-2 0,-11 0 0,7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51.2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13 24575,'-6'7'0,"2"4"0,4 4 0,0 0 0,3 2 0,0-2 0,1-1 0,-2 4 0,1-8 0,1 15 0,-1-9 0,5 17 0,-5-17 0,5 16 0,-3-20 0,2 7 0,-2-10 0,2-1 0,-2-3 0,4 1 0,-4-3 0,2 0 0,-2-1 0,2 0 0,-1-1 0,3 3 0,-2-4 0,3 3 0,-3-3 0,3 0 0,-5 0 0,4-3 0,-1-1 0,5-5 0,-4 1 0,8-3 0,-11 5 0,5-2 0,-3-3 0,-4 5 0,1-5 0,-3 6 0,-1 0 0,1-2 0,-2 2 0,2-5 0,-1 3 0,4-7 0,-5 4 0,3-4 0,0 0 0,-3 6 0,3-5 0,-3 8 0,0-2 0,0 2 0,0 0 0,-2-2 0,-1 1 0,1-1 0,-3 3 0,3-1 0,-1-2 0,-1 1 0,1-1 0,-8 2 0,-8-2 0,-16-5 0,10 6 0,-3-5 0,19 10 0,1-1 0,1 0 0,0-1 0,0-2 0,-1 0 0,1 3 0,2-3 0,0 5 0,0-2 0,1 2 0,-1-2 0,0 1 0,2-1 0,1 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52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1175 6 24575,'-19'0'0,"4"-2"0,-9 1 0,0-1 0,-10 2 0,-1 0 0,-6 0 0,-2 0 0,-8 0 0,8 0 0,-6 0 0,13 0 0,-5 0 0,13 0 0,-4 0 0,12 0 0,-6 0 0,0 0 0,-1 0 0,-7 0 0,-1 0 0,1 0 0,6 0 0,7 2 0,3-1 0,8 1 0,-4-2 0,0 2 0,0 2 0,-5-1 0,1 3 0,-9 0 0,-1 6 0,0-2 0,-5 6 0,17-12 0,-16 4 0,16-5 0,-17 1 0,13 0 0,-6 0 0,12-2 0,0-1 0,7 1 0,2-2 0,3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53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63 116 24575,'-3'-8'0,"1"2"0,2-1 0,0-1 0,2-2 0,1 1 0,5-5 0,-2 3 0,4-2 0,-4 5 0,3-1 0,-4 4 0,2 0 0,-2 3 0,0 2 0,0 0 0,2 0 0,-2 0 0,4 4 0,-3-1 0,1 4 0,-3 0 0,2 5 0,-1-2 0,1 8 0,-3-4 0,2 5 0,-4-1 0,2 1 0,-3-1 0,0 1 0,0-4 0,0 2 0,-3-6 0,0 6 0,-2-6 0,-6 13 0,5-11 0,-8 12 0,5-11 0,-2 1 0,0-2 0,0 1 0,2-3 0,-2 0 0,3-4 0,-1 0 0,4-4 0,-5 4 0,-1-7 0,0 2 0,-2 0 0,3 1 0,3 0 0,0-1 0,21-4 0,-4 1 0,13-1 0,-9 2 0,-1 0 0,-2 0 0,3 2 0,-7-1 0,6 4 0,-6-2 0,6 0 0,-8 1 0,4-1 0,-1 2 0,-1-3 0,2 3 0,-1-3 0,-1 1 0,0-1 0,-2-2 0,0 2 0,0-1 0,0 1 0,0-2 0,2 0 0,-2 0 0,2 0 0,-2 0 0,0 0 0,-1 2 0,1 1 0,0 0 0,0-1 0,0-2 0,0 0 0,-3 0 0,0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55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6 180 24575,'-3'13'0,"1"-2"0,2 3 0,0-1 0,0-2 0,0 6 0,2-6 0,-2 3 0,5-5 0,-3 1 0,1 0 0,-1-3 0,0 2 0,1-3 0,0 1 0,1 0 0,-1 0 0,4 3 0,0-1 0,1-3 0,1 0 0,-4-5 0,2 1 0,-2-2 0,0 0 0,0 0 0,0 0 0,-1 0 0,1 0 0,2 0 0,-1-2 0,7-4 0,-5-2 0,6-3 0,-4 1 0,-3 3 0,0 0 0,1-4 0,-2 5 0,2-5 0,-3 4 0,0-5 0,0 4 0,1-9 0,-1 8 0,-1-2 0,-2-2 0,-2 4 0,0-4 0,0 5 0,0 1 0,0 2 0,-2-2 0,1 2 0,-4-8 0,4 4 0,-3-4 0,0-1 0,-1 0 0,-1-1 0,3 1 0,-5 1 0,-5-5 0,3 3 0,-6 0 0,8 8 0,1 2 0,0 2 0,2 1 0,0 2 0,0-2 0,0 2 0,-2-5 0,2 5 0,-2-2 0,2 2 0,0 0 0,0 0 0,0 0 0,1 2 0,1 0 0,1 1 0,2-1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56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24575,'-15'9'0,"3"-1"0,7 1 0,1-2 0,1 3 0,-1 0 0,-1-1 0,-2 12 0,4-11 0,-1 15 0,2-13 0,1 3 0,-2-2 0,3 1 0,0-4 0,-2 4 0,1-4 0,-3-1 0,1 5 0,0 0 0,-2 1 0,5-1 0,-3-5 0,3 5 0,0-3 0,0 2 0,0-3 0,0 0 0,-2-1 0,2 5 0,-5 0 0,4 1 0,-2-1 0,3 0 0,0-4 0,0 2 0,0 1 0,0-6 0,3 6 0,-3-6 0,8 7 0,-7-6 0,7 3 0,-5 0 0,2-5 0,3 7 0,-3-7 0,2 1 0,-2-2 0,0-3 0,-1 1 0,1-1 0,2 0 0,-1 1 0,3 1 0,-2-1 0,1 0 0,-1-1 0,-2-2 0,0 0 0,-1 0 0,1 0 0,0 0 0,0 0 0,2-2 0,-2-1 0,2-2 0,-2 0 0,0 1 0,0-1 0,0-2 0,-1 1 0,2-7 0,2 1 0,2-7 0,-1 5 0,-3 2 0,-4 5 0,-2 2 0,0 1 0,2-3 0,-1 1 0,1-3 0,0 2 0,-2-3 0,3 0 0,-3 1 0,0-5 0,0 3 0,0 0 0,0 4 0,0 2 0,0 0 0,-3-2 0,3 2 0,-4-2 0,1 2 0,-2 0 0,0 0 0,-2-2 0,2 2 0,-2-2 0,2 2 0,0 0 0,0 0 0,1 1 0,-1 1 0,0 1 0,-6-1 0,2 0 0,-2 0 0,4 1 0,2 2 0,-2 0 0,0 0 0,-1 0 0,1 0 0,2 0 0,3 0 0,-1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58.6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24575,'5'8'0,"6"-1"0,1-7 0,14 0 0,-6 0 0,6 0 0,-12-2 0,4 1 0,-3-4 0,-3 5 0,1-3 0,-8 3 0,8 0 0,-4 0 0,5 0 0,-5 0 0,-1 0 0,-1-2 0,-2 1 0,-1-1 0,1 2 0,0 0 0,-2 0 0,-1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57.9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24575,'36'5'0,"2"-4"0,19 3 0,3-4 0,-1 0 0,-2 0 0,-13 4 0,-3-3 0,-14 6 0,-1-4 0,0 8 0,-6-6 0,5 5 0,-6-9 0,-1 2 0,-3-3 0,2 0 0,-8 0 0,4 0 0,-8 0 0,2 0 0,-4 0 0,-1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7:59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24575,'17'0'0,"6"0"0,5 0 0,6 0 0,1 0 0,-8 0 0,-2 0 0,-10 0 0,-3 0 0,-5 0 0,-3 0 0,3 0 0,-1 0 0,3 0 0,-4 0 0,2 0 0,-2 0 0,0 0 0,-2 0 0,-1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08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12 24575,'-11'-2'0,"0"2"0,6 5 0,-2 2 0,1 7 0,-2 0 0,4 1 0,-4-2 0,5 1 0,-3 1 0,3-1 0,0 4 0,1-8 0,1 8 0,-3-7 0,4 6 0,-3-6 0,3 6 0,0-6 0,0 6 0,0-6 0,0 3 0,3-5 0,-1 1 0,3-2 0,3 5 0,-2-7 0,4 7 0,-2-5 0,2-1 0,-3-2 0,2-1 0,-1-1 0,5 2 0,2 1 0,-3-3 0,5 0 0,-4-3 0,1 0 0,0 0 0,-7 0 0,0 0 0,-2 0 0,6-5 0,-7 1 0,10-10 0,-10 8 0,4-11 0,-3 8 0,1-8 0,-3 6 0,0-3 0,-3 5 0,0-1 0,0 0 0,0 3 0,0-2 0,0 3 0,0-3 0,0 2 0,0-3 0,0 0 0,-3-3 0,3 2 0,-6-7 0,3 8 0,-3-8 0,1 8 0,0-2 0,-1-1 0,1 7 0,0-5 0,2 6 0,-1 0 0,1 0 0,-2 0 0,1 1 0,-1 1 0,-2-4 0,1 6 0,-3-5 0,2 3 0,-1-2 0,1 3 0,0-5 0,2 6 0,-2-5 0,2 5 0,0-3 0,2 3 0,1-1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09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9.5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24575,'10'5'0,"0"-2"0,-6-1 0,1-2 0,2 2 0,-1-1 0,1 1 0,-3-2 0,-1 0 0,-1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11.3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34 24575,'9'-7'0,"1"0"0,0 2 0,-1 0 0,-1 3 0,1-3 0,-1 5 0,-1-2 0,2 2 0,-1 0 0,1 0 0,5 0 0,-3 0 0,6 0 0,-2 0 0,-1 0 0,-2 0 0,-5 0 0,-2 0 0,0 2 0,-1 0 0,3 5 0,-1 1 0,1-1 0,-2 0 0,-1-2 0,1 0 0,-2 0 0,3 2 0,-5 0 0,4 1 0,-3 5 0,-1-4 0,2 4 0,-3 1 0,0-4 0,0 4 0,0-4 0,0-1 0,0 1 0,0 0 0,-6 3 0,3-4 0,-9 8 0,6-5 0,-2 3 0,-1 2 0,3-6 0,-2 3 0,3-7 0,1 2 0,-1-3 0,0 1 0,4-5 0,2 0 0,4-2 0,2 0 0,-2 0 0,2 0 0,-2 0 0,2 0 0,-2 3 0,4-1 0,-1 3 0,-1 0 0,0-2 0,-2 1 0,0-3 0,0 3 0,0-1 0,-3 1 0,1 1 0,-1 0 0,-2 2 0,5 4 0,-4-2 0,2 8 0,-3-9 0,0 6 0,0-6 0,0 1 0,0-2 0,0 1 0,0 1 0,0-4 0,-3 4 0,1-1 0,-3 2 0,0 3 0,0-2 0,-6 13 0,7-13 0,-7 13 0,6-16 0,-4 10 0,1-8 0,0 4 0,3-6 0,-2 1 0,2-4 0,-2 2 0,-4 1 0,-2 1 0,-1 0 0,2-1 0,3-3 0,2 0 0,-1 0 0,3-2 0,3-1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14.6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205 15 24575,'-7'-3'0,"0"1"0,2 0 0,0 1 0,0-1 0,1 2 0,-3-2 0,-1 2 0,-2-3 0,3 3 0,-2 0 0,1 0 0,1 0 0,0 0 0,0 0 0,-1 0 0,-2 0 0,1 0 0,1 0 0,-1 0 0,4 0 0,-4 3 0,3-1 0,-1 3 0,2 0 0,1 0 0,-1 0 0,2-1 0,1 1 0,2 2 0,0 1 0,0-1 0,0 2 0,0-3 0,-2 3 0,1-4 0,-1 2 0,2-2 0,0 0 0,0 0 0,0 2 0,0-2 0,2 4 0,-1-3 0,3 3 0,2 2 0,2 0 0,1 0 0,0-1 0,-2-3 0,3 3 0,0-3 0,-3-2 0,2-1 0,-1-1 0,1 2 0,-1 0 0,1 0 0,-4-3 0,5 5 0,-3-4 0,1 4 0,-1-2 0,0 2 0,0-2 0,1 2 0,-1-2 0,-2 0 0,-1 2 0,-1 0 0,1 3 0,-3 0 0,3-1 0,1 12 0,-2-11 0,3 10 0,-6-12 0,2 2 0,-2-3 0,0 0 0,3 4 0,-2-5 0,1 11 0,-2-8 0,0 8 0,-2-2 0,-1 0 0,-6 2 0,-2 5 0,-1-6 0,1 5 0,2-12 0,4-1 0,-4 1 0,3-3 0,-3 1 0,4-5 0,-2 0 0,0 1 0,-1-3 0,1 2 0,-2-2 0,3 0 0,-1 0 0,3 0 0,-1 0 0,0 0 0,0 0 0,0-2 0,0 2 0,0-5 0,-2 3 0,2-3 0,-2-2 0,2-1 0,3-5 0,-3 2 0,2-7 0,-3 4 0,3-1 0,-2 2 0,5 3 0,-5 0 0,5 1 0,-2 1 0,2-1 0,0 1 0,0 1 0,0 0 0,0 0 0,0-1 0,0-1 0,0 1 0,0-1 0,0 4 0,2-8 0,-1 6 0,4-6 0,-5 8 0,3-2 0,-1 0 0,0-1 0,1 1 0,1-2 0,-1 3 0,2-3 0,0 2 0,0-1 0,2-1 0,-2 4 0,2-2 0,-2 2 0,2 0 0,-2 0 0,2 2 0,0-1 0,1 1 0,1 1 0,1-3 0,-2 5 0,-1-2 0,3-1 0,-3 0 0,4 0 0,-6-1 0,-1 1 0,1-2 0,0 0 0,0-2 0,9-8 0,-7 6 0,7-7 0,-9 8 0,0 1 0,-2-2 0,-1 5 0,-2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16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126 0 24575,'-10'0'0,"-1"0"0,3 0 0,-2 0 0,1 0 0,-5 3 0,6-2 0,-9 4 0,10-2 0,-4 3 0,7-2 0,-1 1 0,0 0 0,2 2 0,1-2 0,2 5 0,0-5 0,0 2 0,0-2 0,0 2 0,2 0 0,1 1 0,4 1 0,-2-4 0,4 5 0,-1-3 0,-1 1 0,6 2 0,-4-4 0,2 2 0,-1-3 0,1 3 0,-3-3 0,6 6 0,-3-3 0,0 2 0,3 5 0,-4-4 0,1 2 0,0 1 0,-3-5 0,2 4 0,-4-6 0,-2 3 0,-1-3 0,-1 0 0,0 0 0,1-1 0,-1 7 0,-2-5 0,0 10 0,2-8 0,-1 8 0,1-7 0,-2 6 0,0-6 0,0 0 0,0-2 0,-5 3 0,1-2 0,-7 8 0,5-9 0,-8 5 0,-2 1 0,-3-1 0,-3 4 0,7-7 0,4-2 0,4-2 0,2-2 0,0-3 0,0 0 0,1-2 0,-1 0 0,0 0 0,0-2 0,-2 0 0,2-3 0,-4 0 0,3 0 0,-1 0 0,2 0 0,-2-2 0,2 0 0,0-1 0,3-1 0,0 2 0,1-1 0,-1-1 0,2 4 0,-2-4 0,2 1 0,-3 0 0,3-5 0,0 7 0,0-7 0,0 5 0,0 1 0,0-2 0,0 3 0,0-3 0,0 4 0,0-2 0,0 0 0,0 2 0,0-2 0,3 0 0,-3 1 0,4-3 0,-1 4 0,0-2 0,1 0 0,1-1 0,-2 1 0,4-2 0,-5 3 0,3-3 0,-2 4 0,3-5 0,-3 5 0,4-2 0,-2 2 0,2-2 0,-1 4 0,3-3 0,2 0 0,-2 2 0,4-6 0,-8 9 0,2-5 0,-2 3 0,0-2 0,0 0 0,-1 1 0,3-1 0,1-2 0,0 1 0,-1-1 0,-3 3 0,1-1 0,0 0 0,0 0 0,0 0 0,0 0 0,-1 1 0,-1-1 0,-1 0 0,-2 0 0,0 2 0,0 1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45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1310 24575,'51'-9'0,"18"-5"0,-19 2 0,5 0-2252,16-1 1,5-1 2251,19-3 0,6 0-1096,-22 5 0,2 0 0,3 0 1096,9-3 0,2 0 0,2 1-515,-17 3 1,1 0 0,1 0-1,0 0 515,1 0 0,1 0 0,0 0 0,1-1 0,2 0 0,0-2 0,1 1 0,-2 1 0,-7 2 0,0 1 0,-1-1 0,-2 0-584,18-6 1,-1-1 0,-4 1 583,-11 5 0,-2 2 0,-4-1 174,21-4 1,-6 1-175,-15 2 0,-4 2 1128,-14 3 0,-3 0-1128,30-5 0,-7-1 0,-6 1 0,19-1 0,5 0 1487,-36 3 1,3 0-1488,2-1 0,1-1 0,4-5 0,-1 0 0,1 6 0,-1-1 0,4-8 0,0 1 0,4 6 0,1 1 455,11-5 1,1-1-456,0 3 0,2 1 0,-22 4 0,1-1 0,1 1-421,-1-2 0,1-1 0,1 0 421,8 0 0,2 0 0,0 0 0,0-1 0,1 1 0,0 0-759,3 0 1,1 1 0,0-1 758,-2 0 0,-1 0 0,0 1 0,1 1 0,-1 0 0,0 0 0,-1-4 0,-1-1 0,-1 2-295,-6 5 0,-1 1 1,-1-1 294,1-3 0,-2-1 0,0 2 0,22-2 0,-1 2 2,4 0 0,-2-1-2,-9-2 0,-1 0 0,3 2 0,-1 1 0,-6 2 0,0 1 0,7-2 0,0 0 0,-2 2 0,-1 0 0,7 0 0,0-1 0,0-6 0,1 2 0,8 6 0,0 2 0,-3-2 0,0 0 0,2 5 0,0 2 0,-8-1 0,1 0 83,-23 0 1,0 0 0,0 0-84,29 0 0,0 0 0,-24 0 0,1 0 0,-1 0 0,27 0 0,0 0 0,-26 0 0,3 0 0,-1 0 38,-4 0 0,0 0 0,2 0-38,9 0 0,2 0 0,0 0 0,-5 0 0,0 0 0,1 0 0,5 0 0,2 0 0,0 0-300,-1 0 1,0 0-1,2 0 300,3 0 0,2 0 0,-1 0 0,1 0 0,-1 0 0,1 0 0,2 0 0,0 0 0,-1 0 0,-6 0 0,-1 0 0,0 0 0,-2 0 0,0 0 0,3 0 0,-7 0 0,4 0 0,-1 0 0,-3 0 0,4 0 0,-3 0 0,2 0 0,-6 0 0,3 0 0,-1 0 0,-6 0-97,-2 0 1,-6 0 0,1 0 96,3 0 0,0 0 0,0 0 0,-2 0 0,0 0 0,0 0 0,3 0 0,-1 0 0,1 0 0,-3 0 0,0 0 0,0 0 0,2 0 0,1 0 0,-2 0 0,30 0 0,0 0 0,-30 0 0,2 0 0,-1 0 0,-2 0 0,0 0 0,0 0 0,0 0 0,1 0 0,-1 0 0,-1 0 0,1 0 0,-1 0 0,32 0 0,-2 0 0,-3 3 0,0 0 0,3 0 0,0 2 0,1 4 0,0 2 0,-3 0 0,0 0 0,2 0 0,-1-1 0,-5-2 0,-2-2 0,1-2 0,-1-2 179,-2-1 0,-2-2-179,0 1 0,1 0 0,-18 0 0,3 0 0,-3 0 0,13 0 0,-2 0 0,10 0 0,-4 0 759,-26 0 1,-5 0-760,0 0 0,-2 0 2719,41 0-2719,-40 0 0,-2 0 0,34 0 0,4 0 0,-6 0 0,-8 0 2324,-9 0-2324,-8 0 2061,-22 0-2061,-3 0 912,-15 0-912,-3 0 456,2 0-456,-2 0 0,3 0 0,8 0 0,8 0 0,18 0 0,0 0 0,-7 0 0,-13-2 0,-17 1 0,-1-2 0,-9 3 0,-1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51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911 295 24575,'5'-8'0,"-2"1"0,1 2 0,-3 1 0,3-3 0,-1-1 0,-1-6 0,3 0 0,-1-5 0,3-6 0,-1 5 0,3-13 0,-3 13 0,1-6 0,-1 8 0,0 3 0,3-3 0,-4 8 0,2-2 0,-5 5 0,-4 3 0,-11 12 0,-7 1 0,-7 16 0,1-9 0,-5 14 0,4-2 0,-7 12 0,-4 14 0,17-20 0,-14 22 0,21-27 0,-10 20 0,10-13 0,0 5 0,5 1 0,-5 1 0,4-7 0,1 4 0,3-20 0,6 2 0,-3-4 0,3-8 0,0 4 0,0-4 0,0-1 0,0 1 0,2 0 0,-1-3 0,3 2 0,-1-3 0,4-2 0,-2-1 0,4-3 0,-1 0 0,1 0 0,-1 0 0,-1-3 0,-7 3 0,-13 5 0,2 2 0,-13 7 0,9-3 0,-13 9 0,0-3 0,-16 12 0,1-10 0,-15 7 0,-1 0 0,-9 9 0,13-2 0,7 3 0,10-2 0,4 0 0,9-8 0,-7 11 0,25-24 0,-15 22 0,16-23 0,-6 20 0,6-16 0,1 10 0,3-1 0,2-4 0,0 4 0,0-10 0,0-2 0,0-5 0,2 1 0,1-2 0,4 3 0,0 0 0,1-3 0,5 1 0,6-1 0,1-4 0,6 1 0,15-4 0,-21 0 0,20 0 0,-29-2 0,0-1 0,2-2 0,-7 0 0,8-3 0,-7 3 0,3-4 0,-1 1 0,-1 1 0,-1 0 0,-2-4 0,0 2 0,-1-2 0,0 2 0,-4 6 0,3-2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52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322 0 24575,'-10'15'0,"-13"8"0,-4-2 0,-20 16 0,5-5 0,2 2 0,11-2 0,13-9 0,4-1 0,5-5 0,0-8 0,2 4 0,-2-6 0,1 3 0,-1-2 0,2 1 0,1-4 0,-1 2 0,-3 4 0,4-5 0,-4 5 0,8-8 0,-2-1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53.3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24575,'0'40'0,"0"-1"0,0 2 0,0 3 0,0 6 0,0 0 0,0 1 0,0-8 0,0-2 0,0-6 0,0-1 0,0 1 0,0-1 0,0 1 0,0-1 0,0-7 0,0-1 0,0-11 0,0 2 0,0-8 0,0 4 0,0-8 0,0 2 0,-2-2 0,2-2 0,-3-1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54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7 175 24575,'2'-11'0,"0"0"0,1 6 0,-1-2 0,0 2 0,-1 0 0,1 0 0,0 0 0,1-2 0,2 0 0,0-1 0,0 1 0,-1 0 0,1 2 0,0-4 0,0 4 0,0-2 0,2 0 0,-2 1 0,2-1 0,-2 2 0,0 1 0,0-1 0,-1 0 0,3 0 0,-1 0 0,1 0 0,-2 3 0,-1 0 0,1 2 0,0 0 0,2 0 0,1 0 0,-1 0 0,0 0 0,-2 0 0,0 0 0,0 0 0,0 2 0,-1 0 0,3 5 0,-1-1 0,1 1 0,-2 0 0,2 0 0,-2 3 0,2 0 0,-2-3 0,-3 2 0,3-3 0,-3 3 0,1-4 0,1 4 0,-3-3 0,1 1 0,-2 0 0,2-2 0,-1 4 0,1-3 0,-2 0 0,0 1 0,0 1 0,0 2 0,0 3 0,0 9 0,-6-2 0,2 6 0,-2-12 0,-1 0 0,4-4 0,-4-3 0,2 0 0,0-2 0,0 0 0,-2-2 0,-4 4 0,-11-5 0,2 6 0,-6-2 0,8 1 0,6 1 0,-2-2 0,9-4 0,-2 0 0,2 1 0,0-3 0,1 2 0,-1-2 0,0 0 0,-2 0 0,2 0 0,-2 0 0,0 0 0,1 0 0,-1 0 0,2 0 0,1 2 0,1-1 0,1 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55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368 0 24575,'2'11'0,"0"0"0,-2 0 0,-5 4 0,-2 3 0,-7 8 0,-5-2 0,-5 16 0,-4-5 0,-9 16 0,5-9 0,-2-1 0,-2 4 0,8-16 0,-3 4 0,6-8 0,10-15 0,-2 6 0,7-10 0,5-1 0,1-3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56.1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24575,'12'2'0,"0"3"0,5 10 0,8 10 0,4 9 0,11 6 0,-5 0 0,12 2 0,-14-14 0,-2-2 0,-20-17 0,-2-3 0,-4-1 0,2 0 0,-2-2 0,0 1 0,0-1 0,0 2 0,0 0 0,-1-1 0,3 1 0,-1 0 0,1 0 0,-2-2 0,0-1 0,-1-2 0,1 0 0,2 0 0,12-8 0,-11 6 0,7-6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09.8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24575,'13'5'0,"4"0"0,-10-2 0,4 0 0,-7-3 0,1 0 0,0 2 0,2 0 0,1 1 0,1-1 0,1 0 0,4-1 0,0 1 0,1-2 0,-6 0 0,-5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56.8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24575,'35'-7'0,"3"-1"0,13 2 0,6 2 0,-5 4 0,6 0 0,-22 0 0,-7 0 0,-18 0 0,-4 0 0,-2 2 0,0-1 0,0 1 0,2-2 0,0 0 0,1 0 0,1 0 0,-6 0 0,1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57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24575,'16'2'0,"1"0"0,2-2 0,6 0 0,3 0 0,6 0 0,-7 0 0,13 0 0,-11 0 0,20 0 0,-24 0 0,3 0 0,-21 0 0,0 0 0,-4 0 0,-1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8:59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24575,'24'3'0,"8"-1"0,12-2 0,6 0 0,0 0 0,-6 0 0,-14 0 0,-11 0 0,-12 0 0,-2 0 0,-1 2 0,1-1 0,0 1 0,2-2 0,1 0 0,1 0 0,1 0 0,0 0 0,-3 0 0,0 0 0,-2 0 0,2 2 0,-2-2 0,2 3 0,0-1 0,-1 0 0,-1 1 0,-3-1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00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0 128 24575,'5'-12'0,"2"0"0,0 2 0,3 1 0,0 1 0,-1-1 0,12-2 0,-4 2 0,8-5 0,-6 8 0,-1-3 0,1 2 0,-1 4 0,-5 0 0,4 1 0,-9 1 0,6-2 0,-5 3 0,-1 0 0,1 2 0,-2 1 0,3 4 0,-2-4 0,1 6 0,-4-4 0,13 18 0,-7-6 0,12 19 0,-2-2 0,-6 9 0,7 1 0,-6 4 0,-3-12 0,-3-5 0,-6 1 0,-4-16 0,-2 6 0,-1-5 0,-14 7 0,7-7 0,-18 20 0,16-24 0,-16 24 0,16-24 0,-6 11 0,1-8 0,5-4 0,-5 5 0,8-8 0,-10 15 0,7-9 0,-7 9 0,12-15 0,0-2 0,2 0 0,0 1 0,0 0 0,0-2 0,-2-1 0,0-2 0,-7 2 0,0-4 0,-1 1 0,10-2 0,17 0 0,19 0 0,12 0 0,0 0 0,-1 0 0,-15 0 0,6 0 0,-13 3 0,5 1 0,-12 1 0,-2-2 0,-6 2 0,-1-3 0,-1 1 0,-1-1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01.6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1 24575,'-11'0'0,"0"0"0,3 0 0,-15 13 0,10-5 0,-17 18 0,18-15 0,-4 17 0,8-12 0,3 10 0,-1-1 0,5 3 0,-7 6 0,7-6 0,-3-3 0,4-10 0,0 2 0,0-8 0,0 2 0,0-4 0,5 0 0,-2 1 0,6 1 0,-1-4 0,12 4 0,-3-6 0,15 5 0,-4-7 0,6 2 0,-7-3 0,6-7 0,-17 3 0,5-9 0,-7 4 0,-4 2 0,4-4 0,-1 3 0,2-4 0,7-6 0,-7 6 0,2-5 0,-9 7 0,-1-4 0,-2 4 0,-2-4 0,0 4 0,-3-3 0,0 2 0,0-2 0,-3 3 0,3 2 0,-8-5 0,5 5 0,-3-4 0,1 3 0,1 2 0,-2-1 0,-3-1 0,2 2 0,-1 1 0,1 2 0,2 4 0,-2 0 0,2 0 0,-2 0 0,0 0 0,-1 0 0,1 0 0,-2 0 0,3 0 0,-3 0 0,2-2 0,-1 1 0,3-1 0,3 2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02.3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1 24575,'-19'21'0,"-3"9"0,14-6 0,-8 10 0,6 7 0,-8 3 0,8-1 0,-14 6 0,9-13 0,-3-2 0,2-1 0,4-6 0,-3 1 0,-2 4 0,4-11 0,2 0 0,3-9 0,5-5 0,1-3 0,0 1 0,2 0 0,-5 0 0,3 0 0,-1 0 0,-1 2 0,1-2 0,0 0 0,1-3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03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24575,'18'5'0,"11"10"0,-9 4 0,19 11 0,-5-2 0,2 7 0,-4-6 0,-2 10 0,-2-5 0,7 6 0,-12-10 0,8 2 0,-17-13 0,3-1 0,-8-6 0,0-3 0,-4-2 0,2 1 0,-2-1 0,0 0 0,0-2 0,0 2 0,0-2 0,-3 0 0,2 0 0,-1-1 0,2 1 0,0 0 0,0 0 0,0 0 0,-1 0 0,3-1 0,-1 1 0,1 0 0,-2 0 0,-1 0 0,1-3 0,0 1 0,0-1 0,-2-2 0,-1 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04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325 162 24575,'0'-12'0,"0"2"0,-6-3 0,3 4 0,-5-4 0,-1-1 0,4 6 0,-6-5 0,4 5 0,-3 1 0,1 0 0,-1 2 0,-4-3 0,6 4 0,-5-4 0,5 4 0,-2 0 0,1-2 0,-5 3 0,0 0 0,-5 0 0,1 3 0,-1 0 0,1 0 0,3 0 0,1 0 0,5 2 0,-1 3 0,-1 6 0,6 0 0,-4 7 0,6-4 0,-1 1 0,2 2 0,2-2 0,0 3 0,0-3 0,0 2 0,2-2 0,-1 0 0,10 9 0,-7-11 0,6 7 0,-5-10 0,-3 0 0,5-1 0,-4-1 0,4-1 0,-2 0 0,0-2 0,2 2 0,-2-4 0,8-1 0,-4 0 0,4-1 0,-5 1 0,1-2 0,-4 0 0,2 0 0,0 0 0,-1 0 0,1-2 0,-2 1 0,-1-3 0,1 1 0,0-2 0,0 1 0,0-1 0,0 0 0,-1-2 0,1-1 0,0-1 0,0-1 0,0 3 0,0-7 0,0 6 0,1-6 0,-4 7 0,0 0 0,1 2 0,-1 0 0,3-2 0,0 2 0,-2 2 0,-1 14 0,-2 3 0,0 4 0,0 0 0,0-4 0,0 1 0,0-1 0,0-1 0,0-2 0,0 6 0,0-6 0,0 7 0,0 3 0,0-4 0,0 14 0,0-18 0,0 11 0,0-9 0,0 3 0,0 1 0,0-5 0,0 4 0,0-7 0,0 6 0,0-8 0,0 4 0,0-6 0,0 1 0,0-1 0,0-2 0,0 2 0,0-2 0,0 4 0,0-1 0,0 5 0,0-2 0,0 6 0,0-2 0,0 0 0,0-2 0,0-3 0,0-3 0,0 3 0,0-5 0,0 2 0,0-2 0,-2 0 0,1-1 0,-1 1 0,0 0 0,1 0 0,-3 2 0,3-2 0,-3 8 0,1-6 0,-1 1 0,2-5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05.9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1002 5 24575,'-74'-2'0,"25"0"0,-3 2 0,-6-1 0,-3 2-685,-8-1 1,0 0 684,-26 0 0,9 0 446,50 0-446,7 0 227,16 0-227,3 0 0,0 0 0,-10 0 696,-4 0-696,-17 0 0,4 0 0,-11 0 0,23 2 0,-3-2 0,20 5 0,1-5 0,3 2 0,-1-2 0,0 0 0,0 0 0,0 0 0,0 0 0,1 0 0,-1 0 0,0 0 0,0 0 0,2 0 0,1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13.6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108 68 24575,'-8'-7'0,"1"0"0,4 2 0,1 0 0,2 0 0,0 0 0,0-2 0,0 2 0,0-2 0,0 2 0,2 0 0,1 3 0,4 0 0,1 2 0,12 0 0,4 0 0,10 0 0,-10 0 0,-4 0 0,-10 2 0,0 3 0,-3 2 0,0 3 0,0 10 0,-1-3 0,2 15 0,-4-4 0,-1 6 0,-3-6 0,0-3 0,0-6 0,0-5 0,-2 4 0,-1-8 0,-5 4 0,-6 3 0,-5 1 0,-13 10 0,11-9 0,-16 9 0,13-12 0,-15 12 0,11-11 0,4 0 0,6-6 0,9-7 0,-1-1 0,7-6 0,3-1 0,3 1 0,4 1 0,4 2 0,0 0 0,13 0 0,0 0 0,10 0 0,1 0 0,-1 4 0,-11-1 0,2 4 0,-16-4 0,1 2 0,-5-5 0,0 2 0,0 0 0,2-1 0,-2 1 0,4-2 0,-1 0 0,-3 0 0,0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11.2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24575,'0'19'0,"0"0"0,0-1 0,0 8 0,0-6 0,0 6 0,0-12 0,0 4 0,0-7 0,0 2 0,0-5 0,0-1 0,0-2 0,0 2 0,0-2 0,0 4 0,0-1 0,0 5 0,0 2 0,0 3 0,0-3 0,0-2 0,0-3 0,0-5 0,0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15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192 10 24575,'-5'-5'0,"-2"0"0,2 5 0,-2 0 0,0 0 0,2 0 0,-8 0 0,4 0 0,-4 0 0,-1 0 0,3 2 0,-2 1 0,5 2 0,-1 0 0,2 2 0,-1-2 0,1 2 0,2-2 0,0 0 0,-2 2 0,2-2 0,-2 2 0,2-2 0,0 2 0,3-2 0,0 5 0,2-5 0,0 2 0,0 0 0,0 0 0,0 1 0,0 1 0,0-4 0,0 5 0,2-5 0,0 4 0,13 6 0,-8-6 0,13 9 0,-14-15 0,7 5 0,-7-8 0,1 5 0,-2-5 0,2 4 0,-2-1 0,2 2 0,0 2 0,4 2 0,0 1 0,6 2 0,-6-2 0,10 8 0,-12-9 0,5 7 0,-9-8 0,-2-1 0,-1 3 0,0-3 0,1 3 0,0-3 0,-1 2 0,0-1 0,-2 2 0,3-1 0,-3 5 0,0-3 0,0 2 0,-5-3 0,0-3 0,-5 0 0,1-4 0,1 1 0,1-3 0,2 1 0,-2-2 0,2 0 0,-4 0 0,3 0 0,-3 0 0,2 0 0,-3 0 0,2 0 0,1 0 0,3 0 0,-1 0 0,0 0 0,-2-2 0,2-1 0,-2-2 0,2 0 0,0 1 0,2-1 0,-1 0 0,1-2 0,1-1 0,-3-1 0,5 1 0,-5-1 0,5 2 0,-2-1 0,2 1 0,0 0 0,0 2 0,0-4 0,0-3 0,0 4 0,0-5 0,5 1 0,-3 1 0,5 0 0,-1-2 0,0 4 0,2-2 0,0-2 0,-2 7 0,5-11 0,-5 10 0,2-4 0,-3 6 0,-2 1 0,1-1 0,-1 0 0,-1 0 0,3-2 0,-3 2 0,1 0 0,-1 3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16.2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24575,'0'19'0,"0"0"0,0-5 0,0 4 0,0-4 0,3 5 0,0-1 0,3-3 0,1-1 0,-1-5 0,3 1 0,-4-3 0,2 0 0,-2-2 0,0 0 0,2 0 0,0 0 0,3 0 0,0-3 0,-1 3 0,-1-5 0,-1 2 0,-2-2 0,2-2 0,0-1 0,3-4 0,0 0 0,-3-3 0,-2 1 0,3-5 0,-7 3 0,7-2 0,-6 5 0,1-1 0,-1 2 0,-2-7 0,0 3 0,0-6 0,0 6 0,0-2 0,0 5 0,0 1 0,0 2 0,-2 0 0,-3 0 0,0 3 0,-4-2 0,3 3 0,-1-1 0,0 2 0,0 0 0,-1 0 0,1 0 0,0-2 0,4 1 0,-1-1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18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4 24575,'-8'-3'0,"-1"3"0,2 3 0,-3 1 0,3 1 0,-3 2 0,5-1 0,-2 3 0,4-4 0,-1 2 0,-2 4 0,3-5 0,-7 7 0,9-7 0,-6 1 0,5-2 0,-3-1 0,2-1 0,1-1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16.9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24575,'0'34'0,"0"1"0,0-1 0,0-6 0,0 4 0,0-11 0,4 11 0,-3-11 0,7 11 0,-7-12 0,2 13 0,-3-17 0,0 9 0,0-14 0,2 0 0,1-4 0,0-4 0,-1-1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17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97 5 24575,'-7'-2'0,"0"-1"0,0 6 0,1-1 0,-1 3 0,0 0 0,0 2 0,-3 0 0,3 1 0,-2 1 0,3-1 0,1 1 0,1 1 0,1 0 0,1-3 0,-1 2 0,3-1 0,0-1 0,0 0 0,0-2 0,0 2 0,3 1 0,-1-1 0,3 2 0,0-3 0,0-1 0,0-3 0,0 0 0,-1-2 0,1 3 0,0-1 0,0 0 0,0 1 0,0 1 0,-1-1 0,3 2 0,-1 0 0,1 0 0,-5-3 0,1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20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165 1 24575,'-12'0'0,"0"0"0,2 0 0,-3 2 0,4 1 0,-2 0 0,4 2 0,2-3 0,-2 3 0,4 0 0,1 0 0,0 0 0,-1 6 0,-2-3 0,2 4 0,0-3 0,3-4 0,0 2 0,0-2 0,0 2 0,0 0 0,3 3 0,-3-2 0,7 1 0,-6-4 0,5 2 0,-5-2 0,5 2 0,-3-2 0,4 2 0,-2-2 0,0 2 0,0-1 0,2 3 0,-2-2 0,4 3 0,-3 0 0,1-1 0,-3 1 0,1-3 0,-2 3 0,-1-3 0,0 3 0,-1 0 0,1-1 0,-2 12 0,0-5 0,0 6 0,0-5 0,0-6 0,0 3 0,-3-1 0,-2-2 0,-3 0 0,-2-4 0,-3 2 0,2-6 0,-2 3 0,-1-6 0,6 0 0,-3 0 0,4 0 0,-1-3 0,-2 1 0,3-3 0,-2-2 0,3 1 0,-1-1 0,3 3 0,1-3 0,1-1 0,2-2 0,0-3 0,0 2 0,2-6 0,2 2 0,1 1 0,1 0 0,2 0 0,-2 4 0,2-8 0,-3 10 0,4-9 0,-3 8 0,4-4 0,-4 3 0,1 2 0,-3 1 0,1 0 0,-2 2 0,1-4 0,-3 3 0,3-1 0,-1 1 0,2-2 0,-1 0 0,-1 1 0,1 3 0,-3-1 0,3-2 0,-3 1 0,3-3 0,-3 4 0,1-2 0,-2 2 0,2 0 0,1-2 0,-1 4 0,0-1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21.6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24575,'0'16'0,"3"1"0,-3 1 0,6 1 0,2 7 0,1 1 0,7 7 0,-7 1 0,4-12 0,-3-2 0,-3-14 0,0 0 0,-2-4 0,0-1 0,2-2 0,0 0 0,7 0 0,-4-2 0,8-4 0,-7 0 0,2-2 0,-5 3 0,-1 1 0,-5-3 0,1-5 0,-3 4 0,0-9 0,0 8 0,0-5 0,0 7 0,0 0 0,0 2 0,-3 0 0,3 0 0,-4 1 0,1-3 0,-4-1 0,2 1 0,-2 0 0,2 2 0,0 2 0,0-1 0,-6 0 0,5 0 0,-5 0 0,8 2 0,1 2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26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24575,'17'6'0,"10"-2"0,-10-4 0,15 0 0,-4 0 0,13 0 0,3 4 0,-1-2 0,-9 2 0,-8-1 0,-12-3 0,0 3 0,-6-3 0,-1 0 0,-3 0 0,1 0 0,-2 0 0,-1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27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24575,'2'6'0,"19"1"0,8-3 0,19 1 0,-4-5 0,-1 0 0,-2 0 0,-6 3 0,-12-2 0,2 3 0,-15-4 0,8 6 0,-10-5 0,3 4 0,-6-5 0,0 0 0,0 0 0,0 0 0,-3 0 0,1 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23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 0 24575,'-8'45'0,"5"0"0,-1 12 0,4 3 0,0-1 0,0 5 0,0-4 0,0 6 0,0-7 0,0-2 0,0-6 0,0-19 0,0 0 0,0-22 0,0 2 0,-3-5 0,3-2 0,-4 0 0,3-1 0,-1 1 0,2 0 0,-2 2 0,1-2 0,-3 2 0,3-2 0,-1 0 0,2-2 0,0-1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12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6 116 24575,'-3'9'0,"1"1"0,2-3 0,0 3 0,0 1 0,0 0 0,0 2 0,0-3 0,0 0 0,0-1 0,0-1 0,0-1 0,0 0 0,2 0 0,-1 1 0,3-1 0,-1 0 0,1-2 0,1 2 0,0-4 0,0-1 0,0-2 0,2 0 0,-2 0 0,2 0 0,-2 0 0,0 0 0,0 0 0,-1 0 0,1 0 0,0 0 0,0-2 0,2-1 0,-2-2 0,4 1 0,-3-1 0,3-2 0,-4 1 0,5-3 0,-3 2 0,1-1 0,-1 1 0,-5 0 0,3 2 0,-5-2 0,2 2 0,0-2 0,-1 2 0,1-2 0,-2 2 0,0-2 0,0 1 0,0-3 0,0 2 0,0-7 0,0 4 0,0-2 0,0 5 0,0 2 0,0-2 0,0 2 0,0-2 0,-2 2 0,1-2 0,-3 2 0,1-2 0,1 2 0,-6-6 0,5 5 0,-6-5 0,5 8 0,-1-1 0,0 3 0,-2-1 0,-1 0 0,1 1 0,0-3 0,2 3 0,0-1 0,0 2 0,0 0 0,-2 0 0,0 0 0,-1 0 0,1 0 0,3 0 0,-1 2 0,2-1 0,1 1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24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110 0 24575,'-10'15'0,"-2"10"0,5-2 0,-2 18 0,0 3 0,-2 6 0,6 0 0,-3-6 0,7-10 0,-7-1 0,7-13 0,-6 6 0,7-8 0,-3-3 0,3-2 0,0 1 0,-3 1 0,0 3 0,-1-3 0,2 9 0,-1-7 0,2 15 0,-2-4 0,3-5 0,0 2 0,0-15 0,0 4 0,0-7 0,0 0 0,0-2 0,0 2 0,3-1 0,0 7 0,0-7 0,4 7 0,-4-5 0,6 1 0,-3-3 0,3 0 0,-2-5 0,7 1 0,-6-2 0,3 0 0,0-3 0,-5 0 0,8-4 0,-7-1 0,1 1 0,-1 0 0,1-4 0,-3 4 0,7-10 0,-4 7 0,1-8 0,-2 7 0,-4-2 0,0 5 0,-3 1 0,0-2 0,0 3 0,0-1 0,0 2 0,0 1 0,0-3 0,0 1 0,0-3 0,0 4 0,0-2 0,0 2 0,0-2 0,0-1 0,0 1 0,-14-16 0,7 14 0,-12-11 0,11 17 0,-1 1 0,4 2 0,-2 0 0,2 0 0,0 0 0,0-2 0,2 1 0,1-1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25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94 24575,'-11'0'0,"2"0"0,4 2 0,0 1 0,1 2 0,1 0 0,1-1 0,2 7 0,0-2 0,0 4 0,0 1 0,0 1 0,0 10 0,0-4 0,0 4 0,3-6 0,3-1 0,1 1 0,3-5 0,-4-2 0,3-3 0,-3-4 0,3 0 0,-2-3 0,3 0 0,0-1 0,-1 1 0,1-2 0,4 0 0,7 0 0,-1-3 0,6 0 0,-7-3 0,-5 0 0,0-2 0,-7 3 0,2-4 0,-3 1 0,-1-1 0,-3-1 0,-2-4 0,0 0 0,0-1 0,0 2 0,0 3 0,0 0 0,0 1 0,0-1 0,0 0 0,0 1 0,-3-5 0,0 3 0,-6-6 0,3 2 0,-8-10 0,4 4 0,-3 0 0,4 9 0,-2 1 0,-1 5 0,-1-2 0,2 4 0,1 3 0,5-3 0,-4 3 0,4-1 0,-2 2 0,0 0 0,1 0 0,-1 0 0,2 0 0,-2 0 0,2 0 0,0 0 0,3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31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234 1 24575,'-11'0'0,"2"0"0,5 0 0,-1 0 0,-2 0 0,1 0 0,-3 2 0,2-1 0,-3 5 0,2-3 0,-1 4 0,2 0 0,-3 1 0,3-1 0,0 3 0,0-3 0,3 1 0,-4 1 0,7-2 0,-6 3 0,5 0 0,-3-1 0,-6 12 0,5-9 0,-5 13 0,6-10 0,-2 3 0,1 1 0,0-1 0,3 1 0,-2-5 0,2 4 0,-2-10 0,-1 5 0,3-5 0,-1 1 0,4 5 0,-3-3 0,3 1 0,0-3 0,0-3 0,0 1 0,0 0 0,0-2 0,0 2 0,0-2 0,3 0 0,-3-1 0,4 1 0,-1 0 0,2 0 0,0 0 0,0 2 0,0-2 0,1 4 0,0-3 0,1 1 0,-2-3 0,0 1 0,-1 0 0,1 0 0,0 0 0,0 0 0,0-3 0,0 3 0,2-3 0,-2 1 0,2-1 0,-2 0 0,0-1 0,-1 3 0,1-3 0,0 1 0,0-2 0,0 0 0,0-2 0,-1-1 0,1-2 0,0 0 0,0-2 0,0 2 0,0-2 0,-3 2 0,3 0 0,-3 0 0,3-2 0,0 2 0,-2-2 0,1 2 0,-1-2 0,2 2 0,-3-2 0,3 2 0,-3 0 0,3-2 0,2 0 0,-4-1 0,4 1 0,-5 0 0,1 2 0,1-2 0,-1 0 0,2 1 0,0 0 0,0-1 0,-1-1 0,1 0 0,0-1 0,-2 4 0,-1-2 0,-2 2 0,0 0 0,0-2 0,0 2 0,0-2 0,0 2 0,0 0 0,0 0 0,0 1 0,0-3 0,0-1 0,0 1 0,0 0 0,0 2 0,0-2 0,0-1 0,0 1 0,0-2 0,0 3 0,0-3 0,0 1 0,0 1 0,0 0 0,0 2 0,0-2 0,-2 2 0,1-4 0,-3 1 0,1 1 0,1 0 0,-3 0 0,3-1 0,-3 1 0,2 0 0,1 2 0,0-2 0,-1 1 0,0-1 0,-1 3 0,4-1 0,-3 0 0,3 0 0,-2-2 0,0 2 0,-3-2 0,0 2 0,0 0 0,0 0 0,0 0 0,1 3 0,1-1 0,1 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33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237 0 24575,'-7'8'0,"0"-1"0,2 0 0,0-2 0,0 4 0,1-3 0,-1 1 0,0 0 0,2-2 0,-1 2 0,3 0 0,-3 1 0,1-1 0,-1 0 0,-1-2 0,0 0 0,0-2 0,0-1 0,0 0 0,1-2 0,-1 5 0,0-5 0,-2 2 0,1-2 0,-1 0 0,3 0 0,-1 0 0,0 0 0,0 0 0,0 0 0,-2 0 0,0 0 0,-1 0 0,1 0 0,2 0 0,1 0 0,-1 0 0,0-2 0,-2 0 0,2-5 0,-2 1 0,2-3 0,2 4 0,-1-2 0,3 2 0,-3 0 0,3 0 0,-1 0 0,2 0 0,0 1 0,0-1 0,0 0 0,0 0 0,0 0 0,0 0 0,0 1 0,0-1 0,0 0 0,0 0 0,0 0 0,0 0 0,0 16 0,0-6 0,0 11 0,0-7 0,-2-3 0,2 1 0,-3 0 0,3-2 0,0 2 0,0-2 0,0 0 0,0 0 0,0-1 0,0 1 0,0 0 0,0 2 0,0-2 0,0 2 0,0-2 0,0 2 0,0-1 0,3 1 0,-1 0 0,3-2 0,0 2 0,0-4 0,0-1 0,-1-2 0,3 0 0,1 0 0,-1 0 0,3 0 0,-5 0 0,4 0 0,-4 0 0,2 0 0,-2-2 0,0-1 0,0-2 0,2 0 0,-2 0 0,2 1 0,-2-1 0,0 0 0,0 0 0,0 0 0,0-2 0,-1 2 0,1-2 0,0 2 0,0 0 0,-2 0 0,1 1 0,-1-1 0,1 0 0,1 0 0,0 0 0,-2-2 0,1 2 0,-1-2 0,-1 2 0,3-2 0,-5 2 0,2 0 0,-2 3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35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259 5 24575,'-7'-3'0,"0"2"0,-3 8 0,-7 7 0,8-4 0,-8 6 0,3-1 0,4-6 0,-4 7 0,6-4 0,2-2 0,-2 2 0,3-3 0,-2-2 0,2 3 0,-2 0 0,4-3 0,-1 0 0,1 0 0,-1-1 0,1 1 0,-1 0 0,1-2 0,0 2 0,-1 0 0,1 1 0,-2-1 0,3 2 0,-3-1 0,3-1 0,-1 0 0,-1 0 0,0 5 0,-1-4 0,0 5 0,0-5 0,0 1 0,3 1 0,-3-2 0,5 1 0,-5-2 0,5 1 0,-2-1 0,0 0 0,-1-2 0,0 2 0,-1-2 0,3-2 0,-1-1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36.2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24575,'13'0'0,"4"0"0,-5 0 0,7 0 0,7 0 0,-6 3 0,5-3 0,-6 6 0,-7-6 0,1 3 0,-7-3 0,3 0 0,-4 0 0,2 0 0,0 0 0,1 0 0,1 0 0,1 0 0,-2 0 0,-1 0 0,-2 0 0,-3 0 0,0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36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24575,'-3'20'0,"1"4"0,2 24 0,0 4 0,0 15 0,0-1 0,0-7 0,0-1 0,0-8 0,0-14 0,0 4 0,0-20 0,0 2 0,0-5 0,0-8 0,0 4 0,-2-8 0,1 2 0,-1-2 0,2-2 0,0-1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38.5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25 24575,'-17'-8'0,"-7"-1"0,8 5 0,-2 1 0,11 3 0,2 0 0,-2 0 0,-1 0 0,1 0 0,0 0 0,2 2 0,-6 1 0,2 2 0,-2 0 0,4 2 0,2-1 0,0 3 0,1-2 0,-1 3 0,-3 4 0,2-4 0,0 4 0,2-4 0,3-3 0,-1 0 0,2-2 0,0 0 0,0 2 0,2-2 0,1 2 0,4 0 0,0 1 0,7 3 0,0 0 0,19 9 0,-4-7 0,13 9 0,-15-14 0,6 8 0,-17-11 0,9 8 0,-15-10 0,8 9 0,-10-6 0,5 2 0,-5-1 0,-1 0 0,-2 3 0,0 0 0,-5-3 0,2 2 0,-2 3 0,0-2 0,0 8 0,0-3 0,0 10 0,0-5 0,-7 13 0,5-17 0,-8 5 0,7-11 0,-2-1 0,0-1 0,1-1 0,-3-4 0,-5-1 0,2-2 0,-8 0 0,7 0 0,-2 0 0,5 0 0,1 0 0,2 0 0,1 0 0,-1 0 0,-2-2 0,1 1 0,-3-3 0,4 1 0,-2-2 0,2 0 0,0 1 0,0-1 0,1 0 0,1 0 0,1 0 0,2-2 0,0 0 0,0-3 0,-2 0 0,1 1 0,-1-5 0,2 3 0,0-6 0,0 6 0,0-6 0,0 6 0,0-2 0,2 3 0,-1 0 0,3-3 0,-1 2 0,3-1 0,1 3 0,0 2 0,1-1 0,1-1 0,-4 4 0,0-2 0,-3 2 0,0 0 0,1-2 0,2 0 0,-2-1 0,1-1 0,-1 1 0,-1-1 0,3-5 0,-2 6 0,0-5 0,2 7 0,-3-3 0,1 4 0,-1-4 0,0 3 0,-1-1 0,1 0 0,0 2 0,-1-2 0,3 2 0,-4-2 0,3 2 0,-3-2 0,0 2 0,-3 0 0,3 2 0,-2 1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39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24575,'-13'0'0,"1"0"0,3 0 0,-5 5 0,3 1 0,-3 9 0,4 6 0,1 0 0,4 4 0,3-6 0,2-1 0,0 1 0,0-1 0,0-3 0,0-2 0,2 1 0,3 8 0,1-8 0,1 10 0,-2-16 0,0 4 0,2-3 0,-1-4 0,1 0 0,0-1 0,4-3 0,0 1 0,2-2 0,1 0 0,1 0 0,3-5 0,-3 1 0,9-10 0,-7 5 0,2-2 0,-8 3 0,-6 3 0,2-2 0,0-1 0,3-1 0,0-1 0,-2-4 0,2 0 0,-6-1 0,2 2 0,-6 5 0,0-1 0,0 1 0,0 1 0,0 0 0,-2 2 0,-1 0 0,-4-2 0,2 4 0,-2-4 0,-4 4 0,-9-3 0,-14-7 0,-2 3 0,1-3 0,14 7 0,9 2 0,3 2 0,6 2 0,-2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40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1813 1 24575,'-2'10'0,"-1"-3"0,-6 0 0,-12 3 0,5-5 0,-17 10 0,-2-4 0,6 1 0,-10 6 0,4-9 0,-8 8 0,-7-5 0,-8 3 0,6-1 0,2-3 0,1 4 0,13-7 0,-13-2 0,13-2 0,-13-4 0,6 0 0,-14 0 0,5 0 0,-13 0 0,13 4 0,-13 2 0,20 4 0,-10-4 0,19 1 0,1-6 0,10 6 0,10-7 0,-10 3 0,-5 2 0,-13-4 0,-8 8 0,8-4 0,1 0 0,19-1 0,-2-1 0,17-3 0,-3 3 0,4-1 0,2-1 0,-4 1 0,-10 2 0,-4-3 0,-19 7 0,-8-2 0,5 7 0,9-6 0,12 4 0,20-11 0,-4 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1:46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24575,'0'13'0,"0"-2"0,0-6 0,-2 0 0,0 0 0,-3-3 0,0-2 0,2-2 0,1-3 0,2 0 0,0 0 0,0 0 0,0 0 0,2 0 0,1 1 0,4 3 0,-2 2 0,2 3 0,-2 1 0,-2 0 0,-1 0 0,-2 0 0,0 0 0,0 0 0,0 1 0,0 0 0,0 1 0,-2-2 0,-1-5 0,-2 0 0,0-7 0,3 1 0,0-1 0,2 3 0,0 1 0,0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2:44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24575,'0'15'0,"0"0"0,0-7 0,0 0 0,0-2 0,0-1 0,0 2 0,0 1 0,0 5 0,0 16 0,4 0 0,-4 13 0,4-1 0,-4 10 0,5 1 0,1 12 0,4-12 0,1 6 0,-1-1 0,-4-12 0,-1 4 0,-2-15 0,1-10 0,0 0 0,-2-13 0,-2 0 0,3 3 0,-2-8 0,1 5 0,1 0 0,-2-5 0,1 5 0,-2-6 0,0 0 0,0 0 0,0-3 0,0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41.0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0 24575,'-3'26'0,"-4"1"0,3 7 0,-5 1 0,4-1 0,1-6 0,1 4 0,2-11 0,-3 4 0,0 1 0,3-6 0,-3 13 0,2-13 0,1 5 0,-2-12 0,3 0 0,0-8 0,0 4 0,0-1 0,0 6 0,0 0 0,0 5 0,0-5 0,0 0 0,2-4 0,1-1 0,2-1 0,-3-3 0,1-3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42.1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60 141 24575,'-8'-3'0,"-1"1"0,4 2 0,-2 2 0,0 3 0,1 0 0,-1 4 0,5-1 0,-1 1 0,1 5 0,1 1 0,-2 3 0,3 1 0,0-1 0,0-3 0,0-4 0,0-2 0,0-3 0,2 3 0,1-4 0,2 2 0,0-2 0,6 3 0,-5-4 0,7 3 0,-7-6 0,7 1 0,-7-2 0,5 0 0,-4 0 0,0 0 0,1 0 0,-1-2 0,-2-1 0,0-2 0,3-6 0,-2-1 0,0-1 0,2-3 0,-3 3 0,4-12 0,-5 8 0,3-7 0,-4 9 0,3-4 0,-2 5 0,4-4 0,-7 10 0,5-3 0,-6 4 0,0 2 0,0-2 0,0 2 0,-2-2 0,-10-8 0,5 6 0,-14-9 0,13 13 0,-6-6 0,7 6 0,0-2 0,2 2 0,0 0 0,-2 0 0,2 3 0,-2 0 0,0 2 0,3 0 0,0 0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43.2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121 1 24575,'-10'5'0,"3"0"0,-9 9 0,8-7 0,-9 13 0,8-7 0,-1 5 0,4 8 0,-4 1 0,8 0 0,-10 6 0,8-6 0,-1 1 0,1 4 0,4-4 0,0-1 0,0-5 0,0-5 0,0-6 0,0 2 0,0-5 0,2-1 0,1 0 0,2-2 0,3 8 0,-3-6 0,4 4 0,2-3 0,-5-2 0,11 0 0,-11-4 0,7-2 0,-1 2 0,-2-1 0,4 2 0,-4-3 0,3 0 0,2 0 0,3 3 0,-3-3 0,-1 3 0,-7-3 0,0 0 0,-2 0 0,0-2 0,-3-1 0,1-4 0,-6 0 0,-3-7 0,1 3 0,-1 0 0,-2-2 0,7 7 0,-7-5 0,5 6 0,-5-6 0,3 5 0,-6-8 0,6 9 0,-4-4 0,3 4 0,-1-2 0,3 2 0,-1 2 0,-2 1 0,-1 2 0,-2 0 0,3 0 0,0 0 0,0 0 0,4 0 0,-2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44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24575,'37'0'0,"0"0"0,-3 0 0,-7 0 0,-5 0 0,-4 0 0,-4 0 0,1 0 0,-2 0 0,-3 0 0,0 0 0,-1 0 0,1 0 0,4 0 0,-4 0 0,2 0 0,-5 0 0,-4 0 0,-1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44.7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48 24575,'31'-4'0,"1"3"0,2-3 0,-7 1 0,-1 3 0,-11-3 0,-2 3 0,-3 0 0,-3 0 0,0 0 0,0 0 0,1-2 0,-1 1 0,6-1 0,-4 0 0,8-1 0,-2-3 0,0 3 0,2-3 0,-6 3 0,0 0 0,2 1 0,-6 2 0,1 0 0,-5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45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 24575,'16'6'0,"14"-2"0,13-2 0,10-2 0,-3 0 0,-16 0 0,-12 0 0,-11 0 0,-4 0 0,0 0 0,-1 0 0,3 0 0,-4 0 0,4-2 0,-3 2 0,3-5 0,-2 3 0,3-3 0,-4 2 0,-2 1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46.3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24575,'0'16'0,"0"1"0,8 5 0,-6-2 0,11 6 0,-9-8 0,10 8 0,-7-6 0,5 6 0,-6-8 0,-3-3 0,3 2 0,-6-8 0,5 4 0,-4-8 0,1 2 0,0-2 0,-1 0 0,3 2 0,-4-2 0,3 5 0,-1-3 0,-2 1 0,2 1 0,-2-4 0,0 2 0,0 0 0,0-2 0,3 2 0,-3 0 0,5 5 0,-4-1 0,1 6 0,2 5 0,-3-8 0,5 6 0,-5-15 0,1 2 0,-2-2 0,2 0 0,-1 2 0,1-2 0,0 2 0,1-2 0,-1 0 0,0 0 0,1 0 0,-1 0 0,1-3 0,-1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46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48.8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 1 24575,'-9'14'0,"-18"27"0,6-7 0,-18 33 0,8-8 0,3 0 0,4-8 0,4-3 0,6-12 0,1-1 0,9-10 0,1-10 0,3-1 0,0-7 0,0 2 0,0-3 0,0 3 0,2-4 0,1 4 0,2-3 0,0 3 0,-1-4 0,3 4 0,-1-1 0,1-1 0,0 0 0,-2-4 0,2 1 0,0-3 0,1 3 0,-1-1 0,0-1 0,0 1 0,5-1 0,9 3 0,7-1 0,6-1 0,8-3 0,-6 0 0,5 0 0,-17 0 0,-6-2 0,-11-3 0,1-6 0,0 0 0,1-2 0,-2 5 0,-2-1 0,-3 4 0,1-4 0,-3 3 0,0-3 0,0 4 0,0-4 0,0 3 0,-3-3 0,-1 1 0,-2-1 0,-3-1 0,2 3 0,-1 0 0,-12-4 0,10 7 0,-11-6 0,7 4 0,4 3 0,-8-8 0,10 10 0,-5-7 0,5 7 0,-2-1 0,3 2 0,-2-2 0,-3-1 0,-2 0 0,-5 0 0,5 3 0,0 0 0,6 0 0,2 0 0,1 0 0,2 0 0,1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49.9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282 5 24575,'-13'-2'0,"4"0"0,0 2 0,1 0 0,1 0 0,0 0 0,2 0 0,0 0 0,0 0 0,0 0 0,-2 0 0,-4 0 0,0 0 0,-6 2 0,6 1 0,-7 3 0,-3 5 0,4-5 0,-7 8 0,13-6 0,-6 4 0,8-4 0,-4 2 0,8-4 0,-2 3 0,2-2 0,2 1 0,1-1 0,2-2 0,0-1 0,0 3 0,0 1 0,0 2 0,0-3 0,0 6 0,2-4 0,3 4 0,14-4 0,-3-1 0,17-3 0,-6-2 0,7-3 0,-10 0 0,0 0 0,-13-2 0,0 1 0,3-7 0,-6 5 0,3-5 0,-4 3 0,-2 0 0,0 0 0,0-2 0,0 0 0,0-3 0,0-4 0,3 0 0,-4 4 0,2 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2:44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24575,'0'0'0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50.3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24575,'16'45'0,"-5"-7"0,12 28 0,-8-16 0,10 1 0,-5-8 0,-2-9 0,-2-1 0,-9-13 0,4 6 0,-7-8 0,-1-3 0,-1-1 0,-2-7 0,2 0 0,-2 0 0,0 1 0,3-1 0,-3 0 0,4-2 0,-1 0 0,0-3 0,-1 1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0:59:51.7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244 11 24575,'-10'-6'0,"0"2"0,-10 4 0,3 0 0,-8 0 0,6 0 0,5 0 0,-4 0 0,-3 7 0,4-2 0,-7 8 0,9-4 0,3 0 0,-1 2 0,9-6 0,0 2 0,4-2 0,0 0 0,0-1 0,0 1 0,0 0 0,0 2 0,3 5 0,9 5 0,11 8 0,23 4 0,9-2 0,11 0 0,0-5 0,-7-9 0,-19-1 0,-13-12 0,-19 2 0,-1-2 0,-2 3 0,0-1 0,2 5 0,-2-1 0,8 4 0,-1-1 0,1 0 0,-2-1 0,-3 3 0,-4-5 0,1 11 0,-5-8 0,0 8 0,0-2 0,0 11 0,0 1 0,0 7 0,-8 1 0,-1-1 0,-6-6 0,-6 0 0,9-12 0,-5-2 0,7-4 0,0-7 0,3 1 0,0-4 0,2 0 0,-2 0 0,2 0 0,-4 0 0,-10 0 0,9-2 0,-10 1 0,14-3 0,-1 1 0,2-1 0,1-1 0,-5-6 0,4 2 0,-3-4 0,2-1 0,3 3 0,-2-2 0,5-1 0,-2 0 0,2-5 0,0 5 0,0-4 0,0 4 0,0-1 0,0-3 0,2 4 0,-1-1 0,4 2 0,-2-1 0,2 3 0,1-2 0,-4-1 0,3 4 0,-3-4 0,1 6 0,-1-1 0,-2 2 0,2-1 0,-1-1 0,1 2 0,2-3 0,-3 0 0,6-3 0,-6 4 0,4-2 0,-4 6 0,1 1 0,-2-1 0,0 0 0,-2 0 0,1 2 0,-1 1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14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235 183 24575,'9'-24'0,"-2"5"0,4 1 0,0-3 0,-1 4 0,0-3 0,-5 10 0,-2 2 0,1-1 0,-4 4 0,3-2 0,-1 2 0,-2 0 0,2 0 0,-4 1 0,-3 1 0,-6 1 0,0 2 0,-6 5 0,-14 16 0,5 1 0,-13 12 0,21-15 0,0 2 0,6-7 0,3 1 0,1 2 0,2-2 0,0 3 0,2 1 0,2-1 0,2 1 0,0-7 0,2 1 0,1-5 0,1-1 0,1-2 0,2-3 0,1-2 0,5 0 0,2 0 0,3 0 0,-3 0 0,-1 0 0,-5 0 0,-1 0 0,-1-2 0,-9-1 0,-5 1 0,-4 4 0,-16 12 0,7 6 0,-14 14 0,7-7 0,9-2 0,2-8 0,10-3 0,-1-4 0,1 8 0,3-4 0,-3 5 0,3-1 0,-3 1 0,2-1 0,-2 8 0,5-10 0,-3 5 0,4-13 0,0-1 0,2-3 0,3 3 0,0-3 0,2 0 0,4-4 0,-5 0 0,5 0 0,-6 0 0,2-2 0,1-3 0,-1 0 0,6-3 0,-4 1 0,4 1 0,-5-1 0,1 0 0,-6 4 0,2-2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14.6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24575,'0'17'0,"0"7"0,0-4 0,0 20 0,0-11 0,4 12 0,0-13 0,0-3 0,2-6 0,-5-1 0,1 8 0,1-12 0,-3 17 0,4-21 0,-3 15 0,1-17 0,-2 5 0,0-5 0,0 2 0,0-3 0,0 2 0,0-3 0,0 3 0,0-2 0,0 7 0,0-3 0,0 0 0,0-4 0,0-35 0,0 23 0,0-26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15.4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5 24575,'10'-2'0,"-3"0"0,0 2 0,-2 0 0,2 0 0,-2 2 0,5-2 0,-5 5 0,4-3 0,-1 3 0,-1 0 0,0-2 0,-2-1 0,0 0 0,0-2 0,-1 5 0,1-3 0,0 3 0,0 0 0,0 0 0,0 0 0,0 2 0,-1-2 0,-1 4 0,-1-3 0,-2 1 0,0-2 0,0 2 0,0-2 0,0 2 0,0-2 0,-2 0 0,-1-3 0,-4 0 0,2 1 0,-2-3 0,-4 5 0,5-4 0,-11 4 0,4-1 0,1-1 0,-5 0 0,8-3 0,-4 2 0,5-2 0,-1 3 0,4-3 0,-2 0 0,2 0 0,2 0 0,1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16.1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11 24575,'23'2'0,"9"0"0,12-2 0,6 0 0,-7-3 0,-8 2 0,-10-6 0,-12 6 0,-2-1 0,-7 2 0,1 0 0,0 0 0,0 2 0,0 0 0,0 1 0,-1 1 0,-1-1 0,-1 0 0,-2-1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16.6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 24575,'44'0'0,"2"-5"0,4 4 0,-14-6 0,-3 6 0,-21-2 0,-1 3 0,-6 0 0,0 0 0,0 0 0,-3 0 0,0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17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 24575,'13'-3'0,"16"1"0,0 2 0,13 0 0,-8 0 0,-7 0 0,-5 0 0,-11 0 0,-4 0 0,-2 0 0,0 2 0,0-1 0,0 1 0,2-2 0,-2 0 0,2 0 0,-4 0 0,-1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18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30 24575,'9'-8'0,"-1"1"0,5 5 0,-5-3 0,6 5 0,-6-2 0,1 0 0,-2 1 0,1-1 0,1 2 0,-2 0 0,1 0 0,1 0 0,-1 0 0,1 2 0,1 3 0,-2 0 0,2 8 0,-4-4 0,2 8 0,-1 5 0,-1-2 0,-1 13 0,-2-13 0,-3 6 0,0-8 0,0-3 0,0-2 0,0-3 0,-3 4 0,-2-4 0,-1 4 0,-4 0 0,2-4 0,-3 4 0,3-7 0,-5 4 0,-2 4 0,-5-2 0,-1 6 0,8-12 0,2 0 0,6-6 0,1 1 0,13 0 0,-3-1 0,12 3 0,-9-4 0,-1 3 0,-1-3 0,-2 0 0,6 5 0,-3-4 0,6 5 0,-5-4 0,-1-1 0,5 4 0,-7-5 0,5 5 0,-6-4 0,0 1 0,-2-2 0,-1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19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 0 24575,'-5'14'0,"-5"0"0,9 1 0,-5 3 0,6-8 0,0 4 0,0-1 0,0 2 0,0 3 0,3 1 0,0-4 0,4-2 0,-1-3 0,3-3 0,-4-2 0,4-3 0,-1-2 0,-1 0 0,3 0 0,1-2 0,0-1 0,6-3 0,-8 1 0,2-1 0,-7 1 0,2-5 0,-1 3 0,0-6 0,0 6 0,0-1 0,0-1 0,0 4 0,-1-5 0,1 5 0,0-2 0,-2 2 0,-1 0 0,-2 1 0,0-1 0,0 0 0,0 0 0,-3-6 0,0 5 0,-2-5 0,0 6 0,-2 2 0,0-3 0,-1 5 0,1-3 0,2 4 0,-2-3 0,0 3 0,-3-4 0,3 3 0,0-3 0,4 3 0,1-1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2:45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24575,'8'-3'0,"1"-1"0,-2 1 0,1 1 0,5-3 0,-5 2 0,6-2 0,7-6 0,-9 7 0,13-9 0,-15 12 0,2-5 0,-5 6 0,-2 0 0,0 0 0,-1 0 0,7 3 0,-2 0 0,2 2 0,-4-2 0,-2-1 0,2 2 0,-2-1 0,5 4 0,-5-2 0,4 2 0,-4-1 0,5 3 0,-5-4 0,2 2 0,-2-2 0,2 0 0,-2 0 0,2 0 0,-2-1 0,0 1 0,0 0 0,-3 2 0,3 1 0,-3 1 0,1-1 0,-1 1 0,0-2 0,-1 3 0,3 0 0,-3-1 0,1 1 0,-2 4 0,0-4 0,0 4 0,0-4 0,-2-1 0,1 1 0,-1-2 0,0 1 0,-1-4 0,1 2 0,-3-2 0,3 0 0,-3 0 0,0-1 0,-2 1 0,-1 2 0,1-1 0,-6 4 0,6-4 0,-4 0 0,4-2 0,0-1 0,-1 1 0,-1-1 0,4-1 0,-2 0 0,0 1 0,2 0 0,-2-1 0,2-2 0,0 0 0,-2 0 0,2 0 0,-9 3 0,8-3 0,-5 3 0,6-1 0,1 1 0,1 0 0,1-1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20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249 0 24575,'-22'34'0,"-14"12"0,23-23 0,-21 21 0,21-16 0,-13 6 0,12-1 0,-7-2 0,8-4 0,2-1 0,5-8 0,0-3 0,3-4 0,-1-4 0,3-2 0,-3 2 0,1-2 0,-1 5 0,-1-3 0,0 3 0,2-3 0,1-2 0,2-3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20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24575,'8'0'0,"1"0"0,-2 7 0,10 8 0,8 6 0,9 11 0,-3-8 0,13 15 0,-11-15 0,0 3 0,-6-7 0,-9-3 0,-5-7 0,4 7 0,-10-10 0,3 3 0,1 4 0,-4-6 0,4 5 0,-6-8 0,2 5 0,-2-5 0,0 2 0,0-2 0,-3-2 0,0-1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22.0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24575,'14'-3'0,"8"-3"0,-2 3 0,13-2 0,-17 0 0,2 5 0,-11-2 0,-2 2 0,0 0 0,0 0 0,0 0 0,0 2 0,-1 1 0,1 1 0,0 3 0,-2-1 0,-1 7 0,1-1 0,0 7 0,1 6 0,-2-4 0,-2 4 0,0-6 0,0-1 0,0 8 0,0-12 0,0 10 0,0-18 0,0 5 0,0-4 0,0-1 0,0 3 0,0-4 0,-2 8 0,-5 0 0,0 5 0,-1 1 0,2-5 0,3 0 0,1-5 0,-1-1 0,3-1 0,-4-2 0,3 0 0,-1 2 0,2 4 0,-3 4 0,2 3 0,-3-3 0,3-4 0,-1-4 0,2-4 0,0-1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22.8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44 24575,'5'-10'0,"0"3"0,0 5 0,0 2 0,2-2 0,-2 1 0,2-1 0,-2 2 0,2 0 0,0-2 0,3 1 0,0-1 0,-3 0 0,0 1 0,-2-1 0,0 2 0,0 0 0,-1-2 0,1 2 0,2-3 0,-1 3 0,3-2 0,-6 2 0,1-2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23.5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24575,'8'0'0,"-1"0"0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24.3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24575,'6'14'0,"0"8"0,3 12 0,-1 2 0,-2 6 0,2-1 0,-7-5 0,8-5 0,-8-7 0,5-15 0,-5 2 0,1-6 0,-2 0 0,0-1 0,0 1 0,0-2 0,0-1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25.0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75 24575,'5'-7'0,"6"-1"0,-5 3 0,18-2 0,-14 2 0,9 0 0,-12 1 0,-2 3 0,0-1 0,2 2 0,0-2 0,7-1 0,7 0 0,7-4 0,6 6 0,-7-5 0,-5 3 0,-13 0 0,-4 1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27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24575,'-3'14'0,"3"-5"0,1 4 0,1-2 0,-2 0 0,0 2 0,0-3 0,0-2 0,2 1 0,-1-4 0,1 2 0,-2-2 0,0 0 0,2 0 0,1-3 0,2 0 0,-1-2 0,1 0 0,6-2 0,-5 1 0,8-4 0,-9 5 0,2-3 0,-2 3 0,0 0 0,-1 0 0,3 0 0,1 0 0,2 0 0,-1 0 0,1 0 0,-3 3 0,0-3 0,-2 2 0,0 0 0,0-1 0,2 3 0,-2-3 0,2 3 0,-2-1 0,3 8 0,-2-5 0,2 7 0,-5-8 0,1 5 0,-3-5 0,1 2 0,-2-2 0,0 0 0,0-1 0,0 1 0,0 0 0,-2 0 0,1 0 0,-3 0 0,-1 2 0,0 0 0,-4 3 0,0 3 0,1-4 0,0 0 0,3-7 0,0-2 0,-2 0 0,2 0 0,-2 2 0,2 1 0,2-1 0,1 1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29.2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1148 0 24575,'-10'3'0,"2"-1"0,1-2 0,0 2 0,0-1 0,-3 1 0,0 0 0,1-2 0,-5 5 0,0-1 0,-5-1 0,1 0 0,-1 0 0,1-3 0,-1 3 0,1-3 0,3 2 0,1 1 0,1 0 0,4-1 0,-4-2 0,8 0 0,-4 0 0,1 0 0,1 0 0,-2 0 0,1 0 0,-13 0 0,5 0 0,-10 0 0,-6 0 0,10 0 0,-11 0 0,15 0 0,3 0 0,1 0 0,5 0 0,-1 0 0,-8 0 0,-5 0 0,-8 0 0,-4 0 0,-6 0 0,-2 0 0,6 0 0,5 0 0,17 0 0,2 2 0,3 1 0,2-1 0,1 0 0,0-2 0,2 0 0,-4 0 0,1 3 0,-1-3 0,-1 2 0,-4-2 0,4 2 0,-8-1 0,10 3 0,-5-3 0,7 1 0,-1-2 0,-4 3 0,5 0 0,-5 0 0,6-1 0,-2 0 0,2-1 0,-4 1 0,1 0 0,-1 1 0,-1-1 0,2 0 0,-1-2 0,4 0 0,-2 0 0,2 3 0,0-3 0,-2 2 0,0-2 0,-3 0 0,2 0 0,1 0 0,3 0 0,-1 0 0,0 0 0,2 0 0,1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41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24575,'0'17'0,"0"3"0,0-5 0,0 10 0,0-5 0,0 6 0,0-8 0,0 8 0,0-10 0,0 9 0,0-14 0,0 6 0,0-8 0,0 15 0,0-16 0,0 23 0,0-21 0,0 15 0,0-11 0,0 5 0,0-4 0,0 2 0,0-6 0,0 2 0,0-5 0,0-1 0,0-2 0,0 0 0,0-1 0,0 1 0,-2 2 0,1 1 0,-3-1 0,4 6 0,-3-6 0,3 6 0,0-8 0,0 2 0,0-4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9.5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24575,'-3'17'0,"1"-1"0,2-1 0,4 9 0,-1-11 0,2 19 0,-3-16 0,0 6 0,-2-5 0,5-6 0,-5 0 0,2-4 0,-2-4 0,0-1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42.2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24575,'0'13'0,"0"2"0,0 7 0,0 5 0,0 1 0,0 4 0,0-11 0,0 4 0,0-10 0,0-2 0,-2-5 0,2 1 0,-3-4 0,3 2 0,0-2 0,0 0 0,0 0 0,0 0 0,-2 2 0,2-2 0,-2 2 0,2-2 0,0 0 0,0 0 0,0-1 0,0 1 0,0 2 0,4 1 0,1-3 0,5 0 0,11-5 0,-5 0 0,17 0 0,-13-3 0,5 2 0,-12-2 0,-2 3 0,-6 0 0,-1 0 0,1 0 0,2 0 0,-1 0 0,3 0 0,-2 0 0,7 0 0,-3 0 0,0 0 0,-2 0 0,-3 0 0,0 0 0,-3 0 0,-1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43.0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24575,'0'10'0,"0"1"0,0-3 0,0-1 0,0 14 0,0-11 0,0 22 0,0-9 0,0 18 0,0 3 0,0-1 0,0-9 0,0-8 0,0-11 0,0-4 0,0-2 0,0-3 0,0 1 0,0-3 0,0 1 0,0 0 0,0 0 0,0 2 0,0 0 0,0 3 0,0-2 0,0 1 0,0-4 0,0 2 0,0-2 0,0 0 0,0 0 0,0-1 0,0 3 0,0-1 0,0 1 0,0-4 0,0-1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44.6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95 24575,'3'-13'0,"-1"4"0,3 2 0,0 2 0,0 2 0,0-1 0,-1 1 0,3-2 0,1 0 0,2 1 0,3-5 0,-2 4 0,2-3 0,-5 3 0,1 2 0,-1-1 0,-1 3 0,0-1 0,0 2 0,-1 0 0,1 0 0,-3 0 0,1 0 0,0 2 0,0 1 0,0 4 0,-3-2 0,1 2 0,-3 0 0,0 5 0,0-2 0,0 8 0,0-4 0,0 5 0,-3-1 0,0-3 0,-2-1 0,0-5 0,0-1 0,0-1 0,0 0 0,0-2 0,1 2 0,-1-4 0,0 1 0,-2-1 0,1 2 0,-1-1 0,3 1 0,3 0 0,4-2 0,4-1 0,7-2 0,-3 0 0,2 2 0,1 1 0,-4 0 0,8 0 0,-7 1 0,0-3 0,-4 6 0,0-4 0,-2 1 0,5 3 0,-5-3 0,4 2 0,3 0 0,2 3 0,-1 0 0,-3-3 0,-5-2 0,-2 1 0,1 1 0,-1 3 0,0-2 0,-1 7 0,-2-4 0,0 4 0,0-4 0,0-1 0,0-1 0,0 1 0,0-4 0,-2 5 0,-1-3 0,-2 3 0,-2-1 0,2-1 0,-2 1 0,2-3 0,0 1 0,0-3 0,-2-1 0,0 1 0,-3-3 0,3 1 0,0-2 0,2 0 0,0 0 0,0-2 0,0-1 0,2-2 0,1 3 0,2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52.4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 24575,'10'0'0,"6"3"0,-4-2 0,3 2 0,-2-3 0,-3 0 0,-2 0 0,1 0 0,-2 0 0,7 0 0,7 0 0,0-3 0,11-2 0,-4 2 0,-5-3 0,-2 5 0,-14-1 0,0 0 0,-2 1 0,0-1 0,0 2 0,0 0 0,-3 0 0,1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53.1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32 24575,'17'0'0,"-1"0"0,17-4 0,-15 3 0,14-9 0,-22 6 0,2-2 0,-5 2 0,-2 3 0,-1-1 0,1 2 0,0 0 0,2 0 0,1 0 0,1 0 0,5 0 0,-3 0 0,6 0 0,-8 0 0,2 0 0,-9 0 0,0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53.7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 24575,'12'-3'0,"11"1"0,0 2 0,12 0 0,-12 0 0,-2 0 0,-13 0 0,-1 0 0,-3 0 0,1 0 0,0 0 0,2-2 0,-2 1 0,0-1 0,-3 2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0:54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24575,'0'30'0,"0"-2"0,5 5 0,0-4 0,0 12 0,3-6 0,-3 6 0,0-12 0,4 18 0,-8-29 0,4 14 0,-3-17 0,1-1 0,0 0 0,0-5 0,-1 5 0,-1-3 0,4 2 0,-5 1 0,3-6 0,-3 5 0,2-5 0,-2-1 0,2-2 0,-2-3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6:14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1 24575,'-3'16'0,"-1"13"0,1 0 0,0 0 0,3-5 0,0-13 0,0 3 0,0-5 0,0 1 0,0 0 0,0-3 0,0 2 0,0-1 0,0 5 0,0-2 0,0 7 0,0-8 0,0 16 0,0-9 0,0 9 0,0-7 0,0 6 0,0 3 0,0 6 0,0-7 0,0-1 0,0-7 0,0-1 0,0 1 0,0-1 0,0 1 0,0 6 0,0-5 0,0 6 0,0-8 0,0-3 0,0-1 0,-2-5 0,2-1 0,-3 1 0,1-4 0,0 2 0,-1 4 0,-1-2 0,3 2 0,-4 4 0,4-6 0,-1 7 0,2-8 0,0-1 0,0-2 0,0-3 0,0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6:15.3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846 48 24575,'-18'-8'0,"-2"-1"0,10 8 0,-8-2 0,4 3 0,-12 0 0,6 0 0,-2 0 0,5 0 0,2 0 0,-3 0 0,-1 0 0,1 0 0,3 0 0,-3 0 0,4 0 0,-5 0 0,-6 0 0,5-3 0,-6 3 0,0-3 0,6 3 0,-5 0 0,10 0 0,-3 0 0,8 0 0,-8-3 0,-3 3 0,-7-3 0,-6 3 0,6 0 0,3 0 0,10 0 0,2 0 0,3 0 0,3 0 0,-3 0 0,5 0 0,-2 0 0,2 0 0,0 0 0,1 0 0,-3 0 0,-12-4 0,3 0 0,-10 0 0,8 1 0,3 3 0,4 0 0,4 0 0,4 0 0,1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6:16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24575,'5'15'0,"-1"10"0,-2-2 0,2 12 0,-3 6 0,7 2 0,-7-7 0,3 4 0,-4-20 0,0 6 0,3-11 0,-3-4 0,2-4 0,-2-2 0,0 0 0,0 2 0,0-2 0,0 2 0,0 0 0,0 1 0,0 5 0,0-2 0,0 2 0,3 1 0,-2-8 0,1 3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9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24575,'0'0'0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6:17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1 160 24575,'0'-12'0,"0"0"0,0 7 0,0-2 0,4 0 0,-3-3 0,6 1 0,-5-1 0,3 0 0,-2 3 0,3-2 0,-2 1 0,0 1 0,1 0 0,-3 0 0,5-1 0,-1 0 0,1-1 0,-2 6 0,-1-1 0,1 4 0,0 0 0,0 0 0,2 0 0,0 0 0,7 3 0,-3 2 0,6 1 0,-8 1 0,2-1 0,-7-2 0,1 1 0,0 0 0,0 0 0,0 0 0,0 0 0,0 0 0,-3-1 0,3 3 0,-3 1 0,1 2 0,1-1 0,-3-1 0,1 1 0,-2-2 0,0 1 0,0 1 0,-2-1 0,-1 1 0,-5 5 0,2-6 0,-7 16 0,4-13 0,-13 23 0,10-21 0,-7 10 0,12-15 0,-4 5 0,4-5 0,-2 4 0,2-7 0,6-1 0,2-1 0,4-1 0,2 3 0,-2-3 0,4 3 0,-1 2 0,5 2 0,-2-1 0,7 3 0,-8-3 0,2 1 0,-3 0 0,-2-2 0,1-1 0,1 2 0,-4-4 0,8 6 0,-6-4 0,6 2 0,-8-3 0,2 0 0,-2-1 0,0 1 0,0 0 0,2 2 0,-2-2 0,4 2 0,-3-4 0,1 1 0,-3-1 0,1 2 0,0 0 0,-2 0 0,1-1 0,-1 1 0,-1 0 0,3 2 0,-5-2 0,2 2 0,1 0 0,-1-1 0,1 1 0,-1-2 0,-2-3 0,0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6:18.4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30 24575,'13'-2'0,"10"-4"0,-11 5 0,13-3 0,-11 1 0,5 2 0,-5-4 0,-2 5 0,1-2 0,-5 2 0,6 0 0,-4 0 0,-1 0 0,1 0 0,0 0 0,-3 0 0,0-2 0,-4 1 0,-1-1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6:19.3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24575,'0'7'0,"0"-2"0,5-3 0,2-2 0,1 0 0,1 0 0,5 0 0,1 0 0,-1 0 0,-2 0 0,-5 0 0,-2 0 0,-1 0 0,3 2 0,1-1 0,-1 1 0,0-2 0,-2 0 0,0 0 0,0 0 0,2 0 0,0 0 0,7 0 0,-3 0 0,2 0 0,-3 0 0,-5 0 0,0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6:20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24575,'15'18'0,"-4"-4"0,5 19 0,-8-13 0,4 13 0,-8-13 0,5 5 0,-8-10 0,5-1 0,-6-7 0,0 0 0,0 0 0,0-2 0,2 5 0,-2-3 0,5 7 0,-4-4 0,2 15 0,-1-9 0,-1 17 0,5-13 0,-2 13 0,0-19 0,0 6 0,-4-12 0,0-1 0,0 0 0,2 0 0,-2-1 0,3 3 0,-3-2 0,0 3 0,2 0 0,-2-1 0,2 1 0,-2 0 0,0-3 0,0 2 0,2-3 0,-1 1 0,1-2 0,-2-3 0,0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6:22.0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0 102 24575,'0'-13'0,"2"0"0,1 8 0,2-4 0,0 3 0,0-1 0,-1 0 0,1 2 0,0-2 0,0 2 0,0 2 0,2 1 0,-2 0 0,2-1 0,-2-2 0,0 3 0,0-3 0,-1 5 0,1-2 0,0 2 0,0 0 0,2 0 0,1 0 0,-1 0 0,2 0 0,-1 2 0,-1 1 0,0 1 0,-2 1 0,0 0 0,0 0 0,0 0 0,-1 0 0,1-1 0,0 1 0,0 0 0,0 0 0,0 0 0,-1 0 0,1 0 0,0-1 0,-2 1 0,-1 0 0,-2 0 0,2 2 0,-1-2 0,1 4 0,0-3 0,-2 1 0,3 0 0,-3-2 0,0 4 0,0-3 0,-3 3 0,1-2 0,-3 1 0,2-1 0,-1 0 0,-1 0 0,0 3 0,-2-2 0,2-1 0,-2-3 0,2 1 0,-5 0 0,3 0 0,-3 0 0,3 0 0,-2-1 0,3 1 0,-1-2 0,2-1 0,1-2 0,1 0 0,1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6:23.8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342 5 24575,'-8'-3'0,"-1"1"0,4 2 0,-4 0 0,1 0 0,1 0 0,-2 0 0,1 0 0,0 0 0,-1 0 0,4 0 0,-8 3 0,4-2 0,-4 1 0,3 0 0,0 1 0,3 0 0,-2 1 0,3-1 0,-3 2 0,-2 3 0,2-5 0,-4 7 0,8-7 0,-4 4 0,3-2 0,-7 3 0,5-2 0,-6 4 0,4-2 0,3-1 0,0 0 0,0 0 0,-1 1 0,3-1 0,-1 3 0,2 1 0,-1 0 0,-1 6 0,1-2 0,-1 3 0,2-3 0,1 2 0,3 5 0,0-6 0,0 9 0,0-10 0,0 10 0,0-5 0,0 6 0,0-8 0,3-3 0,0 3 0,2-4 0,1-1 0,3 4 0,-4-11 0,7 11 0,-6-9 0,4 6 0,-5-4 0,4-3 0,-1 2 0,2-3 0,-1 1 0,1-2 0,0-3 0,3 0 0,-2-2 0,3 0 0,-1 0 0,-2 0 0,6 0 0,2 0 0,1 0 0,-1 0 0,-6 0 0,-3-2 0,0 2 0,-1-5 0,5 5 0,0-8 0,5 1 0,7-3 0,1-4 0,0 2 0,-5 1 0,-1-6 0,-10 7 0,4-4 0,-8 5 0,0 1 0,-2-2 0,2 3 0,-1-6 0,-1 4 0,1-8 0,1 2 0,-3 0 0,0 1 0,-4 4 0,0 1 0,0-1 0,0 0 0,0 1 0,0-1 0,0-3 0,0 2 0,0-7 0,0 10 0,0-5 0,0 5 0,-2-1 0,-2-5 0,-3 3 0,1 0 0,-1 2 0,0 1 0,2 1 0,-5-6 0,4 6 0,-4-4 0,2 4 0,-2 2 0,1-4 0,-5 0 0,4 1 0,-2 2 0,3 2 0,4 3 0,0-1 0,3 2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6:24.6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24575,'0'11'0,"3"0"0,-3-6 0,8 8 0,-5-6 0,5 6 0,-3-6 0,0 3 0,0 0 0,0-1 0,0 1 0,-1 0 0,5 3 0,0 2 0,0 3 0,3 1 0,0 6 0,-3-8 0,2 7 0,-5-9 0,3 3 0,-5-5 0,3 0 0,-6-8 0,1 2 0,0-2 0,-1-2 0,1-1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7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24575,'0'46'0,"0"-2"0,0 13 0,0-5 0,0-9 0,0-9 0,0-18 0,0-6 0,0-7 0,0 1 0,0 3 0,0 2 0,1 5 0,1 4 0,0 2 0,-1 0 0,0-4 0,1-2 0,0 6 0,1 6 0,-1 8 0,0 1 0,-2-6 0,0-7 0,0-6 0,0 0 0,0 0 0,0 4 0,0 3 0,0-2 0,0-5 0,0-4 0,0-5 0,0-2 0,0 0 0,0-2 0,0-1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7:36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984 1 24575,'-14'0'0,"-8"0"0,-11 0 0,-11 0 0,-6 0 0,-2 0 0,0 2 0,3 0 0,3 2 0,8 0 0,7-3 0,9 0 0,5-1 0,4 0 0,5 0 0,0 0 0,4 0 0,-2 0 0,1 0 0,-3 0 0,-1 0 0,-7 0 0,-6 1 0,-8 3 0,-5 4 0,0 3 0,1 0 0,0 1 0,-1 0 0,-3 2 0,0-1 0,2-2 0,5-4 0,6-3 0,6-2 0,5-2 0,8-2 0,2 2 0,4-1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7:3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24575,'0'23'0,"0"8"0,0 8 0,0 6 0,0-3 0,0 2 0,0-14 0,0 9 0,0-13 0,0 3 0,0-7 0,0-8 0,0-5 0,0 2 0,0-2 0,0 6 0,0 2 0,1 9 0,1 16 0,0 33 0,0 24 0,-2-40 0,0 0 0,0-2 0,0-2 0,0 27 0,0-24 0,-3-28 0,2-18 0,-5-7 0,3-9 0,-1-4 0,1-2 0,2 0 0,0 3 0,1 3 0,0 2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30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24575,'5'12'0,"1"5"0,-3-10 0,3 10 0,-3-9 0,0 10 0,1-8 0,-3 4 0,1-7 0,-2 3 0,2-5 0,-1 2 0,1 0 0,-2-2 0,2 4 0,-2-1 0,3-1 0,-3 0 0,0-2 0,0 0 0,0 0 0,0-17 0,2 2 0,4-15 0,4 7 0,2-1 0,-5 9 0,-1 2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7:4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24575,'11'0'0,"5"0"0,5 0 0,2 0 0,-3 0 0,-4 0 0,1 0 0,-1 2 0,1 3 0,-3 0 0,-2 1 0,-3-1 0,-1 0 0,1 2 0,0-2 0,0 0 0,-3 1 0,-3 0 0,-1 0 0,-2 0 0,0 0 0,0-1 0,2 1 0,-1-1 0,1 3 0,-2 0 0,0 5 0,0 5 0,0 4 0,0 2 0,1 1 0,1-1 0,0-4 0,-1-3 0,-1-5 0,0-1 0,0-1 0,-2-1 0,-3 1 0,-2 0 0,-4 0 0,-1 0 0,2-1 0,0-1 0,0 0 0,0 0 0,-1-1 0,0 0 0,-1-1 0,1-2 0,1-1 0,0-1 0,2 0 0,0-1 0,2-1 0,1 0 0,2 0 0,1-3 0,-1-2 0,2 1 0,-1-2 0,2 3 0,1 0 0,3 1 0,3 1 0,3 1 0,3 0 0,1 0 0,2 0 0,0 0 0,-2 1 0,0 2 0,-2 4 0,2 2 0,2 5 0,4 2 0,2 4 0,0 2 0,0 1 0,0 1 0,-1-1 0,0 0 0,-2-2 0,-2-2 0,1 0 0,0 0 0,2 3 0,2 0 0,0 0 0,2 1 0,-2-2 0,-1-1 0,-2-2 0,-8-7 0,3 4 0,-6-5 0,4 5 0,1 4 0,2 0 0,1 3 0,2 1 0,-1-2 0,-4-2 0,0-2 0,-1-2 0,-2-1 0,-1-1 0,-2-3 0,-3-2 0,0-1 0,-1-2 0,-1 1 0,-1-2 0,-1-2 0,0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7:4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0 24575,'-14'0'0,"-5"0"0,-8 0 0,-5 0 0,1 0 0,0 0 0,1 2 0,1 1 0,1 3 0,2 4 0,6 1 0,5 0 0,5 1 0,4 1 0,0 3 0,0 1 0,2-1 0,1-2 0,2-2 0,2-1 0,1-1 0,4 0 0,3 0 0,2 3 0,-1 6 0,1 9 0,1 7 0,2 6 0,3-1 0,0-3 0,-1-9 0,-2-7 0,-3-7 0,1-4 0,0-2 0,2-3 0,3-2 0,4 1 0,0-2 0,-1 1 0,-2-1 0,0 0 0,-1 1 0,2-1 0,-1-1 0,-1-1 0,-3 0 0,-1-1 0,-2-6 0,1-4 0,-2-5 0,0-3 0,-2-1 0,-3 1 0,0-2 0,-2-1 0,-2 0 0,1 2 0,-2 4 0,0 3 0,0 3 0,2 0 0,-1-1 0,1 4 0,-2-3 0,0 2 0,0-3 0,0-2 0,0 1 0,0 0 0,0 0 0,0 1 0,0 0 0,0-1 0,-2-1 0,-2-2 0,-3 0 0,-2-1 0,2 3 0,1 2 0,2 2 0,-1 3 0,1 0 0,-5-2 0,3 3 0,-3-3 0,3 4 0,1 0 0,0 0 0,-1 1 0,2 0 0,-2 0 0,2 1 0,1 2 0,0 0 0,2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7:4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7:5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337 393 24575,'-14'-13'0,"-2"-2"0,-4-3 0,-7-5 0,-4-4 0,-1-1 0,4 1 0,4 4 0,6 4 0,4 3 0,4 4 0,1 1 0,2 0 0,-2 0 0,-1-2 0,1 0 0,-2 1 0,3 0 0,1 3 0,1 0 0,2-1 0,0 0 0,-1 0 0,0-1 0,1 1 0,1 2 0,2 1 0,0 4 0,1 1 0,0 2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8:0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24575,'13'0'0,"4"0"0,4 0 0,5 0 0,-2 0 0,0 0 0,-1 0 0,1 0 0,-2 0 0,1 0 0,-1 0 0,0 0 0,0 0 0,0-1 0,0-2 0,0 0 0,1 0 0,1 1 0,1 1 0,0 0 0,0-2 0,0-2 0,-1 1 0,-3 1 0,-3 0 0,-2 1 0,0 1 0,2-2 0,0 2 0,1-1 0,0 1 0,2 1 0,1 0 0,1 0 0,0 0 0,2 0 0,2 0 0,5 0 0,4 0 0,2 0 0,1 0 0,-2 0 0,-2 0 0,-1 0 0,-1 0 0,4 0 0,7 0 0,8 0 0,5 0 0,-2 0 0,-4 0 0,-8 0 0,-4 0 0,-1 0 0,0 0 0,0 0 0,-1 0 0,-2 0 0,-3 0 0,-1-1 0,-1 0 0,2-3 0,4-1 0,-1-1 0,1-1 0,-3 3 0,-5 1 0,-1 1 0,-2 1 0,0-1 0,1-1 0,-1 0 0,-2 1 0,1-1 0,0 1 0,4 0 0,5-3 0,1 0 0,-2-1 0,-4 0 0,-1 2 0,2-1 0,3 1 0,3-1 0,1 0 0,-6 2 0,-1 1 0,-3 2 0,-1 0 0,0-1 0,-3 0 0,-1-3 0,-1 0 0,-2 1 0,0 1 0,-1 1 0,-1 1 0,1 0 0,1 0 0,1 0 0,1 0 0,0 0 0,-2 0 0,-1 0 0,0 0 0,1 0 0,1 0 0,0 0 0,0 0 0,1 0 0,-1 0 0,2 0 0,2 0 0,0 0 0,11 0 0,-7 0 0,6 0 0,-12 0 0,0 0 0,-2 0 0,-2 0 0,-1-1 0,1 0 0,-2-1 0,0 1 0,-3 1 0,0 0 0,-1 0 0,3 0 0,7 0 0,5 0 0,6 0 0,1 0 0,0 0 0,3 2 0,2 1 0,0 2 0,-1-1 0,-5 1 0,-5-2 0,-4-1 0,-1-1 0,-4-1 0,-1 0 0,-1 0 0,-3 0 0,1 0 0,1 0 0,0 0 0,-1 0 0,-1 0 0,-2 0 0,1 0 0,0 0 0,1 0 0,1 0 0,2 0 0,1 0 0,3 0 0,2 0 0,2 0 0,3 0 0,5 0 0,4 0 0,6 0 0,7 0 0,2 0 0,3 0 0,2 0 0,1-2 0,2 0 0,1 0 0,1 0 0,1 1 0,2-3 0,-2 0 0,-1 1 0,-3 1 0,-6 1 0,-1-1 0,1 0 0,3-1 0,3 0 0,-3-1 0,-2-1 0,-3 1 0,0 1 0,0-1 0,1 1 0,2-1 0,2 1 0,5-3 0,2 1 0,2-1 0,1 1 0,-2-1 0,-2 0 0,-3-1 0,-3-1 0,-2-1 0,0 1 0,1 1 0,-2 1 0,2 1 0,-2 0 0,-3 0 0,-1 0 0,-1 1 0,0 1 0,0-1 0,0 2 0,-3 1 0,4 1 0,5 0 0,3 0 0,4 0 0,3 0 0,-30 0 0,-4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8:2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8:3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24575,'0'20'0,"0"2"0,0 2 0,0-3 0,0-5 0,0-1 0,0-2 0,0-1 0,0-1 0,0 3 0,0 3 0,1 4 0,0 4 0,2 1 0,2-1 0,0 3 0,0 1 0,1 0 0,-1-3 0,0-8 0,1-7 0,0-7 0,0-2 0,0-2 0,-1 0 0,1 0 0,0 0 0,2 0 0,2 0 0,-3 0 0,4 0 0,-5-3 0,3-2 0,1-3 0,-1-3 0,0-1 0,-1-4 0,-2-3 0,0-2 0,-1-1 0,-2 2 0,-1 5 0,0 2 0,-1 3 0,0-1 0,-1-1 0,0-2 0,-1 0 0,-2 1 0,-1 2 0,-2 2 0,2 1 0,0 2 0,2 0 0,-2 1 0,0-1 0,-1 1 0,-1-2 0,-1 0 0,-1 0 0,-3-2 0,4 3 0,-3-1 0,5 1 0,-1-3 0,0-1 0,1 0 0,1 2 0,2 4 0,1 2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9:0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968 0 24575,'-6'0'0,"-1"0"0,0 0 0,-2 0 0,3 0 0,-3 0 0,6 0 0,-5 0 0,5 0 0,-4 0 0,3 0 0,-2 0 0,2 0 0,0 0 0,0 0 0,-1 0 0,1 0 0,-2 0 0,3 0 0,-1 0 0,0 0 0,1 0 0,-1 0 0,0 0 0,0 0 0,-1 0 0,1 0 0,0 0 0,-1 0 0,1 0 0,0 0 0,0 0 0,0 0 0,-1 0 0,0 0 0,1 0 0,-1 0 0,1 0 0,-1 0 0,0 0 0,0 1 0,-1 0 0,0 1 0,0-1 0,-1 0 0,0-1 0,1 0 0,-2 0 0,2 0 0,-2 1 0,-1 0 0,1 1 0,1 0 0,0 1 0,-1 0 0,0 2 0,1-2 0,0 1 0,-1 0 0,2-2 0,-4 2 0,2-2 0,-3 0 0,-2 0 0,-1 0 0,-1-1 0,1 0 0,1-1 0,-2 0 0,7 0 0,-3 0 0,6 0 0,-2 0 0,2 0 0,1 0 0,1 0 0,1 0 0,-1 0 0,0 0 0,0 0 0,0 0 0,0 0 0,-1 0 0,-1 0 0,-1 0 0,-1 0 0,1 0 0,-3 0 0,1 0 0,-2 0 0,0 0 0,1 0 0,-4 0 0,-1 0 0,-3 0 0,-1 0 0,-2 0 0,0 0 0,-1 0 0,-1 0 0,0 0 0,1 0 0,2 0 0,3 0 0,1 0 0,2 0 0,-2 0 0,2 0 0,0 0 0,-1 0 0,1 0 0,-2 1 0,2 1 0,-1-1 0,6 0 0,0-1 0,5 0 0,1 0 0,0 0 0,1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9:1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2540 67 24575,'-11'0'0,"0"0"0,-2 0 0,0 0 0,-1 1 0,2 1 0,0 1 0,1 0 0,1-2 0,2 1 0,1 0 0,0-1 0,0 1 0,0-2 0,1 0 0,1 0 0,-1 0 0,-1 0 0,-2 2 0,2-1 0,-5 1 0,0-1 0,-4 2 0,-3 0 0,-1 0 0,1-1 0,0-2 0,-1 0 0,0 0 0,-1 0 0,0 0 0,0 0 0,2 0 0,1 0 0,4 0 0,1 0 0,-1 0 0,6 0 0,-4 0 0,5 0 0,-1 0 0,-2 0 0,-3 0 0,-2 0 0,-7 0 0,-7 0 0,-7 0 0,-4 0 0,0 0 0,3 0 0,4-2 0,2 1 0,0-2 0,0-1 0,2 1 0,2 0 0,5 1 0,2 1 0,0 1 0,-2 0 0,-1 0 0,-4 0 0,-2 0 0,-3 0 0,-2 0 0,-3 0 0,-2 0 0,-3 0 0,-2 0 0,4-1 0,4-1 0,4-1 0,3-1 0,3 1 0,3-2 0,-1 2 0,0 2 0,-3-1 0,-2 2 0,-1 0 0,0 0 0,1 0 0,1 0 0,1 0 0,1 0 0,1 0 0,0 0 0,1 0 0,0 0 0,2 0 0,2 0 0,2 0 0,2-1 0,1-1 0,3 0 0,2-1 0,2 0 0,-1 0 0,1 0 0,-1-1 0,-1 1 0,1-1 0,-1 2 0,1 0 0,-4 1 0,-2 0 0,-1-1 0,-4-1 0,0 1 0,-3 0 0,-3 1 0,-3 1 0,-10 0 0,15 0 0,-7 0 0,19 0 0,-2 0 0,5 0 0,0 0 0,3 0 0,0 0 0,-1 0 0,0 0 0,-3 0 0,-1 0 0,-2 0 0,1 0 0,0 0 0,1 0 0,0 0 0,2 0 0,1 0 0,3 0 0,1 0 0,0 0 0,0 0 0,-1-2 0,1 1 0,1-2 0,1 1 0,-1 1 0,1-1 0,-1 1 0,1 1 0,1-2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10:16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31.3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24575,'13'-11'0,"-1"3"0,-5 5 0,0 3 0,3-2 0,-3 2 0,2 0 0,-3 0 0,3 4 0,-4-1 0,6 10 0,-2 0 0,0 1 0,-1 4 0,-3-10 0,-1 3 0,-2-4 0,-2-1 0,5 7 0,-3-5 0,3 4 0,-5-3 0,0-4 0,0 4 0,2-1 0,-1-1 0,1 0 0,-2-2 0,0 0 0,0 0 0,0 0 0,0-1 0,0 1 0,0 2 0,0-1 0,0 1 0,0-2 0,0 2 0,0-2 0,0 2 0,-2-2 0,1-3 0,-1 1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18:38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1730 2 24575,'-16'0'0,"-11"0"0,-13 1 0,-9 4 0,3 2 0,4 2 0,3-1 0,1 0 0,0 1 0,0 1 0,-1 1 0,0 1 0,-3-2 0,-2-2 0,0-3 0,2-3 0,4-2 0,7 0 0,6 0 0,11 0 0,-1 0 0,9 0 0,-2 0 0,1 0 0,-1 0 0,0 0 0,-1 0 0,0 0 0,-2 0 0,-1 0 0,-1 0 0,-4 0 0,-2 0 0,-2 0 0,1 0 0,0 0 0,1 0 0,2 0 0,-1 0 0,1 0 0,-2 0 0,-2 0 0,-1 0 0,-4 0 0,-4 0 0,-7-2 0,-8 0 0,-5-1 0,-3-1 0,3 1 0,5-2 0,6 0 0,3-1 0,3-1 0,2 0 0,4 1 0,5 0 0,5 2 0,3 1 0,3 0 0,1 1 0,-1-1 0,-4-1 0,5 2 0,-3-1 0,7 3 0,-2 0 0,1-2 0,2 1 0,2-2 0,1 1 0,1 0 0,1-1 0,0 1 0,-3-2 0,3 2 0,-3-1 0,3 2 0,0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25:19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24575,'7'0'0,"4"2"0,-6 0 0,4 3 0,-3-2 0,0 1 0,-2-2 0,1 1 0,-1 1 0,0-1 0,1 1 0,-1 0 0,2 0 0,1 0 0,-1 1 0,2 0 0,-2 1 0,-1 1 0,0 0 0,-2-1 0,1-1 0,-2-1 0,0 1 0,1 0 0,1 1 0,2 2 0,2 0 0,2 1 0,1 1 0,0 1 0,2 4 0,2 1 0,1 2 0,3-1 0,-3-1 0,1 0 0,0-1 0,-2 0 0,1 1 0,-1-1 0,-2-2 0,0-1 0,-2-1 0,2 1 0,0-1 0,2 1 0,1 0 0,1 0 0,2 2 0,0 2 0,1 2 0,1 2 0,0-1 0,-1-1 0,-1-2 0,-2-1 0,-2-2 0,-2-1 0,0-1 0,1 1 0,6 4 0,4 3 0,3 4 0,0-1 0,-2-2 0,-1-1 0,-1-2 0,1 3 0,2 0 0,1 2 0,1 2 0,-2-2 0,-1 0 0,-4-3 0,0-1 0,-1 0 0,2 2 0,3 0 0,-1 1 0,2 3 0,-1 0 0,1 1 0,-1 1 0,2-1 0,4 4 0,4 3 0,5 3 0,1 3 0,-1-3 0,-6-6 0,-6-5 0,-4-7 0,-2 0 0,0 1 0,2 2 0,1 0 0,-1-1 0,-4-2 0,-4-3 0,-1-2 0,-2-2 0,0-1 0,-1-1 0,-1-1 0,-1 0 0,-1 2 0,3 3 0,4 3 0,2 2 0,1 2 0,-3-4 0,0-1 0,1 0 0,5 2 0,2 1 0,0 2 0,-3 0 0,-5-3 0,-2-1 0,-3-2 0,1-1 0,-1-1 0,0 1 0,0 1 0,0 1 0,1 3 0,0-6 0,-5 0 0,0-4 0,-4-3 0,1 1 0,0-1 0,0 1 0,-1 1 0,-1-1 0,1 0 0,-1-3 0,-1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25:2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24575,'-4'0'0,"0"0"0,2 1 0,1 2 0,1 3 0,0 4 0,0 3 0,0 1 0,0 3 0,0 0 0,0 2 0,0 0 0,0-2 0,0-1 0,0-3 0,0-1 0,0 0 0,0 0 0,0-1 0,0-1 0,0-1 0,0-1 0,0-2 0,0-2 0,0 0 0,0 1 0,0-1 0,0 2 0,0 0 0,0 1 0,0 1 0,0 1 0,0 1 0,0 1 0,0-3 0,0 3 0,0 0 0,0 9 0,0 9 0,0 7 0,0 1 0,0-5 0,0-8 0,0-7 0,0-4 0,0-2 0,0 0 0,0 1 0,0 0 0,0 3 0,0 2 0,0 1 0,0 2 0,0 1 0,0 0 0,1 3 0,1-1 0,0 1 0,1 1 0,0-3 0,0 1 0,1-2 0,-1 6 0,-1 4 0,1 5 0,-1 2 0,0-5 0,1 0 0,-1-3 0,0-1 0,-1-1 0,-1-1 0,1-3 0,0-1 0,2 2 0,0 3 0,-1 2 0,0-1 0,0-6 0,1-5 0,0-4 0,-1-2 0,1 1 0,-2 0 0,1 1 0,-1-6 0,-1-1 0,0-6 0,0 1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25:10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24575,'0'11'0,"1"1"0,1-1 0,1 0 0,-1 1 0,0-2 0,0-1 0,0 0 0,-1-2 0,0 2 0,1-1 0,-1 1 0,1-1 0,1 1 0,-1 0 0,-1 0 0,-1-1 0,0 1 0,1-2 0,1 2 0,-1-3 0,1 2 0,-2 3 0,0-4 0,0 3 0,0-3 0,0 0 0,0 2 0,0-3 0,0 1 0,0 2 0,0 3 0,0 6 0,0 4 0,0 5 0,0 1 0,1-2 0,1-3 0,0-4 0,-1-3 0,-1-3 0,0 1 0,0 0 0,0 1 0,0 1 0,0 0 0,0-3 0,0 0 0,0 0 0,0 1 0,0 4 0,0 2 0,0 2 0,0 0 0,0-2 0,0-1 0,0-1 0,0 0 0,0 0 0,0 0 0,0 0 0,0 0 0,0-1 0,0-1 0,0 1 0,0-1 0,0-1 0,0 1 0,0 0 0,0 2 0,0 0 0,0 0 0,0 1 0,0-3 0,0-2 0,0-1 0,0-1 0,0-2 0,0-1 0,0 0 0,0-1 0,0-2 0,0 3 0,0-6 0,0 4 0,0-3 0,0 1 0,0 1 0,0-1 0,0 1 0,0 0 0,0 0 0,0-1 0,0 0 0,0-1 0,0 0 0,0-2 0,0 1 0,0-1 0,0 1 0,0 0 0,0 0 0,0 0 0,0-1 0,0 0 0,0-1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25:13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24575,'0'10'0,"0"3"0,0 3 0,0 5 0,0 0 0,0 1 0,0-2 0,0-2 0,0-4 0,0-2 0,0-1 0,0 2 0,0 0 0,0 0 0,0 0 0,0-2 0,0 0 0,0 0 0,0-3 0,0 3 0,0 0 0,0 5 0,-1 1 0,0 2 0,-1-2 0,1 3 0,-1 1 0,0 1 0,0 0 0,1-4 0,1-2 0,-1-4 0,0-1 0,-1 2 0,0 0 0,0 1 0,0 2 0,-1 0 0,2-2 0,-1-1 0,0-1 0,1-1 0,-2 1 0,1-1 0,0-1 0,1 3 0,1-4 0,-1 2 0,-1 1 0,1-4 0,0 2 0,1-6 0,0 1 0,0 0 0,0-1 0,0-2 0,0 1 0,0 0 0,0-2 0,0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25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0 24575,'0'20'0,"0"2"0,0 5 0,0 6 0,0 3 0,0 7 0,0 4 0,0 9 0,-1-20 0,-1 7 0,0-25 0,0 2 0,2-5 0,0-2 0,0-2 0,0 0 0,0 1 0,0-1 0,0 2 0,0 4 0,0 6 0,0 7 0,0 3 0,0 2 0,-1-3 0,-1-4 0,-2-3 0,-1-2 0,0 4 0,-3 7 0,1 6 0,-2 4 0,2-3 0,2-5 0,0-4 0,2-5 0,0-2 0,0-2 0,0 1 0,-1-2 0,1-2 0,0 2 0,-1-1 0,1 3 0,0 3 0,1 0 0,-1 1 0,1-1 0,1-2 0,0 1 0,1 3 0,0 0 0,0 2 0,0-2 0,0-5 0,0-3 0,0-7 0,0-1 0,0-5 0,0 0 0,0-2 0,0 2 0,0 2 0,0-5 0,0 2 0,0-2 0,0 1 0,0 0 0,1-1 0,0 2 0,1-3 0,-1 2 0,-1-4 0,0 2 0,0 0 0,0 1 0,0 0 0,0-1 0,0 1 0,1 0 0,0 0 0,0 0 0,2 0 0,-1-1 0,-1 0 0,1-1 0,-2 5 0,0-4 0,0 2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27:04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9:1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24575,'0'17'0,"0"12"0,0 11 0,0 4 0,0-8 0,0-10 0,2-7 0,-1-5 0,1-3 0,-2 0 0,1 1 0,1 0 0,2 4 0,-2-5 0,1 4 0,0-7 0,0 4 0,2 1 0,-1 1 0,0 2 0,-1 0 0,1-1 0,-1-1 0,0-7 0,-1 2 0,1-9 0,0 3 0,-2-3 0,0 0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9:18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24575,'13'0'0,"1"0"0,2 0 0,-1 0 0,0 0 0,-2 0 0,-2 0 0,0 0 0,1 1 0,-1 1 0,-1 2 0,-1 1 0,-2 1 0,1-2 0,-2 0 0,-1-1 0,1 1 0,-1 0 0,-1 2 0,-1-1 0,-2 0 0,-1-1 0,3 3 0,-3-3 0,3 7 0,-2-7 0,0 7 0,1-4 0,-1 2 0,-1 1 0,0 0 0,0 0 0,0 2 0,0-1 0,-2 3 0,0-6 0,-3 2 0,0-5 0,0 0 0,-1-1 0,-3 2 0,3-5 0,-4 2 0,3-3 0,-3 0 0,0-1 0,1-2 0,-1 0 0,1-2 0,3 2 0,-3-1 0,5 2 0,-3-3 0,2 0 0,-3 1 0,3 1 0,-3 0 0,4 2 0,-3 0 0,3 0 0,-4-1 0,0-1 0,-1-2 0,3 1 0,2 1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9:1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24575,'0'8'0,"0"9"0,0 11 0,0 8 0,0 1 0,0-9 0,0-7 0,0-11 0,0 1 0,0-7 0,0 2 0,0 1 0,0 0 0,0 2 0,0 1 0,0 1 0,0 1 0,0-6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33.0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9 167 24575,'21'4'0,"-9"-3"0,4 3 0,-11-4 0,2 0 0,-2 0 0,4-2 0,-3 0 0,1-3 0,-3 0 0,1-2 0,0-1 0,0 1 0,0 0 0,0 2 0,-1-2 0,1 0 0,0-1 0,-2 1 0,-1 2 0,-2 0 0,0 1 0,0-1 0,0 0 0,0 0 0,0-2 0,0 2 0,0-2 0,0 2 0,0 0 0,-2-2 0,-1 2 0,-2-2 0,-6 1 0,5 3 0,-5 1 0,4-1 0,0 3 0,-1-4 0,1 3 0,2-1 0,0 2 0,1 0 0,-1 0 0,-2 0 0,-1 0 0,1 0 0,0 0 0,0 2 0,1 1 0,1 4 0,1 0 0,4 1 0,-3-1 0,3 0 0,-2 0 0,2 7 0,-2-3 0,2 6 0,0-6 0,0 13 0,0-11 0,0 11 0,0-9 0,0 0 0,2-2 0,-2-5 0,5 1 0,-3-2 0,3 1 0,2 1 0,-2-4 0,2 2 0,0-2 0,1 0 0,2 0 0,-1 2 0,5-1 0,1 2 0,-1-3 0,0-2 0,-5 2 0,-1-5 0,-1 2 0,-2-2 0,2 0 0,0 0 0,1-2 0,-3 2 0,-3-2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9:23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24575,'0'19'0,"0"-2"0,0 0 0,1-1 0,0-2 0,0-1 0,1-2 0,-2-2 0,0-1 0,0-1 0,0 0 0,1 0 0,0 1 0,1 0 0,-1 1 0,0-1 0,-1 1 0,0-1 0,0 1 0,0 1 0,0 0 0,0 1 0,0 1 0,0-1 0,0 1 0,0 2 0,0 0 0,0 1 0,0-1 0,0-2 0,0 1 0,0 0 0,0 1 0,0 0 0,0-1 0,0 0 0,0 0 0,0-2 0,0 1 0,0-1 0,0 1 0,0 1 0,0 5 0,0 4 0,0 2 0,0 1 0,0-4 0,0-3 0,0-1 0,0-1 0,0-2 0,0 1 0,1-2 0,0-1 0,1-2 0,-1 0 0,-1-2 0,0 1 0,0 3 0,0 1 0,0 2 0,0 1 0,0 0 0,0 4 0,0 4 0,0 0 0,0-3 0,0-4 0,0-3 0,0 1 0,0 4 0,0 3 0,0 2 0,0-3 0,0-4 0,0-8 0,0-4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2T11:09:26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24575,'0'24'0,"-1"-2"0,-2 2 0,-3-3 0,0-4 0,0-2 0,2-3 0,1-1 0,-1 0 0,1 1 0,-1-1 0,0 2 0,-2 0 0,-1 1 0,1 0 0,1-1 0,1 0 0,-1-2 0,1-2 0,0-1 0,1-1 0,0 0 0,1-3 0,-2 1 0,3-4 0,-3 1 0,1-2 0,1 0 0,-2 0 0,-1 0 0,-2-1 0,-3-5 0,0-4 0,-1-5 0,1-2 0,0-2 0,-1-1 0,0-1 0,0 0 0,1 1 0,2 4 0,3 7 0,2 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33.7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24575,'4'31'0,"1"8"0,0-3 0,5 20 0,-5-11 0,6 20 0,-5-20 0,8 10 0,-2-4 0,3-6 0,1 10 0,-8-18 0,0-3 0,1-1 0,-2-6 0,-2 0 0,-1-1 0,0-1 0,-1-4 0,2 4 0,2 1 0,-4-10 0,3 5 0,-3-14 0,1 0 0,-3-4 0,1-1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35.1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40 0 24575,'-10'2'0,"-1"3"0,8 1 0,-2 3 0,5-2 0,-2 3 0,2 0 0,-5 3 0,4-2 0,-2 3 0,3-1 0,0-4 0,0 8 0,0-9 0,0 4 0,2-3 0,1-2 0,2 1 0,2-1 0,-2-5 0,2 3 0,-2-5 0,0 2 0,0-2 0,0 0 0,-1 0 0,1-2 0,0 0 0,0-3 0,-2-2 0,-1-1 0,0-1 0,-1 1 0,1-1 0,-2 1 0,0-1 0,0-1 0,2 3 0,-2-3 0,5 3 0,-3 4 0,3 1 0,0 7 0,-2 0 0,3 2 0,-3 0 0,4 1 0,-2-1 0,0-2 0,2-1 0,-2 1 0,5 0 0,-3 0 0,3 0 0,-3 0 0,0-1 0,-2-1 0,0-1 0,0 0 0,0 1 0,-1 0 0,1-1 0,-2-2 0,-1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1:49.8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3630 298 24575,'-18'-12'0,"4"2"0,-8 5 0,8 2 0,1 1 0,4 1 0,-8-2 0,9 3 0,-10-3 0,-4-1 0,-5 0 0,-14-4 0,-10 2 0,-1 0 0,-5-3 0,21 8 0,-4-8 0,12 5 0,5-1 0,-2 1 0,15 2 0,-15 1 0,9-4 0,-10 5 0,1-3 0,-3-1 0,-13-1 0,5 0 0,-6-4 0,8 8 0,-8-11 0,13 9 0,-18-10 0,25 12 0,-18-4 0,-1-4 0,3 6 0,-18-7 0,6 1 0,-9 6 0,-22-12 0,11 13 0,-18-3 0,20 0 0,-5-1 0,14-5 0,-6 0 0,6 1 0,7 4 0,3-3 0,1 3 0,10 1 0,-11 0 0,8 5 0,4 0 0,-4 0 0,-1 0 0,13 0 0,-11 0 0,20 0 0,-12 0 0,11 0 0,-11 0 0,15 0 0,-14 0 0,-8 4 0,-14 2 0,-7 3 0,10-3 0,-6 4 0,11-5 0,-5 5 0,15 1 0,10-6 0,6 6 0,5-7 0,-4 5 0,7-4 0,-13-2 0,7 2 0,-22 4 0,10 0 0,-20 6 0,12-2 0,2-1 0,14-3 0,8-1 0,6-3 0,-7 3 0,6-2 0,-5 2 0,7-6 0,-3 3 0,-2 3 0,2-2 0,-4 4 0,6-2 0,-1 0 0,-1 1 0,-12 7 0,10-6 0,-16 10 0,15-11 0,-1 0 0,2-1 0,4-1 0,2-2 0,-2 2 0,2-2 0,-2 2 0,2-2 0,-4 4 0,1-1 0,-2 0 0,-3 2 0,-5 5 0,3-3 0,-9 12 0,12-12 0,-3 5 0,5-4 0,4 2 0,-2-3 0,2 5 0,1-8 0,-1 8 0,-3-2 0,5 0 0,-7 2 0,6 5 0,-1-2 0,-6 13 0,10-6 0,-6 7 0,8-6 0,0 4 0,0-11 0,0 4 0,0-6 0,3-1 0,-2-3 0,2-2 0,-3-3 0,2 0 0,0-3 0,1 3 0,1-3 0,2 7 0,-2-4 0,7 8 0,-10-10 0,7 5 0,0 6 0,-2-9 0,5 10 0,-6-12 0,3 5 0,-5-4 0,7 4 0,-6-2 0,3 0 0,-2 1 0,4 1 0,-4-7 0,21 27 0,-15-20 0,28 30 0,-12-20 0,17 11 0,2-3 0,5-6 0,-6 4 0,-13-14 0,-5 2 0,-13-9 0,5-1 0,-5 1 0,4 1 0,4 2 0,-2-4 0,13 9 0,-6-7 0,14 10 0,3 0 0,6 1 0,-4-2 0,2 0 0,20-3 0,-16 1 0,-1-2 0,23-2 0,-6-4 0,5 7 0,-6-9 0,-8 5 0,5-5 0,-11 3 0,11-3 0,-5 0 0,15 4 0,-6-9 0,12 9 0,-4-8 0,-1 3 0,6-5 0,-13 0 0,5 0 0,-14 0 0,-1 0 0,8 0 0,-26 0 0,15 0 0,-35-3 0,20 3 0,-11-7 0,12 2 0,1-9 0,1 4 0,0-4 0,-8 6 0,-10-2 0,-6 6 0,-5-4 0,4 8 0,-4-3 0,1 1 0,10-2 0,-9 1 0,10-4 0,-8 4 0,8-4 0,-6 0 0,13-1 0,8-6 0,-10 5 0,23-10 0,-36 12 0,14-8 0,-18 6 0,5-4 0,-7 4 0,5-2 0,-4 2 0,-1 0 0,12-5 0,-16 8 0,12-4 0,-14 5 0,7-3 0,-5 2 0,10-3 0,-10 6 0,3-2 0,-6 3 0,2-3 0,-2 2 0,2-1 0,0-1 0,3-5 0,-2 0 0,3-2 0,-2-1 0,1 2 0,1 0 0,-1 2 0,-1 3 0,-1-1 0,1 0 0,-4 2 0,2-2 0,-2 2 0,2-2 0,-1-1 0,4-5 0,-4 4 0,4-4 0,-5 8 0,6-8 0,-6 4 0,6-4 0,-3-1 0,2 4 0,3-6 0,-5 8 0,-1-4 0,-2 7 0,-5-2 0,4 2 0,-3-2 0,1 0 0,-2-3 0,2 0 0,1 1 0,0-1 0,-1-4 0,-2 4 0,2-4 0,-2 4 0,3-3 0,1 2 0,-3-2 0,6-1 0,-6 3 0,4-6 0,-4-6 0,2 2 0,-3-5 0,0 7 0,0 1 0,0-1 0,0 1 0,0 3 0,0-9 0,0 11 0,0-11 0,0 9 0,0 0 0,0-2 0,0 6 0,0-6 0,0 8 0,0-4 0,0 6 0,0-1 0,0 1 0,0 2 0,0 0 0,0 1 0,0-1 0,0 0 0,0 0 0,0 0 0,0 0 0,0 1 0,0-3 0,0-1 0,0 1 0,0-3 0,0 3 0,0-1 0,0-1 0,0 4 0,0-2 0,0 2 0,0 2 0,0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36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135 15 24575,'-7'-6'0,"-2"0"0,3 5 0,-1-1 0,0 2 0,2 0 0,-2 0 0,2 0 0,-2 0 0,0 0 0,-1 0 0,-5 3 0,5 2 0,-4-1 0,5 2 0,2-3 0,1 2 0,-1-1 0,2 1 0,1 0 0,2 0 0,0 2 0,0-2 0,0 2 0,0 0 0,2 1 0,-1-1 0,3 2 0,-1-1 0,1-1 0,1 0 0,-2-2 0,1 0 0,-1 0 0,2 0 0,0 0 0,-1-1 0,1-1 0,2 1 0,1-3 0,1 3 0,1-3 0,0 3 0,-1-1 0,-1 2 0,-1 0 0,-2-1 0,0 1 0,-1 0 0,1 0 0,0 0 0,0 0 0,-2-1 0,1 3 0,-3-1 0,1 1 0,-2-2 0,-5 2 0,4-2 0,-5 2 0,1 0 0,0-2 0,-5 4 0,5-3 0,-4 3 0,4-4 0,-5 2 0,5-2 0,-2-2 0,2-3 0,3-1 0,-1-1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37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24575,'0'15'0,"0"2"0,5 12 0,-4-7 0,7 18 0,-7-20 0,5 6 0,-1-1 0,3 3 0,-4-5 0,8 9 0,-10-20 0,13 20 0,-10-16 0,3 6 0,-3-9 0,-2-3 0,1 0 0,1-1 0,-2-1 0,1-1 0,-3-2 0,1-3 0,-2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38.2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122 10 24575,'-5'-5'0,"-2"0"0,-1 5 0,-1 0 0,-1 0 0,0 2 0,3-1 0,-2 1 0,3 0 0,-3 1 0,2 2 0,-1 0 0,-1-1 0,2 1 0,1-2 0,2-1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38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24575,'5'27'0,"-2"-3"0,-1-16 0,1-1 0,3 6 0,-4-6 0,1 4 0,-3-6 0,0-1 0,2 1 0,1 0 0,0 0 0,-1 0 0,-2 0 0,0-1 0,0 1 0,0-2 0,0-1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39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24575,'0'0'0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40.5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85 10 24575,'-4'-5'0,"-1"1"0,0 4 0,0 0 0,0 0 0,0 0 0,1 0 0,-1 2 0,0 0 0,-2 5 0,4-1 0,-2 3 0,3 2 0,-1-2 0,-1 8 0,0-9 0,4 10 0,-5-4 0,2 1 0,0-1 0,0-7 0,3 2 0,0-3 0,0 1 0,0-2 0,0-1 0,3 1 0,-1 2 0,3-1 0,2 1 0,5-2 0,-4 0 0,9 1 0,-8-1 0,4 0 0,-3-2 0,0-1 0,-1 0 0,-1-1 0,1 3 0,2-3 0,0 1 0,7-2 0,-8 0 0,8 0 0,-8 0 0,4 0 0,-7 0 0,0 0 0,-2 0 0,-2 0 0,-1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43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88 397 24575,'-10'0'0,"1"0"0,4 0 0,0 0 0,0 0 0,0 2 0,-2 1 0,2 2 0,-4 2 0,3-2 0,-3 4 0,6-4 0,-1 5 0,2-3 0,1 3 0,-1-3 0,2 2 0,0-3 0,0 3 0,0-4 0,2 4 0,1-1 0,-1 2 0,5-1 0,-3 5 0,3-3 0,0 2 0,-1-5 0,3-1 0,-4-5 0,2 1 0,-2-3 0,0 0 0,0 0 0,0 0 0,-1 0 0,1 0 0,2 0 0,1-3 0,1 1 0,1-5 0,0-1 0,-1-2 0,8-6 0,-5 4 0,3-9 0,-2 0 0,-6 0 0,1 0 0,-1-4 0,-6 15 0,3-14 0,-2 15 0,-2-8 0,3-5 0,-3 2 0,0-6 0,0 1 0,0-3 0,0-6 0,0 0 0,0 6 0,0 3 0,0-1 0,0 6 0,0-2 0,0 9 0,-3 3 0,3 2 0,-4-1 0,3 4 0,-3-2 0,3 8 0,-1 7 0,2 6 0,0 12 0,5 8 0,5 9 0,1 15 0,8-6 0,-2 5 0,3-6 0,-5-8 0,-2-1 0,-6-21 0,0-3 0,-2-13 0,-3 0 0,3-1 0,-3 1 0,3 0 0,0 0 0,0-2 0,2 1 0,-4-4 0,1 3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44.6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1 148 24575,'17'-2'0,"-1"0"0,-7-3 0,1 0 0,-3 0 0,0 0 0,-2 0 0,-2 1 0,1-1 0,2-6 0,0 2 0,2-4 0,-2-1 0,-4 3 0,1 0 0,-3 4 0,0 2 0,0 0 0,0 1 0,-2-1 0,-1 0 0,-2 0 0,1 2 0,-1 1 0,0 2 0,-2 0 0,-1 0 0,-1 0 0,-1 2 0,3 1 0,0 2 0,4 0 0,1 0 0,2-1 0,-2 1 0,1 2 0,-1-1 0,2 3 0,0-2 0,0 1 0,0 5 0,0-5 0,2 6 0,1 0 0,2-6 0,1 9 0,1-8 0,2 4 0,-2-3 0,2-1 0,-3-1 0,3 1 0,-4-6 0,2 4 0,-2-7 0,0 5 0,6-2 0,-3 0 0,6 0 0,-7-3 0,0 0 0,-2 0 0,2 0 0,-1 0 0,3 0 0,-2 0 0,1 0 0,-1 0 0,-2 0 0,-1-3 0,1 3 0,-2-2 0,-1 2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46.3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69 1 24575,'-23'16'0,"9"-7"0,-2 11 0,13-12 0,-1 4 0,4-3 0,-5 3 0,4-4 0,-2 3 0,3-4 0,0 1 0,0-1 0,0 2 0,0-1 0,0 0 0,2 1 0,1-4 0,2 4 0,0-3 0,2 3 0,-2-4 0,2 0 0,0-1 0,5-3 0,-4 1 0,3-2 0,-4 0 0,-2 0 0,2 0 0,-2 0 0,0 0 0,0-2 0,2-1 0,-2-4 0,2 2 0,-2-4 0,0-3 0,0 1 0,1-2 0,-1-1 0,1 0 0,-3-1 0,3-2 0,-3 6 0,0-3 0,-1 7 0,-2 0 0,0 2 0,0 0 0,0 0 0,-2 0 0,1 5 0,-1 9 0,5 4 0,0 7 0,6-1 0,1-1 0,2 1 0,3 6 0,4-1 0,-7-2 0,6-1 0,-3-3 0,-5-5 0,4 1 0,-7-7 0,-1 1 0,1-5 0,-2-1 0,-3-5 0,0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48.5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24575,'0'10'0,"0"-1"0,0-2 0,0-1 0,-2 3 0,2-4 0,-3 2 0,3 0 0,0 1 0,0-1 0,0 3 0,0-3 0,0 1 0,0-1 0,0-3 0,0 3 0,0-1 0,0 3 0,0-2 0,0 1 0,0-1 0,0-2 0,0 0 0,0-1 0,0 1 0,0 0 0,0-2 0,0-1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2:00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24575,'0'10'0,"0"-1"0,0-4 0,0 0 0,2 2 0,-2-2 0,3 2 0,-3 0 0,0-2 0,2 2 0,-2-2 0,2 0 0,-2 0 0,0 0 0,0 0 0,0-1 0,0 3 0,3-1 0,-3 1 0,2-2 0,-2 2 0,0-2 0,2 2 0,-1-2 0,1 2 0,-2-2 0,0 4 0,2-1 0,-1-1 0,1 6 0,0-4 0,-1 2 0,1-4 0,-2-2 0,0 0 0,0 0 0,0 0 0,2 0 0,-2 2 0,3-2 0,-3 2 0,0-2 0,0 2 0,0-2 0,2 4 0,0-3 0,1 1 0,-1-3 0,-2 3 0,0 1 0,2-1 0,-1 0 0,1-2 0,0 2 0,-1-1 0,1 3 0,-2-4 0,0 2 0,0 0 0,2 1 0,-1-1 0,1 2 0,-2-3 0,0 3 0,0-4 0,2 4 0,-2-1 0,3-1 0,-1 3 0,-2-3 0,2 3 0,-2-1 0,0 1 0,3-2 0,-3 5 0,4-5 0,-3 4 0,1 1 0,-2-5 0,2 8 0,-1-6 0,1 2 0,-2-4 0,0 1 0,2-2 0,-1 1 0,3 1 0,-4-2 0,3 3 0,-3 0 0,2-1 0,-2 1 0,5 0 0,-5 3 0,2-2 0,-2 3 0,3-1 0,-2-2 0,1 6 0,-2-6 0,3 7 0,1 0 0,-1 2 0,3 3 0,-6-9 0,3 0 0,-3 0 0,0-4 0,2 4 0,-1-4 0,1-1 0,0 1 0,-2 0 0,3-3 0,-3 2 0,0-3 0,0 3 0,2-4 0,-2 2 0,2 0 0,-2-1 0,0 3 0,0-2 0,0 1 0,3 1 0,-3 1 0,2 0 0,-2 2 0,0-3 0,0 5 0,0-4 0,0 4 0,0-4 0,0-1 0,0 5 0,0-3 0,0 6 0,0-2 0,0-1 0,0 4 0,0-7 0,0 6 0,0-2 0,0 3 0,0 1 0,0-1 0,0 1 0,0-1 0,0 1 0,0 7 0,0 2 0,0-3 0,0-1 0,0-9 0,0-1 0,0 4 0,0-7 0,0 6 0,0-2 0,0 10 0,0-5 0,0 6 0,0 0 0,0-6 0,0 5 0,0 1 0,0-6 0,0 6 0,0-1 0,0-8 0,0 7 0,0-9 0,0 3 0,0 5 0,0-3 0,0 3 0,0-5 0,0 1 0,0-1 0,0 1 0,0-1 0,0 1 0,0-1 0,0 1 0,0-1 0,0 1 0,0-1 0,0 1 0,0-1 0,0 8 0,0-10 0,0 16 0,0-16 0,0 6 0,0 2 0,0 1 0,0 3 0,0-6 0,0-4 0,0-7 0,0 2 0,0 1 0,0-4 0,0 4 0,0 0 0,0 0 0,0 5 0,0-1 0,0 1 0,0 6 0,0 3 0,0-1 0,0 6 0,0-13 0,0 5 0,0-6 0,0-4 0,0 2 0,0-2 0,0 7 0,0-2 0,0 3 0,0-9 0,0 4 0,0-4 0,0 5 0,0-1 0,0 1 0,0-4 0,0 2 0,0-2 0,0-1 0,0 4 0,0-4 0,0 12 0,0-6 0,0 6 0,0-8 0,0-3 0,0 2 0,0-6 0,0 0 0,0-1 0,0-5 0,0 2 0,0 0 0,0 0 0,0 3 0,0-2 0,0-1 0,0 0 0,0 0 0,0 3 0,0-3 0,0 6 0,0-4 0,0 16 0,0-13 0,0 13 0,0-11 0,0 1 0,0-2 0,0-5 0,0 1 0,0-4 0,0 2 0,0-2 0,2 0 0,-1 0 0,1-2 0,-2-1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49.7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1 102 24575,'7'-9'0,"0"1"0,0-1 0,-1 4 0,1 0 0,0-2 0,-2 4 0,2-4 0,0 2 0,0 0 0,1 1 0,5-2 0,-4 1 0,8-1 0,-6-1 0,6 3 0,-8-2 0,2 7 0,-6 0 0,-1 4 0,1 0 0,0-1 0,0 1 0,0 0 0,0 0 0,-1 0 0,1 0 0,-2 2 0,1 0 0,-1 3 0,2 0 0,1 10 0,0-7 0,-2 7 0,1-6 0,-5 0 0,9 5 0,-8-1 0,7 1 0,-5-4 0,0-2 0,2-3 0,-5-3 0,5 3 0,-3-5 0,3 2 0,-2-4 0,-1-1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50.4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12 24575,'-15'-6'0,"2"1"0,8 5 0,0 0 0,1 2 0,-1 1 0,0 4 0,2-2 0,1 2 0,2-2 0,0 2 0,0 0 0,0 3 0,0 0 0,0-1 0,0 5 0,0-3 0,0 2 0,2-3 0,3-1 0,3 1 0,-1-2 0,2-4 0,-1-1 0,-1-3 0,2-3 0,-3 1 0,-1-3 0,-3 0 0,-2 0 0,0 0 0,0-2 0,0 0 0,0-7 0,0 8 0,0-2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50.9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24575,'8'7'0,"-1"-1"0,0 3 0,-2-2 0,2 3 0,-2-2 0,0-1 0,-1-3 0,-1 1 0,1 2 0,-3-1 0,3 1 0,-3-3 0,3 1 0,-3 0 0,3 0 0,-4-2 0,3-1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51.9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24575,'7'7'0,"0"2"0,-2 3 0,0-4 0,-1 3 0,0-6 0,-3 2 0,3 0 0,-4 3 0,3-2 0,-3 5 0,0-5 0,0 6 0,0-4 0,0-1 0,0-1 0,0-6 0,2-13 0,0 4 0,3-10 0,-2 9 0,3-1 0,-2-1 0,3 2 0,-3 1 0,3 2 0,1 3 0,-1 0 0,0 2 0,-2 0 0,0 0 0,0 0 0,0 0 0,0 0 0,-1 0 0,1 2 0,2 3 0,1 2 0,0 7 0,1-4 0,1 8 0,-3-7 0,4 2 0,-8-5 0,3-1 0,-5-2 0,3-1 0,-3-1 0,1-1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53.2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49 199 24575,'-11'3'0,"2"1"0,2-1 0,2 2 0,-2 0 0,4 1 0,-1 2 0,3 0 0,-1-1 0,2 0 0,0 0 0,0 1 0,0 1 0,0-2 0,0 1 0,2-1 0,1 0 0,2-4 0,0 1 0,0-4 0,-1 0 0,3 0 0,-1 0 0,1-2 0,-2-1 0,-3-1 0,0-3 0,1-5 0,-2-2 0,2-5 0,-1 1 0,2-1 0,-1 1 0,0-8 0,-3 6 0,0-2 0,0 8 0,0 7 0,0-2 0,0 3 0,0-3 0,-2 4 0,1-4 0,-1 1 0,2-1 0,0 1 0,-2-1 0,-1 4 0,1-2 0,-3 2 0,5 0 0,-2 0 0,-1 0 0,1 0 0,-1 5 0,1 7 0,2 5 0,0 7 0,4 7 0,-3-6 0,10 13 0,-6-13 0,6 6 0,0-1 0,-4-11 0,4 10 0,-8-17 0,1 6 0,-1-8 0,2 2 0,0-2 0,0 0 0,-1 2 0,-1-4 0,-1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18.33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1 24575,'-3'13'0,"1"16"0,2 7 0,0 22 0,0 1 0,0 7 0,0 1 0,0-8 0,0 5 0,5-12 0,0 6 0,1-15 0,2-1 0,-7-15 0,3-1 0,-2-12 0,-1 0 0,1-7 0,-2 0 0,0 0 0,0-1 0,0 1 0,0-3 0,0 3 0,0-1 0,0-1 0,0-3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19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76 24575,'5'-7'0,"0"0"0,0 2 0,0 0 0,0 0 0,2-2 0,-2 2 0,2 0 0,-2 1 0,0 3 0,2-1 0,-2 2 0,4 0 0,-1-2 0,5 1 0,2-1 0,10 2 0,3-4 0,6 3 0,-7-5 0,-5 5 0,-8-4 0,-7 5 0,2 0 0,-1 2 0,-1 3 0,0 0 0,-2 0 0,0 0 0,0 0 0,0-1 0,-3 1 0,3 0 0,-5 0 0,2 0 0,1 0 0,-3-1 0,2 1 0,-2 2 0,0-1 0,0 1 0,0-3 0,-2 7 0,-1-4 0,-6 10 0,3-11 0,-5 11 0,5-5 0,-3 3 0,4-4 0,-2-1 0,1-5 0,-1 2 0,3-2 0,-2 6 0,1-5 0,0 5 0,0-6 0,0-2 0,-2 1 0,0-4 0,-1 5 0,1-5 0,2 2 0,0-2 0,1 0 0,-1 0 0,0 0 0,0 2 0,2-1 0,1 1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0.7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0 192 24575,'11'0'0,"0"0"0,-6 0 0,4-3 0,3 0 0,-4-2 0,3 2 0,0-5 0,-4 5 0,6-5 0,-8 3 0,2 0 0,-2 0 0,3-6 0,-4 5 0,5-7 0,-8 7 0,6-3 0,-7 2 0,5-1 0,-5-1 0,5 4 0,-5-4 0,2 3 0,-2-1 0,0 2 0,0-2 0,-3-4 0,1 5 0,-4-3 0,-1 9 0,0-2 0,-1 2 0,1-3 0,2 3 0,-2 0 0,2 0 0,-4 0 0,1-2 0,1 2 0,0-2 0,2 4 0,0 0 0,2 3 0,1 2 0,2 1 0,0 2 0,-2-1 0,2 1 0,-3 3 0,3 2 0,0 4 0,0-1 0,0-3 0,0-2 0,0 1 0,3 0 0,0 1 0,0-1 0,2-5 0,-3 1 0,3 0 0,0-1 0,0 1 0,2 0 0,-2-1 0,2-1 0,-2-1 0,0-5 0,0 3 0,-1-5 0,3 2 0,-1-2 0,1 0 0,0 0 0,-2 0 0,2 0 0,-2 0 0,0 0 0,2-2 0,-2 0 0,4-3 0,-5 2 0,0 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1.6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37 24575,'11'5'0,"-2"2"0,-4 1 0,2 1 0,-2 1 0,0 4 0,-1-4 0,-3 8 0,5 3 0,-5 0 0,5-2 0,-6-6 0,2-5 0,0-1 0,3-6 0,2-15 0,7-17 0,0-5 0,0 2 0,0 8 0,-8 14 0,2-2 0,-1 7 0,-2 2 0,2 0 0,4 2 0,-2 3 0,8-6 0,-2 6 0,3-6 0,-5 3 0,-2 0 0,-6 1 0,-3 2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2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210 309 24575,'0'-10'0,"0"1"0,0 4 0,0-2 0,3-5 0,-2 4 0,1-5 0,-2 5 0,3-1 0,-3-5 0,4 3 0,-3-2 0,1-1 0,1 0 0,-3-1 0,6-3 0,-5 8 0,1-2 0,-2 5 0,0 3 0,0-3 0,0 1 0,0-1 0,0 2 0,0-2 0,-2 2 0,2-2 0,-5 2 0,3 0 0,-3-2 0,0 2 0,0-2 0,0 2 0,-6-3 0,3 4 0,-6-1 0,7 5 0,0 0 0,2 0 0,-2 0 0,2 2 0,-8 4 0,4 0 0,-2 2 0,1-3 0,5 0 0,-2-1 0,2 1 0,3 2 0,-3 1 0,3 2 0,-9 10 0,7-7 0,-6 11 0,9-9 0,-2 10 0,3-4 0,0 11 0,0-4 0,0-1 0,0-1 0,0-8 0,0 8 0,0-6 0,0 13 0,0-13 0,0 20 0,0-4 0,0 14 0,0 0 0,0 1 0,0 6 0,0 2 0,0 1 0,0 4 0,0-12 0,-5 13 0,0-13 0,-1-2 0,-3-1 0,8-13 0,-4 6 0,5-8 0,-3-7 0,3-5 0,-3-4 0,1-6 0,1 0 0,-1-2 0,0-6 0,2-1 0,-3-1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2:03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1 108 24575,'10'0'0,"-1"0"0,-2 0 0,-2 0 0,5 0 0,-3 0 0,3 0 0,3 0 0,-2 0 0,6 0 0,-2 0 0,4 0 0,6 0 0,2 0 0,1 0 0,-3 0 0,-6 0 0,-1 0 0,1 0 0,-1 0 0,1 0 0,-1 0 0,1 0 0,-5 0 0,4 0 0,-3 0 0,-1 0 0,8 0 0,-10 0 0,6 0 0,-5 0 0,-2 0 0,6 0 0,-2 0 0,0 0 0,2 0 0,-2 0 0,-1 0 0,0 0 0,-4 0 0,-1 2 0,1-2 0,0 2 0,-1-2 0,5 0 0,0 0 0,12 0 0,-6 0 0,13 0 0,2 4 0,2 1 0,-1 0 0,-11 1 0,-6-5 0,-1 2 0,1 0 0,-5-3 0,4 3 0,-4-3 0,12 0 0,1 0 0,8 0 0,13 0 0,4 0 0,15 0 0,-1 0 0,-7 0 0,6 0 0,-6 0 0,22 0 0,-25 0 0,8 0 0,-29 4 0,-8-3 0,6 3 0,-13-4 0,13 0 0,-13 0 0,13 0 0,-13 0 0,12-4 0,-11 3 0,11-3 0,-15 4 0,14 0 0,-14 0 0,4 0 0,4 0 0,-9 0 0,17 0 0,-17 0 0,9-3 0,-10 3 0,3-3 0,1 0 0,-1 2 0,1-1 0,29 2 0,-8-5 0,11 4 0,-11-7 0,-20 4 0,13 0 0,-17 1 0,9 0 0,-15 2 0,8-1 0,-4-1 0,12 2 0,8-6 0,10 1 0,6-4 0,0 5 0,-6-4 0,-3 8 0,-13-2 0,-3 3 0,-12 0 0,0 0 0,-6 0 0,3 0 0,3 0 0,-2 0 0,7 0 0,-8 0 0,8 0 0,-10 0 0,5 0 0,-5 0 0,-1 0 0,0 0 0,-2 0 0,2 0 0,-1 0 0,3 0 0,-2 0 0,1 0 0,1 0 0,-2 0 0,1 0 0,1 0 0,-4 0 0,5-3 0,-3 3 0,3-4 0,-1 3 0,-1-1 0,-1 2 0,-2 0 0,0 0 0,0 0 0,-1 0 0,1 0 0,0 0 0,0 0 0,0 0 0,0 0 0,2 0 0,-2 0 0,4 0 0,-1 0 0,-1 0 0,0 0 0,-2 0 0,2 0 0,0-2 0,3 1 0,0-1 0,10 2 0,11-4 0,5 3 0,6-4 0,-15 5 0,6 0 0,-19 0 0,4 0 0,-13 0 0,0 0 0,-1 0 0,7 3 0,2-3 0,12 7 0,10-6 0,8 3 0,0-4 0,-1 0 0,-19 0 0,-4 0 0,-12 0 0,-2 0 0,-1 0 0,3-2 0,-1-1 0,1-4 0,-5-1 0,3 1 0,-5-2 0,2 6 0,-2-2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3.5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60 24575,'7'-3'0,"2"-1"0,-3 1 0,1 1 0,0 0 0,0 2 0,7-3 0,-6 2 0,9-2 0,-10 3 0,6 0 0,-8-2 0,4 2 0,-3-5 0,1 5 0,0-2 0,-2 2 0,2 0 0,4-3 0,-5 2 0,5-1 0,-6 2 0,0 0 0,0 0 0,2-3 0,-2 3 0,4-4 0,-3 3 0,14-5 0,-12 3 0,12-1 0,-17 1 0,2 3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4.7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28 175 24575,'8'-6'0,"1"-2"0,-1 4 0,-1-3 0,0 3 0,0-1 0,-2 0 0,2 0 0,-2 0 0,0 0 0,2 1 0,-4-1 0,2 0 0,-3 0 0,-2-2 0,2 2 0,-2-4 0,3 1 0,-3-2 0,2 3 0,-2-2 0,0 3 0,0-1 0,0 2 0,0 1 0,-2-1 0,-1 0 0,-4 0 0,0 2 0,-1-1 0,1 4 0,3-3 0,-3 3 0,1 0 0,-1 0 0,2 0 0,1 0 0,-1 3 0,-2 1 0,3 2 0,-4 3 0,4 2 0,-3-2 0,1 8 0,3-9 0,0 6 0,1 0 0,1-4 0,-2 4 0,3-1 0,0-2 0,0 3 0,0-5 0,0 1 0,0 0 0,2-1 0,1 1 0,2 0 0,1 10 0,0-7 0,3 11 0,0-9 0,4 4 0,-2-5 0,7 7 0,-7-10 0,6 4 0,-9-10 0,-1-3 0,0 0 0,-2-1 0,4 3 0,-3-3 0,1 1 0,-2-2 0,-1-2 0,1-1 0,-2 0 0,-1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5.5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111 5 24575,'-7'-3'0,"-3"1"0,5 2 0,-4 2 0,3 1 0,-1 2 0,1 2 0,0-2 0,-1 2 0,2 4 0,-4 2 0,3-1 0,-2 1 0,1-5 0,4-1 0,-4 2 0,7-3 0,-2 3 0,2-4 0,0 4 0,0-1 0,0 6 0,0-4 0,0 4 0,0-5 0,5 5 0,-1-5 0,4 1 0,-3-3 0,2 1 0,-2 0 0,2-4 0,-2 1 0,0-5 0,-1 4 0,1-3 0,0 1 0,2-2 0,-1 0 0,1 0 0,-3 0 0,1 0 0,0 0 0,2 0 0,4 0 0,0 0 0,3 0 0,-5 0 0,1 0 0,0 0 0,-3 0 0,2 0 0,-3 0 0,1 0 0,0 0 0,-2-2 0,0 1 0,-3-1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6.1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24575,'0'24'0,"0"6"0,4-3 0,0 1 0,0 4 0,2-11 0,-6 4 0,3-6 0,1-5 0,-3 4 0,6-7 0,-4 6 0,2-8 0,-2 4 0,2-6 0,-5 1 0,5-1 0,-5-2 0,2-1 0,-2-1 0,0-1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6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92 0 24575,'-10'0'0,"1"0"0,4 0 0,-2 0 0,2 0 0,-5 0 0,5 0 0,-2 0 0,2 0 0,0 0 0,0 2 0,1-1 0,-1 3 0,0-1 0,2 0 0,1-1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7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24575,'18'73'0,"-1"1"0,1-5 0,-3-7 0,1-10 0,4 3 0,-10-18 0,0-3 0,-4-12 0,-6-9 0,3-5 0,-1 1 0,-2-6 0,2 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8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24575,'5'7'0,"2"2"0,0-1 0,10 9 0,-1-5 0,15 15 0,-10-13 0,3 3 0,-10-11 0,-7-2 0,2-1 0,-3 0 0,1-1 0,0-2 0,-2 0 0,2 0 0,0 0 0,-4 0 0,2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28.8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43 1 24575,'0'25'0,"0"-4"0,-3 4 0,-2 8 0,1-11 0,0 18 0,1-20 0,2 13 0,-6 1 0,2 9 0,-1 1 0,1-3 0,5 1 0,0 1 0,0 7 0,0-6 0,0 4 0,0-12 0,0 6 0,0-1 0,0-12 0,0 4 0,0-14 0,0-5 0,0 0 0,0-7 0,0 0 0,0-2 0,0-2 0,0-1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54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309 5 24575,'-29'-3'0,"-7"1"0,-7 2 0,-1 0 0,3 0 0,17 0 0,0 0 0,13 0 0,-3 2 0,1-1 0,4 1 0,-2-2 0,7 0 0,1 0 0,1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55.1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 0 24575,'-38'0'0,"4"0"0,-14 0 0,4 0 0,-6 4 0,0 2 0,14 0 0,7-2 0,17-4 0,5 0 0,3 0 0,-1 0 0,0 0 0,-2-2 0,1 1 0,-3-3 0,6 4 0,-1-3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2:42.8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24575,'2'8'0,"1"-1"0,-3-2 0,0 0 0,0-1 0,0 1 0,0 0 0,0 0 0,0 0 0,0 0 0,0 2 0,2 0 0,-2 1 0,2-1 0,1-2 0,-3-1 0,2 1 0,-2 0 0,0 2 0,0-2 0,0 5 0,2-5 0,-1 2 0,1-2 0,-2 2 0,0-2 0,0 2 0,0-2 0,2 2 0,-1 0 0,3 1 0,-3-1 0,1-2 0,0 6 0,1-3 0,1 4 0,-2-5 0,-2-3 0,0 3 0,0-1 0,2 3 0,-2-4 0,3 2 0,-3 0 0,0-1 0,2 1 0,-2-2 0,2-1 0,-2 1 0,0 0 0,3 0 0,-3 0 0,2 0 0,-2-1 0,0 1 0,2 0 0,-1 0 0,1 2 0,0-2 0,-1 4 0,1-3 0,-2 1 0,0-2 0,0-1 0,2 1 0,-1 2 0,1-1 0,-2 1 0,0-2 0,0 1 0,2 0 0,-2 3 0,3-1 0,-1-1 0,-2 0 0,2 0 0,-2-2 0,0 5 0,0-3 0,3 3 0,-3-1 0,4 1 0,-3-2 0,1 1 0,-2-2 0,0 1 0,2 1 0,-1-2 0,1 3 0,-2-2 0,0 1 0,3 2 0,-3-2 0,3 4 0,-1-6 0,-1 3 0,1-2 0,-2-1 0,0 0 0,0-2 0,2 4 0,-1-4 0,1 5 0,0-5 0,-2 4 0,3-1 0,-3-1 0,0 2 0,0-3 0,2 3 0,-2-4 0,2 4 0,-2-3 0,0 3 0,0-2 0,0 3 0,0-2 0,3 1 0,-3-2 0,4 3 0,-3 0 0,1-3 0,-2 0 0,0 0 0,0 1 0,0-1 0,0 2 0,0-1 0,0-1 0,0 0 0,0 0 0,0-1 0,0 3 0,0-4 0,2 4 0,-1-1 0,1 2 0,-2-3 0,0 0 0,0-2 0,0 2 0,0-2 0,0 4 0,0-3 0,0 1 0,0-2 0,0 2 0,0-2 0,0 2 0,0-2 0,0 0 0,0-1 0,0 3 0,0-1 0,0 3 0,0-4 0,0 2 0,0 0 0,0-1 0,0 1 0,0-2 0,0 2 0,0-2 0,0 2 0,2-2 0,-1 0 0,1 2 0,-2-2 0,0 2 0,0-2 0,2 2 0,-2 0 0,3 1 0,-3 1 0,0-4 0,2 4 0,-2-3 0,2 1 0,-2 0 0,3-2 0,-3 2 0,2-2 0,-2 2 0,0-2 0,0 5 0,0-5 0,0 2 0,0-2 0,0 0 0,2 2 0,-1-2 0,1 2 0,-2 0 0,2-2 0,-1 2 0,1-2 0,-2 2 0,0-2 0,0 5 0,2-5 0,-1 2 0,1 0 0,-2-2 0,0 4 0,0-1 0,2 0 0,-1 1 0,3-4 0,-4 2 0,3-2 0,-3 2 0,2-2 0,-2 2 0,4 0 0,-3-1 0,1 3 0,-2-4 0,0 4 0,2-1 0,-1-1 0,1 2 0,-2-1 0,3 6 0,-3-6 0,3 5 0,-1-5 0,-1 1 0,1-1 0,-2 5 0,0-5 0,0 6 0,3 0 0,-3-4 0,3 4 0,-3-7 0,0 3 0,0-3 0,0 3 0,0-3 0,0 6 0,0-4 0,0 4 0,0-5 0,0 1 0,0 3 0,0-2 0,0 4 0,0-5 0,0 1 0,0 0 0,0-1 0,0 1 0,0 4 0,0-4 0,0 2 0,0 1 0,0-5 0,0 6 0,0-4 0,0-1 0,0 1 0,0 0 0,0-1 0,0 1 0,0-2 0,0 1 0,0-2 0,0 3 0,0 4 0,0-6 0,0 5 0,0-5 0,0 1 0,0 5 0,0-6 0,0 6 0,0-7 0,0 11 0,0-8 0,0 7 0,0-10 0,0 1 0,0 5 0,0-7 0,0 11 0,0-8 0,0 4 0,0-3 0,0 0 0,0-1 0,0 5 0,0 1 0,0-1 0,0 4 0,0-8 0,0 8 0,0 4 0,0-6 0,0 16 0,0-16 0,0 17 0,0-13 0,0 5 0,0-6 0,0-1 0,0 1 0,0-4 0,0 2 0,0-6 0,0 6 0,0-2 0,0-1 0,0 11 0,0-9 0,0 10 0,0-1 0,0-4 0,0 4 0,0 1 0,0-6 0,0 6 0,0-12 0,0 4 0,0-4 0,0 1 0,0-1 0,0-5 0,0-1 0,0 5 0,0-7 0,0 7 0,0-5 0,0 1 0,0 1 0,0 0 0,0 3 0,0-2 0,0 7 0,0-8 0,0 8 0,0-8 0,0 2 0,0-3 0,0-1 0,0-1 0,0 0 0,0-2 0,0 2 0,0-2 0,0 4 0,0-3 0,0 1 0,0-2 0,0 2 0,0 0 0,0 7 0,2-4 0,-1 4 0,1-4 0,-2-1 0,0-1 0,2-1 0,-1-2 0,1 0 0,-2-1 0,2 1 0,-1-2 0,1-1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56.0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539 0 24575,'-15'3'0,"1"4"0,1-4 0,-9 10 0,-12 5 0,-17 8 0,-3 11 0,-4-9 0,10 8 0,-1-11 0,17-2 0,-1-3 0,8-6 0,8-4 0,-3 0 0,10-5 0,2-2 0,-1 3 0,4-5 0,-2 6 0,0-2 0,4 0 0,-2 2 0,5-2 0,0 0 0,0-1 0,0 1 0,0 2 0,3-1 0,3 7 0,-1-7 0,3 5 0,1 0 0,-4-5 0,6 7 0,-4-5 0,3-3 0,0 2 0,-1-3 0,1 2 0,11 6 0,9 6 0,13 2 0,3 13 0,-1-6 0,9 15 0,-17-11 0,-1-6 0,-21-10 0,-13-13 0,0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57.8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476 246 24575,'3'-12'0,"5"-4"0,4-2 0,4-8 0,5-5 0,-8 4 0,-5 5 0,-2 5 0,-6 8 0,6-8 0,-6 11 0,3-5 0,-3 6 0,0 0 0,-2 0 0,2 1 0,-5-1 0,3 2 0,-5-1 0,-5 3 0,-10-1 0,2 2 0,-5 3 0,3 9 0,-1 5 0,-5 20 0,6-5 0,3 10 0,3-8 0,6 1 0,-3 6 0,-1 2 0,7 1 0,-5-3 0,11 1 0,-3-13 0,4-1 0,0-14 0,0-6 0,0-1 0,2-3 0,1-3 0,1 1 0,3-9 0,-1 4 0,1-4 0,0 2 0,-2 2 0,8-2 0,-4 3 0,2-2 0,-4 2 0,0 0 0,-19 2 0,4 3 0,-24 6 0,-3 12 0,-4 8 0,-5 6 0,8 10 0,1 1 0,16-10 0,-4 11 0,13-29 0,-2 14 0,1-18 0,3 1 0,-1-1 0,-4 6 0,7-3 0,-5 4 0,8 4 0,-1-13 0,3 13 0,-1-17 0,2 6 0,0-9 0,2 4 0,1-4 0,2 0 0,2 0 0,4-5 0,0 2 0,0-2 0,-2 0 0,-1 0 0,5-3 0,-2-2 0,10-10 0,-3-3 0,2-5 0,5-2 0,-13 10 0,5-2 0,-9 9 0,-1 1 0,-3 2 0,-1 3 0,-1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58.41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24575,'-5'16'0,"2"1"0,0 16 0,3-4 0,0 12 0,0-13 0,0-3 0,0-10 0,0-2 0,2-3 0,-1-2 0,1-1 0,-2-1 0,0 0 0,0 1 0,0-2 0,0-3 0,0 1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59.3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58 24575,'6'-10'0,"0"0"0,-2-1 0,-2 5 0,3-5 0,-2 6 0,2 3 0,0 0 0,-1 2 0,1 0 0,0 0 0,2 0 0,-2 0 0,16 0 0,0 0 0,13 0 0,-6 0 0,-9 0 0,-8 0 0,-6 2 0,0-2 0,0 5 0,-1-1 0,1 4 0,1 5 0,-3-2 0,-1 3 0,-2-5 0,0-1 0,0 1 0,0-4 0,0 2 0,-2-2 0,-1 0 0,-1 0 0,-3 0 0,-1 2 0,-2-2 0,-3 5 0,2-2 0,0-1 0,4-1 0,2-5 0,0 3 0,0-3 0,0 1 0,-2-2 0,2 2 0,-2-1 0,2 1 0,-2-2 0,0 2 0,-1 1 0,1-1 0,2 0 0,3-2 0,-1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3:59.85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0 24575,'6'10'0,"-2"0"0,-4 3 0,0 2 0,-4 10 0,-15 5 0,-2 8 0,-12-4 0,3 5 0,10-15 0,-1 4 0,9-10 0,3-3 0,1-4 0,3-4 0,2-2 0,-1 0 0,4-2 0,-3-1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00.4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24575,'8'13'0,"-1"-4"0,-2-2 0,2 0 0,0 1 0,1 2 0,1-1 0,-4-1 0,5 1 0,-5-4 0,2 2 0,-2 0 0,0-1 0,-1 1 0,3 0 0,2 4 0,-1-2 0,2 4 0,-4-8 0,1 2 0,-5-4 0,0-1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01.0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17 24575,'14'-3'0,"-3"1"0,6-1 0,-8 2 0,1-1 0,-3-1 0,1 3 0,-1-2 0,14 2 0,-11 0 0,14 0 0,-13 0 0,7 0 0,-10 0 0,5 0 0,-7 0 0,-2 0 0,-1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01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24575,'24'0'0,"-1"0"0,-9 0 0,-2 0 0,-3 0 0,-4 0 0,2 0 0,-2 0 0,0 0 0,0 0 0,0 2 0,0-1 0,2 1 0,0-2 0,3 2 0,-3-2 0,0 3 0,-4-3 0,-1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02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61 57 24575,'-10'3'0,"1"1"0,4 1 0,2 0 0,-4 9 0,3-2 0,-5 3 0,6-2 0,-3 8 0,5-9 0,-3 13 0,4-11 0,0 5 0,0-5 0,0 0 0,2-6 0,2 5 0,3-5 0,1 4 0,2-5 0,3-2 0,2-2 0,3 0 0,1-3 0,6 0 0,-4 0 0,4 0 0,-10-3 0,2-3 0,-6 1 0,0-3 0,-1 1 0,-3-1 0,4-5 0,0-2 0,-2 0 0,3-2 0,-9 2 0,5 1 0,-5-4 0,0 4 0,0-1 0,-3 1 0,0 5 0,0 1 0,-3-1 0,1 2 0,-3-1 0,0 1 0,0 2 0,0 0 0,-2-2 0,0 2 0,-3-4 0,-10-2 0,9 5 0,-9-4 0,13 9 0,-3-3 0,0 1 0,3 1 0,0 0 0,2 4 0,0-2 0,-2 7 0,2-6 0,-4 5 0,5-5 0,0 1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03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 0 24575,'-3'5'0,"1"0"0,7 2 0,0-2 0,0 2 0,0 0 0,0-1 0,2 1 0,-2-3 0,4 1 0,-4 0 0,2 0 0,-2-2 0,0 1 0,-2-4 0,-1 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2:47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181 1 24575,'-21'15'0,"0"-1"0,-7 6 0,11-6 0,-14 12 0,22-15 0,-6 10 0,10-11 0,2 4 0,-4-4 0,4 3 0,-2 2 0,-4 3 0,8-3 0,-4 10 0,5-9 0,0 17 0,0-6 0,0 0 0,3 6 0,1-13 0,3 6 0,-3-8 0,1 1 0,-1-1 0,1-3 0,6 9 0,-5-11 0,5 12 0,4-8 0,-5-1 0,20 14 0,-13-16 0,11 11 0,-2-10 0,-6-5 0,6 1 0,-8-5 0,-3 0 0,2-3 0,5 3 0,-2-2 0,6 3 0,-8-4 0,-3 0 0,-4-3 0,-4 0 0,-2 0 0,0 0 0,0-2 0,9-10 0,-5 3 0,6-8 0,-6 7 0,0-4 0,-1 4 0,0-4 0,-3 4 0,-3 3 0,0-6 0,-2 4 0,3-4 0,-3-1 0,2 0 0,-2-12 0,0-1 0,-4-15 0,0 13 0,-10-18 0,9 25 0,-6-7 0,6 5 0,0 14 0,-1-11 0,1 14 0,2-1 0,-1 1 0,1 0 0,-2 2 0,-2-4 0,2 4 0,-5-9 0,2 6 0,-3-6 0,1 5 0,-6-13 0,3 5 0,-2-9 0,7 11 0,3 3 0,2 3 0,-1 4 0,1-2 0,-2 2 0,0 2 0,3 1 0,-1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11.8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24575,'0'31'0,"0"-6"0,9 14 0,-7-20 0,7 19 0,-6-21 0,2 22 0,-1-17 0,0 18 0,0-13 0,-3 8 0,3-1 0,-4 1 0,0-1 0,4 1 0,1-1 0,-1 8 0,4-6 0,-3 5 0,0 1 0,-2 1 0,-3 7 0,0-6 0,5 4 0,-4-4 0,3 6 0,-4 7 0,0-5 0,0 6 0,0-8 0,0 1 0,0-1 0,0 0 0,0 8 0,0-6 0,0 5 0,0 1 0,0-6 0,0 5 0,0-6 0,0 6 0,0 2 0,0 0 0,0-1 0,0-8 0,5 1 0,-4-15 0,7 4 0,-7-20 0,3 1 0,-4-9 0,0-3 0,0-4 0,0 2 0,0-2 0,0 0 0,0 0 0,0 0 0,0 0 0,0-1 0,0 1 0,0 0 0,0 0 0,0 0 0,0 2 0,0 0 0,0 7 0,0 8 0,0-2 0,4 13 0,-3-17 0,5 8 0,-5-15 0,2 4 0,-3-8 0,0 2 0,0-2 0,2 2 0,-1 1 0,1 1 0,-2 5 0,0 1 0,2 3 0,-1 8 0,2-6 0,-3 2 0,0-9 0,0-5 0,0-1 0,0-2 0,0-1 0,0 3 0,0 1 0,0-1 0,0 3 0,0-5 0,0 2 0,0-2 0,0 2 0,0 0 0,0 1 0,0 1 0,0-4 0,0 2 0,0-2 0,0 0 0,4 0 0,6 0 0,0 0 0,22 3 0,-14-5 0,15 2 0,-8-5 0,-5 0 0,6 0 0,-11 0 0,-2 0 0,-5 0 0,1 0 0,-2 0 0,1 0 0,5 0 0,-4 0 0,15 0 0,-8 0 0,17 0 0,-13 0 0,6 0 0,-11 0 0,-2 0 0,1 0 0,-6 0 0,9 0 0,-8 0 0,8 0 0,5 0 0,-2 0 0,13 0 0,-6 0 0,8 0 0,6 0 0,-12 0 0,11 0 0,-6 4 0,-4-3 0,16 8 0,-9-3 0,-1-1 0,18 5 0,-8-5 0,6 5 0,5-6 0,-21 4 0,6-3 0,-8 0 0,8-2 0,-6-3 0,5 0 0,-13 0 0,4 0 0,-4 4 0,6 1 0,-7 0 0,6-1 0,-6-4 0,8 3 0,-1-2 0,1 7 0,-1-3 0,1 0 0,-8-2 0,28-3 0,-22 0 0,31 0 0,-28 0 0,13 0 0,-13 0 0,12 0 0,-4 0 0,6 0 0,-7 0 0,6 0 0,-6 0 0,0 0 0,-1 0 0,-8 0 0,-6 0 0,11 0 0,-2 0 0,13 0 0,0 0 0,1 0 0,-8 0 0,-1 0 0,-1 0 0,11 0 0,-7 0 0,-3 0 0,-9 0 0,-6 0 0,8 0 0,-8 0 0,13 0 0,-11 0 0,20 0 0,-6 0 0,0 0 0,6 0 0,-13 0 0,13 0 0,-13 0 0,5 0 0,1 0 0,-6 0 0,-2 0 0,-1 0 0,-6 0 0,30 0 0,-10 0 0,12 0 0,-18 0 0,-6 0 0,-1 0 0,1 0 0,-8 0 0,-1 0 0,-1 0 0,-4 0 0,4 0 0,-6 0 0,-1 0 0,1 0 0,-1 0 0,1 0 0,6 0 0,-8 0 0,14 0 0,-14 0 0,8 0 0,-6 0 0,-5 0 0,8 0 0,-10 0 0,6 0 0,-9 0 0,1 0 0,4-2 0,-4 1 0,8-2 0,-8 1 0,8 2 0,4-6 0,5 5 0,7-7 0,8-2 0,-13 4 0,11-11 0,-24 16 0,5-9 0,-14 9 0,2-1 0,-3 2 0,1 0 0,-2 0 0,-1 0 0,3-2 0,-1 1 0,5-3 0,-3 1 0,2-1 0,-5 1 0,-3 1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16.76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0 197 24575,'17'-3'0,"-4"1"0,4 2 0,5 0 0,-2 0 0,6-3 0,-1-1 0,-5 0 0,6 0 0,0 4 0,-6 0 0,20 0 0,-22-2 0,20-2 0,-27 1 0,13-4 0,-16 6 0,6-1 0,-4 0 0,-1-1 0,12 0 0,-11 1 0,14 2 0,-15-2 0,2 1 0,-2-1 0,-3 2 0,1 0 0,0 0 0,-2-2 0,4 1 0,-1-1 0,1 2 0,1 0 0,4 0 0,-6 0 0,9 0 0,-4-2 0,-1 1 0,1-2 0,-8 3 0,5 0 0,-5 0 0,2 0 0,-2 0 0,0 0 0,0 0 0,1 0 0,2-2 0,0 1 0,1-3 0,-4 4 0,4-2 0,-3 2 0,1 0 0,2 0 0,-3 0 0,3 0 0,-4 0 0,-1 0 0,1 0 0,0 0 0,0 0 0,0 0 0,2 0 0,0 0 0,1 0 0,1 0 0,-2 0 0,3 0 0,4 0 0,0 0 0,1 0 0,2 0 0,-6 0 0,1 0 0,-3 0 0,-2 0 0,1 0 0,-1 0 0,0 0 0,0 0 0,3 0 0,4 0 0,0 0 0,1 0 0,2 0 0,-6 0 0,2 0 0,-3 0 0,-2 0 0,1 0 0,-4 0 0,4 0 0,-1 0 0,5 0 0,-2 0 0,11 0 0,-10 0 0,6 0 0,-9 0 0,1 0 0,0 0 0,-1 0 0,-1 0 0,1 0 0,-2 0 0,1 0 0,1 0 0,-1 0 0,-1 0 0,2 0 0,-1 0 0,5 0 0,-4 0 0,4 0 0,-8 0 0,2 0 0,0 0 0,-1 0 0,1 0 0,-2 0 0,2 0 0,-2 0 0,4 0 0,1 0 0,0 0 0,2 0 0,-5 0 0,6 0 0,-4 0 0,4 0 0,-3 0 0,0 0 0,3 0 0,-2 0 0,1 0 0,-3 0 0,-4 0 0,4 0 0,-1 0 0,5 0 0,-2 0 0,6 0 0,-2 0 0,4 0 0,-1 0 0,1 0 0,-1 0 0,-3 0 0,-4 0 0,-2 0 0,-3 0 0,1 0 0,0 0 0,0 0 0,3 0 0,10 0 0,-3 0 0,4 0 0,-3 0 0,-3 0 0,-1 0 0,4 0 0,-8 0 0,4 0 0,-4 0 0,-1 0 0,1 0 0,4 0 0,-4 0 0,4 0 0,-2 0 0,-2 0 0,0 0 0,-4 0 0,1 0 0,5 0 0,-1 0 0,6 0 0,-2 0 0,3 0 0,1 0 0,-5 0 0,4 2 0,-10-1 0,3 2 0,-4-3 0,-1 0 0,1 0 0,-3 0 0,1 0 0,2 0 0,1 0 0,1 0 0,1 0 0,-2 0 0,1 0 0,-2 0 0,1 0 0,1 0 0,-2 0 0,1 0 0,1 0 0,-1 0 0,-1 0 0,6 0 0,-4 0 0,4 0 0,-3 0 0,0 0 0,3 0 0,-4 0 0,4 0 0,-8 0 0,2 0 0,-2 0 0,0 0 0,0 0 0,2 0 0,-2 0 0,4 0 0,-3 0 0,3 0 0,-4 0 0,4 0 0,-3 0 0,3 0 0,-4 0 0,4 0 0,-3 0 0,1 0 0,0 0 0,0 0 0,3 0 0,0 0 0,-1 0 0,5 0 0,-6 0 0,5 0 0,-1 0 0,-1 0 0,2 0 0,1 0 0,-4 0 0,2 0 0,-3 0 0,-4 0 0,2 0 0,-2 0 0,2 0 0,-1 0 0,3 0 0,-2 0 0,7 0 0,-4 0 0,8 0 0,-7 0 0,2 0 0,-5 0 0,-1 0 0,-2 0 0,2 0 0,-2 0 0,4 0 0,-1 0 0,-1 0 0,0 0 0,0 0 0,-2 0 0,5 0 0,-5 0 0,2 0 0,0 0 0,-2 0 0,4 0 0,-3 0 0,1 0 0,-2 0 0,2 0 0,-2 0 0,4 0 0,-1 0 0,-1 0 0,2 0 0,3 0 0,-2 0 0,4 0 0,-4 0 0,-1 0 0,1 0 0,0 0 0,-3 0 0,0 0 0,0 0 0,1 0 0,1 0 0,1 0 0,-2 0 0,1 0 0,-2 0 0,3 0 0,-2 0 0,1 0 0,-2 0 0,1 0 0,1 0 0,-2 0 0,3 0 0,0 0 0,4 0 0,-3 0 0,0 0 0,-2 0 0,3 0 0,-1 0 0,2 0 0,-3 0 0,0 0 0,-1 0 0,-1 0 0,1 0 0,-2 0 0,3 0 0,0 0 0,-3 0 0,2 0 0,-1 0 0,-1 0 0,3 0 0,-3-2 0,1 1 0,1-1 0,-4 2 0,4 0 0,-1 0 0,-1-2 0,3 1 0,-3-1 0,3 0 0,-3 1 0,2-1 0,-1 2 0,-1 0 0,3-2 0,8-2 0,-5-2 0,7 2 0,-10 2 0,0 0 0,-3-1 0,2 0 0,-1-1 0,-1 4 0,6-5 0,-6 4 0,6-4 0,-2 5 0,-2-5 0,8 2 0,-5-3 0,1 3 0,4 0 0,-9 1 0,6-1 0,-7 1 0,6 0 0,-6 2 0,10-3 0,-5-1 0,3 1 0,-2 0 0,-3 3 0,0-2 0,-1 1 0,5-3 0,-6 3 0,3-2 0,-6 1 0,2 1 0,1-1 0,1 2 0,1 0 0,0-2 0,-1 2 0,1-3 0,-3 1 0,3 2 0,-3-2 0,1 2 0,5 0 0,-5 0 0,10 0 0,-4 0 0,1 0 0,-2 0 0,-5 0 0,-1-2 0,-2 1 0,0-1 0,0 2 0,-1 0 0,3 0 0,-1 0 0,3 0 0,-2 0 0,1 0 0,1 0 0,-4 0 0,2 0 0,-2 0 0,0 0 0,0 0 0,2 0 0,0 0 0,1 0 0,1 0 0,-4 0 0,2 0 0,-2 0 0,0 0 0,-2 0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19.17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24575,'5'8'0,"-2"-1"0,-1-4 0,-2-1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21.2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24575,'8'4'0,"-1"-1"0,-3-1 0,1 0 0,0 1 0,0 0 0,0-1 0,0-2 0,2 2 0,-2-1 0,4 3 0,-1-4 0,-1 3 0,2-3 0,-1 0 0,-1 0 0,3 2 0,-3-2 0,1 2 0,1-2 0,-2 3 0,3-1 0,-3 1 0,3-1 0,-5-2 0,4 0 0,-1 0 0,-1 0 0,0 0 0,-2 0 0,0 0 0,0 0 0,0 0 0,-1 0 0,1 0 0,0 0 0,0 0 0,2 0 0,-2 0 0,4 0 0,-3 0 0,1 0 0,-2 0 0,2 0 0,-2 0 0,2 0 0,-2 0 0,0 0 0,2 0 0,0 0 0,3 0 0,-3 0 0,2 0 0,-3 0 0,1 0 0,-2-2 0,0 1 0,-1-1 0,1 2 0,0 0 0,0 0 0,2 0 0,0 0 0,1 0 0,1 0 0,-1 0 0,-1 0 0,2 0 0,-1 0 0,1 0 0,1 0 0,0 0 0,-1 0 0,1 0 0,-2 0 0,1 0 0,-4 0 0,4-2 0,-1 2 0,-1-3 0,0 3 0,-2 0 0,2 0 0,1 0 0,-1 0 0,2 0 0,-1-2 0,-1 2 0,6-2 0,-4 2 0,5 0 0,-1 0 0,-2 0 0,6 0 0,-2 0 0,0 0 0,-2 0 0,-3 0 0,-3 0 0,2 0 0,-3 0 0,1 0 0,0 0 0,-2 0 0,8 0 0,-4 0 0,4 0 0,1-3 0,-3 2 0,2-2 0,1 3 0,3 0 0,2-2 0,1 1 0,6-2 0,-6 3 0,6 0 0,-8 0 0,-3 0 0,-2 0 0,-3 0 0,0 0 0,-3 0 0,2 0 0,-1 0 0,2 0 0,3 0 0,-2 0 0,6 0 0,-6 0 0,0 0 0,-4-2 0,-2 2 0,0-3 0,0 3 0,2 0 0,-2 0 0,4-2 0,-1 2 0,-1-5 0,3 5 0,-3-2 0,7 2 0,-4-2 0,2 1 0,1-1 0,-1 2 0,14 0 0,1 0 0,15 0 0,1 0 0,14 0 0,-11 4 0,9-3 0,-26 5 0,4-5 0,-18 4 0,-4-5 0,-4 5 0,-2-5 0,0 2 0,0-2 0,2 0 0,-2 0 0,4 0 0,-4 0 0,5 0 0,-3 0 0,1 0 0,1 0 0,-2 0 0,3 0 0,-3 0 0,0 0 0,-4 0 0,-1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24.5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449 10 24575,'-10'-2'0,"1"1"0,4-1 0,0 2 0,-2-2 0,2 2 0,-2-3 0,2 3 0,0 0 0,1 0 0,-1 0 0,0 0 0,0 0 0,0 0 0,0 0 0,1 0 0,-1 0 0,0 0 0,0 0 0,0 0 0,0 0 0,1 0 0,-1 0 0,-6 0 0,4 0 0,-6 0 0,8 0 0,-2 0 0,2 0 0,0 0 0,0 0 0,1 0 0,-1 0 0,0 3 0,0-3 0,0 4 0,0-3 0,1 3 0,-1-3 0,0 1 0,0-2 0,-2 0 0,2 0 0,-2 2 0,2-1 0,0 1 0,0-2 0,0 0 0,1 2 0,-1-2 0,0 3 0,0-3 0,0 2 0,0-2 0,1 2 0,-3-2 0,1 0 0,-1 3 0,2-3 0,-2 2 0,2 0 0,-2-1 0,2 1 0,0-2 0,0 0 0,1 0 0,-1 0 0,0 0 0,0 2 0,0-1 0,0 3 0,1-3 0,-1 1 0,0 0 0,0-2 0,0 3 0,-2-1 0,0 0 0,-1 1 0,1-1 0,5-2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26.7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1 167 24575,'0'-7'0,"0"0"0,9-4 0,-2 2 0,11-12 0,5 7 0,10-13 0,-9 12 0,3-5 0,-18 12 0,2 0 0,-6 3 0,0 2 0,-1-1 0,1 1 0,0 0 0,0 1 0,0 2 0,2 0 0,0 0 0,1 2 0,1-1 0,-4 3 0,2-3 0,-2 3 0,2 1 0,-2 0 0,6 8 0,-5 0 0,2 1 0,-2 4 0,-1-8 0,1 8 0,-3-7 0,3 6 0,-6-8 0,3 8 0,-3-9 0,0 10 0,0-8 0,0 8 0,-2-7 0,-1 6 0,-6-2 0,1-1 0,-3 0 0,-6 3 0,6-6 0,-6 4 0,3-5 0,4-4 0,-4 2 0,0 0 0,6-2 0,-9 5 0,11-5 0,-7 2 0,1-2 0,1 1 0,-2-1 0,3 1 0,-3 1 0,4-2 0,-8 2 0,9-1 0,-4-3 0,12 1 0,18-5 0,21 9 0,10-6 0,16 12 0,-6-9 0,0 4 0,-16-4 0,-14 1 0,-15-4 0,-7-1 0,2 3 0,-3-5 0,1 4 0,-5-3 0,1 1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29.1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24575,'3'9'0,"-1"1"0,-2 0 0,3 3 0,-3-2 0,3 14 0,-1-13 0,-1 9 0,3-12 0,-4-1 0,3-1 0,-3 0 0,0 0 0,0 3 0,0 0 0,2 3 0,-1-2 0,5 6 0,-6-6 0,3 3 0,-3-5 0,0 1 0,2-2 0,-1 1 0,1-4 0,-2 2 0,0-2 0,0 0 0,0 0 0,0-1 0,2 1 0,1 6 0,0-4 0,0 6 0,-3-6 0,2 3 0,1-3 0,-1 2 0,3-1 0,-5 0 0,2 1 0,-2-4 0,0 4 0,0-3 0,0 3 0,0-2 0,0 3 0,3 4 0,-2-4 0,4 4 0,-5-5 0,2 1 0,-2 0 0,2-1 0,-1-1 0,1-1 0,-2-4 0,0-1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30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 0 24575,'-5'21'0,"2"0"0,0 12 0,3-4 0,0 19 0,0-4 0,0 6 0,0 0 0,0 8 0,0-6 0,0 12 0,0-11 0,0 4 0,0-14 0,0-1 0,0-15 0,-3-1 0,3-12 0,-5 0 0,4-7 0,-1 0 0,2-2 0,0-2 0,0-1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31.7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40 24575,'2'-11'0,"0"4"0,3 3 0,0 4 0,0-3 0,2 1 0,-2 2 0,4-4 0,-3 3 0,3-1 0,-4 2 0,4 0 0,-1 0 0,-1 0 0,3 0 0,-3-2 0,1 1 0,-1-1 0,-3 2 0,1 0 0,0 0 0,0 2 0,2 1 0,-2 0 0,4 3 0,-3-3 0,1 4 0,-2-2 0,0 0 0,-1 0 0,1 0 0,-2-1 0,1 1 0,-1 0 0,0 0 0,1 2 0,-1-2 0,-1 4 0,3-1 0,-5 2 0,4-3 0,-1 2 0,0-3 0,-1 3 0,-2-4 0,0 4 0,2-1 0,-1-1 0,1 2 0,-2-3 0,0 7 0,0-7 0,0 7 0,0-7 0,0 3 0,0-4 0,0 2 0,-2-2 0,-1 0 0,-2 0 0,0 0 0,0-1 0,1 1 0,-1 0 0,0 0 0,0-2 0,0 1 0,0-4 0,1 5 0,-1-5 0,0 2 0,-2-2 0,1 0 0,-1 0 0,3 0 0,1 0 0,1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33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95 114 24575,'-7'0'0,"0"0"0,2 5 0,2 2 0,-1-2 0,-1 4 0,-3 3 0,0-4 0,0 5 0,3-5 0,-1 6 0,1 0 0,-1 1 0,3 2 0,-2-2 0,2 3 0,-1-3 0,1-2 0,3-3 0,0 4 0,3 0 0,-2 1 0,7 2 0,-4-2 0,10 11 0,-7-12 0,3 6 0,-2-9 0,0 0 0,1 0 0,0-4 0,-2-2 0,14 2 0,-8-2 0,7-1 0,-6-1 0,-3-3 0,2 0 0,-3 0 0,-1 0 0,1-3 0,4 0 0,0-5 0,1 2 0,2-6 0,-6 4 0,3-3 0,-7 2 0,0-1 0,0 0 0,1 1 0,3-5 0,-1 3 0,8-9 0,-6 4 0,3 1 0,-4 2 0,-3 1 0,0 4 0,1-9 0,-4 4 0,-1-1 0,-1-4 0,-3 3 0,0-3 0,0-1 0,0 5 0,0 2 0,0 3 0,0 2 0,-3-3 0,-5-11 0,4 11 0,-9-14 0,6 12 0,-4-3 0,0 1 0,4 7 0,0 0 0,0 2 0,1 0 0,-1 3 0,2-1 0,-2 1 0,0 2 0,-3-2 0,-3 2 0,-9-4 0,-5-1 0,-8 0 0,8 1 0,7 4 0,9 0 0,7 0 0,1 0 0,1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2:48.5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24575,'6'14'0,"-3"0"0,3 12 0,-1 1 0,0 0 0,4-1 0,-8-11 0,7-2 0,-7-3 0,1-3 0,-2 0 0,2-2 0,-2 0 0,5 0 0,-5 0 0,2 2 0,-2-2 0,3 8 0,-2-7 0,4 8 0,-5-9 0,2 4 0,1-4 0,-3 2 0,2 0 0,0-1 0,-1 1 0,3 0 0,-3 0 0,3 3 0,-1 4 0,0-4 0,3 8 0,-6-8 0,3 8 0,-3-10 0,3 9 0,-2-10 0,3 10 0,-3-10 0,1 6 0,-2-2 0,4 0 0,-2 3 0,5-1 0,-7-4 0,6 8 0,-3-11 0,0 3 0,-1-7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34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24575,'9'-1'0,"1"4"0,0 5 0,-3-1 0,0 0 0,0 0 0,-1-2 0,1 2 0,-5-2 0,3 0 0,-5 0 0,4 0 0,-1 2 0,2-2 0,0 4 0,0-1 0,0-1 0,-1 0 0,5 4 0,-4-4 0,3 6 0,-3-8 0,-2 0 0,-1-3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40.8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236 595 24575,'-13'-5'0,"2"3"0,0-3 0,3 4 0,-4-2 0,5 3 0,2 0 0,1 0 0,-1 0 0,0 0 0,-2 0 0,-1 0 0,1 0 0,0 0 0,2 0 0,0 0 0,0 0 0,1 0 0,-1 0 0,0 0 0,0 0 0,-2 0 0,0 0 0,-1 3 0,-1-1 0,3 3 0,0 0 0,1 0 0,0 0 0,0-1 0,0 1 0,-2 2 0,4-1 0,-4 1 0,5 0 0,-1-2 0,1 4 0,0-1 0,1 1 0,-1 1 0,2 0 0,0-3 0,0 6 0,0-4 0,0 4 0,0-3 0,0-2 0,0-1 0,0-3 0,2 3 0,-1-1 0,1 1 0,0 0 0,-1 0 0,5 3 0,-3 0 0,4-3 0,1 6 0,-2-6 0,4 6 0,-4-8 0,1 2 0,0-2 0,-2-2 0,2-1 0,-2 0 0,2-2 0,-2 3 0,5-3 0,-3 0 0,1 0 0,1 0 0,-4-3 0,4-1 0,-3-4 0,1-2 0,-3 3 0,1 0 0,0 2 0,1-6 0,-4 5 0,3-7 0,-2 7 0,0-3 0,4-2 0,-5 0 0,6-6 0,-5 2 0,1 0 0,2-9 0,-5 7 0,3-4 0,-1 3 0,-2 4 0,4-5 0,-4 7 0,1-5 0,-2 8 0,3-8 0,-2 2 0,2 1 0,-3-4 0,0 4 0,0-5 0,0 4 0,0-2 0,0 6 0,0-13 0,0 11 0,0-11 0,0 9 0,0-3 0,0-8 0,0 6 0,0-6 0,0 1 0,0 4 0,0-4 0,0 6 0,-3 1 0,2 3 0,-2 2 0,3 3 0,0 0 0,-2 3 0,2-3 0,-2 3 0,-1-1 0,1-1 0,-1 2 0,-1-3 0,3 3 0,-3-3 0,3 5 0,-1-4 0,0 4 0,2-2 0,-3 2 0,1 0 0,0 4 0,-1 4 0,-1 5 0,3 5 0,-3-2 0,3 6 0,-1-6 0,2 0 0,0 10 0,0-7 0,0 11 0,0-10 0,0 2 0,0-2 0,0 0 0,0 2 0,0-2 0,0 3 0,0-5 0,0 4 0,0-5 0,0 7 0,3-1 0,-3 1 0,3-5 0,-3 4 0,0-4 0,0 1 0,0 2 0,0-6 0,0 6 0,2-6 0,1 3 0,0-5 0,-1-1 0,-2-1 0,0-2 0,0 0 0,0-1 0,2 1 0,-1 0 0,1 2 0,0 1 0,-2 1 0,3 1 0,-1-2 0,-2 1 0,5-2 0,-3 1 0,1 1 0,1-4 0,-1 4 0,0-1 0,1-1 0,-1 3 0,1-3 0,5 7 0,-4-6 0,4 9 0,-4-10 0,0 3 0,0-7 0,0-1 0,0-2 0,0 2 0,0 1 0,-1 2 0,1 0 0,0 2 0,0-2 0,0 2 0,0-2 0,-1-2 0,1 1 0,-2-3 0,-1 1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45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51 5 24575,'-8'-3'0,"1"1"0,2 2 0,-2 2 0,2 1 0,0 4 0,1 1 0,0 5 0,2-2 0,-1 13 0,3-11 0,0 11 0,0-9 0,0 4 0,0-1 0,0-3 0,0-2 0,0-5 0,0 1 0,2-4 0,-1 2 0,1 0 0,5 12 0,-5-9 0,9 14 0,-11-15 0,5 4 0,-2-1 0,2-4 0,0 1 0,-1-4 0,1 0 0,0 0 0,0 0 0,0-1 0,0-1 0,-1 1 0,1-1 0,0 0 0,0-1 0,2-2 0,-2 0 0,5-2 0,-5-3 0,4-3 0,-6-1 0,4-1 0,-5 0 0,3 1 0,-2-1 0,-1 0 0,0 1 0,1-1 0,0 0 0,1 1 0,-4-1 0,5 2 0,-5 1 0,2 3 0,-2-1 0,0 0 0,0 0 0,0 0 0,0 0 0,0-2 0,-2 2 0,2-4 0,-5 4 0,3-2 0,-3 2 0,0 0 0,2 0 0,-1 0 0,1 0 0,-1 1 0,-1-1 0,0 2 0,2 1 0,1 2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53.2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799 392 24575,'5'-17'0,"5"-10"0,2 4 0,0-4 0,-1 1 0,-4 8 0,0-8 0,-1 10 0,0-5 0,-3 11 0,1 1 0,-3-1 0,4-4 0,-5 0 0,3-5 0,-3 1 0,0 3 0,0 2 0,0 3 0,0 0 0,0 1 0,-2-1 0,1 2 0,-3 1 0,1 3 0,-1-1 0,-1 2 0,-2 1 0,1 2 0,-7 3 0,-13 6 0,4-1 0,-27 21 0,12-8 0,-18 22 0,2-5 0,11-2 0,7 2 0,14-8 0,6-2 0,2 4 0,4-11 0,2 4 0,3-10 0,1-2 0,3-5 0,0 1 0,0-4 0,0 5 0,3-3 0,3 7 0,-1-6 0,6 5 0,-4-5 0,1-3 0,-1 0 0,0-5 0,-2 0 0,4-3 0,3-3 0,-2 1 0,15-9 0,-13 8 0,9-5 0,-7 3 0,-6 5 0,5-5 0,-8 8 0,2-5 0,-8 5 0,-6 0 0,-4 5 0,-16 13 0,3-3 0,-16 18 0,5-13 0,-5 13 0,3-8 0,-10 11 0,15-12 0,-13 10 0,24-19 0,-7 5 0,13-9 0,2-2 0,3 0 0,-4 0 0,4 1 0,-11 8 0,2 0 0,-6 8 0,-1 0 0,0 0 0,0-1 0,10-6 0,-2 2 0,15-10 0,-6 6 0,9-6 0,-3 2 0,3-3 0,5 4 0,1-4 0,8 15 0,4-6 0,4 11 0,-3-11 0,1-1 0,2-5 0,-2-3 0,21 6 0,-18-11 0,17 3 0,-12-12 0,6-5 0,1-4 0,-8-2 0,-5 1 0,-5 2 0,-6 2 0,0 2 0,-4-2 0,-4 3 0,-1-3 0,-2 3 0,0 0 0,0 2 0,0 0 0,0 0 0,-2 0 0,-1-2 0,-4 0 0,4-3 0,-1 5 0,4 1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54.5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 1 24575,'0'19'0,"-6"-1"0,5-3 0,-5 10 0,4-9 0,-4 24 0,3-4 0,-6 7 0,8 6 0,-7-6 0,3 0 0,0 6 0,-2-20 0,4 4 0,-3-19 0,3-2 0,1-5 0,2-28 0,0 17 0,0-19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55.4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24575,'5'-8'0,"0"1"0,0 3 0,2-1 0,-2 2 0,4-1 0,-1 3 0,-1-1 0,0 0 0,-2 1 0,2-1 0,5 0 0,-2 1 0,8-2 0,-7 3 0,0 0 0,-4 0 0,-2 0 0,0 0 0,-1 0 0,1 0 0,0 2 0,0-1 0,0 3 0,0-1 0,0 2 0,-3 2 0,3 0 0,-5 3 0,2-1 0,-2-1 0,0 1 0,0-1 0,0-1 0,0 2 0,0-3 0,0 1 0,0-2 0,0-1 0,0 1 0,-2 2 0,-3 1 0,0-1 0,-4 0 0,1 0 0,-2-4 0,1 4 0,-1-4 0,3-1 0,-3 3 0,5-5 0,-2 2 0,2-2 0,0 0 0,1 0 0,-1 0 0,0 0 0,0 0 0,0 0 0,-2 0 0,0 0 0,1 0 0,2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56.1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226 0 24575,'-28'39'0,"0"-2"0,-4-5 0,12-12 0,-11 11 0,20-20 0,-4 6 0,6-7 0,1-3 0,1 0 0,0-2 0,2 0 0,-2 0 0,2 0 0,-2 0 0,4-3 0,1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56.7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24575,'8'8'0,"-1"1"0,0-2 0,1 7 0,4 0 0,0 5 0,-1-4 0,1 2 0,-2-6 0,-1 0 0,-2-4 0,-2-2 0,-1-2 0,1-1 0,-2-2 0,-1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57.3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 24575,'14'-3'0,"0"1"0,5 2 0,-1 0 0,-3 0 0,-4 0 0,-4 0 0,-2-2 0,0 2 0,0-3 0,2 3 0,4 0 0,11 0 0,-10 0 0,3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3-30T11:04:58.0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24575,'13'5'0,"2"-2"0,-4 1 0,7-3 0,-4 1 0,5 0 0,-1-1 0,-3 2 0,-4-3 0,-4 0 0,-2 0 0,0 0 0,0 0 0,2 0 0,0 2 0,1-1 0,-1 1 0,-2-2 0,-1 0 0,1 0 0,0 0 0,2 0 0,-4 0 0,2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F74675-AC27-4BB6-A060-3CDFF5DAE71D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334975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Cengage Learning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96093-2E3A-48C2-88E3-B3608640E1F1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1581762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8F3EEDB-D0BF-4452-A036-5D9A25853107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333870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49CC4EB-0B40-48DB-8F47-B024651FB636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98132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F3F4A80-EE44-4C00-BDD2-4AFB370E6641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05293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8C7C11-82F7-441A-BA0E-F01E33C80995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0019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0859B0-2E2C-4AF9-A486-76FB127242CC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08533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9F69A7-A6B3-493E-9A53-8799D5153F0C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54594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440342-6F90-4F40-949F-88FC700FECB9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90849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D7B7BA1-9531-4C25-8FD4-42BE6B32E00D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29530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6028EF-A34B-4AA8-886D-66964781DAE2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67979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38CC068-D7E2-4C6C-A788-596CC0802045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55650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Cengage Learning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EC39A-FBB4-4766-BCDC-47E968E17ED5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646181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48C8E-41D3-4195-9E3C-50F99511AD16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93821"/>
      </p:ext>
    </p:extLst>
  </p:cSld>
  <p:clrMapOvr>
    <a:masterClrMapping/>
  </p:clrMapOvr>
  <p:hf sldNum="0"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009473F7-065D-4B23-BB12-0A47714CB024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579546"/>
      </p:ext>
    </p:extLst>
  </p:cSld>
  <p:clrMapOvr>
    <a:masterClrMapping/>
  </p:clrMapOvr>
  <p:hf sldNum="0"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noProof="0"/>
              <a:t>Klik på ikonet for at tilføje et billede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F5EB8C6B-6DEF-4A3E-9C90-9BE7C4B86822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565092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FCA2BC-9907-44AD-B22C-56AE03B51AE0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62142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A44587-2953-4D71-A380-1AD368FD5518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233318" y="3263107"/>
            <a:ext cx="3859213" cy="228600"/>
          </a:xfrm>
        </p:spPr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703416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Cengage Learning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5C469A-F209-4DB2-8DEE-7E9E6805D64A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230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Cengage Learning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72BC8B-727C-480E-8FD4-E0B891F22D25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2050217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Cengage Learning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08DAF-119E-4443-AB6F-50DD19033845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993889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Cengage Learning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D5B11-4143-4DCE-B9BA-B567B8FE5302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4174738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2014 Cengage Learning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9AD871-E185-45C5-B9F7-6C8696CA2657}" type="slidenum">
              <a:rPr lang="en-US" altLang="da-DK"/>
              <a:pPr/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58228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5E5AE6C-97B4-45CE-8E68-5A3E29BC3174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  <p:extLst>
      <p:ext uri="{BB962C8B-B14F-4D97-AF65-F5344CB8AC3E}">
        <p14:creationId xmlns:p14="http://schemas.microsoft.com/office/powerpoint/2010/main" val="1642740194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C581DE-ED4A-4BB4-934B-D86E05E35609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05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© 2016 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19567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a-DK"/>
              <a:t>Click to edit Master text styles</a:t>
            </a:r>
          </a:p>
          <a:p>
            <a:pPr lvl="1"/>
            <a:r>
              <a:rPr lang="en-US" altLang="da-DK"/>
              <a:t>Second level</a:t>
            </a:r>
          </a:p>
          <a:p>
            <a:pPr lvl="2"/>
            <a:r>
              <a:rPr lang="en-US" altLang="da-DK"/>
              <a:t>Third level</a:t>
            </a:r>
          </a:p>
          <a:p>
            <a:pPr lvl="3"/>
            <a:r>
              <a:rPr lang="en-US" altLang="da-DK"/>
              <a:t>Fourth level</a:t>
            </a:r>
          </a:p>
          <a:p>
            <a:pPr lvl="4"/>
            <a:r>
              <a:rPr lang="en-US" altLang="da-DK"/>
              <a:t>Fifth level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© 2014 Cengage Learning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07C0E2B-7768-4253-A4DE-548449A72B1E}" type="slidenum">
              <a:rPr lang="en-US" altLang="da-DK"/>
              <a:pPr/>
              <a:t>‹#›</a:t>
            </a:fld>
            <a:endParaRPr lang="en-US" alt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38" r:id="rId3"/>
    <p:sldLayoutId id="2147483839" r:id="rId4"/>
    <p:sldLayoutId id="2147483840" r:id="rId5"/>
    <p:sldLayoutId id="2147483841" r:id="rId6"/>
    <p:sldLayoutId id="2147483842" r:id="rId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47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  <a:endParaRPr lang="en-US" alt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i master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  <a:endParaRPr lang="en-US" alt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fld id="{ADB707BB-AD3F-4FC4-AF63-1694D6BF5F6D}" type="slidenum">
              <a:rPr lang="en-US" altLang="da-DK"/>
              <a:pPr/>
              <a:t>‹#›</a:t>
            </a:fld>
            <a:endParaRPr lang="en-US" altLang="da-DK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© 2014  Cengage Learning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9" r:id="rId12"/>
    <p:sldLayoutId id="2147483854" r:id="rId13"/>
    <p:sldLayoutId id="2147483860" r:id="rId14"/>
    <p:sldLayoutId id="2147483861" r:id="rId15"/>
    <p:sldLayoutId id="2147483855" r:id="rId16"/>
    <p:sldLayoutId id="2147483856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anose="020B0502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customXml" Target="../ink/ink10.xml"/><Relationship Id="rId42" Type="http://schemas.openxmlformats.org/officeDocument/2006/relationships/image" Target="../media/image34.png"/><Relationship Id="rId63" Type="http://schemas.openxmlformats.org/officeDocument/2006/relationships/customXml" Target="../ink/ink33.xml"/><Relationship Id="rId84" Type="http://schemas.openxmlformats.org/officeDocument/2006/relationships/customXml" Target="../ink/ink44.xml"/><Relationship Id="rId138" Type="http://schemas.openxmlformats.org/officeDocument/2006/relationships/image" Target="../media/image79.png"/><Relationship Id="rId159" Type="http://schemas.openxmlformats.org/officeDocument/2006/relationships/customXml" Target="../ink/ink82.xml"/><Relationship Id="rId170" Type="http://schemas.openxmlformats.org/officeDocument/2006/relationships/image" Target="../media/image95.png"/><Relationship Id="rId191" Type="http://schemas.openxmlformats.org/officeDocument/2006/relationships/customXml" Target="../ink/ink98.xml"/><Relationship Id="rId205" Type="http://schemas.openxmlformats.org/officeDocument/2006/relationships/customXml" Target="../ink/ink105.xml"/><Relationship Id="rId226" Type="http://schemas.openxmlformats.org/officeDocument/2006/relationships/image" Target="../media/image123.png"/><Relationship Id="rId107" Type="http://schemas.openxmlformats.org/officeDocument/2006/relationships/customXml" Target="../ink/ink56.xml"/><Relationship Id="rId11" Type="http://schemas.openxmlformats.org/officeDocument/2006/relationships/customXml" Target="../ink/ink5.xml"/><Relationship Id="rId32" Type="http://schemas.openxmlformats.org/officeDocument/2006/relationships/image" Target="../media/image29.png"/><Relationship Id="rId53" Type="http://schemas.openxmlformats.org/officeDocument/2006/relationships/image" Target="../media/image38.png"/><Relationship Id="rId74" Type="http://schemas.openxmlformats.org/officeDocument/2006/relationships/customXml" Target="../ink/ink39.xml"/><Relationship Id="rId128" Type="http://schemas.openxmlformats.org/officeDocument/2006/relationships/image" Target="../media/image74.png"/><Relationship Id="rId149" Type="http://schemas.openxmlformats.org/officeDocument/2006/relationships/customXml" Target="../ink/ink77.xml"/><Relationship Id="rId5" Type="http://schemas.openxmlformats.org/officeDocument/2006/relationships/customXml" Target="../ink/ink2.xml"/><Relationship Id="rId95" Type="http://schemas.openxmlformats.org/officeDocument/2006/relationships/customXml" Target="../ink/ink50.xml"/><Relationship Id="rId160" Type="http://schemas.openxmlformats.org/officeDocument/2006/relationships/image" Target="../media/image90.png"/><Relationship Id="rId181" Type="http://schemas.openxmlformats.org/officeDocument/2006/relationships/customXml" Target="../ink/ink93.xml"/><Relationship Id="rId216" Type="http://schemas.openxmlformats.org/officeDocument/2006/relationships/image" Target="../media/image118.png"/><Relationship Id="rId237" Type="http://schemas.openxmlformats.org/officeDocument/2006/relationships/customXml" Target="../ink/ink121.xml"/><Relationship Id="rId22" Type="http://schemas.openxmlformats.org/officeDocument/2006/relationships/image" Target="../media/image24.png"/><Relationship Id="rId43" Type="http://schemas.openxmlformats.org/officeDocument/2006/relationships/customXml" Target="../ink/ink21.xml"/><Relationship Id="rId64" Type="http://schemas.openxmlformats.org/officeDocument/2006/relationships/image" Target="../media/image43.png"/><Relationship Id="rId118" Type="http://schemas.openxmlformats.org/officeDocument/2006/relationships/image" Target="../media/image69.png"/><Relationship Id="rId139" Type="http://schemas.openxmlformats.org/officeDocument/2006/relationships/customXml" Target="../ink/ink72.xml"/><Relationship Id="rId85" Type="http://schemas.openxmlformats.org/officeDocument/2006/relationships/customXml" Target="../ink/ink45.xml"/><Relationship Id="rId150" Type="http://schemas.openxmlformats.org/officeDocument/2006/relationships/image" Target="../media/image85.png"/><Relationship Id="rId171" Type="http://schemas.openxmlformats.org/officeDocument/2006/relationships/customXml" Target="../ink/ink88.xml"/><Relationship Id="rId192" Type="http://schemas.openxmlformats.org/officeDocument/2006/relationships/image" Target="../media/image106.png"/><Relationship Id="rId206" Type="http://schemas.openxmlformats.org/officeDocument/2006/relationships/image" Target="../media/image113.png"/><Relationship Id="rId227" Type="http://schemas.openxmlformats.org/officeDocument/2006/relationships/customXml" Target="../ink/ink116.xml"/><Relationship Id="rId12" Type="http://schemas.openxmlformats.org/officeDocument/2006/relationships/image" Target="../media/image19.png"/><Relationship Id="rId33" Type="http://schemas.openxmlformats.org/officeDocument/2006/relationships/customXml" Target="../ink/ink16.xml"/><Relationship Id="rId108" Type="http://schemas.openxmlformats.org/officeDocument/2006/relationships/image" Target="../media/image64.png"/><Relationship Id="rId129" Type="http://schemas.openxmlformats.org/officeDocument/2006/relationships/customXml" Target="../ink/ink67.xml"/><Relationship Id="rId54" Type="http://schemas.openxmlformats.org/officeDocument/2006/relationships/customXml" Target="../ink/ink28.xml"/><Relationship Id="rId75" Type="http://schemas.openxmlformats.org/officeDocument/2006/relationships/image" Target="../media/image48.png"/><Relationship Id="rId96" Type="http://schemas.openxmlformats.org/officeDocument/2006/relationships/image" Target="../media/image58.png"/><Relationship Id="rId140" Type="http://schemas.openxmlformats.org/officeDocument/2006/relationships/image" Target="../media/image80.png"/><Relationship Id="rId161" Type="http://schemas.openxmlformats.org/officeDocument/2006/relationships/customXml" Target="../ink/ink83.xml"/><Relationship Id="rId182" Type="http://schemas.openxmlformats.org/officeDocument/2006/relationships/image" Target="../media/image101.png"/><Relationship Id="rId217" Type="http://schemas.openxmlformats.org/officeDocument/2006/relationships/customXml" Target="../ink/ink111.xml"/><Relationship Id="rId6" Type="http://schemas.openxmlformats.org/officeDocument/2006/relationships/image" Target="../media/image16.png"/><Relationship Id="rId238" Type="http://schemas.openxmlformats.org/officeDocument/2006/relationships/image" Target="../media/image129.png"/><Relationship Id="rId23" Type="http://schemas.openxmlformats.org/officeDocument/2006/relationships/customXml" Target="../ink/ink11.xml"/><Relationship Id="rId119" Type="http://schemas.openxmlformats.org/officeDocument/2006/relationships/customXml" Target="../ink/ink62.xml"/><Relationship Id="rId44" Type="http://schemas.openxmlformats.org/officeDocument/2006/relationships/customXml" Target="../ink/ink22.xml"/><Relationship Id="rId65" Type="http://schemas.openxmlformats.org/officeDocument/2006/relationships/customXml" Target="../ink/ink34.xml"/><Relationship Id="rId86" Type="http://schemas.openxmlformats.org/officeDocument/2006/relationships/image" Target="../media/image53.png"/><Relationship Id="rId130" Type="http://schemas.openxmlformats.org/officeDocument/2006/relationships/image" Target="../media/image75.png"/><Relationship Id="rId151" Type="http://schemas.openxmlformats.org/officeDocument/2006/relationships/customXml" Target="../ink/ink78.xml"/><Relationship Id="rId172" Type="http://schemas.openxmlformats.org/officeDocument/2006/relationships/image" Target="../media/image96.png"/><Relationship Id="rId193" Type="http://schemas.openxmlformats.org/officeDocument/2006/relationships/customXml" Target="../ink/ink99.xml"/><Relationship Id="rId207" Type="http://schemas.openxmlformats.org/officeDocument/2006/relationships/customXml" Target="../ink/ink106.xml"/><Relationship Id="rId228" Type="http://schemas.openxmlformats.org/officeDocument/2006/relationships/image" Target="../media/image124.png"/><Relationship Id="rId13" Type="http://schemas.openxmlformats.org/officeDocument/2006/relationships/customXml" Target="../ink/ink6.xml"/><Relationship Id="rId109" Type="http://schemas.openxmlformats.org/officeDocument/2006/relationships/customXml" Target="../ink/ink57.xml"/><Relationship Id="rId34" Type="http://schemas.openxmlformats.org/officeDocument/2006/relationships/image" Target="../media/image30.png"/><Relationship Id="rId55" Type="http://schemas.openxmlformats.org/officeDocument/2006/relationships/image" Target="../media/image39.png"/><Relationship Id="rId76" Type="http://schemas.openxmlformats.org/officeDocument/2006/relationships/customXml" Target="../ink/ink40.xml"/><Relationship Id="rId97" Type="http://schemas.openxmlformats.org/officeDocument/2006/relationships/customXml" Target="../ink/ink51.xml"/><Relationship Id="rId120" Type="http://schemas.openxmlformats.org/officeDocument/2006/relationships/image" Target="../media/image70.png"/><Relationship Id="rId141" Type="http://schemas.openxmlformats.org/officeDocument/2006/relationships/customXml" Target="../ink/ink73.xml"/><Relationship Id="rId7" Type="http://schemas.openxmlformats.org/officeDocument/2006/relationships/customXml" Target="../ink/ink3.xml"/><Relationship Id="rId162" Type="http://schemas.openxmlformats.org/officeDocument/2006/relationships/image" Target="../media/image91.png"/><Relationship Id="rId183" Type="http://schemas.openxmlformats.org/officeDocument/2006/relationships/customXml" Target="../ink/ink94.xml"/><Relationship Id="rId218" Type="http://schemas.openxmlformats.org/officeDocument/2006/relationships/image" Target="../media/image119.png"/><Relationship Id="rId239" Type="http://schemas.openxmlformats.org/officeDocument/2006/relationships/customXml" Target="../ink/ink122.xml"/><Relationship Id="rId24" Type="http://schemas.openxmlformats.org/officeDocument/2006/relationships/image" Target="../media/image25.png"/><Relationship Id="rId45" Type="http://schemas.openxmlformats.org/officeDocument/2006/relationships/image" Target="../media/image35.png"/><Relationship Id="rId66" Type="http://schemas.openxmlformats.org/officeDocument/2006/relationships/customXml" Target="../ink/ink35.xml"/><Relationship Id="rId87" Type="http://schemas.openxmlformats.org/officeDocument/2006/relationships/customXml" Target="../ink/ink46.xml"/><Relationship Id="rId110" Type="http://schemas.openxmlformats.org/officeDocument/2006/relationships/image" Target="../media/image65.png"/><Relationship Id="rId131" Type="http://schemas.openxmlformats.org/officeDocument/2006/relationships/customXml" Target="../ink/ink68.xml"/><Relationship Id="rId152" Type="http://schemas.openxmlformats.org/officeDocument/2006/relationships/image" Target="../media/image86.png"/><Relationship Id="rId173" Type="http://schemas.openxmlformats.org/officeDocument/2006/relationships/customXml" Target="../ink/ink89.xml"/><Relationship Id="rId194" Type="http://schemas.openxmlformats.org/officeDocument/2006/relationships/image" Target="../media/image107.png"/><Relationship Id="rId208" Type="http://schemas.openxmlformats.org/officeDocument/2006/relationships/image" Target="../media/image114.png"/><Relationship Id="rId229" Type="http://schemas.openxmlformats.org/officeDocument/2006/relationships/customXml" Target="../ink/ink117.xml"/><Relationship Id="rId240" Type="http://schemas.openxmlformats.org/officeDocument/2006/relationships/image" Target="../media/image130.png"/><Relationship Id="rId14" Type="http://schemas.openxmlformats.org/officeDocument/2006/relationships/image" Target="../media/image20.png"/><Relationship Id="rId35" Type="http://schemas.openxmlformats.org/officeDocument/2006/relationships/customXml" Target="../ink/ink17.xml"/><Relationship Id="rId56" Type="http://schemas.openxmlformats.org/officeDocument/2006/relationships/customXml" Target="../ink/ink29.xml"/><Relationship Id="rId77" Type="http://schemas.openxmlformats.org/officeDocument/2006/relationships/image" Target="../media/image49.png"/><Relationship Id="rId100" Type="http://schemas.openxmlformats.org/officeDocument/2006/relationships/image" Target="../media/image60.png"/><Relationship Id="rId8" Type="http://schemas.openxmlformats.org/officeDocument/2006/relationships/image" Target="../media/image17.png"/><Relationship Id="rId98" Type="http://schemas.openxmlformats.org/officeDocument/2006/relationships/image" Target="../media/image59.png"/><Relationship Id="rId121" Type="http://schemas.openxmlformats.org/officeDocument/2006/relationships/customXml" Target="../ink/ink63.xml"/><Relationship Id="rId142" Type="http://schemas.openxmlformats.org/officeDocument/2006/relationships/image" Target="../media/image81.png"/><Relationship Id="rId163" Type="http://schemas.openxmlformats.org/officeDocument/2006/relationships/customXml" Target="../ink/ink84.xml"/><Relationship Id="rId184" Type="http://schemas.openxmlformats.org/officeDocument/2006/relationships/image" Target="../media/image102.png"/><Relationship Id="rId219" Type="http://schemas.openxmlformats.org/officeDocument/2006/relationships/customXml" Target="../ink/ink112.xml"/><Relationship Id="rId230" Type="http://schemas.openxmlformats.org/officeDocument/2006/relationships/image" Target="../media/image125.png"/><Relationship Id="rId25" Type="http://schemas.openxmlformats.org/officeDocument/2006/relationships/customXml" Target="../ink/ink12.xml"/><Relationship Id="rId46" Type="http://schemas.openxmlformats.org/officeDocument/2006/relationships/customXml" Target="../ink/ink23.xml"/><Relationship Id="rId67" Type="http://schemas.openxmlformats.org/officeDocument/2006/relationships/image" Target="../media/image44.png"/><Relationship Id="rId88" Type="http://schemas.openxmlformats.org/officeDocument/2006/relationships/image" Target="../media/image54.png"/><Relationship Id="rId111" Type="http://schemas.openxmlformats.org/officeDocument/2006/relationships/customXml" Target="../ink/ink58.xml"/><Relationship Id="rId132" Type="http://schemas.openxmlformats.org/officeDocument/2006/relationships/image" Target="../media/image76.png"/><Relationship Id="rId153" Type="http://schemas.openxmlformats.org/officeDocument/2006/relationships/customXml" Target="../ink/ink79.xml"/><Relationship Id="rId174" Type="http://schemas.openxmlformats.org/officeDocument/2006/relationships/image" Target="../media/image97.png"/><Relationship Id="rId195" Type="http://schemas.openxmlformats.org/officeDocument/2006/relationships/customXml" Target="../ink/ink100.xml"/><Relationship Id="rId209" Type="http://schemas.openxmlformats.org/officeDocument/2006/relationships/customXml" Target="../ink/ink107.xml"/><Relationship Id="rId220" Type="http://schemas.openxmlformats.org/officeDocument/2006/relationships/image" Target="../media/image120.png"/><Relationship Id="rId241" Type="http://schemas.openxmlformats.org/officeDocument/2006/relationships/customXml" Target="../ink/ink123.xml"/><Relationship Id="rId15" Type="http://schemas.openxmlformats.org/officeDocument/2006/relationships/customXml" Target="../ink/ink7.xml"/><Relationship Id="rId36" Type="http://schemas.openxmlformats.org/officeDocument/2006/relationships/image" Target="../media/image31.png"/><Relationship Id="rId57" Type="http://schemas.openxmlformats.org/officeDocument/2006/relationships/image" Target="../media/image40.png"/><Relationship Id="rId10" Type="http://schemas.openxmlformats.org/officeDocument/2006/relationships/image" Target="../media/image18.png"/><Relationship Id="rId31" Type="http://schemas.openxmlformats.org/officeDocument/2006/relationships/customXml" Target="../ink/ink15.xml"/><Relationship Id="rId52" Type="http://schemas.openxmlformats.org/officeDocument/2006/relationships/customXml" Target="../ink/ink27.xml"/><Relationship Id="rId73" Type="http://schemas.openxmlformats.org/officeDocument/2006/relationships/image" Target="../media/image47.png"/><Relationship Id="rId78" Type="http://schemas.openxmlformats.org/officeDocument/2006/relationships/customXml" Target="../ink/ink41.xml"/><Relationship Id="rId94" Type="http://schemas.openxmlformats.org/officeDocument/2006/relationships/image" Target="../media/image57.png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122" Type="http://schemas.openxmlformats.org/officeDocument/2006/relationships/image" Target="../media/image71.png"/><Relationship Id="rId143" Type="http://schemas.openxmlformats.org/officeDocument/2006/relationships/customXml" Target="../ink/ink74.xml"/><Relationship Id="rId148" Type="http://schemas.openxmlformats.org/officeDocument/2006/relationships/image" Target="../media/image84.png"/><Relationship Id="rId164" Type="http://schemas.openxmlformats.org/officeDocument/2006/relationships/image" Target="../media/image92.png"/><Relationship Id="rId169" Type="http://schemas.openxmlformats.org/officeDocument/2006/relationships/customXml" Target="../ink/ink87.xml"/><Relationship Id="rId185" Type="http://schemas.openxmlformats.org/officeDocument/2006/relationships/customXml" Target="../ink/ink95.xml"/><Relationship Id="rId4" Type="http://schemas.openxmlformats.org/officeDocument/2006/relationships/image" Target="../media/image15.png"/><Relationship Id="rId9" Type="http://schemas.openxmlformats.org/officeDocument/2006/relationships/customXml" Target="../ink/ink4.xml"/><Relationship Id="rId180" Type="http://schemas.openxmlformats.org/officeDocument/2006/relationships/image" Target="../media/image100.png"/><Relationship Id="rId210" Type="http://schemas.openxmlformats.org/officeDocument/2006/relationships/image" Target="../media/image115.png"/><Relationship Id="rId215" Type="http://schemas.openxmlformats.org/officeDocument/2006/relationships/customXml" Target="../ink/ink110.xml"/><Relationship Id="rId236" Type="http://schemas.openxmlformats.org/officeDocument/2006/relationships/image" Target="../media/image128.png"/><Relationship Id="rId26" Type="http://schemas.openxmlformats.org/officeDocument/2006/relationships/image" Target="../media/image26.png"/><Relationship Id="rId231" Type="http://schemas.openxmlformats.org/officeDocument/2006/relationships/customXml" Target="../ink/ink118.xml"/><Relationship Id="rId47" Type="http://schemas.openxmlformats.org/officeDocument/2006/relationships/customXml" Target="../ink/ink24.xml"/><Relationship Id="rId68" Type="http://schemas.openxmlformats.org/officeDocument/2006/relationships/customXml" Target="../ink/ink36.xml"/><Relationship Id="rId89" Type="http://schemas.openxmlformats.org/officeDocument/2006/relationships/customXml" Target="../ink/ink47.xml"/><Relationship Id="rId112" Type="http://schemas.openxmlformats.org/officeDocument/2006/relationships/image" Target="../media/image66.png"/><Relationship Id="rId133" Type="http://schemas.openxmlformats.org/officeDocument/2006/relationships/customXml" Target="../ink/ink69.xml"/><Relationship Id="rId154" Type="http://schemas.openxmlformats.org/officeDocument/2006/relationships/image" Target="../media/image87.png"/><Relationship Id="rId175" Type="http://schemas.openxmlformats.org/officeDocument/2006/relationships/customXml" Target="../ink/ink90.xml"/><Relationship Id="rId196" Type="http://schemas.openxmlformats.org/officeDocument/2006/relationships/image" Target="../media/image108.png"/><Relationship Id="rId200" Type="http://schemas.openxmlformats.org/officeDocument/2006/relationships/image" Target="../media/image110.png"/><Relationship Id="rId16" Type="http://schemas.openxmlformats.org/officeDocument/2006/relationships/image" Target="../media/image21.png"/><Relationship Id="rId221" Type="http://schemas.openxmlformats.org/officeDocument/2006/relationships/customXml" Target="../ink/ink113.xml"/><Relationship Id="rId242" Type="http://schemas.openxmlformats.org/officeDocument/2006/relationships/image" Target="../media/image131.png"/><Relationship Id="rId37" Type="http://schemas.openxmlformats.org/officeDocument/2006/relationships/customXml" Target="../ink/ink18.xml"/><Relationship Id="rId58" Type="http://schemas.openxmlformats.org/officeDocument/2006/relationships/customXml" Target="../ink/ink30.xml"/><Relationship Id="rId79" Type="http://schemas.openxmlformats.org/officeDocument/2006/relationships/image" Target="../media/image50.png"/><Relationship Id="rId102" Type="http://schemas.openxmlformats.org/officeDocument/2006/relationships/image" Target="../media/image61.png"/><Relationship Id="rId123" Type="http://schemas.openxmlformats.org/officeDocument/2006/relationships/customXml" Target="../ink/ink64.xml"/><Relationship Id="rId144" Type="http://schemas.openxmlformats.org/officeDocument/2006/relationships/image" Target="../media/image82.png"/><Relationship Id="rId90" Type="http://schemas.openxmlformats.org/officeDocument/2006/relationships/image" Target="../media/image55.png"/><Relationship Id="rId165" Type="http://schemas.openxmlformats.org/officeDocument/2006/relationships/customXml" Target="../ink/ink85.xml"/><Relationship Id="rId186" Type="http://schemas.openxmlformats.org/officeDocument/2006/relationships/image" Target="../media/image103.png"/><Relationship Id="rId211" Type="http://schemas.openxmlformats.org/officeDocument/2006/relationships/customXml" Target="../ink/ink108.xml"/><Relationship Id="rId232" Type="http://schemas.openxmlformats.org/officeDocument/2006/relationships/image" Target="../media/image126.png"/><Relationship Id="rId27" Type="http://schemas.openxmlformats.org/officeDocument/2006/relationships/customXml" Target="../ink/ink13.xml"/><Relationship Id="rId48" Type="http://schemas.openxmlformats.org/officeDocument/2006/relationships/customXml" Target="../ink/ink25.xml"/><Relationship Id="rId69" Type="http://schemas.openxmlformats.org/officeDocument/2006/relationships/image" Target="../media/image45.png"/><Relationship Id="rId113" Type="http://schemas.openxmlformats.org/officeDocument/2006/relationships/customXml" Target="../ink/ink59.xml"/><Relationship Id="rId134" Type="http://schemas.openxmlformats.org/officeDocument/2006/relationships/image" Target="../media/image77.png"/><Relationship Id="rId80" Type="http://schemas.openxmlformats.org/officeDocument/2006/relationships/customXml" Target="../ink/ink42.xml"/><Relationship Id="rId155" Type="http://schemas.openxmlformats.org/officeDocument/2006/relationships/customXml" Target="../ink/ink80.xml"/><Relationship Id="rId176" Type="http://schemas.openxmlformats.org/officeDocument/2006/relationships/image" Target="../media/image98.png"/><Relationship Id="rId197" Type="http://schemas.openxmlformats.org/officeDocument/2006/relationships/customXml" Target="../ink/ink101.xml"/><Relationship Id="rId201" Type="http://schemas.openxmlformats.org/officeDocument/2006/relationships/customXml" Target="../ink/ink103.xml"/><Relationship Id="rId222" Type="http://schemas.openxmlformats.org/officeDocument/2006/relationships/image" Target="../media/image121.png"/><Relationship Id="rId243" Type="http://schemas.openxmlformats.org/officeDocument/2006/relationships/customXml" Target="../ink/ink124.xml"/><Relationship Id="rId17" Type="http://schemas.openxmlformats.org/officeDocument/2006/relationships/customXml" Target="../ink/ink8.xml"/><Relationship Id="rId38" Type="http://schemas.openxmlformats.org/officeDocument/2006/relationships/image" Target="../media/image32.png"/><Relationship Id="rId59" Type="http://schemas.openxmlformats.org/officeDocument/2006/relationships/image" Target="../media/image41.png"/><Relationship Id="rId103" Type="http://schemas.openxmlformats.org/officeDocument/2006/relationships/customXml" Target="../ink/ink54.xml"/><Relationship Id="rId124" Type="http://schemas.openxmlformats.org/officeDocument/2006/relationships/image" Target="../media/image72.png"/><Relationship Id="rId70" Type="http://schemas.openxmlformats.org/officeDocument/2006/relationships/customXml" Target="../ink/ink37.xml"/><Relationship Id="rId91" Type="http://schemas.openxmlformats.org/officeDocument/2006/relationships/customXml" Target="../ink/ink48.xml"/><Relationship Id="rId145" Type="http://schemas.openxmlformats.org/officeDocument/2006/relationships/customXml" Target="../ink/ink75.xml"/><Relationship Id="rId166" Type="http://schemas.openxmlformats.org/officeDocument/2006/relationships/image" Target="../media/image93.png"/><Relationship Id="rId187" Type="http://schemas.openxmlformats.org/officeDocument/2006/relationships/customXml" Target="../ink/ink96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16.png"/><Relationship Id="rId233" Type="http://schemas.openxmlformats.org/officeDocument/2006/relationships/customXml" Target="../ink/ink119.xml"/><Relationship Id="rId28" Type="http://schemas.openxmlformats.org/officeDocument/2006/relationships/image" Target="../media/image27.png"/><Relationship Id="rId49" Type="http://schemas.openxmlformats.org/officeDocument/2006/relationships/image" Target="../media/image36.png"/><Relationship Id="rId114" Type="http://schemas.openxmlformats.org/officeDocument/2006/relationships/image" Target="../media/image67.png"/><Relationship Id="rId60" Type="http://schemas.openxmlformats.org/officeDocument/2006/relationships/customXml" Target="../ink/ink31.xml"/><Relationship Id="rId81" Type="http://schemas.openxmlformats.org/officeDocument/2006/relationships/image" Target="../media/image51.png"/><Relationship Id="rId135" Type="http://schemas.openxmlformats.org/officeDocument/2006/relationships/customXml" Target="../ink/ink70.xml"/><Relationship Id="rId156" Type="http://schemas.openxmlformats.org/officeDocument/2006/relationships/image" Target="../media/image88.png"/><Relationship Id="rId177" Type="http://schemas.openxmlformats.org/officeDocument/2006/relationships/customXml" Target="../ink/ink91.xml"/><Relationship Id="rId198" Type="http://schemas.openxmlformats.org/officeDocument/2006/relationships/image" Target="../media/image109.png"/><Relationship Id="rId202" Type="http://schemas.openxmlformats.org/officeDocument/2006/relationships/image" Target="../media/image111.png"/><Relationship Id="rId223" Type="http://schemas.openxmlformats.org/officeDocument/2006/relationships/customXml" Target="../ink/ink114.xml"/><Relationship Id="rId244" Type="http://schemas.openxmlformats.org/officeDocument/2006/relationships/customXml" Target="../ink/ink125.xml"/><Relationship Id="rId18" Type="http://schemas.openxmlformats.org/officeDocument/2006/relationships/image" Target="../media/image22.png"/><Relationship Id="rId39" Type="http://schemas.openxmlformats.org/officeDocument/2006/relationships/customXml" Target="../ink/ink19.xml"/><Relationship Id="rId50" Type="http://schemas.openxmlformats.org/officeDocument/2006/relationships/customXml" Target="../ink/ink26.xml"/><Relationship Id="rId104" Type="http://schemas.openxmlformats.org/officeDocument/2006/relationships/image" Target="../media/image62.png"/><Relationship Id="rId125" Type="http://schemas.openxmlformats.org/officeDocument/2006/relationships/customXml" Target="../ink/ink65.xml"/><Relationship Id="rId146" Type="http://schemas.openxmlformats.org/officeDocument/2006/relationships/image" Target="../media/image83.png"/><Relationship Id="rId167" Type="http://schemas.openxmlformats.org/officeDocument/2006/relationships/customXml" Target="../ink/ink86.xml"/><Relationship Id="rId188" Type="http://schemas.openxmlformats.org/officeDocument/2006/relationships/image" Target="../media/image104.png"/><Relationship Id="rId71" Type="http://schemas.openxmlformats.org/officeDocument/2006/relationships/image" Target="../media/image46.png"/><Relationship Id="rId92" Type="http://schemas.openxmlformats.org/officeDocument/2006/relationships/image" Target="../media/image56.png"/><Relationship Id="rId213" Type="http://schemas.openxmlformats.org/officeDocument/2006/relationships/customXml" Target="../ink/ink109.xml"/><Relationship Id="rId234" Type="http://schemas.openxmlformats.org/officeDocument/2006/relationships/image" Target="../media/image127.png"/><Relationship Id="rId2" Type="http://schemas.openxmlformats.org/officeDocument/2006/relationships/image" Target="../media/image14.png"/><Relationship Id="rId29" Type="http://schemas.openxmlformats.org/officeDocument/2006/relationships/customXml" Target="../ink/ink14.xml"/><Relationship Id="rId40" Type="http://schemas.openxmlformats.org/officeDocument/2006/relationships/image" Target="../media/image33.png"/><Relationship Id="rId115" Type="http://schemas.openxmlformats.org/officeDocument/2006/relationships/customXml" Target="../ink/ink60.xml"/><Relationship Id="rId136" Type="http://schemas.openxmlformats.org/officeDocument/2006/relationships/image" Target="../media/image78.png"/><Relationship Id="rId157" Type="http://schemas.openxmlformats.org/officeDocument/2006/relationships/customXml" Target="../ink/ink81.xml"/><Relationship Id="rId178" Type="http://schemas.openxmlformats.org/officeDocument/2006/relationships/image" Target="../media/image99.png"/><Relationship Id="rId61" Type="http://schemas.openxmlformats.org/officeDocument/2006/relationships/customXml" Target="../ink/ink32.xml"/><Relationship Id="rId82" Type="http://schemas.openxmlformats.org/officeDocument/2006/relationships/customXml" Target="../ink/ink43.xml"/><Relationship Id="rId199" Type="http://schemas.openxmlformats.org/officeDocument/2006/relationships/customXml" Target="../ink/ink102.xml"/><Relationship Id="rId203" Type="http://schemas.openxmlformats.org/officeDocument/2006/relationships/customXml" Target="../ink/ink104.xml"/><Relationship Id="rId19" Type="http://schemas.openxmlformats.org/officeDocument/2006/relationships/customXml" Target="../ink/ink9.xml"/><Relationship Id="rId224" Type="http://schemas.openxmlformats.org/officeDocument/2006/relationships/image" Target="../media/image122.png"/><Relationship Id="rId245" Type="http://schemas.openxmlformats.org/officeDocument/2006/relationships/image" Target="../media/image132.png"/><Relationship Id="rId30" Type="http://schemas.openxmlformats.org/officeDocument/2006/relationships/image" Target="../media/image28.png"/><Relationship Id="rId105" Type="http://schemas.openxmlformats.org/officeDocument/2006/relationships/customXml" Target="../ink/ink55.xml"/><Relationship Id="rId126" Type="http://schemas.openxmlformats.org/officeDocument/2006/relationships/image" Target="../media/image73.png"/><Relationship Id="rId147" Type="http://schemas.openxmlformats.org/officeDocument/2006/relationships/customXml" Target="../ink/ink76.xml"/><Relationship Id="rId168" Type="http://schemas.openxmlformats.org/officeDocument/2006/relationships/image" Target="../media/image94.png"/><Relationship Id="rId51" Type="http://schemas.openxmlformats.org/officeDocument/2006/relationships/image" Target="../media/image37.png"/><Relationship Id="rId72" Type="http://schemas.openxmlformats.org/officeDocument/2006/relationships/customXml" Target="../ink/ink38.xml"/><Relationship Id="rId93" Type="http://schemas.openxmlformats.org/officeDocument/2006/relationships/customXml" Target="../ink/ink49.xml"/><Relationship Id="rId189" Type="http://schemas.openxmlformats.org/officeDocument/2006/relationships/customXml" Target="../ink/ink97.xml"/><Relationship Id="rId3" Type="http://schemas.openxmlformats.org/officeDocument/2006/relationships/customXml" Target="../ink/ink1.xml"/><Relationship Id="rId214" Type="http://schemas.openxmlformats.org/officeDocument/2006/relationships/image" Target="../media/image117.png"/><Relationship Id="rId235" Type="http://schemas.openxmlformats.org/officeDocument/2006/relationships/customXml" Target="../ink/ink120.xml"/><Relationship Id="rId116" Type="http://schemas.openxmlformats.org/officeDocument/2006/relationships/image" Target="../media/image68.png"/><Relationship Id="rId137" Type="http://schemas.openxmlformats.org/officeDocument/2006/relationships/customXml" Target="../ink/ink71.xml"/><Relationship Id="rId158" Type="http://schemas.openxmlformats.org/officeDocument/2006/relationships/image" Target="../media/image89.png"/><Relationship Id="rId20" Type="http://schemas.openxmlformats.org/officeDocument/2006/relationships/image" Target="../media/image23.png"/><Relationship Id="rId41" Type="http://schemas.openxmlformats.org/officeDocument/2006/relationships/customXml" Target="../ink/ink20.xml"/><Relationship Id="rId62" Type="http://schemas.openxmlformats.org/officeDocument/2006/relationships/image" Target="../media/image42.png"/><Relationship Id="rId83" Type="http://schemas.openxmlformats.org/officeDocument/2006/relationships/image" Target="../media/image52.png"/><Relationship Id="rId179" Type="http://schemas.openxmlformats.org/officeDocument/2006/relationships/customXml" Target="../ink/ink92.xml"/><Relationship Id="rId190" Type="http://schemas.openxmlformats.org/officeDocument/2006/relationships/image" Target="../media/image105.png"/><Relationship Id="rId204" Type="http://schemas.openxmlformats.org/officeDocument/2006/relationships/image" Target="../media/image112.png"/><Relationship Id="rId225" Type="http://schemas.openxmlformats.org/officeDocument/2006/relationships/customXml" Target="../ink/ink115.xml"/><Relationship Id="rId106" Type="http://schemas.openxmlformats.org/officeDocument/2006/relationships/image" Target="../media/image63.png"/><Relationship Id="rId127" Type="http://schemas.openxmlformats.org/officeDocument/2006/relationships/customXml" Target="../ink/ink66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4.xml"/><Relationship Id="rId299" Type="http://schemas.openxmlformats.org/officeDocument/2006/relationships/customXml" Target="../ink/ink276.xml"/><Relationship Id="rId21" Type="http://schemas.openxmlformats.org/officeDocument/2006/relationships/image" Target="../media/image142.png"/><Relationship Id="rId63" Type="http://schemas.openxmlformats.org/officeDocument/2006/relationships/image" Target="../media/image163.png"/><Relationship Id="rId159" Type="http://schemas.openxmlformats.org/officeDocument/2006/relationships/customXml" Target="../ink/ink205.xml"/><Relationship Id="rId324" Type="http://schemas.openxmlformats.org/officeDocument/2006/relationships/image" Target="../media/image291.png"/><Relationship Id="rId366" Type="http://schemas.openxmlformats.org/officeDocument/2006/relationships/customXml" Target="../ink/ink310.xml"/><Relationship Id="rId170" Type="http://schemas.openxmlformats.org/officeDocument/2006/relationships/image" Target="../media/image215.png"/><Relationship Id="rId226" Type="http://schemas.openxmlformats.org/officeDocument/2006/relationships/customXml" Target="../ink/ink239.xml"/><Relationship Id="rId268" Type="http://schemas.openxmlformats.org/officeDocument/2006/relationships/image" Target="../media/image263.png"/><Relationship Id="rId32" Type="http://schemas.openxmlformats.org/officeDocument/2006/relationships/customXml" Target="../ink/ink141.xml"/><Relationship Id="rId74" Type="http://schemas.openxmlformats.org/officeDocument/2006/relationships/image" Target="../media/image167.png"/><Relationship Id="rId128" Type="http://schemas.openxmlformats.org/officeDocument/2006/relationships/image" Target="../media/image194.png"/><Relationship Id="rId335" Type="http://schemas.openxmlformats.org/officeDocument/2006/relationships/customXml" Target="../ink/ink294.xml"/><Relationship Id="rId377" Type="http://schemas.openxmlformats.org/officeDocument/2006/relationships/image" Target="../media/image317.png"/><Relationship Id="rId5" Type="http://schemas.openxmlformats.org/officeDocument/2006/relationships/image" Target="../media/image134.png"/><Relationship Id="rId181" Type="http://schemas.openxmlformats.org/officeDocument/2006/relationships/customXml" Target="../ink/ink216.xml"/><Relationship Id="rId237" Type="http://schemas.openxmlformats.org/officeDocument/2006/relationships/image" Target="../media/image248.png"/><Relationship Id="rId402" Type="http://schemas.openxmlformats.org/officeDocument/2006/relationships/customXml" Target="../ink/ink328.xml"/><Relationship Id="rId279" Type="http://schemas.openxmlformats.org/officeDocument/2006/relationships/customXml" Target="../ink/ink266.xml"/><Relationship Id="rId43" Type="http://schemas.openxmlformats.org/officeDocument/2006/relationships/image" Target="../media/image153.png"/><Relationship Id="rId139" Type="http://schemas.openxmlformats.org/officeDocument/2006/relationships/customXml" Target="../ink/ink195.xml"/><Relationship Id="rId290" Type="http://schemas.openxmlformats.org/officeDocument/2006/relationships/image" Target="../media/image274.png"/><Relationship Id="rId304" Type="http://schemas.openxmlformats.org/officeDocument/2006/relationships/image" Target="../media/image281.png"/><Relationship Id="rId346" Type="http://schemas.openxmlformats.org/officeDocument/2006/relationships/image" Target="../media/image302.png"/><Relationship Id="rId388" Type="http://schemas.openxmlformats.org/officeDocument/2006/relationships/customXml" Target="../ink/ink321.xml"/><Relationship Id="rId85" Type="http://schemas.openxmlformats.org/officeDocument/2006/relationships/customXml" Target="../ink/ink168.xml"/><Relationship Id="rId150" Type="http://schemas.openxmlformats.org/officeDocument/2006/relationships/image" Target="../media/image205.png"/><Relationship Id="rId192" Type="http://schemas.openxmlformats.org/officeDocument/2006/relationships/image" Target="../media/image226.png"/><Relationship Id="rId206" Type="http://schemas.openxmlformats.org/officeDocument/2006/relationships/customXml" Target="../ink/ink229.xml"/><Relationship Id="rId413" Type="http://schemas.openxmlformats.org/officeDocument/2006/relationships/image" Target="../media/image335.png"/><Relationship Id="rId248" Type="http://schemas.openxmlformats.org/officeDocument/2006/relationships/customXml" Target="../ink/ink250.xml"/><Relationship Id="rId12" Type="http://schemas.openxmlformats.org/officeDocument/2006/relationships/customXml" Target="../ink/ink131.xml"/><Relationship Id="rId108" Type="http://schemas.openxmlformats.org/officeDocument/2006/relationships/image" Target="../media/image184.png"/><Relationship Id="rId315" Type="http://schemas.openxmlformats.org/officeDocument/2006/relationships/customXml" Target="../ink/ink284.xml"/><Relationship Id="rId357" Type="http://schemas.openxmlformats.org/officeDocument/2006/relationships/customXml" Target="../ink/ink305.xml"/><Relationship Id="rId54" Type="http://schemas.openxmlformats.org/officeDocument/2006/relationships/customXml" Target="../ink/ink152.xml"/><Relationship Id="rId96" Type="http://schemas.openxmlformats.org/officeDocument/2006/relationships/image" Target="../media/image178.png"/><Relationship Id="rId161" Type="http://schemas.openxmlformats.org/officeDocument/2006/relationships/customXml" Target="../ink/ink206.xml"/><Relationship Id="rId217" Type="http://schemas.openxmlformats.org/officeDocument/2006/relationships/image" Target="../media/image238.png"/><Relationship Id="rId399" Type="http://schemas.openxmlformats.org/officeDocument/2006/relationships/image" Target="../media/image328.png"/><Relationship Id="rId259" Type="http://schemas.openxmlformats.org/officeDocument/2006/relationships/image" Target="../media/image259.png"/><Relationship Id="rId23" Type="http://schemas.openxmlformats.org/officeDocument/2006/relationships/image" Target="../media/image143.png"/><Relationship Id="rId119" Type="http://schemas.openxmlformats.org/officeDocument/2006/relationships/customXml" Target="../ink/ink185.xml"/><Relationship Id="rId270" Type="http://schemas.openxmlformats.org/officeDocument/2006/relationships/image" Target="../media/image264.png"/><Relationship Id="rId326" Type="http://schemas.openxmlformats.org/officeDocument/2006/relationships/image" Target="../media/image292.png"/><Relationship Id="rId65" Type="http://schemas.openxmlformats.org/officeDocument/2006/relationships/image" Target="../media/image164.png"/><Relationship Id="rId130" Type="http://schemas.openxmlformats.org/officeDocument/2006/relationships/image" Target="../media/image195.png"/><Relationship Id="rId368" Type="http://schemas.openxmlformats.org/officeDocument/2006/relationships/customXml" Target="../ink/ink311.xml"/><Relationship Id="rId172" Type="http://schemas.openxmlformats.org/officeDocument/2006/relationships/image" Target="../media/image216.png"/><Relationship Id="rId228" Type="http://schemas.openxmlformats.org/officeDocument/2006/relationships/customXml" Target="../ink/ink240.xml"/><Relationship Id="rId281" Type="http://schemas.openxmlformats.org/officeDocument/2006/relationships/customXml" Target="../ink/ink267.xml"/><Relationship Id="rId337" Type="http://schemas.openxmlformats.org/officeDocument/2006/relationships/customXml" Target="../ink/ink295.xml"/><Relationship Id="rId34" Type="http://schemas.openxmlformats.org/officeDocument/2006/relationships/customXml" Target="../ink/ink142.xml"/><Relationship Id="rId76" Type="http://schemas.openxmlformats.org/officeDocument/2006/relationships/image" Target="../media/image168.png"/><Relationship Id="rId141" Type="http://schemas.openxmlformats.org/officeDocument/2006/relationships/customXml" Target="../ink/ink196.xml"/><Relationship Id="rId379" Type="http://schemas.openxmlformats.org/officeDocument/2006/relationships/image" Target="../media/image318.png"/><Relationship Id="rId7" Type="http://schemas.openxmlformats.org/officeDocument/2006/relationships/image" Target="../media/image135.png"/><Relationship Id="rId183" Type="http://schemas.openxmlformats.org/officeDocument/2006/relationships/customXml" Target="../ink/ink217.xml"/><Relationship Id="rId239" Type="http://schemas.openxmlformats.org/officeDocument/2006/relationships/image" Target="../media/image249.png"/><Relationship Id="rId390" Type="http://schemas.openxmlformats.org/officeDocument/2006/relationships/customXml" Target="../ink/ink322.xml"/><Relationship Id="rId404" Type="http://schemas.openxmlformats.org/officeDocument/2006/relationships/customXml" Target="../ink/ink329.xml"/><Relationship Id="rId250" Type="http://schemas.openxmlformats.org/officeDocument/2006/relationships/customXml" Target="../ink/ink251.xml"/><Relationship Id="rId292" Type="http://schemas.openxmlformats.org/officeDocument/2006/relationships/image" Target="../media/image275.png"/><Relationship Id="rId306" Type="http://schemas.openxmlformats.org/officeDocument/2006/relationships/image" Target="../media/image282.png"/><Relationship Id="rId45" Type="http://schemas.openxmlformats.org/officeDocument/2006/relationships/image" Target="../media/image154.png"/><Relationship Id="rId87" Type="http://schemas.openxmlformats.org/officeDocument/2006/relationships/customXml" Target="../ink/ink169.xml"/><Relationship Id="rId110" Type="http://schemas.openxmlformats.org/officeDocument/2006/relationships/image" Target="../media/image185.png"/><Relationship Id="rId348" Type="http://schemas.openxmlformats.org/officeDocument/2006/relationships/image" Target="../media/image303.png"/><Relationship Id="rId152" Type="http://schemas.openxmlformats.org/officeDocument/2006/relationships/image" Target="../media/image206.png"/><Relationship Id="rId194" Type="http://schemas.openxmlformats.org/officeDocument/2006/relationships/image" Target="../media/image227.png"/><Relationship Id="rId208" Type="http://schemas.openxmlformats.org/officeDocument/2006/relationships/customXml" Target="../ink/ink230.xml"/><Relationship Id="rId415" Type="http://schemas.openxmlformats.org/officeDocument/2006/relationships/image" Target="../media/image336.png"/><Relationship Id="rId261" Type="http://schemas.openxmlformats.org/officeDocument/2006/relationships/image" Target="../media/image260.png"/><Relationship Id="rId14" Type="http://schemas.openxmlformats.org/officeDocument/2006/relationships/customXml" Target="../ink/ink132.xml"/><Relationship Id="rId56" Type="http://schemas.openxmlformats.org/officeDocument/2006/relationships/customXml" Target="../ink/ink153.xml"/><Relationship Id="rId317" Type="http://schemas.openxmlformats.org/officeDocument/2006/relationships/customXml" Target="../ink/ink285.xml"/><Relationship Id="rId359" Type="http://schemas.openxmlformats.org/officeDocument/2006/relationships/customXml" Target="../ink/ink306.xml"/><Relationship Id="rId98" Type="http://schemas.openxmlformats.org/officeDocument/2006/relationships/image" Target="../media/image179.png"/><Relationship Id="rId121" Type="http://schemas.openxmlformats.org/officeDocument/2006/relationships/customXml" Target="../ink/ink186.xml"/><Relationship Id="rId163" Type="http://schemas.openxmlformats.org/officeDocument/2006/relationships/customXml" Target="../ink/ink207.xml"/><Relationship Id="rId219" Type="http://schemas.openxmlformats.org/officeDocument/2006/relationships/image" Target="../media/image239.png"/><Relationship Id="rId370" Type="http://schemas.openxmlformats.org/officeDocument/2006/relationships/customXml" Target="../ink/ink312.xml"/><Relationship Id="rId230" Type="http://schemas.openxmlformats.org/officeDocument/2006/relationships/customXml" Target="../ink/ink241.xml"/><Relationship Id="rId25" Type="http://schemas.openxmlformats.org/officeDocument/2006/relationships/image" Target="../media/image144.png"/><Relationship Id="rId67" Type="http://schemas.openxmlformats.org/officeDocument/2006/relationships/image" Target="../media/image26.png"/><Relationship Id="rId272" Type="http://schemas.openxmlformats.org/officeDocument/2006/relationships/image" Target="../media/image265.png"/><Relationship Id="rId328" Type="http://schemas.openxmlformats.org/officeDocument/2006/relationships/image" Target="../media/image293.png"/><Relationship Id="rId132" Type="http://schemas.openxmlformats.org/officeDocument/2006/relationships/image" Target="../media/image196.png"/><Relationship Id="rId174" Type="http://schemas.openxmlformats.org/officeDocument/2006/relationships/image" Target="../media/image217.png"/><Relationship Id="rId381" Type="http://schemas.openxmlformats.org/officeDocument/2006/relationships/image" Target="../media/image319.png"/><Relationship Id="rId241" Type="http://schemas.openxmlformats.org/officeDocument/2006/relationships/image" Target="../media/image250.png"/><Relationship Id="rId36" Type="http://schemas.openxmlformats.org/officeDocument/2006/relationships/customXml" Target="../ink/ink143.xml"/><Relationship Id="rId283" Type="http://schemas.openxmlformats.org/officeDocument/2006/relationships/customXml" Target="../ink/ink268.xml"/><Relationship Id="rId339" Type="http://schemas.openxmlformats.org/officeDocument/2006/relationships/customXml" Target="../ink/ink296.xml"/><Relationship Id="rId78" Type="http://schemas.openxmlformats.org/officeDocument/2006/relationships/image" Target="../media/image169.png"/><Relationship Id="rId101" Type="http://schemas.openxmlformats.org/officeDocument/2006/relationships/customXml" Target="../ink/ink176.xml"/><Relationship Id="rId143" Type="http://schemas.openxmlformats.org/officeDocument/2006/relationships/customXml" Target="../ink/ink197.xml"/><Relationship Id="rId185" Type="http://schemas.openxmlformats.org/officeDocument/2006/relationships/customXml" Target="../ink/ink218.xml"/><Relationship Id="rId350" Type="http://schemas.openxmlformats.org/officeDocument/2006/relationships/image" Target="../media/image304.png"/><Relationship Id="rId406" Type="http://schemas.openxmlformats.org/officeDocument/2006/relationships/customXml" Target="../ink/ink330.xml"/><Relationship Id="rId9" Type="http://schemas.openxmlformats.org/officeDocument/2006/relationships/image" Target="../media/image136.png"/><Relationship Id="rId210" Type="http://schemas.openxmlformats.org/officeDocument/2006/relationships/customXml" Target="../ink/ink231.xml"/><Relationship Id="rId392" Type="http://schemas.openxmlformats.org/officeDocument/2006/relationships/customXml" Target="../ink/ink323.xml"/><Relationship Id="rId252" Type="http://schemas.openxmlformats.org/officeDocument/2006/relationships/customXml" Target="../ink/ink252.xml"/><Relationship Id="rId294" Type="http://schemas.openxmlformats.org/officeDocument/2006/relationships/image" Target="../media/image276.png"/><Relationship Id="rId308" Type="http://schemas.openxmlformats.org/officeDocument/2006/relationships/image" Target="../media/image283.png"/><Relationship Id="rId47" Type="http://schemas.openxmlformats.org/officeDocument/2006/relationships/image" Target="../media/image155.png"/><Relationship Id="rId89" Type="http://schemas.openxmlformats.org/officeDocument/2006/relationships/customXml" Target="../ink/ink170.xml"/><Relationship Id="rId112" Type="http://schemas.openxmlformats.org/officeDocument/2006/relationships/image" Target="../media/image186.png"/><Relationship Id="rId154" Type="http://schemas.openxmlformats.org/officeDocument/2006/relationships/image" Target="../media/image207.png"/><Relationship Id="rId361" Type="http://schemas.openxmlformats.org/officeDocument/2006/relationships/customXml" Target="../ink/ink307.xml"/><Relationship Id="rId196" Type="http://schemas.openxmlformats.org/officeDocument/2006/relationships/image" Target="../media/image228.png"/><Relationship Id="rId417" Type="http://schemas.openxmlformats.org/officeDocument/2006/relationships/image" Target="../media/image337.png"/><Relationship Id="rId16" Type="http://schemas.openxmlformats.org/officeDocument/2006/relationships/customXml" Target="../ink/ink133.xml"/><Relationship Id="rId221" Type="http://schemas.openxmlformats.org/officeDocument/2006/relationships/image" Target="../media/image240.png"/><Relationship Id="rId263" Type="http://schemas.openxmlformats.org/officeDocument/2006/relationships/image" Target="../media/image261.png"/><Relationship Id="rId319" Type="http://schemas.openxmlformats.org/officeDocument/2006/relationships/customXml" Target="../ink/ink286.xml"/><Relationship Id="rId58" Type="http://schemas.openxmlformats.org/officeDocument/2006/relationships/customXml" Target="../ink/ink154.xml"/><Relationship Id="rId123" Type="http://schemas.openxmlformats.org/officeDocument/2006/relationships/customXml" Target="../ink/ink187.xml"/><Relationship Id="rId330" Type="http://schemas.openxmlformats.org/officeDocument/2006/relationships/image" Target="../media/image294.png"/><Relationship Id="rId165" Type="http://schemas.openxmlformats.org/officeDocument/2006/relationships/customXml" Target="../ink/ink208.xml"/><Relationship Id="rId372" Type="http://schemas.openxmlformats.org/officeDocument/2006/relationships/customXml" Target="../ink/ink313.xml"/><Relationship Id="rId232" Type="http://schemas.openxmlformats.org/officeDocument/2006/relationships/customXml" Target="../ink/ink242.xml"/><Relationship Id="rId274" Type="http://schemas.openxmlformats.org/officeDocument/2006/relationships/image" Target="../media/image266.png"/><Relationship Id="rId27" Type="http://schemas.openxmlformats.org/officeDocument/2006/relationships/image" Target="../media/image145.png"/><Relationship Id="rId69" Type="http://schemas.openxmlformats.org/officeDocument/2006/relationships/customXml" Target="../ink/ink160.xml"/><Relationship Id="rId134" Type="http://schemas.openxmlformats.org/officeDocument/2006/relationships/image" Target="../media/image197.png"/><Relationship Id="rId80" Type="http://schemas.openxmlformats.org/officeDocument/2006/relationships/image" Target="../media/image170.png"/><Relationship Id="rId176" Type="http://schemas.openxmlformats.org/officeDocument/2006/relationships/image" Target="../media/image218.png"/><Relationship Id="rId341" Type="http://schemas.openxmlformats.org/officeDocument/2006/relationships/customXml" Target="../ink/ink297.xml"/><Relationship Id="rId383" Type="http://schemas.openxmlformats.org/officeDocument/2006/relationships/image" Target="../media/image320.png"/><Relationship Id="rId201" Type="http://schemas.openxmlformats.org/officeDocument/2006/relationships/customXml" Target="../ink/ink226.xml"/><Relationship Id="rId222" Type="http://schemas.openxmlformats.org/officeDocument/2006/relationships/customXml" Target="../ink/ink237.xml"/><Relationship Id="rId243" Type="http://schemas.openxmlformats.org/officeDocument/2006/relationships/image" Target="../media/image251.png"/><Relationship Id="rId264" Type="http://schemas.openxmlformats.org/officeDocument/2006/relationships/customXml" Target="../ink/ink258.xml"/><Relationship Id="rId285" Type="http://schemas.openxmlformats.org/officeDocument/2006/relationships/customXml" Target="../ink/ink269.xml"/><Relationship Id="rId17" Type="http://schemas.openxmlformats.org/officeDocument/2006/relationships/image" Target="../media/image140.png"/><Relationship Id="rId38" Type="http://schemas.openxmlformats.org/officeDocument/2006/relationships/customXml" Target="../ink/ink144.xml"/><Relationship Id="rId59" Type="http://schemas.openxmlformats.org/officeDocument/2006/relationships/image" Target="../media/image161.png"/><Relationship Id="rId103" Type="http://schemas.openxmlformats.org/officeDocument/2006/relationships/customXml" Target="../ink/ink177.xml"/><Relationship Id="rId124" Type="http://schemas.openxmlformats.org/officeDocument/2006/relationships/image" Target="../media/image192.png"/><Relationship Id="rId310" Type="http://schemas.openxmlformats.org/officeDocument/2006/relationships/image" Target="../media/image284.png"/><Relationship Id="rId70" Type="http://schemas.openxmlformats.org/officeDocument/2006/relationships/image" Target="../media/image165.png"/><Relationship Id="rId91" Type="http://schemas.openxmlformats.org/officeDocument/2006/relationships/customXml" Target="../ink/ink171.xml"/><Relationship Id="rId145" Type="http://schemas.openxmlformats.org/officeDocument/2006/relationships/customXml" Target="../ink/ink198.xml"/><Relationship Id="rId166" Type="http://schemas.openxmlformats.org/officeDocument/2006/relationships/image" Target="../media/image213.png"/><Relationship Id="rId187" Type="http://schemas.openxmlformats.org/officeDocument/2006/relationships/customXml" Target="../ink/ink219.xml"/><Relationship Id="rId331" Type="http://schemas.openxmlformats.org/officeDocument/2006/relationships/customXml" Target="../ink/ink292.xml"/><Relationship Id="rId352" Type="http://schemas.openxmlformats.org/officeDocument/2006/relationships/image" Target="../media/image305.png"/><Relationship Id="rId373" Type="http://schemas.openxmlformats.org/officeDocument/2006/relationships/image" Target="../media/image315.png"/><Relationship Id="rId394" Type="http://schemas.openxmlformats.org/officeDocument/2006/relationships/customXml" Target="../ink/ink324.xml"/><Relationship Id="rId408" Type="http://schemas.openxmlformats.org/officeDocument/2006/relationships/customXml" Target="../ink/ink331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2.xml"/><Relationship Id="rId233" Type="http://schemas.openxmlformats.org/officeDocument/2006/relationships/image" Target="../media/image246.png"/><Relationship Id="rId254" Type="http://schemas.openxmlformats.org/officeDocument/2006/relationships/customXml" Target="../ink/ink253.xml"/><Relationship Id="rId28" Type="http://schemas.openxmlformats.org/officeDocument/2006/relationships/customXml" Target="../ink/ink139.xml"/><Relationship Id="rId49" Type="http://schemas.openxmlformats.org/officeDocument/2006/relationships/image" Target="../media/image156.png"/><Relationship Id="rId114" Type="http://schemas.openxmlformats.org/officeDocument/2006/relationships/image" Target="../media/image187.png"/><Relationship Id="rId275" Type="http://schemas.openxmlformats.org/officeDocument/2006/relationships/customXml" Target="../ink/ink264.xml"/><Relationship Id="rId296" Type="http://schemas.openxmlformats.org/officeDocument/2006/relationships/image" Target="../media/image277.png"/><Relationship Id="rId300" Type="http://schemas.openxmlformats.org/officeDocument/2006/relationships/image" Target="../media/image279.png"/><Relationship Id="rId60" Type="http://schemas.openxmlformats.org/officeDocument/2006/relationships/customXml" Target="../ink/ink155.xml"/><Relationship Id="rId81" Type="http://schemas.openxmlformats.org/officeDocument/2006/relationships/customXml" Target="../ink/ink166.xml"/><Relationship Id="rId135" Type="http://schemas.openxmlformats.org/officeDocument/2006/relationships/customXml" Target="../ink/ink193.xml"/><Relationship Id="rId156" Type="http://schemas.openxmlformats.org/officeDocument/2006/relationships/image" Target="../media/image208.png"/><Relationship Id="rId177" Type="http://schemas.openxmlformats.org/officeDocument/2006/relationships/customXml" Target="../ink/ink214.xml"/><Relationship Id="rId198" Type="http://schemas.openxmlformats.org/officeDocument/2006/relationships/image" Target="../media/image229.png"/><Relationship Id="rId321" Type="http://schemas.openxmlformats.org/officeDocument/2006/relationships/customXml" Target="../ink/ink287.xml"/><Relationship Id="rId342" Type="http://schemas.openxmlformats.org/officeDocument/2006/relationships/image" Target="../media/image300.png"/><Relationship Id="rId363" Type="http://schemas.openxmlformats.org/officeDocument/2006/relationships/image" Target="../media/image310.png"/><Relationship Id="rId384" Type="http://schemas.openxmlformats.org/officeDocument/2006/relationships/customXml" Target="../ink/ink319.xml"/><Relationship Id="rId419" Type="http://schemas.openxmlformats.org/officeDocument/2006/relationships/image" Target="../media/image338.png"/><Relationship Id="rId202" Type="http://schemas.openxmlformats.org/officeDocument/2006/relationships/image" Target="../media/image231.png"/><Relationship Id="rId223" Type="http://schemas.openxmlformats.org/officeDocument/2006/relationships/image" Target="../media/image241.png"/><Relationship Id="rId244" Type="http://schemas.openxmlformats.org/officeDocument/2006/relationships/customXml" Target="../ink/ink248.xml"/><Relationship Id="rId18" Type="http://schemas.openxmlformats.org/officeDocument/2006/relationships/customXml" Target="../ink/ink134.xml"/><Relationship Id="rId39" Type="http://schemas.openxmlformats.org/officeDocument/2006/relationships/image" Target="../media/image151.png"/><Relationship Id="rId265" Type="http://schemas.openxmlformats.org/officeDocument/2006/relationships/image" Target="../media/image262.png"/><Relationship Id="rId286" Type="http://schemas.openxmlformats.org/officeDocument/2006/relationships/image" Target="../media/image272.png"/><Relationship Id="rId50" Type="http://schemas.openxmlformats.org/officeDocument/2006/relationships/customXml" Target="../ink/ink150.xml"/><Relationship Id="rId104" Type="http://schemas.openxmlformats.org/officeDocument/2006/relationships/image" Target="../media/image182.png"/><Relationship Id="rId125" Type="http://schemas.openxmlformats.org/officeDocument/2006/relationships/customXml" Target="../ink/ink188.xml"/><Relationship Id="rId146" Type="http://schemas.openxmlformats.org/officeDocument/2006/relationships/image" Target="../media/image203.png"/><Relationship Id="rId167" Type="http://schemas.openxmlformats.org/officeDocument/2006/relationships/customXml" Target="../ink/ink209.xml"/><Relationship Id="rId188" Type="http://schemas.openxmlformats.org/officeDocument/2006/relationships/image" Target="../media/image224.png"/><Relationship Id="rId311" Type="http://schemas.openxmlformats.org/officeDocument/2006/relationships/customXml" Target="../ink/ink282.xml"/><Relationship Id="rId332" Type="http://schemas.openxmlformats.org/officeDocument/2006/relationships/image" Target="../media/image295.png"/><Relationship Id="rId353" Type="http://schemas.openxmlformats.org/officeDocument/2006/relationships/customXml" Target="../ink/ink303.xml"/><Relationship Id="rId374" Type="http://schemas.openxmlformats.org/officeDocument/2006/relationships/customXml" Target="../ink/ink314.xml"/><Relationship Id="rId395" Type="http://schemas.openxmlformats.org/officeDocument/2006/relationships/image" Target="../media/image326.png"/><Relationship Id="rId409" Type="http://schemas.openxmlformats.org/officeDocument/2006/relationships/image" Target="../media/image333.png"/><Relationship Id="rId71" Type="http://schemas.openxmlformats.org/officeDocument/2006/relationships/customXml" Target="../ink/ink161.xml"/><Relationship Id="rId92" Type="http://schemas.openxmlformats.org/officeDocument/2006/relationships/image" Target="../media/image176.png"/><Relationship Id="rId213" Type="http://schemas.openxmlformats.org/officeDocument/2006/relationships/image" Target="../media/image236.png"/><Relationship Id="rId234" Type="http://schemas.openxmlformats.org/officeDocument/2006/relationships/customXml" Target="../ink/ink243.xml"/><Relationship Id="rId2" Type="http://schemas.openxmlformats.org/officeDocument/2006/relationships/customXml" Target="../ink/ink126.xml"/><Relationship Id="rId29" Type="http://schemas.openxmlformats.org/officeDocument/2006/relationships/image" Target="../media/image146.png"/><Relationship Id="rId255" Type="http://schemas.openxmlformats.org/officeDocument/2006/relationships/image" Target="../media/image257.png"/><Relationship Id="rId276" Type="http://schemas.openxmlformats.org/officeDocument/2006/relationships/image" Target="../media/image267.png"/><Relationship Id="rId297" Type="http://schemas.openxmlformats.org/officeDocument/2006/relationships/customXml" Target="../ink/ink275.xml"/><Relationship Id="rId40" Type="http://schemas.openxmlformats.org/officeDocument/2006/relationships/customXml" Target="../ink/ink145.xml"/><Relationship Id="rId115" Type="http://schemas.openxmlformats.org/officeDocument/2006/relationships/customXml" Target="../ink/ink183.xml"/><Relationship Id="rId136" Type="http://schemas.openxmlformats.org/officeDocument/2006/relationships/image" Target="../media/image198.png"/><Relationship Id="rId157" Type="http://schemas.openxmlformats.org/officeDocument/2006/relationships/customXml" Target="../ink/ink204.xml"/><Relationship Id="rId178" Type="http://schemas.openxmlformats.org/officeDocument/2006/relationships/image" Target="../media/image219.png"/><Relationship Id="rId301" Type="http://schemas.openxmlformats.org/officeDocument/2006/relationships/customXml" Target="../ink/ink277.xml"/><Relationship Id="rId322" Type="http://schemas.openxmlformats.org/officeDocument/2006/relationships/image" Target="../media/image290.png"/><Relationship Id="rId343" Type="http://schemas.openxmlformats.org/officeDocument/2006/relationships/customXml" Target="../ink/ink298.xml"/><Relationship Id="rId364" Type="http://schemas.openxmlformats.org/officeDocument/2006/relationships/customXml" Target="../ink/ink309.xml"/><Relationship Id="rId61" Type="http://schemas.openxmlformats.org/officeDocument/2006/relationships/image" Target="../media/image162.png"/><Relationship Id="rId82" Type="http://schemas.openxmlformats.org/officeDocument/2006/relationships/image" Target="../media/image171.png"/><Relationship Id="rId199" Type="http://schemas.openxmlformats.org/officeDocument/2006/relationships/customXml" Target="../ink/ink225.xml"/><Relationship Id="rId203" Type="http://schemas.openxmlformats.org/officeDocument/2006/relationships/customXml" Target="../ink/ink227.xml"/><Relationship Id="rId385" Type="http://schemas.openxmlformats.org/officeDocument/2006/relationships/image" Target="../media/image321.png"/><Relationship Id="rId19" Type="http://schemas.openxmlformats.org/officeDocument/2006/relationships/image" Target="../media/image141.png"/><Relationship Id="rId224" Type="http://schemas.openxmlformats.org/officeDocument/2006/relationships/customXml" Target="../ink/ink238.xml"/><Relationship Id="rId245" Type="http://schemas.openxmlformats.org/officeDocument/2006/relationships/image" Target="../media/image252.png"/><Relationship Id="rId266" Type="http://schemas.openxmlformats.org/officeDocument/2006/relationships/customXml" Target="../ink/ink259.xml"/><Relationship Id="rId287" Type="http://schemas.openxmlformats.org/officeDocument/2006/relationships/customXml" Target="../ink/ink270.xml"/><Relationship Id="rId410" Type="http://schemas.openxmlformats.org/officeDocument/2006/relationships/customXml" Target="../ink/ink332.xml"/><Relationship Id="rId30" Type="http://schemas.openxmlformats.org/officeDocument/2006/relationships/customXml" Target="../ink/ink140.xml"/><Relationship Id="rId105" Type="http://schemas.openxmlformats.org/officeDocument/2006/relationships/customXml" Target="../ink/ink178.xml"/><Relationship Id="rId126" Type="http://schemas.openxmlformats.org/officeDocument/2006/relationships/image" Target="../media/image193.png"/><Relationship Id="rId147" Type="http://schemas.openxmlformats.org/officeDocument/2006/relationships/customXml" Target="../ink/ink199.xml"/><Relationship Id="rId168" Type="http://schemas.openxmlformats.org/officeDocument/2006/relationships/image" Target="../media/image214.png"/><Relationship Id="rId312" Type="http://schemas.openxmlformats.org/officeDocument/2006/relationships/image" Target="../media/image285.png"/><Relationship Id="rId333" Type="http://schemas.openxmlformats.org/officeDocument/2006/relationships/customXml" Target="../ink/ink293.xml"/><Relationship Id="rId354" Type="http://schemas.openxmlformats.org/officeDocument/2006/relationships/image" Target="../media/image306.png"/><Relationship Id="rId51" Type="http://schemas.openxmlformats.org/officeDocument/2006/relationships/image" Target="../media/image157.png"/><Relationship Id="rId72" Type="http://schemas.openxmlformats.org/officeDocument/2006/relationships/image" Target="../media/image166.png"/><Relationship Id="rId93" Type="http://schemas.openxmlformats.org/officeDocument/2006/relationships/customXml" Target="../ink/ink172.xml"/><Relationship Id="rId189" Type="http://schemas.openxmlformats.org/officeDocument/2006/relationships/customXml" Target="../ink/ink220.xml"/><Relationship Id="rId375" Type="http://schemas.openxmlformats.org/officeDocument/2006/relationships/image" Target="../media/image316.png"/><Relationship Id="rId396" Type="http://schemas.openxmlformats.org/officeDocument/2006/relationships/customXml" Target="../ink/ink325.xml"/><Relationship Id="rId3" Type="http://schemas.openxmlformats.org/officeDocument/2006/relationships/image" Target="../media/image133.png"/><Relationship Id="rId214" Type="http://schemas.openxmlformats.org/officeDocument/2006/relationships/customXml" Target="../ink/ink233.xml"/><Relationship Id="rId235" Type="http://schemas.openxmlformats.org/officeDocument/2006/relationships/image" Target="../media/image247.png"/><Relationship Id="rId256" Type="http://schemas.openxmlformats.org/officeDocument/2006/relationships/customXml" Target="../ink/ink254.xml"/><Relationship Id="rId277" Type="http://schemas.openxmlformats.org/officeDocument/2006/relationships/customXml" Target="../ink/ink265.xml"/><Relationship Id="rId298" Type="http://schemas.openxmlformats.org/officeDocument/2006/relationships/image" Target="../media/image278.png"/><Relationship Id="rId400" Type="http://schemas.openxmlformats.org/officeDocument/2006/relationships/customXml" Target="../ink/ink327.xml"/><Relationship Id="rId116" Type="http://schemas.openxmlformats.org/officeDocument/2006/relationships/image" Target="../media/image188.png"/><Relationship Id="rId137" Type="http://schemas.openxmlformats.org/officeDocument/2006/relationships/customXml" Target="../ink/ink194.xml"/><Relationship Id="rId158" Type="http://schemas.openxmlformats.org/officeDocument/2006/relationships/image" Target="../media/image209.png"/><Relationship Id="rId302" Type="http://schemas.openxmlformats.org/officeDocument/2006/relationships/image" Target="../media/image280.png"/><Relationship Id="rId323" Type="http://schemas.openxmlformats.org/officeDocument/2006/relationships/customXml" Target="../ink/ink288.xml"/><Relationship Id="rId344" Type="http://schemas.openxmlformats.org/officeDocument/2006/relationships/image" Target="../media/image301.png"/><Relationship Id="rId20" Type="http://schemas.openxmlformats.org/officeDocument/2006/relationships/customXml" Target="../ink/ink135.xml"/><Relationship Id="rId41" Type="http://schemas.openxmlformats.org/officeDocument/2006/relationships/image" Target="../media/image152.png"/><Relationship Id="rId62" Type="http://schemas.openxmlformats.org/officeDocument/2006/relationships/customXml" Target="../ink/ink156.xml"/><Relationship Id="rId83" Type="http://schemas.openxmlformats.org/officeDocument/2006/relationships/customXml" Target="../ink/ink167.xml"/><Relationship Id="rId179" Type="http://schemas.openxmlformats.org/officeDocument/2006/relationships/customXml" Target="../ink/ink215.xml"/><Relationship Id="rId365" Type="http://schemas.openxmlformats.org/officeDocument/2006/relationships/image" Target="../media/image311.png"/><Relationship Id="rId386" Type="http://schemas.openxmlformats.org/officeDocument/2006/relationships/customXml" Target="../ink/ink320.xml"/><Relationship Id="rId190" Type="http://schemas.openxmlformats.org/officeDocument/2006/relationships/image" Target="../media/image225.png"/><Relationship Id="rId204" Type="http://schemas.openxmlformats.org/officeDocument/2006/relationships/customXml" Target="../ink/ink228.xml"/><Relationship Id="rId225" Type="http://schemas.openxmlformats.org/officeDocument/2006/relationships/image" Target="../media/image242.png"/><Relationship Id="rId246" Type="http://schemas.openxmlformats.org/officeDocument/2006/relationships/customXml" Target="../ink/ink249.xml"/><Relationship Id="rId267" Type="http://schemas.openxmlformats.org/officeDocument/2006/relationships/customXml" Target="../ink/ink260.xml"/><Relationship Id="rId288" Type="http://schemas.openxmlformats.org/officeDocument/2006/relationships/image" Target="../media/image273.png"/><Relationship Id="rId411" Type="http://schemas.openxmlformats.org/officeDocument/2006/relationships/image" Target="../media/image334.png"/><Relationship Id="rId106" Type="http://schemas.openxmlformats.org/officeDocument/2006/relationships/image" Target="../media/image183.png"/><Relationship Id="rId127" Type="http://schemas.openxmlformats.org/officeDocument/2006/relationships/customXml" Target="../ink/ink189.xml"/><Relationship Id="rId313" Type="http://schemas.openxmlformats.org/officeDocument/2006/relationships/customXml" Target="../ink/ink283.xml"/><Relationship Id="rId10" Type="http://schemas.openxmlformats.org/officeDocument/2006/relationships/customXml" Target="../ink/ink130.xml"/><Relationship Id="rId31" Type="http://schemas.openxmlformats.org/officeDocument/2006/relationships/image" Target="../media/image147.png"/><Relationship Id="rId52" Type="http://schemas.openxmlformats.org/officeDocument/2006/relationships/customXml" Target="../ink/ink151.xml"/><Relationship Id="rId73" Type="http://schemas.openxmlformats.org/officeDocument/2006/relationships/customXml" Target="../ink/ink162.xml"/><Relationship Id="rId94" Type="http://schemas.openxmlformats.org/officeDocument/2006/relationships/image" Target="../media/image177.png"/><Relationship Id="rId148" Type="http://schemas.openxmlformats.org/officeDocument/2006/relationships/image" Target="../media/image204.png"/><Relationship Id="rId169" Type="http://schemas.openxmlformats.org/officeDocument/2006/relationships/customXml" Target="../ink/ink210.xml"/><Relationship Id="rId334" Type="http://schemas.openxmlformats.org/officeDocument/2006/relationships/image" Target="../media/image296.png"/><Relationship Id="rId355" Type="http://schemas.openxmlformats.org/officeDocument/2006/relationships/customXml" Target="../ink/ink304.xml"/><Relationship Id="rId376" Type="http://schemas.openxmlformats.org/officeDocument/2006/relationships/customXml" Target="../ink/ink315.xml"/><Relationship Id="rId397" Type="http://schemas.openxmlformats.org/officeDocument/2006/relationships/image" Target="../media/image327.png"/><Relationship Id="rId4" Type="http://schemas.openxmlformats.org/officeDocument/2006/relationships/customXml" Target="../ink/ink127.xml"/><Relationship Id="rId180" Type="http://schemas.openxmlformats.org/officeDocument/2006/relationships/image" Target="../media/image220.png"/><Relationship Id="rId215" Type="http://schemas.openxmlformats.org/officeDocument/2006/relationships/image" Target="../media/image237.png"/><Relationship Id="rId236" Type="http://schemas.openxmlformats.org/officeDocument/2006/relationships/customXml" Target="../ink/ink244.xml"/><Relationship Id="rId257" Type="http://schemas.openxmlformats.org/officeDocument/2006/relationships/image" Target="../media/image258.png"/><Relationship Id="rId278" Type="http://schemas.openxmlformats.org/officeDocument/2006/relationships/image" Target="../media/image268.png"/><Relationship Id="rId401" Type="http://schemas.openxmlformats.org/officeDocument/2006/relationships/image" Target="../media/image329.png"/><Relationship Id="rId303" Type="http://schemas.openxmlformats.org/officeDocument/2006/relationships/customXml" Target="../ink/ink278.xml"/><Relationship Id="rId42" Type="http://schemas.openxmlformats.org/officeDocument/2006/relationships/customXml" Target="../ink/ink146.xml"/><Relationship Id="rId84" Type="http://schemas.openxmlformats.org/officeDocument/2006/relationships/image" Target="../media/image172.png"/><Relationship Id="rId138" Type="http://schemas.openxmlformats.org/officeDocument/2006/relationships/image" Target="../media/image199.png"/><Relationship Id="rId345" Type="http://schemas.openxmlformats.org/officeDocument/2006/relationships/customXml" Target="../ink/ink299.xml"/><Relationship Id="rId387" Type="http://schemas.openxmlformats.org/officeDocument/2006/relationships/image" Target="../media/image322.png"/><Relationship Id="rId191" Type="http://schemas.openxmlformats.org/officeDocument/2006/relationships/customXml" Target="../ink/ink221.xml"/><Relationship Id="rId205" Type="http://schemas.openxmlformats.org/officeDocument/2006/relationships/image" Target="../media/image232.png"/><Relationship Id="rId247" Type="http://schemas.openxmlformats.org/officeDocument/2006/relationships/image" Target="../media/image253.png"/><Relationship Id="rId412" Type="http://schemas.openxmlformats.org/officeDocument/2006/relationships/customXml" Target="../ink/ink333.xml"/><Relationship Id="rId107" Type="http://schemas.openxmlformats.org/officeDocument/2006/relationships/customXml" Target="../ink/ink179.xml"/><Relationship Id="rId289" Type="http://schemas.openxmlformats.org/officeDocument/2006/relationships/customXml" Target="../ink/ink271.xml"/><Relationship Id="rId11" Type="http://schemas.openxmlformats.org/officeDocument/2006/relationships/image" Target="../media/image137.png"/><Relationship Id="rId53" Type="http://schemas.openxmlformats.org/officeDocument/2006/relationships/image" Target="../media/image158.png"/><Relationship Id="rId149" Type="http://schemas.openxmlformats.org/officeDocument/2006/relationships/customXml" Target="../ink/ink200.xml"/><Relationship Id="rId314" Type="http://schemas.openxmlformats.org/officeDocument/2006/relationships/image" Target="../media/image286.png"/><Relationship Id="rId356" Type="http://schemas.openxmlformats.org/officeDocument/2006/relationships/image" Target="../media/image307.png"/><Relationship Id="rId398" Type="http://schemas.openxmlformats.org/officeDocument/2006/relationships/customXml" Target="../ink/ink326.xml"/><Relationship Id="rId95" Type="http://schemas.openxmlformats.org/officeDocument/2006/relationships/customXml" Target="../ink/ink173.xml"/><Relationship Id="rId160" Type="http://schemas.openxmlformats.org/officeDocument/2006/relationships/image" Target="../media/image210.png"/><Relationship Id="rId216" Type="http://schemas.openxmlformats.org/officeDocument/2006/relationships/customXml" Target="../ink/ink234.xml"/><Relationship Id="rId258" Type="http://schemas.openxmlformats.org/officeDocument/2006/relationships/customXml" Target="../ink/ink255.xml"/><Relationship Id="rId22" Type="http://schemas.openxmlformats.org/officeDocument/2006/relationships/customXml" Target="../ink/ink136.xml"/><Relationship Id="rId64" Type="http://schemas.openxmlformats.org/officeDocument/2006/relationships/customXml" Target="../ink/ink157.xml"/><Relationship Id="rId118" Type="http://schemas.openxmlformats.org/officeDocument/2006/relationships/image" Target="../media/image189.png"/><Relationship Id="rId325" Type="http://schemas.openxmlformats.org/officeDocument/2006/relationships/customXml" Target="../ink/ink289.xml"/><Relationship Id="rId367" Type="http://schemas.openxmlformats.org/officeDocument/2006/relationships/image" Target="../media/image312.png"/><Relationship Id="rId171" Type="http://schemas.openxmlformats.org/officeDocument/2006/relationships/customXml" Target="../ink/ink211.xml"/><Relationship Id="rId227" Type="http://schemas.openxmlformats.org/officeDocument/2006/relationships/image" Target="../media/image243.png"/><Relationship Id="rId269" Type="http://schemas.openxmlformats.org/officeDocument/2006/relationships/customXml" Target="../ink/ink261.xml"/><Relationship Id="rId33" Type="http://schemas.openxmlformats.org/officeDocument/2006/relationships/image" Target="../media/image148.png"/><Relationship Id="rId129" Type="http://schemas.openxmlformats.org/officeDocument/2006/relationships/customXml" Target="../ink/ink190.xml"/><Relationship Id="rId280" Type="http://schemas.openxmlformats.org/officeDocument/2006/relationships/image" Target="../media/image269.png"/><Relationship Id="rId336" Type="http://schemas.openxmlformats.org/officeDocument/2006/relationships/image" Target="../media/image297.png"/><Relationship Id="rId75" Type="http://schemas.openxmlformats.org/officeDocument/2006/relationships/customXml" Target="../ink/ink163.xml"/><Relationship Id="rId140" Type="http://schemas.openxmlformats.org/officeDocument/2006/relationships/image" Target="../media/image200.png"/><Relationship Id="rId182" Type="http://schemas.openxmlformats.org/officeDocument/2006/relationships/image" Target="../media/image221.png"/><Relationship Id="rId378" Type="http://schemas.openxmlformats.org/officeDocument/2006/relationships/customXml" Target="../ink/ink316.xml"/><Relationship Id="rId403" Type="http://schemas.openxmlformats.org/officeDocument/2006/relationships/image" Target="../media/image330.png"/><Relationship Id="rId6" Type="http://schemas.openxmlformats.org/officeDocument/2006/relationships/customXml" Target="../ink/ink128.xml"/><Relationship Id="rId238" Type="http://schemas.openxmlformats.org/officeDocument/2006/relationships/customXml" Target="../ink/ink245.xml"/><Relationship Id="rId291" Type="http://schemas.openxmlformats.org/officeDocument/2006/relationships/customXml" Target="../ink/ink272.xml"/><Relationship Id="rId305" Type="http://schemas.openxmlformats.org/officeDocument/2006/relationships/customXml" Target="../ink/ink279.xml"/><Relationship Id="rId347" Type="http://schemas.openxmlformats.org/officeDocument/2006/relationships/customXml" Target="../ink/ink300.xml"/><Relationship Id="rId44" Type="http://schemas.openxmlformats.org/officeDocument/2006/relationships/customXml" Target="../ink/ink147.xml"/><Relationship Id="rId86" Type="http://schemas.openxmlformats.org/officeDocument/2006/relationships/image" Target="../media/image173.png"/><Relationship Id="rId151" Type="http://schemas.openxmlformats.org/officeDocument/2006/relationships/customXml" Target="../ink/ink201.xml"/><Relationship Id="rId389" Type="http://schemas.openxmlformats.org/officeDocument/2006/relationships/image" Target="../media/image323.png"/><Relationship Id="rId193" Type="http://schemas.openxmlformats.org/officeDocument/2006/relationships/customXml" Target="../ink/ink222.xml"/><Relationship Id="rId207" Type="http://schemas.openxmlformats.org/officeDocument/2006/relationships/image" Target="../media/image233.png"/><Relationship Id="rId249" Type="http://schemas.openxmlformats.org/officeDocument/2006/relationships/image" Target="../media/image254.png"/><Relationship Id="rId414" Type="http://schemas.openxmlformats.org/officeDocument/2006/relationships/customXml" Target="../ink/ink334.xml"/><Relationship Id="rId13" Type="http://schemas.openxmlformats.org/officeDocument/2006/relationships/image" Target="../media/image138.png"/><Relationship Id="rId109" Type="http://schemas.openxmlformats.org/officeDocument/2006/relationships/customXml" Target="../ink/ink180.xml"/><Relationship Id="rId260" Type="http://schemas.openxmlformats.org/officeDocument/2006/relationships/customXml" Target="../ink/ink256.xml"/><Relationship Id="rId316" Type="http://schemas.openxmlformats.org/officeDocument/2006/relationships/image" Target="../media/image287.png"/><Relationship Id="rId55" Type="http://schemas.openxmlformats.org/officeDocument/2006/relationships/image" Target="../media/image159.png"/><Relationship Id="rId97" Type="http://schemas.openxmlformats.org/officeDocument/2006/relationships/customXml" Target="../ink/ink174.xml"/><Relationship Id="rId120" Type="http://schemas.openxmlformats.org/officeDocument/2006/relationships/image" Target="../media/image190.png"/><Relationship Id="rId358" Type="http://schemas.openxmlformats.org/officeDocument/2006/relationships/image" Target="../media/image308.png"/><Relationship Id="rId162" Type="http://schemas.openxmlformats.org/officeDocument/2006/relationships/image" Target="../media/image211.png"/><Relationship Id="rId218" Type="http://schemas.openxmlformats.org/officeDocument/2006/relationships/customXml" Target="../ink/ink235.xml"/><Relationship Id="rId271" Type="http://schemas.openxmlformats.org/officeDocument/2006/relationships/customXml" Target="../ink/ink262.xml"/><Relationship Id="rId24" Type="http://schemas.openxmlformats.org/officeDocument/2006/relationships/customXml" Target="../ink/ink137.xml"/><Relationship Id="rId66" Type="http://schemas.openxmlformats.org/officeDocument/2006/relationships/customXml" Target="../ink/ink158.xml"/><Relationship Id="rId131" Type="http://schemas.openxmlformats.org/officeDocument/2006/relationships/customXml" Target="../ink/ink191.xml"/><Relationship Id="rId327" Type="http://schemas.openxmlformats.org/officeDocument/2006/relationships/customXml" Target="../ink/ink290.xml"/><Relationship Id="rId369" Type="http://schemas.openxmlformats.org/officeDocument/2006/relationships/image" Target="../media/image313.png"/><Relationship Id="rId173" Type="http://schemas.openxmlformats.org/officeDocument/2006/relationships/customXml" Target="../ink/ink212.xml"/><Relationship Id="rId229" Type="http://schemas.openxmlformats.org/officeDocument/2006/relationships/image" Target="../media/image244.png"/><Relationship Id="rId380" Type="http://schemas.openxmlformats.org/officeDocument/2006/relationships/customXml" Target="../ink/ink317.xml"/><Relationship Id="rId240" Type="http://schemas.openxmlformats.org/officeDocument/2006/relationships/customXml" Target="../ink/ink246.xml"/><Relationship Id="rId35" Type="http://schemas.openxmlformats.org/officeDocument/2006/relationships/image" Target="../media/image149.png"/><Relationship Id="rId77" Type="http://schemas.openxmlformats.org/officeDocument/2006/relationships/customXml" Target="../ink/ink164.xml"/><Relationship Id="rId100" Type="http://schemas.openxmlformats.org/officeDocument/2006/relationships/image" Target="../media/image180.png"/><Relationship Id="rId282" Type="http://schemas.openxmlformats.org/officeDocument/2006/relationships/image" Target="../media/image270.png"/><Relationship Id="rId338" Type="http://schemas.openxmlformats.org/officeDocument/2006/relationships/image" Target="../media/image298.png"/><Relationship Id="rId8" Type="http://schemas.openxmlformats.org/officeDocument/2006/relationships/customXml" Target="../ink/ink129.xml"/><Relationship Id="rId142" Type="http://schemas.openxmlformats.org/officeDocument/2006/relationships/image" Target="../media/image201.png"/><Relationship Id="rId184" Type="http://schemas.openxmlformats.org/officeDocument/2006/relationships/image" Target="../media/image222.png"/><Relationship Id="rId391" Type="http://schemas.openxmlformats.org/officeDocument/2006/relationships/image" Target="../media/image324.png"/><Relationship Id="rId405" Type="http://schemas.openxmlformats.org/officeDocument/2006/relationships/image" Target="../media/image331.png"/><Relationship Id="rId251" Type="http://schemas.openxmlformats.org/officeDocument/2006/relationships/image" Target="../media/image255.png"/><Relationship Id="rId46" Type="http://schemas.openxmlformats.org/officeDocument/2006/relationships/customXml" Target="../ink/ink148.xml"/><Relationship Id="rId293" Type="http://schemas.openxmlformats.org/officeDocument/2006/relationships/customXml" Target="../ink/ink273.xml"/><Relationship Id="rId307" Type="http://schemas.openxmlformats.org/officeDocument/2006/relationships/customXml" Target="../ink/ink280.xml"/><Relationship Id="rId349" Type="http://schemas.openxmlformats.org/officeDocument/2006/relationships/customXml" Target="../ink/ink301.xml"/><Relationship Id="rId88" Type="http://schemas.openxmlformats.org/officeDocument/2006/relationships/image" Target="../media/image174.png"/><Relationship Id="rId111" Type="http://schemas.openxmlformats.org/officeDocument/2006/relationships/customXml" Target="../ink/ink181.xml"/><Relationship Id="rId153" Type="http://schemas.openxmlformats.org/officeDocument/2006/relationships/customXml" Target="../ink/ink202.xml"/><Relationship Id="rId195" Type="http://schemas.openxmlformats.org/officeDocument/2006/relationships/customXml" Target="../ink/ink223.xml"/><Relationship Id="rId209" Type="http://schemas.openxmlformats.org/officeDocument/2006/relationships/image" Target="../media/image234.png"/><Relationship Id="rId360" Type="http://schemas.openxmlformats.org/officeDocument/2006/relationships/image" Target="../media/image309.png"/><Relationship Id="rId416" Type="http://schemas.openxmlformats.org/officeDocument/2006/relationships/customXml" Target="../ink/ink335.xml"/><Relationship Id="rId220" Type="http://schemas.openxmlformats.org/officeDocument/2006/relationships/customXml" Target="../ink/ink236.xml"/><Relationship Id="rId15" Type="http://schemas.openxmlformats.org/officeDocument/2006/relationships/image" Target="../media/image139.png"/><Relationship Id="rId57" Type="http://schemas.openxmlformats.org/officeDocument/2006/relationships/image" Target="../media/image160.png"/><Relationship Id="rId262" Type="http://schemas.openxmlformats.org/officeDocument/2006/relationships/customXml" Target="../ink/ink257.xml"/><Relationship Id="rId318" Type="http://schemas.openxmlformats.org/officeDocument/2006/relationships/image" Target="../media/image288.png"/><Relationship Id="rId99" Type="http://schemas.openxmlformats.org/officeDocument/2006/relationships/customXml" Target="../ink/ink175.xml"/><Relationship Id="rId122" Type="http://schemas.openxmlformats.org/officeDocument/2006/relationships/image" Target="../media/image191.png"/><Relationship Id="rId164" Type="http://schemas.openxmlformats.org/officeDocument/2006/relationships/image" Target="../media/image212.png"/><Relationship Id="rId371" Type="http://schemas.openxmlformats.org/officeDocument/2006/relationships/image" Target="../media/image314.png"/><Relationship Id="rId26" Type="http://schemas.openxmlformats.org/officeDocument/2006/relationships/customXml" Target="../ink/ink138.xml"/><Relationship Id="rId231" Type="http://schemas.openxmlformats.org/officeDocument/2006/relationships/image" Target="../media/image245.png"/><Relationship Id="rId273" Type="http://schemas.openxmlformats.org/officeDocument/2006/relationships/customXml" Target="../ink/ink263.xml"/><Relationship Id="rId329" Type="http://schemas.openxmlformats.org/officeDocument/2006/relationships/customXml" Target="../ink/ink291.xml"/><Relationship Id="rId68" Type="http://schemas.openxmlformats.org/officeDocument/2006/relationships/customXml" Target="../ink/ink159.xml"/><Relationship Id="rId133" Type="http://schemas.openxmlformats.org/officeDocument/2006/relationships/customXml" Target="../ink/ink192.xml"/><Relationship Id="rId175" Type="http://schemas.openxmlformats.org/officeDocument/2006/relationships/customXml" Target="../ink/ink213.xml"/><Relationship Id="rId340" Type="http://schemas.openxmlformats.org/officeDocument/2006/relationships/image" Target="../media/image299.png"/><Relationship Id="rId200" Type="http://schemas.openxmlformats.org/officeDocument/2006/relationships/image" Target="../media/image230.png"/><Relationship Id="rId382" Type="http://schemas.openxmlformats.org/officeDocument/2006/relationships/customXml" Target="../ink/ink318.xml"/><Relationship Id="rId242" Type="http://schemas.openxmlformats.org/officeDocument/2006/relationships/customXml" Target="../ink/ink247.xml"/><Relationship Id="rId284" Type="http://schemas.openxmlformats.org/officeDocument/2006/relationships/image" Target="../media/image271.png"/><Relationship Id="rId37" Type="http://schemas.openxmlformats.org/officeDocument/2006/relationships/image" Target="../media/image150.png"/><Relationship Id="rId79" Type="http://schemas.openxmlformats.org/officeDocument/2006/relationships/customXml" Target="../ink/ink165.xml"/><Relationship Id="rId102" Type="http://schemas.openxmlformats.org/officeDocument/2006/relationships/image" Target="../media/image181.png"/><Relationship Id="rId144" Type="http://schemas.openxmlformats.org/officeDocument/2006/relationships/image" Target="../media/image202.png"/><Relationship Id="rId90" Type="http://schemas.openxmlformats.org/officeDocument/2006/relationships/image" Target="../media/image175.png"/><Relationship Id="rId186" Type="http://schemas.openxmlformats.org/officeDocument/2006/relationships/image" Target="../media/image223.png"/><Relationship Id="rId351" Type="http://schemas.openxmlformats.org/officeDocument/2006/relationships/customXml" Target="../ink/ink302.xml"/><Relationship Id="rId393" Type="http://schemas.openxmlformats.org/officeDocument/2006/relationships/image" Target="../media/image325.png"/><Relationship Id="rId407" Type="http://schemas.openxmlformats.org/officeDocument/2006/relationships/image" Target="../media/image332.png"/><Relationship Id="rId211" Type="http://schemas.openxmlformats.org/officeDocument/2006/relationships/image" Target="../media/image235.png"/><Relationship Id="rId253" Type="http://schemas.openxmlformats.org/officeDocument/2006/relationships/image" Target="../media/image256.png"/><Relationship Id="rId295" Type="http://schemas.openxmlformats.org/officeDocument/2006/relationships/customXml" Target="../ink/ink274.xml"/><Relationship Id="rId309" Type="http://schemas.openxmlformats.org/officeDocument/2006/relationships/customXml" Target="../ink/ink281.xml"/><Relationship Id="rId48" Type="http://schemas.openxmlformats.org/officeDocument/2006/relationships/customXml" Target="../ink/ink149.xml"/><Relationship Id="rId113" Type="http://schemas.openxmlformats.org/officeDocument/2006/relationships/customXml" Target="../ink/ink182.xml"/><Relationship Id="rId320" Type="http://schemas.openxmlformats.org/officeDocument/2006/relationships/image" Target="../media/image289.png"/><Relationship Id="rId155" Type="http://schemas.openxmlformats.org/officeDocument/2006/relationships/customXml" Target="../ink/ink203.xml"/><Relationship Id="rId197" Type="http://schemas.openxmlformats.org/officeDocument/2006/relationships/customXml" Target="../ink/ink224.xml"/><Relationship Id="rId362" Type="http://schemas.openxmlformats.org/officeDocument/2006/relationships/customXml" Target="../ink/ink308.xml"/><Relationship Id="rId418" Type="http://schemas.openxmlformats.org/officeDocument/2006/relationships/customXml" Target="../ink/ink336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51.png"/><Relationship Id="rId21" Type="http://schemas.openxmlformats.org/officeDocument/2006/relationships/customXml" Target="../ink/ink346.xml"/><Relationship Id="rId42" Type="http://schemas.openxmlformats.org/officeDocument/2006/relationships/customXml" Target="../ink/ink357.xml"/><Relationship Id="rId47" Type="http://schemas.openxmlformats.org/officeDocument/2006/relationships/customXml" Target="../ink/ink360.xml"/><Relationship Id="rId63" Type="http://schemas.openxmlformats.org/officeDocument/2006/relationships/image" Target="../media/image368.png"/><Relationship Id="rId68" Type="http://schemas.openxmlformats.org/officeDocument/2006/relationships/customXml" Target="../ink/ink371.xml"/><Relationship Id="rId7" Type="http://schemas.openxmlformats.org/officeDocument/2006/relationships/customXml" Target="../ink/ink339.xml"/><Relationship Id="rId2" Type="http://schemas.openxmlformats.org/officeDocument/2006/relationships/image" Target="../media/image339.png"/><Relationship Id="rId16" Type="http://schemas.openxmlformats.org/officeDocument/2006/relationships/image" Target="../media/image346.png"/><Relationship Id="rId29" Type="http://schemas.openxmlformats.org/officeDocument/2006/relationships/customXml" Target="../ink/ink350.xml"/><Relationship Id="rId11" Type="http://schemas.openxmlformats.org/officeDocument/2006/relationships/customXml" Target="../ink/ink341.xml"/><Relationship Id="rId24" Type="http://schemas.openxmlformats.org/officeDocument/2006/relationships/image" Target="../media/image350.png"/><Relationship Id="rId32" Type="http://schemas.openxmlformats.org/officeDocument/2006/relationships/image" Target="../media/image354.png"/><Relationship Id="rId37" Type="http://schemas.openxmlformats.org/officeDocument/2006/relationships/customXml" Target="../ink/ink354.xml"/><Relationship Id="rId40" Type="http://schemas.openxmlformats.org/officeDocument/2006/relationships/customXml" Target="../ink/ink356.xml"/><Relationship Id="rId45" Type="http://schemas.openxmlformats.org/officeDocument/2006/relationships/image" Target="../media/image360.png"/><Relationship Id="rId53" Type="http://schemas.openxmlformats.org/officeDocument/2006/relationships/customXml" Target="../ink/ink363.xml"/><Relationship Id="rId58" Type="http://schemas.openxmlformats.org/officeDocument/2006/relationships/image" Target="../media/image366.png"/><Relationship Id="rId66" Type="http://schemas.openxmlformats.org/officeDocument/2006/relationships/customXml" Target="../ink/ink370.xml"/><Relationship Id="rId5" Type="http://schemas.openxmlformats.org/officeDocument/2006/relationships/customXml" Target="../ink/ink338.xml"/><Relationship Id="rId61" Type="http://schemas.openxmlformats.org/officeDocument/2006/relationships/image" Target="../media/image367.png"/><Relationship Id="rId19" Type="http://schemas.openxmlformats.org/officeDocument/2006/relationships/customXml" Target="../ink/ink345.xml"/><Relationship Id="rId14" Type="http://schemas.openxmlformats.org/officeDocument/2006/relationships/image" Target="../media/image345.png"/><Relationship Id="rId22" Type="http://schemas.openxmlformats.org/officeDocument/2006/relationships/image" Target="../media/image349.png"/><Relationship Id="rId27" Type="http://schemas.openxmlformats.org/officeDocument/2006/relationships/customXml" Target="../ink/ink349.xml"/><Relationship Id="rId30" Type="http://schemas.openxmlformats.org/officeDocument/2006/relationships/image" Target="../media/image353.png"/><Relationship Id="rId35" Type="http://schemas.openxmlformats.org/officeDocument/2006/relationships/customXml" Target="../ink/ink353.xml"/><Relationship Id="rId43" Type="http://schemas.openxmlformats.org/officeDocument/2006/relationships/image" Target="../media/image359.png"/><Relationship Id="rId48" Type="http://schemas.openxmlformats.org/officeDocument/2006/relationships/image" Target="../media/image361.png"/><Relationship Id="rId56" Type="http://schemas.openxmlformats.org/officeDocument/2006/relationships/image" Target="../media/image365.png"/><Relationship Id="rId64" Type="http://schemas.openxmlformats.org/officeDocument/2006/relationships/customXml" Target="../ink/ink369.xml"/><Relationship Id="rId69" Type="http://schemas.openxmlformats.org/officeDocument/2006/relationships/image" Target="../media/image371.png"/><Relationship Id="rId8" Type="http://schemas.openxmlformats.org/officeDocument/2006/relationships/image" Target="../media/image342.png"/><Relationship Id="rId51" Type="http://schemas.openxmlformats.org/officeDocument/2006/relationships/customXml" Target="../ink/ink362.xml"/><Relationship Id="rId3" Type="http://schemas.openxmlformats.org/officeDocument/2006/relationships/customXml" Target="../ink/ink337.xml"/><Relationship Id="rId12" Type="http://schemas.openxmlformats.org/officeDocument/2006/relationships/image" Target="../media/image344.png"/><Relationship Id="rId17" Type="http://schemas.openxmlformats.org/officeDocument/2006/relationships/customXml" Target="../ink/ink344.xml"/><Relationship Id="rId25" Type="http://schemas.openxmlformats.org/officeDocument/2006/relationships/customXml" Target="../ink/ink348.xml"/><Relationship Id="rId33" Type="http://schemas.openxmlformats.org/officeDocument/2006/relationships/customXml" Target="../ink/ink352.xml"/><Relationship Id="rId38" Type="http://schemas.openxmlformats.org/officeDocument/2006/relationships/image" Target="../media/image357.png"/><Relationship Id="rId46" Type="http://schemas.openxmlformats.org/officeDocument/2006/relationships/customXml" Target="../ink/ink359.xml"/><Relationship Id="rId59" Type="http://schemas.openxmlformats.org/officeDocument/2006/relationships/customXml" Target="../ink/ink366.xml"/><Relationship Id="rId67" Type="http://schemas.openxmlformats.org/officeDocument/2006/relationships/image" Target="../media/image370.png"/><Relationship Id="rId20" Type="http://schemas.openxmlformats.org/officeDocument/2006/relationships/image" Target="../media/image348.png"/><Relationship Id="rId41" Type="http://schemas.openxmlformats.org/officeDocument/2006/relationships/image" Target="../media/image358.png"/><Relationship Id="rId54" Type="http://schemas.openxmlformats.org/officeDocument/2006/relationships/image" Target="../media/image364.png"/><Relationship Id="rId62" Type="http://schemas.openxmlformats.org/officeDocument/2006/relationships/customXml" Target="../ink/ink36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1.png"/><Relationship Id="rId15" Type="http://schemas.openxmlformats.org/officeDocument/2006/relationships/customXml" Target="../ink/ink343.xml"/><Relationship Id="rId23" Type="http://schemas.openxmlformats.org/officeDocument/2006/relationships/customXml" Target="../ink/ink347.xml"/><Relationship Id="rId28" Type="http://schemas.openxmlformats.org/officeDocument/2006/relationships/image" Target="../media/image352.png"/><Relationship Id="rId36" Type="http://schemas.openxmlformats.org/officeDocument/2006/relationships/image" Target="../media/image356.png"/><Relationship Id="rId49" Type="http://schemas.openxmlformats.org/officeDocument/2006/relationships/customXml" Target="../ink/ink361.xml"/><Relationship Id="rId57" Type="http://schemas.openxmlformats.org/officeDocument/2006/relationships/customXml" Target="../ink/ink365.xml"/><Relationship Id="rId10" Type="http://schemas.openxmlformats.org/officeDocument/2006/relationships/image" Target="../media/image343.png"/><Relationship Id="rId31" Type="http://schemas.openxmlformats.org/officeDocument/2006/relationships/customXml" Target="../ink/ink351.xml"/><Relationship Id="rId44" Type="http://schemas.openxmlformats.org/officeDocument/2006/relationships/customXml" Target="../ink/ink358.xml"/><Relationship Id="rId52" Type="http://schemas.openxmlformats.org/officeDocument/2006/relationships/image" Target="../media/image363.png"/><Relationship Id="rId60" Type="http://schemas.openxmlformats.org/officeDocument/2006/relationships/customXml" Target="../ink/ink367.xml"/><Relationship Id="rId65" Type="http://schemas.openxmlformats.org/officeDocument/2006/relationships/image" Target="../media/image369.png"/><Relationship Id="rId4" Type="http://schemas.openxmlformats.org/officeDocument/2006/relationships/image" Target="../media/image340.png"/><Relationship Id="rId9" Type="http://schemas.openxmlformats.org/officeDocument/2006/relationships/customXml" Target="../ink/ink340.xml"/><Relationship Id="rId13" Type="http://schemas.openxmlformats.org/officeDocument/2006/relationships/customXml" Target="../ink/ink342.xml"/><Relationship Id="rId18" Type="http://schemas.openxmlformats.org/officeDocument/2006/relationships/image" Target="../media/image347.png"/><Relationship Id="rId39" Type="http://schemas.openxmlformats.org/officeDocument/2006/relationships/customXml" Target="../ink/ink355.xml"/><Relationship Id="rId34" Type="http://schemas.openxmlformats.org/officeDocument/2006/relationships/image" Target="../media/image355.png"/><Relationship Id="rId50" Type="http://schemas.openxmlformats.org/officeDocument/2006/relationships/image" Target="../media/image362.png"/><Relationship Id="rId55" Type="http://schemas.openxmlformats.org/officeDocument/2006/relationships/customXml" Target="../ink/ink36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1066800"/>
            <a:ext cx="8153400" cy="1736725"/>
          </a:xfrm>
        </p:spPr>
        <p:txBody>
          <a:bodyPr/>
          <a:lstStyle/>
          <a:p>
            <a:pPr eaLnBrk="1" hangingPunct="1"/>
            <a:r>
              <a:rPr lang="en-US" altLang="da-DK" sz="4800" dirty="0"/>
              <a:t>MANAGERIAL ECONOMICS</a:t>
            </a:r>
            <a:br>
              <a:rPr lang="en-US" altLang="da-DK" sz="4800" dirty="0"/>
            </a:br>
            <a:r>
              <a:rPr lang="en-US" altLang="da-DK" sz="3200" dirty="0"/>
              <a:t>14</a:t>
            </a:r>
            <a:r>
              <a:rPr lang="en-US" altLang="da-DK" sz="3200" baseline="30000" dirty="0"/>
              <a:t>th</a:t>
            </a:r>
            <a:r>
              <a:rPr lang="en-US" altLang="da-DK" sz="3200" dirty="0"/>
              <a:t> Edition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By</a:t>
            </a:r>
          </a:p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dirty="0"/>
              <a:t>Mark </a:t>
            </a:r>
            <a:r>
              <a:rPr lang="en-US" dirty="0" err="1"/>
              <a:t>Hirschey</a:t>
            </a:r>
            <a:r>
              <a:rPr lang="en-US" dirty="0"/>
              <a:t> and Eric </a:t>
            </a:r>
            <a:r>
              <a:rPr lang="en-US" dirty="0" err="1"/>
              <a:t>Bentzen</a:t>
            </a:r>
            <a:endParaRPr lang="en-US" dirty="0"/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632" y="1479537"/>
            <a:ext cx="266700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Budget Constraints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Basic Characteristics</a:t>
            </a:r>
          </a:p>
          <a:p>
            <a:pPr lvl="1" eaLnBrk="1" hangingPunct="1"/>
            <a:r>
              <a:rPr lang="en-US" altLang="da-DK"/>
              <a:t>Show affordable combinations of X and Y.</a:t>
            </a:r>
          </a:p>
          <a:p>
            <a:pPr lvl="1" eaLnBrk="1" hangingPunct="1"/>
            <a:r>
              <a:rPr lang="en-US" altLang="da-DK"/>
              <a:t>Slope of –P</a:t>
            </a:r>
            <a:r>
              <a:rPr lang="en-US" altLang="da-DK" baseline="-25000"/>
              <a:t>X</a:t>
            </a:r>
            <a:r>
              <a:rPr lang="en-US" altLang="da-DK"/>
              <a:t>/P</a:t>
            </a:r>
            <a:r>
              <a:rPr lang="en-US" altLang="da-DK" baseline="-25000"/>
              <a:t>Y</a:t>
            </a:r>
            <a:r>
              <a:rPr lang="en-US" altLang="da-DK"/>
              <a:t> reflects relative prices.</a:t>
            </a:r>
          </a:p>
          <a:p>
            <a:pPr eaLnBrk="1" hangingPunct="1"/>
            <a:r>
              <a:rPr lang="en-US" altLang="da-DK"/>
              <a:t>Effects of Changing Income and Prices</a:t>
            </a:r>
          </a:p>
          <a:p>
            <a:pPr lvl="1" eaLnBrk="1" hangingPunct="1"/>
            <a:r>
              <a:rPr lang="en-US" altLang="da-DK"/>
              <a:t>Budget increase (decrease) causes parallel outward (inward) shift.</a:t>
            </a:r>
          </a:p>
          <a:p>
            <a:pPr lvl="1" eaLnBrk="1" hangingPunct="1"/>
            <a:r>
              <a:rPr lang="en-US" altLang="da-DK"/>
              <a:t>Relative price change alters budget slope.</a:t>
            </a:r>
          </a:p>
          <a:p>
            <a:pPr eaLnBrk="1" hangingPunct="1"/>
            <a:r>
              <a:rPr lang="en-US" altLang="da-DK"/>
              <a:t>Income and Substitution Effects</a:t>
            </a:r>
          </a:p>
          <a:p>
            <a:pPr lvl="1" eaLnBrk="1" hangingPunct="1"/>
            <a:r>
              <a:rPr lang="en-US" altLang="da-DK"/>
              <a:t>Income effect changes overall consumption.</a:t>
            </a:r>
          </a:p>
          <a:p>
            <a:pPr lvl="1" eaLnBrk="1" hangingPunct="1"/>
            <a:r>
              <a:rPr lang="en-US" altLang="da-DK"/>
              <a:t>Substitution effect alters relative consumption.</a:t>
            </a:r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023938"/>
            <a:ext cx="8124825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7325"/>
            <a:ext cx="4414838" cy="642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Individual Demand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/>
              <a:t>Price-consumption curve shows  consumption impact of price changes.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Reflects movement along demand curve.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/>
              <a:t>Income-consumption curve shows  consumption impact of income changes.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Reflects shift from one demand curve to another.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/>
              <a:t>Engle curves plot income and consumption.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Normal good consumption rises with income.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Inferior good consumption falls with income (rare).</a:t>
            </a:r>
          </a:p>
          <a:p>
            <a:pPr marL="1143020" lvl="2" indent="-228604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endParaRPr lang="en-US" altLang="da-DK" sz="2000"/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850" y="457200"/>
            <a:ext cx="3965575" cy="614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3179763" cy="62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14325"/>
            <a:ext cx="459105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Optimal Consumption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Marginal Rate of Substitution (MRS)</a:t>
            </a:r>
          </a:p>
          <a:p>
            <a:pPr lvl="1" eaLnBrk="1" hangingPunct="1"/>
            <a:r>
              <a:rPr lang="en-US" altLang="da-DK"/>
              <a:t>MRS</a:t>
            </a:r>
            <a:r>
              <a:rPr lang="en-US" altLang="da-DK" baseline="-25000"/>
              <a:t>XY</a:t>
            </a:r>
            <a:r>
              <a:rPr lang="en-US" altLang="da-DK"/>
              <a:t> = -MU</a:t>
            </a:r>
            <a:r>
              <a:rPr lang="en-US" altLang="da-DK" baseline="-25000"/>
              <a:t>X</a:t>
            </a:r>
            <a:r>
              <a:rPr lang="en-US" altLang="da-DK"/>
              <a:t>/MU</a:t>
            </a:r>
            <a:r>
              <a:rPr lang="en-US" altLang="da-DK" baseline="-25000"/>
              <a:t>Y</a:t>
            </a:r>
            <a:r>
              <a:rPr lang="en-US" altLang="da-DK"/>
              <a:t> and equals indifference curve slope.</a:t>
            </a:r>
          </a:p>
          <a:p>
            <a:pPr lvl="1" eaLnBrk="1" hangingPunct="1"/>
            <a:r>
              <a:rPr lang="en-US" altLang="da-DK"/>
              <a:t>MRS</a:t>
            </a:r>
            <a:r>
              <a:rPr lang="en-US" altLang="da-DK" baseline="-25000"/>
              <a:t>XY</a:t>
            </a:r>
            <a:r>
              <a:rPr lang="en-US" altLang="da-DK"/>
              <a:t> shows tradeoff between X and Y consumption, holding utility constant.</a:t>
            </a:r>
          </a:p>
          <a:p>
            <a:pPr lvl="1" eaLnBrk="1" hangingPunct="1"/>
            <a:r>
              <a:rPr lang="en-US" altLang="da-DK"/>
              <a:t>MRS</a:t>
            </a:r>
            <a:r>
              <a:rPr lang="en-US" altLang="da-DK" baseline="-25000"/>
              <a:t>XY</a:t>
            </a:r>
            <a:r>
              <a:rPr lang="en-US" altLang="da-DK"/>
              <a:t> diminishes as substitution of X for Y increases.</a:t>
            </a:r>
          </a:p>
          <a:p>
            <a:pPr eaLnBrk="1" hangingPunct="1"/>
            <a:r>
              <a:rPr lang="en-US" altLang="da-DK"/>
              <a:t>Utility maximization requires</a:t>
            </a:r>
          </a:p>
          <a:p>
            <a:pPr lvl="1" eaLnBrk="1" hangingPunct="1"/>
            <a:r>
              <a:rPr lang="en-US" altLang="da-DK"/>
              <a:t>P</a:t>
            </a:r>
            <a:r>
              <a:rPr lang="en-US" altLang="da-DK" baseline="-25000"/>
              <a:t>X</a:t>
            </a:r>
            <a:r>
              <a:rPr lang="en-US" altLang="da-DK"/>
              <a:t>/P</a:t>
            </a:r>
            <a:r>
              <a:rPr lang="en-US" altLang="da-DK" baseline="-25000"/>
              <a:t>Y</a:t>
            </a:r>
            <a:r>
              <a:rPr lang="en-US" altLang="da-DK"/>
              <a:t> = MU</a:t>
            </a:r>
            <a:r>
              <a:rPr lang="en-US" altLang="da-DK" baseline="-25000"/>
              <a:t>X</a:t>
            </a:r>
            <a:r>
              <a:rPr lang="en-US" altLang="da-DK"/>
              <a:t>/MU</a:t>
            </a:r>
            <a:r>
              <a:rPr lang="en-US" altLang="da-DK" baseline="-25000"/>
              <a:t>Y</a:t>
            </a:r>
            <a:r>
              <a:rPr lang="en-US" altLang="da-DK"/>
              <a:t>, or</a:t>
            </a:r>
          </a:p>
          <a:p>
            <a:pPr lvl="1" eaLnBrk="1" hangingPunct="1"/>
            <a:r>
              <a:rPr lang="en-US" altLang="da-DK"/>
              <a:t>MU</a:t>
            </a:r>
            <a:r>
              <a:rPr lang="en-US" altLang="da-DK" baseline="-25000"/>
              <a:t>X</a:t>
            </a:r>
            <a:r>
              <a:rPr lang="en-US" altLang="da-DK"/>
              <a:t>/P</a:t>
            </a:r>
            <a:r>
              <a:rPr lang="en-US" altLang="da-DK" baseline="-25000"/>
              <a:t>X</a:t>
            </a:r>
            <a:r>
              <a:rPr lang="en-US" altLang="da-DK"/>
              <a:t> = MU</a:t>
            </a:r>
            <a:r>
              <a:rPr lang="en-US" altLang="da-DK" baseline="-25000"/>
              <a:t>Y</a:t>
            </a:r>
            <a:r>
              <a:rPr lang="en-US" altLang="da-DK"/>
              <a:t>/P</a:t>
            </a:r>
            <a:r>
              <a:rPr lang="en-US" altLang="da-DK" baseline="-25000"/>
              <a:t>Y</a:t>
            </a:r>
            <a:r>
              <a:rPr lang="en-US" altLang="da-DK"/>
              <a:t>.  </a:t>
            </a:r>
          </a:p>
          <a:p>
            <a:pPr lvl="1" eaLnBrk="1" hangingPunct="1"/>
            <a:endParaRPr lang="en-US" altLang="da-DK"/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038" y="1395413"/>
            <a:ext cx="397192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>
                <a:latin typeface="Tahoma" pitchFamily="34" charset="0"/>
              </a:rPr>
              <a:t>Demand Sensitivity Analysis: Elasticity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 dirty="0"/>
              <a:t>Elasticity measures sensitivity.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 dirty="0"/>
              <a:t>Point elasticity shows sensitivity of Y to </a:t>
            </a:r>
            <a:r>
              <a:rPr lang="en-US" altLang="da-DK" sz="3600" i="1" dirty="0"/>
              <a:t>small</a:t>
            </a:r>
            <a:r>
              <a:rPr lang="en-US" altLang="da-DK" sz="3600" dirty="0"/>
              <a:t> changes in X.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l-GR" altLang="da-DK" sz="3200" dirty="0">
                <a:cs typeface="Times New Roman" panose="02020603050405020304" pitchFamily="18" charset="0"/>
              </a:rPr>
              <a:t>ε</a:t>
            </a:r>
            <a:r>
              <a:rPr lang="en-US" altLang="da-DK" sz="3200" baseline="-25000" dirty="0">
                <a:cs typeface="Times New Roman" panose="02020603050405020304" pitchFamily="18" charset="0"/>
              </a:rPr>
              <a:t>X</a:t>
            </a:r>
            <a:r>
              <a:rPr lang="en-US" altLang="da-DK" sz="3200" dirty="0">
                <a:cs typeface="Times New Roman" panose="02020603050405020304" pitchFamily="18" charset="0"/>
              </a:rPr>
              <a:t> = </a:t>
            </a:r>
            <a:r>
              <a:rPr lang="en-US" altLang="da-DK" sz="3200" dirty="0"/>
              <a:t>∂Y/Y </a:t>
            </a:r>
            <a:r>
              <a:rPr lang="en-US" altLang="da-DK" dirty="0"/>
              <a:t>÷ </a:t>
            </a:r>
            <a:r>
              <a:rPr lang="en-US" altLang="da-DK" sz="3200" dirty="0"/>
              <a:t>∂X/X.</a:t>
            </a:r>
            <a:endParaRPr lang="en-US" altLang="da-DK" sz="3200" baseline="-250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 dirty="0"/>
              <a:t>Arc elasticity shows sensitivity of Y to </a:t>
            </a:r>
            <a:r>
              <a:rPr lang="en-US" altLang="da-DK" sz="3600" i="1" dirty="0"/>
              <a:t>big</a:t>
            </a:r>
            <a:r>
              <a:rPr lang="en-US" altLang="da-DK" sz="3600" dirty="0"/>
              <a:t> changes in X.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dirty="0"/>
              <a:t>E</a:t>
            </a:r>
            <a:r>
              <a:rPr lang="en-US" altLang="da-DK" sz="3200" baseline="-25000" dirty="0"/>
              <a:t>X</a:t>
            </a:r>
            <a:r>
              <a:rPr lang="en-US" altLang="da-DK" sz="3200" dirty="0"/>
              <a:t> = (Y</a:t>
            </a:r>
            <a:r>
              <a:rPr lang="en-US" altLang="da-DK" sz="3200" baseline="-25000" dirty="0"/>
              <a:t>2</a:t>
            </a:r>
            <a:r>
              <a:rPr lang="en-US" altLang="da-DK" sz="3200" dirty="0">
                <a:latin typeface="Tahoma" panose="020B0604030504040204" pitchFamily="34" charset="0"/>
              </a:rPr>
              <a:t>–</a:t>
            </a:r>
            <a:r>
              <a:rPr lang="en-US" altLang="da-DK" sz="3200" dirty="0"/>
              <a:t>Y</a:t>
            </a:r>
            <a:r>
              <a:rPr lang="en-US" altLang="da-DK" sz="3200" baseline="-25000" dirty="0"/>
              <a:t>1</a:t>
            </a:r>
            <a:r>
              <a:rPr lang="en-US" altLang="da-DK" sz="3200" dirty="0"/>
              <a:t>)/(Y</a:t>
            </a:r>
            <a:r>
              <a:rPr lang="en-US" altLang="da-DK" sz="3200" baseline="-25000" dirty="0"/>
              <a:t>2</a:t>
            </a:r>
            <a:r>
              <a:rPr lang="en-US" altLang="da-DK" sz="3200" dirty="0"/>
              <a:t>+Y</a:t>
            </a:r>
            <a:r>
              <a:rPr lang="en-US" altLang="da-DK" sz="3200" baseline="-25000" dirty="0"/>
              <a:t>1</a:t>
            </a:r>
            <a:r>
              <a:rPr lang="en-US" altLang="da-DK" sz="3200" dirty="0"/>
              <a:t>) ÷ (X</a:t>
            </a:r>
            <a:r>
              <a:rPr lang="en-US" altLang="da-DK" sz="3200" baseline="-25000" dirty="0"/>
              <a:t>2</a:t>
            </a:r>
            <a:r>
              <a:rPr lang="en-US" altLang="da-DK" sz="3200" dirty="0"/>
              <a:t>-X</a:t>
            </a:r>
            <a:r>
              <a:rPr lang="en-US" altLang="da-DK" sz="3200" baseline="-25000" dirty="0"/>
              <a:t>1</a:t>
            </a:r>
            <a:r>
              <a:rPr lang="en-US" altLang="da-DK" sz="3200" dirty="0"/>
              <a:t>)/(X</a:t>
            </a:r>
            <a:r>
              <a:rPr lang="en-US" altLang="da-DK" sz="3200" baseline="-25000" dirty="0"/>
              <a:t>2</a:t>
            </a:r>
            <a:r>
              <a:rPr lang="en-US" altLang="da-DK" sz="3200" dirty="0"/>
              <a:t>+X</a:t>
            </a:r>
            <a:r>
              <a:rPr lang="en-US" altLang="da-DK" sz="3200" baseline="-25000" dirty="0"/>
              <a:t>1</a:t>
            </a:r>
            <a:r>
              <a:rPr lang="en-US" altLang="da-DK" sz="3200" dirty="0"/>
              <a:t>).</a:t>
            </a:r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66775" y="1447800"/>
            <a:ext cx="6619875" cy="3328988"/>
          </a:xfrm>
        </p:spPr>
        <p:txBody>
          <a:bodyPr/>
          <a:lstStyle/>
          <a:p>
            <a:pPr marL="1028700" indent="-1028700" eaLnBrk="1" hangingPunct="1"/>
            <a:r>
              <a:rPr lang="en-US" altLang="da-DK"/>
              <a:t>Demand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66775" y="4776788"/>
            <a:ext cx="6619875" cy="862012"/>
          </a:xfrm>
        </p:spPr>
        <p:txBody>
          <a:bodyPr rtlCol="0">
            <a:normAutofit/>
          </a:bodyPr>
          <a:lstStyle/>
          <a:p>
            <a:pPr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/>
              <a:t>Chapter 4</a:t>
            </a:r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4800">
                <a:latin typeface="Tahoma" pitchFamily="34" charset="0"/>
              </a:rPr>
              <a:t>Price Elasticity of Demand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945312" cy="4195762"/>
          </a:xfrm>
        </p:spPr>
        <p:txBody>
          <a:bodyPr rtlCol="0">
            <a:normAutofit fontScale="775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 dirty="0"/>
              <a:t>Price Elasticity Formula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dirty="0">
                <a:cs typeface="Times New Roman" panose="02020603050405020304" pitchFamily="18" charset="0"/>
              </a:rPr>
              <a:t>Point price elasticity, </a:t>
            </a:r>
          </a:p>
          <a:p>
            <a:pPr marL="457207" lvl="1" indent="0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None/>
              <a:defRPr/>
            </a:pPr>
            <a:r>
              <a:rPr lang="en-US" altLang="da-DK" sz="3200" dirty="0">
                <a:cs typeface="Times New Roman" panose="02020603050405020304" pitchFamily="18" charset="0"/>
              </a:rPr>
              <a:t>	</a:t>
            </a:r>
            <a:r>
              <a:rPr lang="el-GR" altLang="da-DK" sz="3200" dirty="0">
                <a:cs typeface="Times New Roman" panose="02020603050405020304" pitchFamily="18" charset="0"/>
              </a:rPr>
              <a:t>ε</a:t>
            </a:r>
            <a:r>
              <a:rPr lang="en-US" altLang="da-DK" sz="3200" baseline="-25000" dirty="0">
                <a:cs typeface="Times New Roman" panose="02020603050405020304" pitchFamily="18" charset="0"/>
              </a:rPr>
              <a:t>P</a:t>
            </a:r>
            <a:r>
              <a:rPr lang="en-US" altLang="da-DK" sz="3200" dirty="0">
                <a:cs typeface="Times New Roman" panose="02020603050405020304" pitchFamily="18" charset="0"/>
              </a:rPr>
              <a:t> = (</a:t>
            </a:r>
            <a:r>
              <a:rPr lang="en-US" altLang="da-DK" sz="3200" dirty="0"/>
              <a:t>∂Q/Q)/( ∂P/P)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dirty="0">
                <a:cs typeface="Times New Roman" panose="02020603050405020304" pitchFamily="18" charset="0"/>
              </a:rPr>
              <a:t>In all cases, </a:t>
            </a:r>
            <a:r>
              <a:rPr lang="el-GR" altLang="da-DK" sz="3200" dirty="0">
                <a:cs typeface="Times New Roman" panose="02020603050405020304" pitchFamily="18" charset="0"/>
              </a:rPr>
              <a:t>ε</a:t>
            </a:r>
            <a:r>
              <a:rPr lang="en-US" altLang="da-DK" sz="3200" baseline="-25000" dirty="0">
                <a:cs typeface="Times New Roman" panose="02020603050405020304" pitchFamily="18" charset="0"/>
              </a:rPr>
              <a:t>P</a:t>
            </a:r>
            <a:r>
              <a:rPr lang="en-US" altLang="da-DK" sz="3200" dirty="0">
                <a:cs typeface="Times New Roman" panose="02020603050405020304" pitchFamily="18" charset="0"/>
              </a:rPr>
              <a:t> &lt; 0 .</a:t>
            </a:r>
            <a:endParaRPr lang="en-US" altLang="da-DK" sz="32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 dirty="0"/>
              <a:t>Price Elasticity and Total Revenue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dirty="0"/>
              <a:t>Price cut increases revenue if </a:t>
            </a:r>
            <a:r>
              <a:rPr lang="en-US" altLang="da-DK" sz="3200" dirty="0">
                <a:cs typeface="Times New Roman" panose="02020603050405020304" pitchFamily="18" charset="0"/>
              </a:rPr>
              <a:t>│</a:t>
            </a:r>
            <a:r>
              <a:rPr lang="el-GR" altLang="da-DK" sz="3200" dirty="0">
                <a:cs typeface="Times New Roman" panose="02020603050405020304" pitchFamily="18" charset="0"/>
              </a:rPr>
              <a:t>ε</a:t>
            </a:r>
            <a:r>
              <a:rPr lang="en-US" altLang="da-DK" sz="3200" baseline="-25000" dirty="0">
                <a:cs typeface="Times New Roman" panose="02020603050405020304" pitchFamily="18" charset="0"/>
              </a:rPr>
              <a:t>P</a:t>
            </a:r>
            <a:r>
              <a:rPr lang="en-US" altLang="da-DK" sz="3200" dirty="0">
                <a:cs typeface="Times New Roman" panose="02020603050405020304" pitchFamily="18" charset="0"/>
              </a:rPr>
              <a:t>│&gt; 1.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dirty="0"/>
              <a:t>Revenue constant if  </a:t>
            </a:r>
            <a:r>
              <a:rPr lang="en-US" altLang="da-DK" sz="3200" dirty="0">
                <a:cs typeface="Times New Roman" panose="02020603050405020304" pitchFamily="18" charset="0"/>
              </a:rPr>
              <a:t>│</a:t>
            </a:r>
            <a:r>
              <a:rPr lang="el-GR" altLang="da-DK" sz="3200" dirty="0">
                <a:cs typeface="Times New Roman" panose="02020603050405020304" pitchFamily="18" charset="0"/>
              </a:rPr>
              <a:t>ε</a:t>
            </a:r>
            <a:r>
              <a:rPr lang="en-US" altLang="da-DK" sz="3200" baseline="-25000" dirty="0">
                <a:cs typeface="Times New Roman" panose="02020603050405020304" pitchFamily="18" charset="0"/>
              </a:rPr>
              <a:t>P</a:t>
            </a:r>
            <a:r>
              <a:rPr lang="en-US" altLang="da-DK" sz="3200" dirty="0">
                <a:cs typeface="Times New Roman" panose="02020603050405020304" pitchFamily="18" charset="0"/>
              </a:rPr>
              <a:t>│= 1.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dirty="0"/>
              <a:t>Price cut decreases revenue if </a:t>
            </a:r>
            <a:r>
              <a:rPr lang="en-US" altLang="da-DK" sz="3200" dirty="0">
                <a:cs typeface="Times New Roman" panose="02020603050405020304" pitchFamily="18" charset="0"/>
              </a:rPr>
              <a:t>│</a:t>
            </a:r>
            <a:r>
              <a:rPr lang="el-GR" altLang="da-DK" sz="3200" dirty="0">
                <a:cs typeface="Times New Roman" panose="02020603050405020304" pitchFamily="18" charset="0"/>
              </a:rPr>
              <a:t>ε</a:t>
            </a:r>
            <a:r>
              <a:rPr lang="en-US" altLang="da-DK" sz="3200" baseline="-25000" dirty="0">
                <a:cs typeface="Times New Roman" panose="02020603050405020304" pitchFamily="18" charset="0"/>
              </a:rPr>
              <a:t>P</a:t>
            </a:r>
            <a:r>
              <a:rPr lang="en-US" altLang="da-DK" sz="3200" dirty="0">
                <a:cs typeface="Times New Roman" panose="02020603050405020304" pitchFamily="18" charset="0"/>
              </a:rPr>
              <a:t>│&lt; 1.</a:t>
            </a:r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>
                <a:latin typeface="Tahoma" pitchFamily="34" charset="0"/>
              </a:rPr>
              <a:t>Price Elasticity and Marginal Revenue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/>
              <a:t>Elasticity Varies along Demand Curve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/>
              <a:t>As price rises, so too does </a:t>
            </a:r>
            <a:r>
              <a:rPr lang="en-US" altLang="da-DK" sz="3200">
                <a:cs typeface="Times New Roman" panose="02020603050405020304" pitchFamily="18" charset="0"/>
              </a:rPr>
              <a:t>│</a:t>
            </a:r>
            <a:r>
              <a:rPr lang="el-GR" altLang="da-DK" sz="3200">
                <a:cs typeface="Times New Roman" panose="02020603050405020304" pitchFamily="18" charset="0"/>
              </a:rPr>
              <a:t>ε</a:t>
            </a:r>
            <a:r>
              <a:rPr lang="en-US" altLang="da-DK" sz="3200" baseline="-25000">
                <a:cs typeface="Times New Roman" panose="02020603050405020304" pitchFamily="18" charset="0"/>
              </a:rPr>
              <a:t>P</a:t>
            </a:r>
            <a:r>
              <a:rPr lang="en-US" altLang="da-DK" sz="3200">
                <a:cs typeface="Times New Roman" panose="02020603050405020304" pitchFamily="18" charset="0"/>
              </a:rPr>
              <a:t>│.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>
                <a:cs typeface="Times New Roman" panose="02020603050405020304" pitchFamily="18" charset="0"/>
              </a:rPr>
              <a:t>As price falls, so too does│</a:t>
            </a:r>
            <a:r>
              <a:rPr lang="el-GR" altLang="da-DK" sz="3200">
                <a:cs typeface="Times New Roman" panose="02020603050405020304" pitchFamily="18" charset="0"/>
              </a:rPr>
              <a:t>ε</a:t>
            </a:r>
            <a:r>
              <a:rPr lang="en-US" altLang="da-DK" sz="3200" baseline="-25000">
                <a:cs typeface="Times New Roman" panose="02020603050405020304" pitchFamily="18" charset="0"/>
              </a:rPr>
              <a:t>P</a:t>
            </a:r>
            <a:r>
              <a:rPr lang="en-US" altLang="da-DK" sz="3200">
                <a:cs typeface="Times New Roman" panose="02020603050405020304" pitchFamily="18" charset="0"/>
              </a:rPr>
              <a:t>│.</a:t>
            </a:r>
            <a:endParaRPr lang="en-US" altLang="da-DK" sz="320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/>
              <a:t>Price Elasticity and Price Changes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/>
              <a:t>MR &gt; 0 if </a:t>
            </a:r>
            <a:r>
              <a:rPr lang="en-US" altLang="da-DK" sz="3200">
                <a:cs typeface="Times New Roman" panose="02020603050405020304" pitchFamily="18" charset="0"/>
              </a:rPr>
              <a:t>│</a:t>
            </a:r>
            <a:r>
              <a:rPr lang="el-GR" altLang="da-DK" sz="3200">
                <a:cs typeface="Times New Roman" panose="02020603050405020304" pitchFamily="18" charset="0"/>
              </a:rPr>
              <a:t>ε</a:t>
            </a:r>
            <a:r>
              <a:rPr lang="en-US" altLang="da-DK" sz="3200" baseline="-25000">
                <a:cs typeface="Times New Roman" panose="02020603050405020304" pitchFamily="18" charset="0"/>
              </a:rPr>
              <a:t>P</a:t>
            </a:r>
            <a:r>
              <a:rPr lang="en-US" altLang="da-DK" sz="3200">
                <a:cs typeface="Times New Roman" panose="02020603050405020304" pitchFamily="18" charset="0"/>
              </a:rPr>
              <a:t>│&gt; 1.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/>
              <a:t>MR = 0 if  </a:t>
            </a:r>
            <a:r>
              <a:rPr lang="en-US" altLang="da-DK" sz="3200">
                <a:cs typeface="Times New Roman" panose="02020603050405020304" pitchFamily="18" charset="0"/>
              </a:rPr>
              <a:t>│</a:t>
            </a:r>
            <a:r>
              <a:rPr lang="el-GR" altLang="da-DK" sz="3200">
                <a:cs typeface="Times New Roman" panose="02020603050405020304" pitchFamily="18" charset="0"/>
              </a:rPr>
              <a:t>ε</a:t>
            </a:r>
            <a:r>
              <a:rPr lang="en-US" altLang="da-DK" sz="3200" baseline="-25000">
                <a:cs typeface="Times New Roman" panose="02020603050405020304" pitchFamily="18" charset="0"/>
              </a:rPr>
              <a:t>P</a:t>
            </a:r>
            <a:r>
              <a:rPr lang="en-US" altLang="da-DK" sz="3200">
                <a:cs typeface="Times New Roman" panose="02020603050405020304" pitchFamily="18" charset="0"/>
              </a:rPr>
              <a:t>│= 1.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/>
              <a:t>MR &lt; 0 if </a:t>
            </a:r>
            <a:r>
              <a:rPr lang="en-US" altLang="da-DK" sz="3200">
                <a:cs typeface="Times New Roman" panose="02020603050405020304" pitchFamily="18" charset="0"/>
              </a:rPr>
              <a:t>│</a:t>
            </a:r>
            <a:r>
              <a:rPr lang="el-GR" altLang="da-DK" sz="3200">
                <a:cs typeface="Times New Roman" panose="02020603050405020304" pitchFamily="18" charset="0"/>
              </a:rPr>
              <a:t>ε</a:t>
            </a:r>
            <a:r>
              <a:rPr lang="en-US" altLang="da-DK" sz="3200" baseline="-25000">
                <a:cs typeface="Times New Roman" panose="02020603050405020304" pitchFamily="18" charset="0"/>
              </a:rPr>
              <a:t>P</a:t>
            </a:r>
            <a:r>
              <a:rPr lang="en-US" altLang="da-DK" sz="3200">
                <a:cs typeface="Times New Roman" panose="02020603050405020304" pitchFamily="18" charset="0"/>
              </a:rPr>
              <a:t>│&lt; 1.</a:t>
            </a:r>
            <a:endParaRPr lang="en-US" altLang="da-DK" sz="3200"/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366838"/>
            <a:ext cx="62579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6AB1D6C-A2EE-6A1C-F9A9-57C6192815B9}"/>
                  </a:ext>
                </a:extLst>
              </p14:cNvPr>
              <p14:cNvContentPartPr/>
              <p14:nvPr/>
            </p14:nvContentPartPr>
            <p14:xfrm>
              <a:off x="4788420" y="5058360"/>
              <a:ext cx="57960" cy="56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6AB1D6C-A2EE-6A1C-F9A9-57C6192815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70780" y="5040720"/>
                <a:ext cx="936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26564F-6067-80DE-A4D6-A5512DBF0B5F}"/>
                  </a:ext>
                </a:extLst>
              </p14:cNvPr>
              <p14:cNvContentPartPr/>
              <p14:nvPr/>
            </p14:nvContentPartPr>
            <p14:xfrm>
              <a:off x="5331660" y="4410720"/>
              <a:ext cx="2456640" cy="619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26564F-6067-80DE-A4D6-A5512DBF0B5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13660" y="4393080"/>
                <a:ext cx="2492280" cy="65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363E261-3F05-9DB9-75E3-39B79432EAD0}"/>
                  </a:ext>
                </a:extLst>
              </p14:cNvPr>
              <p14:cNvContentPartPr/>
              <p14:nvPr/>
            </p14:nvContentPartPr>
            <p14:xfrm>
              <a:off x="2020020" y="2053080"/>
              <a:ext cx="12600" cy="2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363E261-3F05-9DB9-75E3-39B79432EAD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02020" y="2035440"/>
                <a:ext cx="4824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133C493-F89B-34F0-BA95-7DCF0B159FA2}"/>
                  </a:ext>
                </a:extLst>
              </p14:cNvPr>
              <p14:cNvContentPartPr/>
              <p14:nvPr/>
            </p14:nvContentPartPr>
            <p14:xfrm>
              <a:off x="2646780" y="1401840"/>
              <a:ext cx="1349280" cy="632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133C493-F89B-34F0-BA95-7DCF0B159FA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28780" y="1383840"/>
                <a:ext cx="1384920" cy="66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445ED529-B2CF-A152-5C00-B4877A64DB4A}"/>
              </a:ext>
            </a:extLst>
          </p:cNvPr>
          <p:cNvGrpSpPr/>
          <p:nvPr/>
        </p:nvGrpSpPr>
        <p:grpSpPr>
          <a:xfrm>
            <a:off x="7067940" y="198360"/>
            <a:ext cx="1466640" cy="1270440"/>
            <a:chOff x="7067940" y="198360"/>
            <a:chExt cx="1466640" cy="12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1EDD36B-8FA0-B7D9-1D38-D8F7845086ED}"/>
                    </a:ext>
                  </a:extLst>
                </p14:cNvPr>
                <p14:cNvContentPartPr/>
                <p14:nvPr/>
              </p14:nvContentPartPr>
              <p14:xfrm>
                <a:off x="7067940" y="198360"/>
                <a:ext cx="54360" cy="1253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1EDD36B-8FA0-B7D9-1D38-D8F7845086E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50300" y="180720"/>
                  <a:ext cx="90000" cy="12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BA27DC2-3618-D636-611A-BDFE73FF18F8}"/>
                    </a:ext>
                  </a:extLst>
                </p14:cNvPr>
                <p14:cNvContentPartPr/>
                <p14:nvPr/>
              </p14:nvContentPartPr>
              <p14:xfrm>
                <a:off x="7127340" y="1414440"/>
                <a:ext cx="1407240" cy="54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BA27DC2-3618-D636-611A-BDFE73FF18F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109700" y="1396440"/>
                  <a:ext cx="144288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6E1ABAD-3F31-B5C0-C8CD-7228D6ABAA36}"/>
                  </a:ext>
                </a:extLst>
              </p14:cNvPr>
              <p14:cNvContentPartPr/>
              <p14:nvPr/>
            </p14:nvContentPartPr>
            <p14:xfrm>
              <a:off x="7922220" y="250200"/>
              <a:ext cx="80640" cy="1180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6E1ABAD-3F31-B5C0-C8CD-7228D6ABAA3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04580" y="232200"/>
                <a:ext cx="116280" cy="121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156546C1-BFAE-98E9-4F59-F77ADC09DA22}"/>
              </a:ext>
            </a:extLst>
          </p:cNvPr>
          <p:cNvGrpSpPr/>
          <p:nvPr/>
        </p:nvGrpSpPr>
        <p:grpSpPr>
          <a:xfrm>
            <a:off x="8700540" y="1262520"/>
            <a:ext cx="181440" cy="362880"/>
            <a:chOff x="8700540" y="1262520"/>
            <a:chExt cx="18144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95FC28F-5BD8-28F3-2DCC-CE30FB68CDA0}"/>
                    </a:ext>
                  </a:extLst>
                </p14:cNvPr>
                <p14:cNvContentPartPr/>
                <p14:nvPr/>
              </p14:nvContentPartPr>
              <p14:xfrm>
                <a:off x="8700540" y="1262520"/>
                <a:ext cx="181440" cy="26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95FC28F-5BD8-28F3-2DCC-CE30FB68CD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82900" y="1244880"/>
                  <a:ext cx="2170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941BEC3-F315-9BB1-92BE-D1728C7EE09E}"/>
                    </a:ext>
                  </a:extLst>
                </p14:cNvPr>
                <p14:cNvContentPartPr/>
                <p14:nvPr/>
              </p14:nvContentPartPr>
              <p14:xfrm>
                <a:off x="8787300" y="1426320"/>
                <a:ext cx="49320" cy="199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941BEC3-F315-9BB1-92BE-D1728C7EE09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69300" y="1408680"/>
                  <a:ext cx="84960" cy="23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603D177-92A1-8080-43A9-427C6AE10F50}"/>
                  </a:ext>
                </a:extLst>
              </p14:cNvPr>
              <p14:cNvContentPartPr/>
              <p14:nvPr/>
            </p14:nvContentPartPr>
            <p14:xfrm>
              <a:off x="8321460" y="135720"/>
              <a:ext cx="130320" cy="242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603D177-92A1-8080-43A9-427C6AE10F5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03820" y="117720"/>
                <a:ext cx="16596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E9B1E784-95C8-018F-581E-9C0DB06E3907}"/>
                  </a:ext>
                </a:extLst>
              </p14:cNvPr>
              <p14:cNvContentPartPr/>
              <p14:nvPr/>
            </p14:nvContentPartPr>
            <p14:xfrm>
              <a:off x="7930140" y="1614960"/>
              <a:ext cx="147240" cy="1717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E9B1E784-95C8-018F-581E-9C0DB06E390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12140" y="1597320"/>
                <a:ext cx="18288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A60DD7DB-0B80-2F00-ABC7-B1C0069289A3}"/>
              </a:ext>
            </a:extLst>
          </p:cNvPr>
          <p:cNvGrpSpPr/>
          <p:nvPr/>
        </p:nvGrpSpPr>
        <p:grpSpPr>
          <a:xfrm>
            <a:off x="7138140" y="976320"/>
            <a:ext cx="847080" cy="19800"/>
            <a:chOff x="7138140" y="976320"/>
            <a:chExt cx="847080" cy="1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91F87ED-56C2-0D95-EA36-F00903AFE650}"/>
                    </a:ext>
                  </a:extLst>
                </p14:cNvPr>
                <p14:cNvContentPartPr/>
                <p14:nvPr/>
              </p14:nvContentPartPr>
              <p14:xfrm>
                <a:off x="7138140" y="976320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91F87ED-56C2-0D95-EA36-F00903AFE65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20500" y="9586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372B68B-C0E2-5CDD-D1BF-DA3D96D80E23}"/>
                    </a:ext>
                  </a:extLst>
                </p14:cNvPr>
                <p14:cNvContentPartPr/>
                <p14:nvPr/>
              </p14:nvContentPartPr>
              <p14:xfrm>
                <a:off x="7260900" y="976320"/>
                <a:ext cx="19080" cy="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372B68B-C0E2-5CDD-D1BF-DA3D96D80E2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243260" y="958680"/>
                  <a:ext cx="547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8E51C30-4BA2-C12C-4A25-195525F3EC81}"/>
                    </a:ext>
                  </a:extLst>
                </p14:cNvPr>
                <p14:cNvContentPartPr/>
                <p14:nvPr/>
              </p14:nvContentPartPr>
              <p14:xfrm>
                <a:off x="7320660" y="980280"/>
                <a:ext cx="2988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8E51C30-4BA2-C12C-4A25-195525F3EC8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302660" y="962640"/>
                  <a:ext cx="65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4260B4E-FC81-8CF3-BD13-649653F5E9DE}"/>
                    </a:ext>
                  </a:extLst>
                </p14:cNvPr>
                <p14:cNvContentPartPr/>
                <p14:nvPr/>
              </p14:nvContentPartPr>
              <p14:xfrm>
                <a:off x="7423620" y="987120"/>
                <a:ext cx="168480" cy="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4260B4E-FC81-8CF3-BD13-649653F5E9D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405620" y="969120"/>
                  <a:ext cx="204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800CA1-26C3-B20A-4BE9-09E4021C3E1C}"/>
                    </a:ext>
                  </a:extLst>
                </p14:cNvPr>
                <p14:cNvContentPartPr/>
                <p14:nvPr/>
              </p14:nvContentPartPr>
              <p14:xfrm>
                <a:off x="7623780" y="983520"/>
                <a:ext cx="47160" cy="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800CA1-26C3-B20A-4BE9-09E4021C3E1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605780" y="965520"/>
                  <a:ext cx="82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DB26FA2-3CE8-F6A0-0C3A-AD4C4AC76E23}"/>
                    </a:ext>
                  </a:extLst>
                </p14:cNvPr>
                <p14:cNvContentPartPr/>
                <p14:nvPr/>
              </p14:nvContentPartPr>
              <p14:xfrm>
                <a:off x="7727100" y="979560"/>
                <a:ext cx="2304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DB26FA2-3CE8-F6A0-0C3A-AD4C4AC76E2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709100" y="961560"/>
                  <a:ext cx="586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5F9B4AB-F56F-D6B6-7D66-2350FB1AB417}"/>
                    </a:ext>
                  </a:extLst>
                </p14:cNvPr>
                <p14:cNvContentPartPr/>
                <p14:nvPr/>
              </p14:nvContentPartPr>
              <p14:xfrm>
                <a:off x="7819260" y="979560"/>
                <a:ext cx="45720" cy="8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5F9B4AB-F56F-D6B6-7D66-2350FB1AB41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01260" y="961560"/>
                  <a:ext cx="81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84E96BD-B4E7-3230-06F7-CD4F09F50D1C}"/>
                    </a:ext>
                  </a:extLst>
                </p14:cNvPr>
                <p14:cNvContentPartPr/>
                <p14:nvPr/>
              </p14:nvContentPartPr>
              <p14:xfrm>
                <a:off x="7905660" y="995760"/>
                <a:ext cx="795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84E96BD-B4E7-3230-06F7-CD4F09F50D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87660" y="978120"/>
                  <a:ext cx="1152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AA0D46F-8265-26BF-E993-4926EF68797B}"/>
                  </a:ext>
                </a:extLst>
              </p14:cNvPr>
              <p14:cNvContentPartPr/>
              <p14:nvPr/>
            </p14:nvContentPartPr>
            <p14:xfrm>
              <a:off x="6723420" y="855720"/>
              <a:ext cx="174240" cy="2001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AA0D46F-8265-26BF-E993-4926EF68797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705420" y="838080"/>
                <a:ext cx="209880" cy="23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585C52D8-11E2-EF4D-A4F8-589C3E6AF6BF}"/>
              </a:ext>
            </a:extLst>
          </p:cNvPr>
          <p:cNvGrpSpPr/>
          <p:nvPr/>
        </p:nvGrpSpPr>
        <p:grpSpPr>
          <a:xfrm>
            <a:off x="7162980" y="516600"/>
            <a:ext cx="728280" cy="34200"/>
            <a:chOff x="7162980" y="516600"/>
            <a:chExt cx="728280" cy="3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B4736B-AC78-78F1-F457-39B03C9DE376}"/>
                    </a:ext>
                  </a:extLst>
                </p14:cNvPr>
                <p14:cNvContentPartPr/>
                <p14:nvPr/>
              </p14:nvContentPartPr>
              <p14:xfrm>
                <a:off x="7162980" y="516600"/>
                <a:ext cx="360" cy="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B4736B-AC78-78F1-F457-39B03C9DE37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45340" y="4986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7AB4026-E6F6-4A8A-B07E-96C10D4DC54D}"/>
                    </a:ext>
                  </a:extLst>
                </p14:cNvPr>
                <p14:cNvContentPartPr/>
                <p14:nvPr/>
              </p14:nvContentPartPr>
              <p14:xfrm>
                <a:off x="7235340" y="524520"/>
                <a:ext cx="7200" cy="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7AB4026-E6F6-4A8A-B07E-96C10D4DC54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217700" y="506520"/>
                  <a:ext cx="42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5703D29-1D9B-6673-870F-1495B368AE6F}"/>
                    </a:ext>
                  </a:extLst>
                </p14:cNvPr>
                <p14:cNvContentPartPr/>
                <p14:nvPr/>
              </p14:nvContentPartPr>
              <p14:xfrm>
                <a:off x="7355580" y="524520"/>
                <a:ext cx="7200" cy="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5703D29-1D9B-6673-870F-1495B368AE6F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37940" y="506520"/>
                  <a:ext cx="42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60899CA-5842-2ABD-23AB-DA62AFCD63A1}"/>
                    </a:ext>
                  </a:extLst>
                </p14:cNvPr>
                <p14:cNvContentPartPr/>
                <p14:nvPr/>
              </p14:nvContentPartPr>
              <p14:xfrm>
                <a:off x="7518300" y="519480"/>
                <a:ext cx="1440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60899CA-5842-2ABD-23AB-DA62AFCD63A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500300" y="501840"/>
                  <a:ext cx="50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54FD134-43EE-C0B4-C24A-A3E35C97060F}"/>
                    </a:ext>
                  </a:extLst>
                </p14:cNvPr>
                <p14:cNvContentPartPr/>
                <p14:nvPr/>
              </p14:nvContentPartPr>
              <p14:xfrm>
                <a:off x="7558260" y="519480"/>
                <a:ext cx="79200" cy="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54FD134-43EE-C0B4-C24A-A3E35C97060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540620" y="501840"/>
                  <a:ext cx="114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6652222-517A-CF6E-40BB-F1A982EB9580}"/>
                    </a:ext>
                  </a:extLst>
                </p14:cNvPr>
                <p14:cNvContentPartPr/>
                <p14:nvPr/>
              </p14:nvContentPartPr>
              <p14:xfrm>
                <a:off x="7790820" y="531000"/>
                <a:ext cx="21240" cy="5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6652222-517A-CF6E-40BB-F1A982EB958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772820" y="513000"/>
                  <a:ext cx="568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4CA6FD3-D767-6DDC-B830-EB1373C203B3}"/>
                    </a:ext>
                  </a:extLst>
                </p14:cNvPr>
                <p14:cNvContentPartPr/>
                <p14:nvPr/>
              </p14:nvContentPartPr>
              <p14:xfrm>
                <a:off x="7836180" y="539640"/>
                <a:ext cx="55080" cy="11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4CA6FD3-D767-6DDC-B830-EB1373C203B3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18180" y="522000"/>
                  <a:ext cx="9072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6B4E050-4A25-7318-8E21-236340DCD622}"/>
              </a:ext>
            </a:extLst>
          </p:cNvPr>
          <p:cNvGrpSpPr/>
          <p:nvPr/>
        </p:nvGrpSpPr>
        <p:grpSpPr>
          <a:xfrm>
            <a:off x="6825300" y="430920"/>
            <a:ext cx="161640" cy="154080"/>
            <a:chOff x="6825300" y="430920"/>
            <a:chExt cx="16164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CEED2A7-CBD5-A93D-B897-B9ACF64A5ADA}"/>
                    </a:ext>
                  </a:extLst>
                </p14:cNvPr>
                <p14:cNvContentPartPr/>
                <p14:nvPr/>
              </p14:nvContentPartPr>
              <p14:xfrm>
                <a:off x="6825300" y="466920"/>
                <a:ext cx="360" cy="118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CEED2A7-CBD5-A93D-B897-B9ACF64A5AD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807300" y="448920"/>
                  <a:ext cx="36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3B10D5B-27B8-4E10-F51C-611EC510AA0E}"/>
                    </a:ext>
                  </a:extLst>
                </p14:cNvPr>
                <p14:cNvContentPartPr/>
                <p14:nvPr/>
              </p14:nvContentPartPr>
              <p14:xfrm>
                <a:off x="6923940" y="430920"/>
                <a:ext cx="63000" cy="102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3B10D5B-27B8-4E10-F51C-611EC510AA0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06300" y="412920"/>
                  <a:ext cx="98640" cy="13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40" name="Group 30739">
            <a:extLst>
              <a:ext uri="{FF2B5EF4-FFF2-40B4-BE49-F238E27FC236}">
                <a16:creationId xmlns:a16="http://schemas.microsoft.com/office/drawing/2014/main" id="{583ADDDD-AF8F-3AA5-9AC8-C2DA5F796CE0}"/>
              </a:ext>
            </a:extLst>
          </p:cNvPr>
          <p:cNvGrpSpPr/>
          <p:nvPr/>
        </p:nvGrpSpPr>
        <p:grpSpPr>
          <a:xfrm>
            <a:off x="4273980" y="75960"/>
            <a:ext cx="2345040" cy="419040"/>
            <a:chOff x="4273980" y="75960"/>
            <a:chExt cx="23450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A90210-848E-91F8-8B2B-B7326FE2FF41}"/>
                    </a:ext>
                  </a:extLst>
                </p14:cNvPr>
                <p14:cNvContentPartPr/>
                <p14:nvPr/>
              </p14:nvContentPartPr>
              <p14:xfrm>
                <a:off x="6507060" y="182520"/>
                <a:ext cx="31680" cy="30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A90210-848E-91F8-8B2B-B7326FE2FF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489420" y="164520"/>
                  <a:ext cx="673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A183F3-F05F-AD09-66EE-173E79E33E5A}"/>
                    </a:ext>
                  </a:extLst>
                </p14:cNvPr>
                <p14:cNvContentPartPr/>
                <p14:nvPr/>
              </p14:nvContentPartPr>
              <p14:xfrm>
                <a:off x="6493380" y="76680"/>
                <a:ext cx="360" cy="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A183F3-F05F-AD09-66EE-173E79E33E5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475380" y="5904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1A0B696-FBE9-AC80-B677-3268358DB2AA}"/>
                    </a:ext>
                  </a:extLst>
                </p14:cNvPr>
                <p14:cNvContentPartPr/>
                <p14:nvPr/>
              </p14:nvContentPartPr>
              <p14:xfrm>
                <a:off x="6497340" y="75960"/>
                <a:ext cx="121680" cy="139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1A0B696-FBE9-AC80-B677-3268358DB2A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79340" y="57960"/>
                  <a:ext cx="157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615458CA-9CED-4D34-15E5-A44E5ECD974F}"/>
                    </a:ext>
                  </a:extLst>
                </p14:cNvPr>
                <p14:cNvContentPartPr/>
                <p14:nvPr/>
              </p14:nvContentPartPr>
              <p14:xfrm>
                <a:off x="4290180" y="414720"/>
                <a:ext cx="8640" cy="74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615458CA-9CED-4D34-15E5-A44E5ECD97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72180" y="396720"/>
                  <a:ext cx="44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72DA3D3-3906-7B19-3E02-9CF4D244D462}"/>
                    </a:ext>
                  </a:extLst>
                </p14:cNvPr>
                <p14:cNvContentPartPr/>
                <p14:nvPr/>
              </p14:nvContentPartPr>
              <p14:xfrm>
                <a:off x="4273980" y="324360"/>
                <a:ext cx="36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72DA3D3-3906-7B19-3E02-9CF4D244D4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56340" y="3063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08BA6F0-2D06-02ED-D0DA-DE5220D48485}"/>
                    </a:ext>
                  </a:extLst>
                </p14:cNvPr>
                <p14:cNvContentPartPr/>
                <p14:nvPr/>
              </p14:nvContentPartPr>
              <p14:xfrm>
                <a:off x="4379820" y="403920"/>
                <a:ext cx="31320" cy="687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08BA6F0-2D06-02ED-D0DA-DE5220D4848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62180" y="386280"/>
                  <a:ext cx="669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2EF00FF-7351-D23B-5D6E-8AE683082B61}"/>
                    </a:ext>
                  </a:extLst>
                </p14:cNvPr>
                <p14:cNvContentPartPr/>
                <p14:nvPr/>
              </p14:nvContentPartPr>
              <p14:xfrm>
                <a:off x="4429860" y="401760"/>
                <a:ext cx="54360" cy="932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2EF00FF-7351-D23B-5D6E-8AE683082B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11860" y="384120"/>
                  <a:ext cx="90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74312C-6289-F955-084C-F5AE935E88F4}"/>
                    </a:ext>
                  </a:extLst>
                </p14:cNvPr>
                <p14:cNvContentPartPr/>
                <p14:nvPr/>
              </p14:nvContentPartPr>
              <p14:xfrm>
                <a:off x="4555860" y="364680"/>
                <a:ext cx="65880" cy="11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74312C-6289-F955-084C-F5AE935E88F4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38220" y="347040"/>
                  <a:ext cx="101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CBBC9A4-5380-6D65-F65C-185AF475D799}"/>
                    </a:ext>
                  </a:extLst>
                </p14:cNvPr>
                <p14:cNvContentPartPr/>
                <p14:nvPr/>
              </p14:nvContentPartPr>
              <p14:xfrm>
                <a:off x="4680780" y="156240"/>
                <a:ext cx="65880" cy="3099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CBBC9A4-5380-6D65-F65C-185AF475D79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62780" y="138240"/>
                  <a:ext cx="1015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6820D97-56A5-F418-B9DB-F51413A28AD2}"/>
                    </a:ext>
                  </a:extLst>
                </p14:cNvPr>
                <p14:cNvContentPartPr/>
                <p14:nvPr/>
              </p14:nvContentPartPr>
              <p14:xfrm>
                <a:off x="4797780" y="362880"/>
                <a:ext cx="77040" cy="67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6820D97-56A5-F418-B9DB-F51413A28AD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779780" y="344880"/>
                  <a:ext cx="1126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720" name="Ink 30719">
                  <a:extLst>
                    <a:ext uri="{FF2B5EF4-FFF2-40B4-BE49-F238E27FC236}">
                      <a16:creationId xmlns:a16="http://schemas.microsoft.com/office/drawing/2014/main" id="{EAF9711F-CC9B-A18F-AC47-72A6231E76BF}"/>
                    </a:ext>
                  </a:extLst>
                </p14:cNvPr>
                <p14:cNvContentPartPr/>
                <p14:nvPr/>
              </p14:nvContentPartPr>
              <p14:xfrm>
                <a:off x="4928820" y="355320"/>
                <a:ext cx="56160" cy="111600"/>
              </p14:xfrm>
            </p:contentPart>
          </mc:Choice>
          <mc:Fallback xmlns="">
            <p:pic>
              <p:nvPicPr>
                <p:cNvPr id="30720" name="Ink 30719">
                  <a:extLst>
                    <a:ext uri="{FF2B5EF4-FFF2-40B4-BE49-F238E27FC236}">
                      <a16:creationId xmlns:a16="http://schemas.microsoft.com/office/drawing/2014/main" id="{EAF9711F-CC9B-A18F-AC47-72A6231E76B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911180" y="337320"/>
                  <a:ext cx="91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0721" name="Ink 30720">
                  <a:extLst>
                    <a:ext uri="{FF2B5EF4-FFF2-40B4-BE49-F238E27FC236}">
                      <a16:creationId xmlns:a16="http://schemas.microsoft.com/office/drawing/2014/main" id="{8BFE6EFB-90EA-31CE-9D3F-A70F1AB6B3AE}"/>
                    </a:ext>
                  </a:extLst>
                </p14:cNvPr>
                <p14:cNvContentPartPr/>
                <p14:nvPr/>
              </p14:nvContentPartPr>
              <p14:xfrm>
                <a:off x="5070300" y="302400"/>
                <a:ext cx="38880" cy="153360"/>
              </p14:xfrm>
            </p:contentPart>
          </mc:Choice>
          <mc:Fallback xmlns="">
            <p:pic>
              <p:nvPicPr>
                <p:cNvPr id="30721" name="Ink 30720">
                  <a:extLst>
                    <a:ext uri="{FF2B5EF4-FFF2-40B4-BE49-F238E27FC236}">
                      <a16:creationId xmlns:a16="http://schemas.microsoft.com/office/drawing/2014/main" id="{8BFE6EFB-90EA-31CE-9D3F-A70F1AB6B3A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052300" y="284400"/>
                  <a:ext cx="74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0723" name="Ink 30722">
                  <a:extLst>
                    <a:ext uri="{FF2B5EF4-FFF2-40B4-BE49-F238E27FC236}">
                      <a16:creationId xmlns:a16="http://schemas.microsoft.com/office/drawing/2014/main" id="{D073CB21-9394-A42D-CBC5-1E358E89C12F}"/>
                    </a:ext>
                  </a:extLst>
                </p14:cNvPr>
                <p14:cNvContentPartPr/>
                <p14:nvPr/>
              </p14:nvContentPartPr>
              <p14:xfrm>
                <a:off x="5109900" y="358560"/>
                <a:ext cx="43920" cy="12600"/>
              </p14:xfrm>
            </p:contentPart>
          </mc:Choice>
          <mc:Fallback xmlns="">
            <p:pic>
              <p:nvPicPr>
                <p:cNvPr id="30723" name="Ink 30722">
                  <a:extLst>
                    <a:ext uri="{FF2B5EF4-FFF2-40B4-BE49-F238E27FC236}">
                      <a16:creationId xmlns:a16="http://schemas.microsoft.com/office/drawing/2014/main" id="{D073CB21-9394-A42D-CBC5-1E358E89C12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92260" y="340560"/>
                  <a:ext cx="795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0724" name="Ink 30723">
                  <a:extLst>
                    <a:ext uri="{FF2B5EF4-FFF2-40B4-BE49-F238E27FC236}">
                      <a16:creationId xmlns:a16="http://schemas.microsoft.com/office/drawing/2014/main" id="{9B5F9B6E-C440-27FF-6512-2E67FDDC220D}"/>
                    </a:ext>
                  </a:extLst>
                </p14:cNvPr>
                <p14:cNvContentPartPr/>
                <p14:nvPr/>
              </p14:nvContentPartPr>
              <p14:xfrm>
                <a:off x="5226180" y="419040"/>
                <a:ext cx="12600" cy="52560"/>
              </p14:xfrm>
            </p:contentPart>
          </mc:Choice>
          <mc:Fallback xmlns="">
            <p:pic>
              <p:nvPicPr>
                <p:cNvPr id="30724" name="Ink 30723">
                  <a:extLst>
                    <a:ext uri="{FF2B5EF4-FFF2-40B4-BE49-F238E27FC236}">
                      <a16:creationId xmlns:a16="http://schemas.microsoft.com/office/drawing/2014/main" id="{9B5F9B6E-C440-27FF-6512-2E67FDDC22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08540" y="401040"/>
                  <a:ext cx="482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0725" name="Ink 30724">
                  <a:extLst>
                    <a:ext uri="{FF2B5EF4-FFF2-40B4-BE49-F238E27FC236}">
                      <a16:creationId xmlns:a16="http://schemas.microsoft.com/office/drawing/2014/main" id="{523DC308-A0E9-8074-B018-8A444364BD87}"/>
                    </a:ext>
                  </a:extLst>
                </p14:cNvPr>
                <p14:cNvContentPartPr/>
                <p14:nvPr/>
              </p14:nvContentPartPr>
              <p14:xfrm>
                <a:off x="5207820" y="356760"/>
                <a:ext cx="360" cy="360"/>
              </p14:xfrm>
            </p:contentPart>
          </mc:Choice>
          <mc:Fallback xmlns="">
            <p:pic>
              <p:nvPicPr>
                <p:cNvPr id="30725" name="Ink 30724">
                  <a:extLst>
                    <a:ext uri="{FF2B5EF4-FFF2-40B4-BE49-F238E27FC236}">
                      <a16:creationId xmlns:a16="http://schemas.microsoft.com/office/drawing/2014/main" id="{523DC308-A0E9-8074-B018-8A444364BD8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89820" y="33876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30726" name="Ink 30725">
                  <a:extLst>
                    <a:ext uri="{FF2B5EF4-FFF2-40B4-BE49-F238E27FC236}">
                      <a16:creationId xmlns:a16="http://schemas.microsoft.com/office/drawing/2014/main" id="{93651B40-9538-FB0B-0EDC-5CD27882D5F6}"/>
                    </a:ext>
                  </a:extLst>
                </p14:cNvPr>
                <p14:cNvContentPartPr/>
                <p14:nvPr/>
              </p14:nvContentPartPr>
              <p14:xfrm>
                <a:off x="5315100" y="348840"/>
                <a:ext cx="86040" cy="85320"/>
              </p14:xfrm>
            </p:contentPart>
          </mc:Choice>
          <mc:Fallback xmlns="">
            <p:pic>
              <p:nvPicPr>
                <p:cNvPr id="30726" name="Ink 30725">
                  <a:extLst>
                    <a:ext uri="{FF2B5EF4-FFF2-40B4-BE49-F238E27FC236}">
                      <a16:creationId xmlns:a16="http://schemas.microsoft.com/office/drawing/2014/main" id="{93651B40-9538-FB0B-0EDC-5CD27882D5F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97100" y="331200"/>
                  <a:ext cx="121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30728" name="Ink 30727">
                  <a:extLst>
                    <a:ext uri="{FF2B5EF4-FFF2-40B4-BE49-F238E27FC236}">
                      <a16:creationId xmlns:a16="http://schemas.microsoft.com/office/drawing/2014/main" id="{B3D373E0-C789-A97A-D10E-A7169E5954D1}"/>
                    </a:ext>
                  </a:extLst>
                </p14:cNvPr>
                <p14:cNvContentPartPr/>
                <p14:nvPr/>
              </p14:nvContentPartPr>
              <p14:xfrm>
                <a:off x="5552700" y="178560"/>
                <a:ext cx="138240" cy="212400"/>
              </p14:xfrm>
            </p:contentPart>
          </mc:Choice>
          <mc:Fallback xmlns="">
            <p:pic>
              <p:nvPicPr>
                <p:cNvPr id="30728" name="Ink 30727">
                  <a:extLst>
                    <a:ext uri="{FF2B5EF4-FFF2-40B4-BE49-F238E27FC236}">
                      <a16:creationId xmlns:a16="http://schemas.microsoft.com/office/drawing/2014/main" id="{B3D373E0-C789-A97A-D10E-A7169E5954D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535060" y="160920"/>
                  <a:ext cx="1738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0729" name="Ink 30728">
                  <a:extLst>
                    <a:ext uri="{FF2B5EF4-FFF2-40B4-BE49-F238E27FC236}">
                      <a16:creationId xmlns:a16="http://schemas.microsoft.com/office/drawing/2014/main" id="{8F44B785-3EC4-6AAA-E3CC-C4B6BF180FBC}"/>
                    </a:ext>
                  </a:extLst>
                </p14:cNvPr>
                <p14:cNvContentPartPr/>
                <p14:nvPr/>
              </p14:nvContentPartPr>
              <p14:xfrm>
                <a:off x="5757180" y="275040"/>
                <a:ext cx="82080" cy="79920"/>
              </p14:xfrm>
            </p:contentPart>
          </mc:Choice>
          <mc:Fallback xmlns="">
            <p:pic>
              <p:nvPicPr>
                <p:cNvPr id="30729" name="Ink 30728">
                  <a:extLst>
                    <a:ext uri="{FF2B5EF4-FFF2-40B4-BE49-F238E27FC236}">
                      <a16:creationId xmlns:a16="http://schemas.microsoft.com/office/drawing/2014/main" id="{8F44B785-3EC4-6AAA-E3CC-C4B6BF180FB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739540" y="257040"/>
                  <a:ext cx="1177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0731" name="Ink 30730">
                  <a:extLst>
                    <a:ext uri="{FF2B5EF4-FFF2-40B4-BE49-F238E27FC236}">
                      <a16:creationId xmlns:a16="http://schemas.microsoft.com/office/drawing/2014/main" id="{A212B00A-B61F-4F31-9FB3-BA365667C12E}"/>
                    </a:ext>
                  </a:extLst>
                </p14:cNvPr>
                <p14:cNvContentPartPr/>
                <p14:nvPr/>
              </p14:nvContentPartPr>
              <p14:xfrm>
                <a:off x="5892540" y="277920"/>
                <a:ext cx="122040" cy="101520"/>
              </p14:xfrm>
            </p:contentPart>
          </mc:Choice>
          <mc:Fallback xmlns="">
            <p:pic>
              <p:nvPicPr>
                <p:cNvPr id="30731" name="Ink 30730">
                  <a:extLst>
                    <a:ext uri="{FF2B5EF4-FFF2-40B4-BE49-F238E27FC236}">
                      <a16:creationId xmlns:a16="http://schemas.microsoft.com/office/drawing/2014/main" id="{A212B00A-B61F-4F31-9FB3-BA365667C12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74540" y="260280"/>
                  <a:ext cx="157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0733" name="Ink 30732">
                  <a:extLst>
                    <a:ext uri="{FF2B5EF4-FFF2-40B4-BE49-F238E27FC236}">
                      <a16:creationId xmlns:a16="http://schemas.microsoft.com/office/drawing/2014/main" id="{B8626A34-409E-8889-3D42-AC8B1D7FCA12}"/>
                    </a:ext>
                  </a:extLst>
                </p14:cNvPr>
                <p14:cNvContentPartPr/>
                <p14:nvPr/>
              </p14:nvContentPartPr>
              <p14:xfrm>
                <a:off x="5931060" y="303120"/>
                <a:ext cx="2160" cy="66600"/>
              </p14:xfrm>
            </p:contentPart>
          </mc:Choice>
          <mc:Fallback xmlns="">
            <p:pic>
              <p:nvPicPr>
                <p:cNvPr id="30733" name="Ink 30732">
                  <a:extLst>
                    <a:ext uri="{FF2B5EF4-FFF2-40B4-BE49-F238E27FC236}">
                      <a16:creationId xmlns:a16="http://schemas.microsoft.com/office/drawing/2014/main" id="{B8626A34-409E-8889-3D42-AC8B1D7FCA1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13060" y="285120"/>
                  <a:ext cx="37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0735" name="Ink 30734">
                  <a:extLst>
                    <a:ext uri="{FF2B5EF4-FFF2-40B4-BE49-F238E27FC236}">
                      <a16:creationId xmlns:a16="http://schemas.microsoft.com/office/drawing/2014/main" id="{A7B837C5-44D2-B6EC-AE63-3ADE660FAF3C}"/>
                    </a:ext>
                  </a:extLst>
                </p14:cNvPr>
                <p14:cNvContentPartPr/>
                <p14:nvPr/>
              </p14:nvContentPartPr>
              <p14:xfrm>
                <a:off x="5989020" y="277920"/>
                <a:ext cx="103680" cy="102600"/>
              </p14:xfrm>
            </p:contentPart>
          </mc:Choice>
          <mc:Fallback xmlns="">
            <p:pic>
              <p:nvPicPr>
                <p:cNvPr id="30735" name="Ink 30734">
                  <a:extLst>
                    <a:ext uri="{FF2B5EF4-FFF2-40B4-BE49-F238E27FC236}">
                      <a16:creationId xmlns:a16="http://schemas.microsoft.com/office/drawing/2014/main" id="{A7B837C5-44D2-B6EC-AE63-3ADE660FAF3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971380" y="260280"/>
                  <a:ext cx="1393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0736" name="Ink 30735">
                  <a:extLst>
                    <a:ext uri="{FF2B5EF4-FFF2-40B4-BE49-F238E27FC236}">
                      <a16:creationId xmlns:a16="http://schemas.microsoft.com/office/drawing/2014/main" id="{9639B4CA-9FE2-5961-C663-9C475630C689}"/>
                    </a:ext>
                  </a:extLst>
                </p14:cNvPr>
                <p14:cNvContentPartPr/>
                <p14:nvPr/>
              </p14:nvContentPartPr>
              <p14:xfrm>
                <a:off x="6140220" y="286200"/>
                <a:ext cx="24840" cy="55800"/>
              </p14:xfrm>
            </p:contentPart>
          </mc:Choice>
          <mc:Fallback xmlns="">
            <p:pic>
              <p:nvPicPr>
                <p:cNvPr id="30736" name="Ink 30735">
                  <a:extLst>
                    <a:ext uri="{FF2B5EF4-FFF2-40B4-BE49-F238E27FC236}">
                      <a16:creationId xmlns:a16="http://schemas.microsoft.com/office/drawing/2014/main" id="{9639B4CA-9FE2-5961-C663-9C475630C68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122220" y="268560"/>
                  <a:ext cx="60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0737" name="Ink 30736">
                  <a:extLst>
                    <a:ext uri="{FF2B5EF4-FFF2-40B4-BE49-F238E27FC236}">
                      <a16:creationId xmlns:a16="http://schemas.microsoft.com/office/drawing/2014/main" id="{E90B94DB-445A-2A93-EEF2-E2264DAA403E}"/>
                    </a:ext>
                  </a:extLst>
                </p14:cNvPr>
                <p14:cNvContentPartPr/>
                <p14:nvPr/>
              </p14:nvContentPartPr>
              <p14:xfrm>
                <a:off x="6166860" y="298800"/>
                <a:ext cx="26640" cy="38520"/>
              </p14:xfrm>
            </p:contentPart>
          </mc:Choice>
          <mc:Fallback xmlns="">
            <p:pic>
              <p:nvPicPr>
                <p:cNvPr id="30737" name="Ink 30736">
                  <a:extLst>
                    <a:ext uri="{FF2B5EF4-FFF2-40B4-BE49-F238E27FC236}">
                      <a16:creationId xmlns:a16="http://schemas.microsoft.com/office/drawing/2014/main" id="{E90B94DB-445A-2A93-EEF2-E2264DAA403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48860" y="280800"/>
                  <a:ext cx="622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0738" name="Ink 30737">
                  <a:extLst>
                    <a:ext uri="{FF2B5EF4-FFF2-40B4-BE49-F238E27FC236}">
                      <a16:creationId xmlns:a16="http://schemas.microsoft.com/office/drawing/2014/main" id="{015685F0-45FE-C0F0-B120-F2B575FB1D1C}"/>
                    </a:ext>
                  </a:extLst>
                </p14:cNvPr>
                <p14:cNvContentPartPr/>
                <p14:nvPr/>
              </p14:nvContentPartPr>
              <p14:xfrm>
                <a:off x="6233820" y="294120"/>
                <a:ext cx="77040" cy="62280"/>
              </p14:xfrm>
            </p:contentPart>
          </mc:Choice>
          <mc:Fallback xmlns="">
            <p:pic>
              <p:nvPicPr>
                <p:cNvPr id="30738" name="Ink 30737">
                  <a:extLst>
                    <a:ext uri="{FF2B5EF4-FFF2-40B4-BE49-F238E27FC236}">
                      <a16:creationId xmlns:a16="http://schemas.microsoft.com/office/drawing/2014/main" id="{015685F0-45FE-C0F0-B120-F2B575FB1D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216180" y="276480"/>
                  <a:ext cx="1126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0739" name="Ink 30738">
                  <a:extLst>
                    <a:ext uri="{FF2B5EF4-FFF2-40B4-BE49-F238E27FC236}">
                      <a16:creationId xmlns:a16="http://schemas.microsoft.com/office/drawing/2014/main" id="{20823697-ABD7-5A5C-0D45-1AE9ADC62737}"/>
                    </a:ext>
                  </a:extLst>
                </p14:cNvPr>
                <p14:cNvContentPartPr/>
                <p14:nvPr/>
              </p14:nvContentPartPr>
              <p14:xfrm>
                <a:off x="6344700" y="230040"/>
                <a:ext cx="50040" cy="113400"/>
              </p14:xfrm>
            </p:contentPart>
          </mc:Choice>
          <mc:Fallback xmlns="">
            <p:pic>
              <p:nvPicPr>
                <p:cNvPr id="30739" name="Ink 30738">
                  <a:extLst>
                    <a:ext uri="{FF2B5EF4-FFF2-40B4-BE49-F238E27FC236}">
                      <a16:creationId xmlns:a16="http://schemas.microsoft.com/office/drawing/2014/main" id="{20823697-ABD7-5A5C-0D45-1AE9ADC6273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326700" y="212400"/>
                  <a:ext cx="85680" cy="14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53" name="Group 30752">
            <a:extLst>
              <a:ext uri="{FF2B5EF4-FFF2-40B4-BE49-F238E27FC236}">
                <a16:creationId xmlns:a16="http://schemas.microsoft.com/office/drawing/2014/main" id="{97E6A40F-9507-287D-44DA-97E06B8AE426}"/>
              </a:ext>
            </a:extLst>
          </p:cNvPr>
          <p:cNvGrpSpPr/>
          <p:nvPr/>
        </p:nvGrpSpPr>
        <p:grpSpPr>
          <a:xfrm>
            <a:off x="2283540" y="190440"/>
            <a:ext cx="1751040" cy="493920"/>
            <a:chOff x="2283540" y="190440"/>
            <a:chExt cx="175104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8D03EBF-59C5-F731-DB30-124428A17FA2}"/>
                    </a:ext>
                  </a:extLst>
                </p14:cNvPr>
                <p14:cNvContentPartPr/>
                <p14:nvPr/>
              </p14:nvContentPartPr>
              <p14:xfrm>
                <a:off x="2776020" y="275400"/>
                <a:ext cx="12600" cy="282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8D03EBF-59C5-F731-DB30-124428A17FA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758020" y="257760"/>
                  <a:ext cx="482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9170E3BC-18F8-713C-E61A-1085D390DBF2}"/>
                    </a:ext>
                  </a:extLst>
                </p14:cNvPr>
                <p14:cNvContentPartPr/>
                <p14:nvPr/>
              </p14:nvContentPartPr>
              <p14:xfrm>
                <a:off x="2758740" y="241920"/>
                <a:ext cx="120240" cy="95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9170E3BC-18F8-713C-E61A-1085D390DBF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740740" y="224280"/>
                  <a:ext cx="1558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E6379B8-18F2-7AD1-A506-B1845DFBFDB1}"/>
                    </a:ext>
                  </a:extLst>
                </p14:cNvPr>
                <p14:cNvContentPartPr/>
                <p14:nvPr/>
              </p14:nvContentPartPr>
              <p14:xfrm>
                <a:off x="2907420" y="350280"/>
                <a:ext cx="70200" cy="10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E6379B8-18F2-7AD1-A506-B1845DFBFDB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89420" y="332640"/>
                  <a:ext cx="1058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2D73500-561D-974C-6473-2FBD882E49C7}"/>
                    </a:ext>
                  </a:extLst>
                </p14:cNvPr>
                <p14:cNvContentPartPr/>
                <p14:nvPr/>
              </p14:nvContentPartPr>
              <p14:xfrm>
                <a:off x="3049980" y="372600"/>
                <a:ext cx="96840" cy="74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2D73500-561D-974C-6473-2FBD882E49C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31980" y="354960"/>
                  <a:ext cx="132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76D2BDD-2963-8F99-2DF7-A26DB4A4E474}"/>
                    </a:ext>
                  </a:extLst>
                </p14:cNvPr>
                <p14:cNvContentPartPr/>
                <p14:nvPr/>
              </p14:nvContentPartPr>
              <p14:xfrm>
                <a:off x="3250500" y="190440"/>
                <a:ext cx="86040" cy="493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76D2BDD-2963-8F99-2DF7-A26DB4A4E474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232500" y="172800"/>
                  <a:ext cx="121680" cy="52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3F7B58C-22FC-6377-0EBE-A1974A40F949}"/>
                    </a:ext>
                  </a:extLst>
                </p14:cNvPr>
                <p14:cNvContentPartPr/>
                <p14:nvPr/>
              </p14:nvContentPartPr>
              <p14:xfrm>
                <a:off x="3219900" y="508320"/>
                <a:ext cx="99000" cy="21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3F7B58C-22FC-6377-0EBE-A1974A40F94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202260" y="490320"/>
                  <a:ext cx="134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252EFD4-2DCD-DA39-3E6B-C60A29A665FB}"/>
                    </a:ext>
                  </a:extLst>
                </p14:cNvPr>
                <p14:cNvContentPartPr/>
                <p14:nvPr/>
              </p14:nvContentPartPr>
              <p14:xfrm>
                <a:off x="3367140" y="398880"/>
                <a:ext cx="64440" cy="1382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252EFD4-2DCD-DA39-3E6B-C60A29A665F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349140" y="380880"/>
                  <a:ext cx="100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1DD22D3B-4DF8-B470-9BB4-73CBD734B53F}"/>
                    </a:ext>
                  </a:extLst>
                </p14:cNvPr>
                <p14:cNvContentPartPr/>
                <p14:nvPr/>
              </p14:nvContentPartPr>
              <p14:xfrm>
                <a:off x="3523740" y="416160"/>
                <a:ext cx="79560" cy="932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1DD22D3B-4DF8-B470-9BB4-73CBD734B53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506100" y="398160"/>
                  <a:ext cx="115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5E77BC6-C0D2-8130-8B39-6A43A79B7FEC}"/>
                    </a:ext>
                  </a:extLst>
                </p14:cNvPr>
                <p14:cNvContentPartPr/>
                <p14:nvPr/>
              </p14:nvContentPartPr>
              <p14:xfrm>
                <a:off x="3664140" y="339120"/>
                <a:ext cx="20520" cy="117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5E77BC6-C0D2-8130-8B39-6A43A79B7FE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646140" y="321120"/>
                  <a:ext cx="56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1728991-F498-E6C7-4083-1328A6D18DFC}"/>
                    </a:ext>
                  </a:extLst>
                </p14:cNvPr>
                <p14:cNvContentPartPr/>
                <p14:nvPr/>
              </p14:nvContentPartPr>
              <p14:xfrm>
                <a:off x="3711660" y="365760"/>
                <a:ext cx="33480" cy="5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1728991-F498-E6C7-4083-1328A6D18DF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693660" y="347760"/>
                  <a:ext cx="691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2E8CCD9-53FE-F438-801D-D4B71B1E9A00}"/>
                    </a:ext>
                  </a:extLst>
                </p14:cNvPr>
                <p14:cNvContentPartPr/>
                <p14:nvPr/>
              </p14:nvContentPartPr>
              <p14:xfrm>
                <a:off x="3819300" y="255240"/>
                <a:ext cx="50040" cy="1857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2E8CCD9-53FE-F438-801D-D4B71B1E9A00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801660" y="237600"/>
                  <a:ext cx="856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86AE180-B2A0-098E-7F03-98B51367ABD6}"/>
                    </a:ext>
                  </a:extLst>
                </p14:cNvPr>
                <p14:cNvContentPartPr/>
                <p14:nvPr/>
              </p14:nvContentPartPr>
              <p14:xfrm>
                <a:off x="3928380" y="376560"/>
                <a:ext cx="74160" cy="468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86AE180-B2A0-098E-7F03-98B51367ABD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910740" y="358920"/>
                  <a:ext cx="1098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91A0ACF-3D97-82F1-2C8B-57E794686A27}"/>
                    </a:ext>
                  </a:extLst>
                </p14:cNvPr>
                <p14:cNvContentPartPr/>
                <p14:nvPr/>
              </p14:nvContentPartPr>
              <p14:xfrm>
                <a:off x="4018740" y="367560"/>
                <a:ext cx="15840" cy="309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891A0ACF-3D97-82F1-2C8B-57E794686A2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000740" y="349920"/>
                  <a:ext cx="5148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741" name="Ink 30740">
                  <a:extLst>
                    <a:ext uri="{FF2B5EF4-FFF2-40B4-BE49-F238E27FC236}">
                      <a16:creationId xmlns:a16="http://schemas.microsoft.com/office/drawing/2014/main" id="{18A36F2C-1E83-B7C7-8A70-3AB0F9F67C99}"/>
                    </a:ext>
                  </a:extLst>
                </p14:cNvPr>
                <p14:cNvContentPartPr/>
                <p14:nvPr/>
              </p14:nvContentPartPr>
              <p14:xfrm>
                <a:off x="2492340" y="454320"/>
                <a:ext cx="111240" cy="2160"/>
              </p14:xfrm>
            </p:contentPart>
          </mc:Choice>
          <mc:Fallback xmlns="">
            <p:pic>
              <p:nvPicPr>
                <p:cNvPr id="30741" name="Ink 30740">
                  <a:extLst>
                    <a:ext uri="{FF2B5EF4-FFF2-40B4-BE49-F238E27FC236}">
                      <a16:creationId xmlns:a16="http://schemas.microsoft.com/office/drawing/2014/main" id="{18A36F2C-1E83-B7C7-8A70-3AB0F9F67C9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2474700" y="436320"/>
                  <a:ext cx="14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0742" name="Ink 30741">
                  <a:extLst>
                    <a:ext uri="{FF2B5EF4-FFF2-40B4-BE49-F238E27FC236}">
                      <a16:creationId xmlns:a16="http://schemas.microsoft.com/office/drawing/2014/main" id="{F703607F-D27A-D3AF-FA15-AA09926C7736}"/>
                    </a:ext>
                  </a:extLst>
                </p14:cNvPr>
                <p14:cNvContentPartPr/>
                <p14:nvPr/>
              </p14:nvContentPartPr>
              <p14:xfrm>
                <a:off x="2459940" y="529560"/>
                <a:ext cx="141120" cy="7560"/>
              </p14:xfrm>
            </p:contentPart>
          </mc:Choice>
          <mc:Fallback xmlns="">
            <p:pic>
              <p:nvPicPr>
                <p:cNvPr id="30742" name="Ink 30741">
                  <a:extLst>
                    <a:ext uri="{FF2B5EF4-FFF2-40B4-BE49-F238E27FC236}">
                      <a16:creationId xmlns:a16="http://schemas.microsoft.com/office/drawing/2014/main" id="{F703607F-D27A-D3AF-FA15-AA09926C7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442300" y="511560"/>
                  <a:ext cx="176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0743" name="Ink 30742">
                  <a:extLst>
                    <a:ext uri="{FF2B5EF4-FFF2-40B4-BE49-F238E27FC236}">
                      <a16:creationId xmlns:a16="http://schemas.microsoft.com/office/drawing/2014/main" id="{03574226-6E7C-41D0-A24B-13BCA72EC1CB}"/>
                    </a:ext>
                  </a:extLst>
                </p14:cNvPr>
                <p14:cNvContentPartPr/>
                <p14:nvPr/>
              </p14:nvContentPartPr>
              <p14:xfrm>
                <a:off x="2283540" y="390240"/>
                <a:ext cx="194400" cy="238320"/>
              </p14:xfrm>
            </p:contentPart>
          </mc:Choice>
          <mc:Fallback xmlns="">
            <p:pic>
              <p:nvPicPr>
                <p:cNvPr id="30743" name="Ink 30742">
                  <a:extLst>
                    <a:ext uri="{FF2B5EF4-FFF2-40B4-BE49-F238E27FC236}">
                      <a16:creationId xmlns:a16="http://schemas.microsoft.com/office/drawing/2014/main" id="{03574226-6E7C-41D0-A24B-13BCA72EC1C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265540" y="372240"/>
                  <a:ext cx="2300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55" name="Group 30754">
            <a:extLst>
              <a:ext uri="{FF2B5EF4-FFF2-40B4-BE49-F238E27FC236}">
                <a16:creationId xmlns:a16="http://schemas.microsoft.com/office/drawing/2014/main" id="{632573BB-AF63-EE12-5365-6B2D4D1779E7}"/>
              </a:ext>
            </a:extLst>
          </p:cNvPr>
          <p:cNvGrpSpPr/>
          <p:nvPr/>
        </p:nvGrpSpPr>
        <p:grpSpPr>
          <a:xfrm>
            <a:off x="382020" y="246960"/>
            <a:ext cx="813600" cy="504000"/>
            <a:chOff x="382020" y="246960"/>
            <a:chExt cx="81360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0744" name="Ink 30743">
                  <a:extLst>
                    <a:ext uri="{FF2B5EF4-FFF2-40B4-BE49-F238E27FC236}">
                      <a16:creationId xmlns:a16="http://schemas.microsoft.com/office/drawing/2014/main" id="{CFE6490D-598F-A6AE-7BA9-6E0A6B7DE6FE}"/>
                    </a:ext>
                  </a:extLst>
                </p14:cNvPr>
                <p14:cNvContentPartPr/>
                <p14:nvPr/>
              </p14:nvContentPartPr>
              <p14:xfrm>
                <a:off x="382020" y="246960"/>
                <a:ext cx="205920" cy="365040"/>
              </p14:xfrm>
            </p:contentPart>
          </mc:Choice>
          <mc:Fallback xmlns="">
            <p:pic>
              <p:nvPicPr>
                <p:cNvPr id="30744" name="Ink 30743">
                  <a:extLst>
                    <a:ext uri="{FF2B5EF4-FFF2-40B4-BE49-F238E27FC236}">
                      <a16:creationId xmlns:a16="http://schemas.microsoft.com/office/drawing/2014/main" id="{CFE6490D-598F-A6AE-7BA9-6E0A6B7DE6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64380" y="228960"/>
                  <a:ext cx="24156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0745" name="Ink 30744">
                  <a:extLst>
                    <a:ext uri="{FF2B5EF4-FFF2-40B4-BE49-F238E27FC236}">
                      <a16:creationId xmlns:a16="http://schemas.microsoft.com/office/drawing/2014/main" id="{8A79A92B-5925-5D59-310F-066C33C2C92C}"/>
                    </a:ext>
                  </a:extLst>
                </p14:cNvPr>
                <p14:cNvContentPartPr/>
                <p14:nvPr/>
              </p14:nvContentPartPr>
              <p14:xfrm>
                <a:off x="583980" y="557640"/>
                <a:ext cx="4320" cy="97920"/>
              </p14:xfrm>
            </p:contentPart>
          </mc:Choice>
          <mc:Fallback xmlns="">
            <p:pic>
              <p:nvPicPr>
                <p:cNvPr id="30745" name="Ink 30744">
                  <a:extLst>
                    <a:ext uri="{FF2B5EF4-FFF2-40B4-BE49-F238E27FC236}">
                      <a16:creationId xmlns:a16="http://schemas.microsoft.com/office/drawing/2014/main" id="{8A79A92B-5925-5D59-310F-066C33C2C92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5980" y="540000"/>
                  <a:ext cx="399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0746" name="Ink 30745">
                  <a:extLst>
                    <a:ext uri="{FF2B5EF4-FFF2-40B4-BE49-F238E27FC236}">
                      <a16:creationId xmlns:a16="http://schemas.microsoft.com/office/drawing/2014/main" id="{4E50F2AA-7C4B-0E21-9FEB-0611B6113355}"/>
                    </a:ext>
                  </a:extLst>
                </p14:cNvPr>
                <p14:cNvContentPartPr/>
                <p14:nvPr/>
              </p14:nvContentPartPr>
              <p14:xfrm>
                <a:off x="577500" y="513720"/>
                <a:ext cx="83520" cy="65520"/>
              </p14:xfrm>
            </p:contentPart>
          </mc:Choice>
          <mc:Fallback xmlns="">
            <p:pic>
              <p:nvPicPr>
                <p:cNvPr id="30746" name="Ink 30745">
                  <a:extLst>
                    <a:ext uri="{FF2B5EF4-FFF2-40B4-BE49-F238E27FC236}">
                      <a16:creationId xmlns:a16="http://schemas.microsoft.com/office/drawing/2014/main" id="{4E50F2AA-7C4B-0E21-9FEB-0611B611335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9500" y="496080"/>
                  <a:ext cx="1191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0747" name="Ink 30746">
                  <a:extLst>
                    <a:ext uri="{FF2B5EF4-FFF2-40B4-BE49-F238E27FC236}">
                      <a16:creationId xmlns:a16="http://schemas.microsoft.com/office/drawing/2014/main" id="{DB443F0C-25C7-AEAA-FCDE-D87EDA845F49}"/>
                    </a:ext>
                  </a:extLst>
                </p14:cNvPr>
                <p14:cNvContentPartPr/>
                <p14:nvPr/>
              </p14:nvContentPartPr>
              <p14:xfrm>
                <a:off x="707820" y="626400"/>
                <a:ext cx="69120" cy="119880"/>
              </p14:xfrm>
            </p:contentPart>
          </mc:Choice>
          <mc:Fallback xmlns="">
            <p:pic>
              <p:nvPicPr>
                <p:cNvPr id="30747" name="Ink 30746">
                  <a:extLst>
                    <a:ext uri="{FF2B5EF4-FFF2-40B4-BE49-F238E27FC236}">
                      <a16:creationId xmlns:a16="http://schemas.microsoft.com/office/drawing/2014/main" id="{DB443F0C-25C7-AEAA-FCDE-D87EDA845F4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9820" y="608400"/>
                  <a:ext cx="104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0748" name="Ink 30747">
                  <a:extLst>
                    <a:ext uri="{FF2B5EF4-FFF2-40B4-BE49-F238E27FC236}">
                      <a16:creationId xmlns:a16="http://schemas.microsoft.com/office/drawing/2014/main" id="{1C8BBD97-526F-8210-BF0C-EDA5AA39A030}"/>
                    </a:ext>
                  </a:extLst>
                </p14:cNvPr>
                <p14:cNvContentPartPr/>
                <p14:nvPr/>
              </p14:nvContentPartPr>
              <p14:xfrm>
                <a:off x="707820" y="650880"/>
                <a:ext cx="51840" cy="60840"/>
              </p14:xfrm>
            </p:contentPart>
          </mc:Choice>
          <mc:Fallback xmlns="">
            <p:pic>
              <p:nvPicPr>
                <p:cNvPr id="30748" name="Ink 30747">
                  <a:extLst>
                    <a:ext uri="{FF2B5EF4-FFF2-40B4-BE49-F238E27FC236}">
                      <a16:creationId xmlns:a16="http://schemas.microsoft.com/office/drawing/2014/main" id="{1C8BBD97-526F-8210-BF0C-EDA5AA39A03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89820" y="632880"/>
                  <a:ext cx="874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0749" name="Ink 30748">
                  <a:extLst>
                    <a:ext uri="{FF2B5EF4-FFF2-40B4-BE49-F238E27FC236}">
                      <a16:creationId xmlns:a16="http://schemas.microsoft.com/office/drawing/2014/main" id="{6E63709A-D5CE-756C-E3F5-9373E808EC04}"/>
                    </a:ext>
                  </a:extLst>
                </p14:cNvPr>
                <p14:cNvContentPartPr/>
                <p14:nvPr/>
              </p14:nvContentPartPr>
              <p14:xfrm>
                <a:off x="832380" y="520920"/>
                <a:ext cx="72360" cy="6120"/>
              </p14:xfrm>
            </p:contentPart>
          </mc:Choice>
          <mc:Fallback xmlns="">
            <p:pic>
              <p:nvPicPr>
                <p:cNvPr id="30749" name="Ink 30748">
                  <a:extLst>
                    <a:ext uri="{FF2B5EF4-FFF2-40B4-BE49-F238E27FC236}">
                      <a16:creationId xmlns:a16="http://schemas.microsoft.com/office/drawing/2014/main" id="{6E63709A-D5CE-756C-E3F5-9373E808EC0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14380" y="503280"/>
                  <a:ext cx="108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0750" name="Ink 30749">
                  <a:extLst>
                    <a:ext uri="{FF2B5EF4-FFF2-40B4-BE49-F238E27FC236}">
                      <a16:creationId xmlns:a16="http://schemas.microsoft.com/office/drawing/2014/main" id="{156C93E0-CD96-894C-C01C-42CEF91CA9D8}"/>
                    </a:ext>
                  </a:extLst>
                </p14:cNvPr>
                <p14:cNvContentPartPr/>
                <p14:nvPr/>
              </p14:nvContentPartPr>
              <p14:xfrm>
                <a:off x="899700" y="608760"/>
                <a:ext cx="58680" cy="3960"/>
              </p14:xfrm>
            </p:contentPart>
          </mc:Choice>
          <mc:Fallback xmlns="">
            <p:pic>
              <p:nvPicPr>
                <p:cNvPr id="30750" name="Ink 30749">
                  <a:extLst>
                    <a:ext uri="{FF2B5EF4-FFF2-40B4-BE49-F238E27FC236}">
                      <a16:creationId xmlns:a16="http://schemas.microsoft.com/office/drawing/2014/main" id="{156C93E0-CD96-894C-C01C-42CEF91CA9D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81700" y="591120"/>
                  <a:ext cx="943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0751" name="Ink 30750">
                  <a:extLst>
                    <a:ext uri="{FF2B5EF4-FFF2-40B4-BE49-F238E27FC236}">
                      <a16:creationId xmlns:a16="http://schemas.microsoft.com/office/drawing/2014/main" id="{AAE9111D-EDC5-413B-FAE5-0CAA6F6C8489}"/>
                    </a:ext>
                  </a:extLst>
                </p14:cNvPr>
                <p14:cNvContentPartPr/>
                <p14:nvPr/>
              </p14:nvContentPartPr>
              <p14:xfrm>
                <a:off x="1087260" y="436680"/>
                <a:ext cx="108360" cy="110160"/>
              </p14:xfrm>
            </p:contentPart>
          </mc:Choice>
          <mc:Fallback xmlns="">
            <p:pic>
              <p:nvPicPr>
                <p:cNvPr id="30751" name="Ink 30750">
                  <a:extLst>
                    <a:ext uri="{FF2B5EF4-FFF2-40B4-BE49-F238E27FC236}">
                      <a16:creationId xmlns:a16="http://schemas.microsoft.com/office/drawing/2014/main" id="{AAE9111D-EDC5-413B-FAE5-0CAA6F6C848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9260" y="419040"/>
                  <a:ext cx="1440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0754" name="Ink 30753">
                  <a:extLst>
                    <a:ext uri="{FF2B5EF4-FFF2-40B4-BE49-F238E27FC236}">
                      <a16:creationId xmlns:a16="http://schemas.microsoft.com/office/drawing/2014/main" id="{3D5723DF-B5D3-36A1-B06F-A61D64E11C10}"/>
                    </a:ext>
                  </a:extLst>
                </p14:cNvPr>
                <p14:cNvContentPartPr/>
                <p14:nvPr/>
              </p14:nvContentPartPr>
              <p14:xfrm>
                <a:off x="762180" y="722880"/>
                <a:ext cx="26640" cy="28080"/>
              </p14:xfrm>
            </p:contentPart>
          </mc:Choice>
          <mc:Fallback xmlns="">
            <p:pic>
              <p:nvPicPr>
                <p:cNvPr id="30754" name="Ink 30753">
                  <a:extLst>
                    <a:ext uri="{FF2B5EF4-FFF2-40B4-BE49-F238E27FC236}">
                      <a16:creationId xmlns:a16="http://schemas.microsoft.com/office/drawing/2014/main" id="{3D5723DF-B5D3-36A1-B06F-A61D64E11C1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44180" y="704880"/>
                  <a:ext cx="62280" cy="6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0756" name="Ink 30755">
                <a:extLst>
                  <a:ext uri="{FF2B5EF4-FFF2-40B4-BE49-F238E27FC236}">
                    <a16:creationId xmlns:a16="http://schemas.microsoft.com/office/drawing/2014/main" id="{F4D2A2C8-1668-B4DF-7DC5-CD7928997C95}"/>
                  </a:ext>
                </a:extLst>
              </p14:cNvPr>
              <p14:cNvContentPartPr/>
              <p14:nvPr/>
            </p14:nvContentPartPr>
            <p14:xfrm>
              <a:off x="6748980" y="5507640"/>
              <a:ext cx="1769760" cy="1022400"/>
            </p14:xfrm>
          </p:contentPart>
        </mc:Choice>
        <mc:Fallback xmlns="">
          <p:pic>
            <p:nvPicPr>
              <p:cNvPr id="30756" name="Ink 30755">
                <a:extLst>
                  <a:ext uri="{FF2B5EF4-FFF2-40B4-BE49-F238E27FC236}">
                    <a16:creationId xmlns:a16="http://schemas.microsoft.com/office/drawing/2014/main" id="{F4D2A2C8-1668-B4DF-7DC5-CD7928997C95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731340" y="5489640"/>
                <a:ext cx="1805400" cy="1058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60" name="Group 30759">
            <a:extLst>
              <a:ext uri="{FF2B5EF4-FFF2-40B4-BE49-F238E27FC236}">
                <a16:creationId xmlns:a16="http://schemas.microsoft.com/office/drawing/2014/main" id="{1CB7B86B-E1F1-0DFD-15EE-4DF199E3B6F6}"/>
              </a:ext>
            </a:extLst>
          </p:cNvPr>
          <p:cNvGrpSpPr/>
          <p:nvPr/>
        </p:nvGrpSpPr>
        <p:grpSpPr>
          <a:xfrm>
            <a:off x="6818820" y="5879160"/>
            <a:ext cx="1917000" cy="70920"/>
            <a:chOff x="6818820" y="5879160"/>
            <a:chExt cx="1917000" cy="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0757" name="Ink 30756">
                  <a:extLst>
                    <a:ext uri="{FF2B5EF4-FFF2-40B4-BE49-F238E27FC236}">
                      <a16:creationId xmlns:a16="http://schemas.microsoft.com/office/drawing/2014/main" id="{4E85435F-FD56-C29D-E066-498C968F23CA}"/>
                    </a:ext>
                  </a:extLst>
                </p14:cNvPr>
                <p14:cNvContentPartPr/>
                <p14:nvPr/>
              </p14:nvContentPartPr>
              <p14:xfrm>
                <a:off x="6818820" y="5879160"/>
                <a:ext cx="1518120" cy="70920"/>
              </p14:xfrm>
            </p:contentPart>
          </mc:Choice>
          <mc:Fallback xmlns="">
            <p:pic>
              <p:nvPicPr>
                <p:cNvPr id="30757" name="Ink 30756">
                  <a:extLst>
                    <a:ext uri="{FF2B5EF4-FFF2-40B4-BE49-F238E27FC236}">
                      <a16:creationId xmlns:a16="http://schemas.microsoft.com/office/drawing/2014/main" id="{4E85435F-FD56-C29D-E066-498C968F23C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800820" y="5861520"/>
                  <a:ext cx="15537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0758" name="Ink 30757">
                  <a:extLst>
                    <a:ext uri="{FF2B5EF4-FFF2-40B4-BE49-F238E27FC236}">
                      <a16:creationId xmlns:a16="http://schemas.microsoft.com/office/drawing/2014/main" id="{CA274FAF-9614-8782-DB90-AD2E4573BDB1}"/>
                    </a:ext>
                  </a:extLst>
                </p14:cNvPr>
                <p14:cNvContentPartPr/>
                <p14:nvPr/>
              </p14:nvContentPartPr>
              <p14:xfrm>
                <a:off x="8084220" y="5912280"/>
                <a:ext cx="3960" cy="7200"/>
              </p14:xfrm>
            </p:contentPart>
          </mc:Choice>
          <mc:Fallback xmlns="">
            <p:pic>
              <p:nvPicPr>
                <p:cNvPr id="30758" name="Ink 30757">
                  <a:extLst>
                    <a:ext uri="{FF2B5EF4-FFF2-40B4-BE49-F238E27FC236}">
                      <a16:creationId xmlns:a16="http://schemas.microsoft.com/office/drawing/2014/main" id="{CA274FAF-9614-8782-DB90-AD2E4573BDB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066220" y="5894280"/>
                  <a:ext cx="39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0759" name="Ink 30758">
                  <a:extLst>
                    <a:ext uri="{FF2B5EF4-FFF2-40B4-BE49-F238E27FC236}">
                      <a16:creationId xmlns:a16="http://schemas.microsoft.com/office/drawing/2014/main" id="{33B39E53-51CD-EBD1-3197-1AF3940CCC09}"/>
                    </a:ext>
                  </a:extLst>
                </p14:cNvPr>
                <p14:cNvContentPartPr/>
                <p14:nvPr/>
              </p14:nvContentPartPr>
              <p14:xfrm>
                <a:off x="8087820" y="5921640"/>
                <a:ext cx="648000" cy="16920"/>
              </p14:xfrm>
            </p:contentPart>
          </mc:Choice>
          <mc:Fallback xmlns="">
            <p:pic>
              <p:nvPicPr>
                <p:cNvPr id="30759" name="Ink 30758">
                  <a:extLst>
                    <a:ext uri="{FF2B5EF4-FFF2-40B4-BE49-F238E27FC236}">
                      <a16:creationId xmlns:a16="http://schemas.microsoft.com/office/drawing/2014/main" id="{33B39E53-51CD-EBD1-3197-1AF3940CCC0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069820" y="5904000"/>
                  <a:ext cx="6836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63" name="Group 30762">
            <a:extLst>
              <a:ext uri="{FF2B5EF4-FFF2-40B4-BE49-F238E27FC236}">
                <a16:creationId xmlns:a16="http://schemas.microsoft.com/office/drawing/2014/main" id="{EB009E5B-07B9-A238-9492-48085DCEC2F9}"/>
              </a:ext>
            </a:extLst>
          </p:cNvPr>
          <p:cNvGrpSpPr/>
          <p:nvPr/>
        </p:nvGrpSpPr>
        <p:grpSpPr>
          <a:xfrm>
            <a:off x="6285660" y="5808240"/>
            <a:ext cx="667800" cy="191160"/>
            <a:chOff x="6285660" y="5808240"/>
            <a:chExt cx="667800" cy="19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0761" name="Ink 30760">
                  <a:extLst>
                    <a:ext uri="{FF2B5EF4-FFF2-40B4-BE49-F238E27FC236}">
                      <a16:creationId xmlns:a16="http://schemas.microsoft.com/office/drawing/2014/main" id="{862B54FF-FFD5-2890-4988-EF53997B9F78}"/>
                    </a:ext>
                  </a:extLst>
                </p14:cNvPr>
                <p14:cNvContentPartPr/>
                <p14:nvPr/>
              </p14:nvContentPartPr>
              <p14:xfrm>
                <a:off x="6791460" y="5926680"/>
                <a:ext cx="162000" cy="23040"/>
              </p14:xfrm>
            </p:contentPart>
          </mc:Choice>
          <mc:Fallback xmlns="">
            <p:pic>
              <p:nvPicPr>
                <p:cNvPr id="30761" name="Ink 30760">
                  <a:extLst>
                    <a:ext uri="{FF2B5EF4-FFF2-40B4-BE49-F238E27FC236}">
                      <a16:creationId xmlns:a16="http://schemas.microsoft.com/office/drawing/2014/main" id="{862B54FF-FFD5-2890-4988-EF53997B9F7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773460" y="5908680"/>
                  <a:ext cx="197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0762" name="Ink 30761">
                  <a:extLst>
                    <a:ext uri="{FF2B5EF4-FFF2-40B4-BE49-F238E27FC236}">
                      <a16:creationId xmlns:a16="http://schemas.microsoft.com/office/drawing/2014/main" id="{F11D29F9-4E18-7C15-5238-B86DDB4C2046}"/>
                    </a:ext>
                  </a:extLst>
                </p14:cNvPr>
                <p14:cNvContentPartPr/>
                <p14:nvPr/>
              </p14:nvContentPartPr>
              <p14:xfrm>
                <a:off x="6285660" y="5808240"/>
                <a:ext cx="158400" cy="191160"/>
              </p14:xfrm>
            </p:contentPart>
          </mc:Choice>
          <mc:Fallback xmlns="">
            <p:pic>
              <p:nvPicPr>
                <p:cNvPr id="30762" name="Ink 30761">
                  <a:extLst>
                    <a:ext uri="{FF2B5EF4-FFF2-40B4-BE49-F238E27FC236}">
                      <a16:creationId xmlns:a16="http://schemas.microsoft.com/office/drawing/2014/main" id="{F11D29F9-4E18-7C15-5238-B86DDB4C204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68020" y="5790240"/>
                  <a:ext cx="194040" cy="22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67" name="Group 30766">
            <a:extLst>
              <a:ext uri="{FF2B5EF4-FFF2-40B4-BE49-F238E27FC236}">
                <a16:creationId xmlns:a16="http://schemas.microsoft.com/office/drawing/2014/main" id="{C29DC62E-7D61-117E-EBF8-7322326D734F}"/>
              </a:ext>
            </a:extLst>
          </p:cNvPr>
          <p:cNvGrpSpPr/>
          <p:nvPr/>
        </p:nvGrpSpPr>
        <p:grpSpPr>
          <a:xfrm>
            <a:off x="6391860" y="5199480"/>
            <a:ext cx="351360" cy="321480"/>
            <a:chOff x="6391860" y="5199480"/>
            <a:chExt cx="351360" cy="32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0764" name="Ink 30763">
                  <a:extLst>
                    <a:ext uri="{FF2B5EF4-FFF2-40B4-BE49-F238E27FC236}">
                      <a16:creationId xmlns:a16="http://schemas.microsoft.com/office/drawing/2014/main" id="{84F01A09-9BEF-284D-402C-3B8DD53DFE4A}"/>
                    </a:ext>
                  </a:extLst>
                </p14:cNvPr>
                <p14:cNvContentPartPr/>
                <p14:nvPr/>
              </p14:nvContentPartPr>
              <p14:xfrm>
                <a:off x="6714420" y="5275800"/>
                <a:ext cx="28800" cy="194040"/>
              </p14:xfrm>
            </p:contentPart>
          </mc:Choice>
          <mc:Fallback xmlns="">
            <p:pic>
              <p:nvPicPr>
                <p:cNvPr id="30764" name="Ink 30763">
                  <a:extLst>
                    <a:ext uri="{FF2B5EF4-FFF2-40B4-BE49-F238E27FC236}">
                      <a16:creationId xmlns:a16="http://schemas.microsoft.com/office/drawing/2014/main" id="{84F01A09-9BEF-284D-402C-3B8DD53DFE4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96780" y="5258160"/>
                  <a:ext cx="644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0765" name="Ink 30764">
                  <a:extLst>
                    <a:ext uri="{FF2B5EF4-FFF2-40B4-BE49-F238E27FC236}">
                      <a16:creationId xmlns:a16="http://schemas.microsoft.com/office/drawing/2014/main" id="{2C3644D4-913A-1D78-A751-25E1A578CE09}"/>
                    </a:ext>
                  </a:extLst>
                </p14:cNvPr>
                <p14:cNvContentPartPr/>
                <p14:nvPr/>
              </p14:nvContentPartPr>
              <p14:xfrm>
                <a:off x="6404460" y="5243400"/>
                <a:ext cx="8280" cy="277560"/>
              </p14:xfrm>
            </p:contentPart>
          </mc:Choice>
          <mc:Fallback xmlns="">
            <p:pic>
              <p:nvPicPr>
                <p:cNvPr id="30765" name="Ink 30764">
                  <a:extLst>
                    <a:ext uri="{FF2B5EF4-FFF2-40B4-BE49-F238E27FC236}">
                      <a16:creationId xmlns:a16="http://schemas.microsoft.com/office/drawing/2014/main" id="{2C3644D4-913A-1D78-A751-25E1A578CE0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386820" y="5225400"/>
                  <a:ext cx="4392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0766" name="Ink 30765">
                  <a:extLst>
                    <a:ext uri="{FF2B5EF4-FFF2-40B4-BE49-F238E27FC236}">
                      <a16:creationId xmlns:a16="http://schemas.microsoft.com/office/drawing/2014/main" id="{8F7FC972-C468-25B7-F632-BB159865425E}"/>
                    </a:ext>
                  </a:extLst>
                </p14:cNvPr>
                <p14:cNvContentPartPr/>
                <p14:nvPr/>
              </p14:nvContentPartPr>
              <p14:xfrm>
                <a:off x="6391860" y="5199480"/>
                <a:ext cx="83880" cy="104400"/>
              </p14:xfrm>
            </p:contentPart>
          </mc:Choice>
          <mc:Fallback xmlns="">
            <p:pic>
              <p:nvPicPr>
                <p:cNvPr id="30766" name="Ink 30765">
                  <a:extLst>
                    <a:ext uri="{FF2B5EF4-FFF2-40B4-BE49-F238E27FC236}">
                      <a16:creationId xmlns:a16="http://schemas.microsoft.com/office/drawing/2014/main" id="{8F7FC972-C468-25B7-F632-BB159865425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6374220" y="5181840"/>
                  <a:ext cx="11952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70" name="Group 30769">
            <a:extLst>
              <a:ext uri="{FF2B5EF4-FFF2-40B4-BE49-F238E27FC236}">
                <a16:creationId xmlns:a16="http://schemas.microsoft.com/office/drawing/2014/main" id="{60F3356B-49FD-92C1-4BFB-1060B2ABC76E}"/>
              </a:ext>
            </a:extLst>
          </p:cNvPr>
          <p:cNvGrpSpPr/>
          <p:nvPr/>
        </p:nvGrpSpPr>
        <p:grpSpPr>
          <a:xfrm>
            <a:off x="8646180" y="6508080"/>
            <a:ext cx="157320" cy="183960"/>
            <a:chOff x="8646180" y="6508080"/>
            <a:chExt cx="15732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0768" name="Ink 30767">
                  <a:extLst>
                    <a:ext uri="{FF2B5EF4-FFF2-40B4-BE49-F238E27FC236}">
                      <a16:creationId xmlns:a16="http://schemas.microsoft.com/office/drawing/2014/main" id="{D947B196-D2EC-35E1-8800-245D49DE0FC0}"/>
                    </a:ext>
                  </a:extLst>
                </p14:cNvPr>
                <p14:cNvContentPartPr/>
                <p14:nvPr/>
              </p14:nvContentPartPr>
              <p14:xfrm>
                <a:off x="8646180" y="6508080"/>
                <a:ext cx="157320" cy="183960"/>
              </p14:xfrm>
            </p:contentPart>
          </mc:Choice>
          <mc:Fallback xmlns="">
            <p:pic>
              <p:nvPicPr>
                <p:cNvPr id="30768" name="Ink 30767">
                  <a:extLst>
                    <a:ext uri="{FF2B5EF4-FFF2-40B4-BE49-F238E27FC236}">
                      <a16:creationId xmlns:a16="http://schemas.microsoft.com/office/drawing/2014/main" id="{D947B196-D2EC-35E1-8800-245D49DE0FC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628180" y="6490080"/>
                  <a:ext cx="19296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0769" name="Ink 30768">
                  <a:extLst>
                    <a:ext uri="{FF2B5EF4-FFF2-40B4-BE49-F238E27FC236}">
                      <a16:creationId xmlns:a16="http://schemas.microsoft.com/office/drawing/2014/main" id="{91737673-0E0C-7204-6D12-6FD2C8E47684}"/>
                    </a:ext>
                  </a:extLst>
                </p14:cNvPr>
                <p14:cNvContentPartPr/>
                <p14:nvPr/>
              </p14:nvContentPartPr>
              <p14:xfrm>
                <a:off x="8707020" y="6611760"/>
                <a:ext cx="48240" cy="54360"/>
              </p14:xfrm>
            </p:contentPart>
          </mc:Choice>
          <mc:Fallback xmlns="">
            <p:pic>
              <p:nvPicPr>
                <p:cNvPr id="30769" name="Ink 30768">
                  <a:extLst>
                    <a:ext uri="{FF2B5EF4-FFF2-40B4-BE49-F238E27FC236}">
                      <a16:creationId xmlns:a16="http://schemas.microsoft.com/office/drawing/2014/main" id="{91737673-0E0C-7204-6D12-6FD2C8E4768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689380" y="6593760"/>
                  <a:ext cx="83880" cy="9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0771" name="Ink 30770">
                <a:extLst>
                  <a:ext uri="{FF2B5EF4-FFF2-40B4-BE49-F238E27FC236}">
                    <a16:creationId xmlns:a16="http://schemas.microsoft.com/office/drawing/2014/main" id="{F13865E2-9187-C30E-49F6-2A56B4C357A8}"/>
                  </a:ext>
                </a:extLst>
              </p14:cNvPr>
              <p14:cNvContentPartPr/>
              <p14:nvPr/>
            </p14:nvContentPartPr>
            <p14:xfrm>
              <a:off x="8679660" y="5438160"/>
              <a:ext cx="126360" cy="317880"/>
            </p14:xfrm>
          </p:contentPart>
        </mc:Choice>
        <mc:Fallback xmlns="">
          <p:pic>
            <p:nvPicPr>
              <p:cNvPr id="30771" name="Ink 30770">
                <a:extLst>
                  <a:ext uri="{FF2B5EF4-FFF2-40B4-BE49-F238E27FC236}">
                    <a16:creationId xmlns:a16="http://schemas.microsoft.com/office/drawing/2014/main" id="{F13865E2-9187-C30E-49F6-2A56B4C357A8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661660" y="5420160"/>
                <a:ext cx="16200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0772" name="Ink 30771">
                <a:extLst>
                  <a:ext uri="{FF2B5EF4-FFF2-40B4-BE49-F238E27FC236}">
                    <a16:creationId xmlns:a16="http://schemas.microsoft.com/office/drawing/2014/main" id="{947C2DD8-ED46-E039-FE84-EBCB9DA67BC5}"/>
                  </a:ext>
                </a:extLst>
              </p14:cNvPr>
              <p14:cNvContentPartPr/>
              <p14:nvPr/>
            </p14:nvContentPartPr>
            <p14:xfrm>
              <a:off x="6646020" y="6570720"/>
              <a:ext cx="61200" cy="131400"/>
            </p14:xfrm>
          </p:contentPart>
        </mc:Choice>
        <mc:Fallback xmlns="">
          <p:pic>
            <p:nvPicPr>
              <p:cNvPr id="30772" name="Ink 30771">
                <a:extLst>
                  <a:ext uri="{FF2B5EF4-FFF2-40B4-BE49-F238E27FC236}">
                    <a16:creationId xmlns:a16="http://schemas.microsoft.com/office/drawing/2014/main" id="{947C2DD8-ED46-E039-FE84-EBCB9DA67BC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628380" y="6552720"/>
                <a:ext cx="9684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83" name="Group 30782">
            <a:extLst>
              <a:ext uri="{FF2B5EF4-FFF2-40B4-BE49-F238E27FC236}">
                <a16:creationId xmlns:a16="http://schemas.microsoft.com/office/drawing/2014/main" id="{C6708690-5E30-E1E6-ED47-5AD8B8E36E53}"/>
              </a:ext>
            </a:extLst>
          </p:cNvPr>
          <p:cNvGrpSpPr/>
          <p:nvPr/>
        </p:nvGrpSpPr>
        <p:grpSpPr>
          <a:xfrm>
            <a:off x="996900" y="5642280"/>
            <a:ext cx="1026360" cy="867240"/>
            <a:chOff x="996900" y="5642280"/>
            <a:chExt cx="102636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0773" name="Ink 30772">
                  <a:extLst>
                    <a:ext uri="{FF2B5EF4-FFF2-40B4-BE49-F238E27FC236}">
                      <a16:creationId xmlns:a16="http://schemas.microsoft.com/office/drawing/2014/main" id="{0E6492B4-E627-76FF-A01F-F5C079780162}"/>
                    </a:ext>
                  </a:extLst>
                </p14:cNvPr>
                <p14:cNvContentPartPr/>
                <p14:nvPr/>
              </p14:nvContentPartPr>
              <p14:xfrm>
                <a:off x="996900" y="5741280"/>
                <a:ext cx="320760" cy="420120"/>
              </p14:xfrm>
            </p:contentPart>
          </mc:Choice>
          <mc:Fallback xmlns="">
            <p:pic>
              <p:nvPicPr>
                <p:cNvPr id="30773" name="Ink 30772">
                  <a:extLst>
                    <a:ext uri="{FF2B5EF4-FFF2-40B4-BE49-F238E27FC236}">
                      <a16:creationId xmlns:a16="http://schemas.microsoft.com/office/drawing/2014/main" id="{0E6492B4-E627-76FF-A01F-F5C07978016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79260" y="5723640"/>
                  <a:ext cx="3564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0774" name="Ink 30773">
                  <a:extLst>
                    <a:ext uri="{FF2B5EF4-FFF2-40B4-BE49-F238E27FC236}">
                      <a16:creationId xmlns:a16="http://schemas.microsoft.com/office/drawing/2014/main" id="{FCFA10F6-05EF-BB38-5F23-5D5C9DB9D42D}"/>
                    </a:ext>
                  </a:extLst>
                </p14:cNvPr>
                <p14:cNvContentPartPr/>
                <p14:nvPr/>
              </p14:nvContentPartPr>
              <p14:xfrm>
                <a:off x="1229820" y="6110280"/>
                <a:ext cx="26640" cy="177120"/>
              </p14:xfrm>
            </p:contentPart>
          </mc:Choice>
          <mc:Fallback xmlns="">
            <p:pic>
              <p:nvPicPr>
                <p:cNvPr id="30774" name="Ink 30773">
                  <a:extLst>
                    <a:ext uri="{FF2B5EF4-FFF2-40B4-BE49-F238E27FC236}">
                      <a16:creationId xmlns:a16="http://schemas.microsoft.com/office/drawing/2014/main" id="{FCFA10F6-05EF-BB38-5F23-5D5C9DB9D42D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12180" y="6092640"/>
                  <a:ext cx="62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0775" name="Ink 30774">
                  <a:extLst>
                    <a:ext uri="{FF2B5EF4-FFF2-40B4-BE49-F238E27FC236}">
                      <a16:creationId xmlns:a16="http://schemas.microsoft.com/office/drawing/2014/main" id="{50BE0221-541A-34AF-D5B6-81A96B486621}"/>
                    </a:ext>
                  </a:extLst>
                </p14:cNvPr>
                <p14:cNvContentPartPr/>
                <p14:nvPr/>
              </p14:nvContentPartPr>
              <p14:xfrm>
                <a:off x="1237380" y="6098400"/>
                <a:ext cx="69480" cy="63000"/>
              </p14:xfrm>
            </p:contentPart>
          </mc:Choice>
          <mc:Fallback xmlns="">
            <p:pic>
              <p:nvPicPr>
                <p:cNvPr id="30775" name="Ink 30774">
                  <a:extLst>
                    <a:ext uri="{FF2B5EF4-FFF2-40B4-BE49-F238E27FC236}">
                      <a16:creationId xmlns:a16="http://schemas.microsoft.com/office/drawing/2014/main" id="{50BE0221-541A-34AF-D5B6-81A96B48662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19380" y="6080400"/>
                  <a:ext cx="105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0776" name="Ink 30775">
                  <a:extLst>
                    <a:ext uri="{FF2B5EF4-FFF2-40B4-BE49-F238E27FC236}">
                      <a16:creationId xmlns:a16="http://schemas.microsoft.com/office/drawing/2014/main" id="{A0A616B7-CCB2-A362-F47C-61830ACAE856}"/>
                    </a:ext>
                  </a:extLst>
                </p14:cNvPr>
                <p14:cNvContentPartPr/>
                <p14:nvPr/>
              </p14:nvContentPartPr>
              <p14:xfrm>
                <a:off x="1303260" y="6246000"/>
                <a:ext cx="81360" cy="86760"/>
              </p14:xfrm>
            </p:contentPart>
          </mc:Choice>
          <mc:Fallback xmlns="">
            <p:pic>
              <p:nvPicPr>
                <p:cNvPr id="30776" name="Ink 30775">
                  <a:extLst>
                    <a:ext uri="{FF2B5EF4-FFF2-40B4-BE49-F238E27FC236}">
                      <a16:creationId xmlns:a16="http://schemas.microsoft.com/office/drawing/2014/main" id="{A0A616B7-CCB2-A362-F47C-61830ACAE856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5620" y="6228000"/>
                  <a:ext cx="117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0777" name="Ink 30776">
                  <a:extLst>
                    <a:ext uri="{FF2B5EF4-FFF2-40B4-BE49-F238E27FC236}">
                      <a16:creationId xmlns:a16="http://schemas.microsoft.com/office/drawing/2014/main" id="{E1B50E8C-BB60-DB8E-B2B7-B409BC674E7B}"/>
                    </a:ext>
                  </a:extLst>
                </p14:cNvPr>
                <p14:cNvContentPartPr/>
                <p14:nvPr/>
              </p14:nvContentPartPr>
              <p14:xfrm>
                <a:off x="1321620" y="6266160"/>
                <a:ext cx="44280" cy="51480"/>
              </p14:xfrm>
            </p:contentPart>
          </mc:Choice>
          <mc:Fallback xmlns="">
            <p:pic>
              <p:nvPicPr>
                <p:cNvPr id="30777" name="Ink 30776">
                  <a:extLst>
                    <a:ext uri="{FF2B5EF4-FFF2-40B4-BE49-F238E27FC236}">
                      <a16:creationId xmlns:a16="http://schemas.microsoft.com/office/drawing/2014/main" id="{E1B50E8C-BB60-DB8E-B2B7-B409BC674E7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03620" y="6248160"/>
                  <a:ext cx="79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0778" name="Ink 30777">
                  <a:extLst>
                    <a:ext uri="{FF2B5EF4-FFF2-40B4-BE49-F238E27FC236}">
                      <a16:creationId xmlns:a16="http://schemas.microsoft.com/office/drawing/2014/main" id="{6C55DC99-A25A-BFE8-F503-603F1E26B4DD}"/>
                    </a:ext>
                  </a:extLst>
                </p14:cNvPr>
                <p14:cNvContentPartPr/>
                <p14:nvPr/>
              </p14:nvContentPartPr>
              <p14:xfrm>
                <a:off x="1498020" y="6085440"/>
                <a:ext cx="65160" cy="3960"/>
              </p14:xfrm>
            </p:contentPart>
          </mc:Choice>
          <mc:Fallback xmlns="">
            <p:pic>
              <p:nvPicPr>
                <p:cNvPr id="30778" name="Ink 30777">
                  <a:extLst>
                    <a:ext uri="{FF2B5EF4-FFF2-40B4-BE49-F238E27FC236}">
                      <a16:creationId xmlns:a16="http://schemas.microsoft.com/office/drawing/2014/main" id="{6C55DC99-A25A-BFE8-F503-603F1E26B4D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480020" y="6067440"/>
                  <a:ext cx="100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0779" name="Ink 30778">
                  <a:extLst>
                    <a:ext uri="{FF2B5EF4-FFF2-40B4-BE49-F238E27FC236}">
                      <a16:creationId xmlns:a16="http://schemas.microsoft.com/office/drawing/2014/main" id="{B11B92CA-A1AB-E055-1A9F-1C2CB64B46FE}"/>
                    </a:ext>
                  </a:extLst>
                </p14:cNvPr>
                <p14:cNvContentPartPr/>
                <p14:nvPr/>
              </p14:nvContentPartPr>
              <p14:xfrm>
                <a:off x="1473900" y="6177240"/>
                <a:ext cx="78840" cy="9720"/>
              </p14:xfrm>
            </p:contentPart>
          </mc:Choice>
          <mc:Fallback xmlns="">
            <p:pic>
              <p:nvPicPr>
                <p:cNvPr id="30779" name="Ink 30778">
                  <a:extLst>
                    <a:ext uri="{FF2B5EF4-FFF2-40B4-BE49-F238E27FC236}">
                      <a16:creationId xmlns:a16="http://schemas.microsoft.com/office/drawing/2014/main" id="{B11B92CA-A1AB-E055-1A9F-1C2CB64B46F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455900" y="6159240"/>
                  <a:ext cx="1144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0780" name="Ink 30779">
                  <a:extLst>
                    <a:ext uri="{FF2B5EF4-FFF2-40B4-BE49-F238E27FC236}">
                      <a16:creationId xmlns:a16="http://schemas.microsoft.com/office/drawing/2014/main" id="{367DB22E-DDFE-D743-CA75-70CD6FA5F5ED}"/>
                    </a:ext>
                  </a:extLst>
                </p14:cNvPr>
                <p14:cNvContentPartPr/>
                <p14:nvPr/>
              </p14:nvContentPartPr>
              <p14:xfrm>
                <a:off x="1788900" y="6009120"/>
                <a:ext cx="234360" cy="116280"/>
              </p14:xfrm>
            </p:contentPart>
          </mc:Choice>
          <mc:Fallback xmlns="">
            <p:pic>
              <p:nvPicPr>
                <p:cNvPr id="30780" name="Ink 30779">
                  <a:extLst>
                    <a:ext uri="{FF2B5EF4-FFF2-40B4-BE49-F238E27FC236}">
                      <a16:creationId xmlns:a16="http://schemas.microsoft.com/office/drawing/2014/main" id="{367DB22E-DDFE-D743-CA75-70CD6FA5F5E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770900" y="5991120"/>
                  <a:ext cx="270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0782" name="Ink 30781">
                  <a:extLst>
                    <a:ext uri="{FF2B5EF4-FFF2-40B4-BE49-F238E27FC236}">
                      <a16:creationId xmlns:a16="http://schemas.microsoft.com/office/drawing/2014/main" id="{9BD0FB05-507E-0880-6498-520E6C699827}"/>
                    </a:ext>
                  </a:extLst>
                </p14:cNvPr>
                <p14:cNvContentPartPr/>
                <p14:nvPr/>
              </p14:nvContentPartPr>
              <p14:xfrm>
                <a:off x="1414500" y="5642280"/>
                <a:ext cx="61560" cy="867240"/>
              </p14:xfrm>
            </p:contentPart>
          </mc:Choice>
          <mc:Fallback xmlns="">
            <p:pic>
              <p:nvPicPr>
                <p:cNvPr id="30782" name="Ink 30781">
                  <a:extLst>
                    <a:ext uri="{FF2B5EF4-FFF2-40B4-BE49-F238E27FC236}">
                      <a16:creationId xmlns:a16="http://schemas.microsoft.com/office/drawing/2014/main" id="{9BD0FB05-507E-0880-6498-520E6C69982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396500" y="5624280"/>
                  <a:ext cx="97200" cy="90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0784" name="Ink 30783">
                <a:extLst>
                  <a:ext uri="{FF2B5EF4-FFF2-40B4-BE49-F238E27FC236}">
                    <a16:creationId xmlns:a16="http://schemas.microsoft.com/office/drawing/2014/main" id="{8CF261E9-587C-2AF9-396D-29C968196CAD}"/>
                  </a:ext>
                </a:extLst>
              </p14:cNvPr>
              <p14:cNvContentPartPr/>
              <p14:nvPr/>
            </p14:nvContentPartPr>
            <p14:xfrm>
              <a:off x="858660" y="5579640"/>
              <a:ext cx="94320" cy="837000"/>
            </p14:xfrm>
          </p:contentPart>
        </mc:Choice>
        <mc:Fallback xmlns="">
          <p:pic>
            <p:nvPicPr>
              <p:cNvPr id="30784" name="Ink 30783">
                <a:extLst>
                  <a:ext uri="{FF2B5EF4-FFF2-40B4-BE49-F238E27FC236}">
                    <a16:creationId xmlns:a16="http://schemas.microsoft.com/office/drawing/2014/main" id="{8CF261E9-587C-2AF9-396D-29C968196CA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840660" y="5561640"/>
                <a:ext cx="129960" cy="87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0799" name="Group 30798">
            <a:extLst>
              <a:ext uri="{FF2B5EF4-FFF2-40B4-BE49-F238E27FC236}">
                <a16:creationId xmlns:a16="http://schemas.microsoft.com/office/drawing/2014/main" id="{95E5846F-6A8F-78DB-A49B-168B1BB00780}"/>
              </a:ext>
            </a:extLst>
          </p:cNvPr>
          <p:cNvGrpSpPr/>
          <p:nvPr/>
        </p:nvGrpSpPr>
        <p:grpSpPr>
          <a:xfrm>
            <a:off x="2627340" y="5795640"/>
            <a:ext cx="1273680" cy="587520"/>
            <a:chOff x="2627340" y="5795640"/>
            <a:chExt cx="127368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0785" name="Ink 30784">
                  <a:extLst>
                    <a:ext uri="{FF2B5EF4-FFF2-40B4-BE49-F238E27FC236}">
                      <a16:creationId xmlns:a16="http://schemas.microsoft.com/office/drawing/2014/main" id="{E0B3C292-079D-18A3-B87E-4566FAD0581D}"/>
                    </a:ext>
                  </a:extLst>
                </p14:cNvPr>
                <p14:cNvContentPartPr/>
                <p14:nvPr/>
              </p14:nvContentPartPr>
              <p14:xfrm>
                <a:off x="2650020" y="5978160"/>
                <a:ext cx="3960" cy="338760"/>
              </p14:xfrm>
            </p:contentPart>
          </mc:Choice>
          <mc:Fallback xmlns="">
            <p:pic>
              <p:nvPicPr>
                <p:cNvPr id="30785" name="Ink 30784">
                  <a:extLst>
                    <a:ext uri="{FF2B5EF4-FFF2-40B4-BE49-F238E27FC236}">
                      <a16:creationId xmlns:a16="http://schemas.microsoft.com/office/drawing/2014/main" id="{E0B3C292-079D-18A3-B87E-4566FAD0581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632380" y="5960520"/>
                  <a:ext cx="396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30786" name="Ink 30785">
                  <a:extLst>
                    <a:ext uri="{FF2B5EF4-FFF2-40B4-BE49-F238E27FC236}">
                      <a16:creationId xmlns:a16="http://schemas.microsoft.com/office/drawing/2014/main" id="{D690C089-51BD-55DA-90B7-C897BA7F91C0}"/>
                    </a:ext>
                  </a:extLst>
                </p14:cNvPr>
                <p14:cNvContentPartPr/>
                <p14:nvPr/>
              </p14:nvContentPartPr>
              <p14:xfrm>
                <a:off x="2627340" y="5905440"/>
                <a:ext cx="129600" cy="133200"/>
              </p14:xfrm>
            </p:contentPart>
          </mc:Choice>
          <mc:Fallback xmlns="">
            <p:pic>
              <p:nvPicPr>
                <p:cNvPr id="30786" name="Ink 30785">
                  <a:extLst>
                    <a:ext uri="{FF2B5EF4-FFF2-40B4-BE49-F238E27FC236}">
                      <a16:creationId xmlns:a16="http://schemas.microsoft.com/office/drawing/2014/main" id="{D690C089-51BD-55DA-90B7-C897BA7F91C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609700" y="5887440"/>
                  <a:ext cx="165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30787" name="Ink 30786">
                  <a:extLst>
                    <a:ext uri="{FF2B5EF4-FFF2-40B4-BE49-F238E27FC236}">
                      <a16:creationId xmlns:a16="http://schemas.microsoft.com/office/drawing/2014/main" id="{382AC960-D42F-BE1F-CDB1-0A3C27FCC707}"/>
                    </a:ext>
                  </a:extLst>
                </p14:cNvPr>
                <p14:cNvContentPartPr/>
                <p14:nvPr/>
              </p14:nvContentPartPr>
              <p14:xfrm>
                <a:off x="2862780" y="5947920"/>
                <a:ext cx="98640" cy="146880"/>
              </p14:xfrm>
            </p:contentPart>
          </mc:Choice>
          <mc:Fallback xmlns="">
            <p:pic>
              <p:nvPicPr>
                <p:cNvPr id="30787" name="Ink 30786">
                  <a:extLst>
                    <a:ext uri="{FF2B5EF4-FFF2-40B4-BE49-F238E27FC236}">
                      <a16:creationId xmlns:a16="http://schemas.microsoft.com/office/drawing/2014/main" id="{382AC960-D42F-BE1F-CDB1-0A3C27FCC70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845140" y="5930280"/>
                  <a:ext cx="1342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30788" name="Ink 30787">
                  <a:extLst>
                    <a:ext uri="{FF2B5EF4-FFF2-40B4-BE49-F238E27FC236}">
                      <a16:creationId xmlns:a16="http://schemas.microsoft.com/office/drawing/2014/main" id="{BA74B50B-C2C5-9081-0042-D1D4E51F299A}"/>
                    </a:ext>
                  </a:extLst>
                </p14:cNvPr>
                <p14:cNvContentPartPr/>
                <p14:nvPr/>
              </p14:nvContentPartPr>
              <p14:xfrm>
                <a:off x="3030540" y="5970960"/>
                <a:ext cx="95400" cy="154080"/>
              </p14:xfrm>
            </p:contentPart>
          </mc:Choice>
          <mc:Fallback xmlns="">
            <p:pic>
              <p:nvPicPr>
                <p:cNvPr id="30788" name="Ink 30787">
                  <a:extLst>
                    <a:ext uri="{FF2B5EF4-FFF2-40B4-BE49-F238E27FC236}">
                      <a16:creationId xmlns:a16="http://schemas.microsoft.com/office/drawing/2014/main" id="{BA74B50B-C2C5-9081-0042-D1D4E51F299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3012900" y="5952960"/>
                  <a:ext cx="1310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30789" name="Ink 30788">
                  <a:extLst>
                    <a:ext uri="{FF2B5EF4-FFF2-40B4-BE49-F238E27FC236}">
                      <a16:creationId xmlns:a16="http://schemas.microsoft.com/office/drawing/2014/main" id="{F81457CC-F501-D1A6-985D-E18C939E15C3}"/>
                    </a:ext>
                  </a:extLst>
                </p14:cNvPr>
                <p14:cNvContentPartPr/>
                <p14:nvPr/>
              </p14:nvContentPartPr>
              <p14:xfrm>
                <a:off x="3152940" y="5810400"/>
                <a:ext cx="92160" cy="572760"/>
              </p14:xfrm>
            </p:contentPart>
          </mc:Choice>
          <mc:Fallback xmlns="">
            <p:pic>
              <p:nvPicPr>
                <p:cNvPr id="30789" name="Ink 30788">
                  <a:extLst>
                    <a:ext uri="{FF2B5EF4-FFF2-40B4-BE49-F238E27FC236}">
                      <a16:creationId xmlns:a16="http://schemas.microsoft.com/office/drawing/2014/main" id="{F81457CC-F501-D1A6-985D-E18C939E15C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134940" y="5792760"/>
                  <a:ext cx="127800" cy="60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30790" name="Ink 30789">
                  <a:extLst>
                    <a:ext uri="{FF2B5EF4-FFF2-40B4-BE49-F238E27FC236}">
                      <a16:creationId xmlns:a16="http://schemas.microsoft.com/office/drawing/2014/main" id="{67637A2E-1220-0275-8C19-5E79F9855D46}"/>
                    </a:ext>
                  </a:extLst>
                </p14:cNvPr>
                <p14:cNvContentPartPr/>
                <p14:nvPr/>
              </p14:nvContentPartPr>
              <p14:xfrm>
                <a:off x="3145020" y="6146640"/>
                <a:ext cx="73440" cy="12600"/>
              </p14:xfrm>
            </p:contentPart>
          </mc:Choice>
          <mc:Fallback xmlns="">
            <p:pic>
              <p:nvPicPr>
                <p:cNvPr id="30790" name="Ink 30789">
                  <a:extLst>
                    <a:ext uri="{FF2B5EF4-FFF2-40B4-BE49-F238E27FC236}">
                      <a16:creationId xmlns:a16="http://schemas.microsoft.com/office/drawing/2014/main" id="{67637A2E-1220-0275-8C19-5E79F9855D4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27020" y="6129000"/>
                  <a:ext cx="1090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30791" name="Ink 30790">
                  <a:extLst>
                    <a:ext uri="{FF2B5EF4-FFF2-40B4-BE49-F238E27FC236}">
                      <a16:creationId xmlns:a16="http://schemas.microsoft.com/office/drawing/2014/main" id="{99E484AB-7385-7E01-C812-3DED2E951A4A}"/>
                    </a:ext>
                  </a:extLst>
                </p14:cNvPr>
                <p14:cNvContentPartPr/>
                <p14:nvPr/>
              </p14:nvContentPartPr>
              <p14:xfrm>
                <a:off x="3271740" y="6074640"/>
                <a:ext cx="62280" cy="167400"/>
              </p14:xfrm>
            </p:contentPart>
          </mc:Choice>
          <mc:Fallback xmlns="">
            <p:pic>
              <p:nvPicPr>
                <p:cNvPr id="30791" name="Ink 30790">
                  <a:extLst>
                    <a:ext uri="{FF2B5EF4-FFF2-40B4-BE49-F238E27FC236}">
                      <a16:creationId xmlns:a16="http://schemas.microsoft.com/office/drawing/2014/main" id="{99E484AB-7385-7E01-C812-3DED2E951A4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54100" y="6057000"/>
                  <a:ext cx="97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30792" name="Ink 30791">
                  <a:extLst>
                    <a:ext uri="{FF2B5EF4-FFF2-40B4-BE49-F238E27FC236}">
                      <a16:creationId xmlns:a16="http://schemas.microsoft.com/office/drawing/2014/main" id="{E3538331-A487-81F5-80D8-A6A7003A1F7E}"/>
                    </a:ext>
                  </a:extLst>
                </p14:cNvPr>
                <p14:cNvContentPartPr/>
                <p14:nvPr/>
              </p14:nvContentPartPr>
              <p14:xfrm>
                <a:off x="3390540" y="6123600"/>
                <a:ext cx="119880" cy="112320"/>
              </p14:xfrm>
            </p:contentPart>
          </mc:Choice>
          <mc:Fallback xmlns="">
            <p:pic>
              <p:nvPicPr>
                <p:cNvPr id="30792" name="Ink 30791">
                  <a:extLst>
                    <a:ext uri="{FF2B5EF4-FFF2-40B4-BE49-F238E27FC236}">
                      <a16:creationId xmlns:a16="http://schemas.microsoft.com/office/drawing/2014/main" id="{E3538331-A487-81F5-80D8-A6A7003A1F7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372540" y="6105600"/>
                  <a:ext cx="1555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0793" name="Ink 30792">
                  <a:extLst>
                    <a:ext uri="{FF2B5EF4-FFF2-40B4-BE49-F238E27FC236}">
                      <a16:creationId xmlns:a16="http://schemas.microsoft.com/office/drawing/2014/main" id="{3A6116AC-DD08-B353-70FA-88F26B4F6CE1}"/>
                    </a:ext>
                  </a:extLst>
                </p14:cNvPr>
                <p14:cNvContentPartPr/>
                <p14:nvPr/>
              </p14:nvContentPartPr>
              <p14:xfrm>
                <a:off x="3561540" y="6004080"/>
                <a:ext cx="12240" cy="225000"/>
              </p14:xfrm>
            </p:contentPart>
          </mc:Choice>
          <mc:Fallback xmlns="">
            <p:pic>
              <p:nvPicPr>
                <p:cNvPr id="30793" name="Ink 30792">
                  <a:extLst>
                    <a:ext uri="{FF2B5EF4-FFF2-40B4-BE49-F238E27FC236}">
                      <a16:creationId xmlns:a16="http://schemas.microsoft.com/office/drawing/2014/main" id="{3A6116AC-DD08-B353-70FA-88F26B4F6CE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543540" y="5986080"/>
                  <a:ext cx="47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0794" name="Ink 30793">
                  <a:extLst>
                    <a:ext uri="{FF2B5EF4-FFF2-40B4-BE49-F238E27FC236}">
                      <a16:creationId xmlns:a16="http://schemas.microsoft.com/office/drawing/2014/main" id="{7F888BB3-5D49-0CBF-8552-28090DA8D84E}"/>
                    </a:ext>
                  </a:extLst>
                </p14:cNvPr>
                <p14:cNvContentPartPr/>
                <p14:nvPr/>
              </p14:nvContentPartPr>
              <p14:xfrm>
                <a:off x="3530940" y="6081480"/>
                <a:ext cx="81360" cy="14400"/>
              </p14:xfrm>
            </p:contentPart>
          </mc:Choice>
          <mc:Fallback xmlns="">
            <p:pic>
              <p:nvPicPr>
                <p:cNvPr id="30794" name="Ink 30793">
                  <a:extLst>
                    <a:ext uri="{FF2B5EF4-FFF2-40B4-BE49-F238E27FC236}">
                      <a16:creationId xmlns:a16="http://schemas.microsoft.com/office/drawing/2014/main" id="{7F888BB3-5D49-0CBF-8552-28090DA8D84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512940" y="6063480"/>
                  <a:ext cx="117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30796" name="Ink 30795">
                  <a:extLst>
                    <a:ext uri="{FF2B5EF4-FFF2-40B4-BE49-F238E27FC236}">
                      <a16:creationId xmlns:a16="http://schemas.microsoft.com/office/drawing/2014/main" id="{63855DCE-BA28-4C3A-A034-D69A02DD063A}"/>
                    </a:ext>
                  </a:extLst>
                </p14:cNvPr>
                <p14:cNvContentPartPr/>
                <p14:nvPr/>
              </p14:nvContentPartPr>
              <p14:xfrm>
                <a:off x="3714180" y="5795640"/>
                <a:ext cx="14040" cy="411840"/>
              </p14:xfrm>
            </p:contentPart>
          </mc:Choice>
          <mc:Fallback xmlns="">
            <p:pic>
              <p:nvPicPr>
                <p:cNvPr id="30796" name="Ink 30795">
                  <a:extLst>
                    <a:ext uri="{FF2B5EF4-FFF2-40B4-BE49-F238E27FC236}">
                      <a16:creationId xmlns:a16="http://schemas.microsoft.com/office/drawing/2014/main" id="{63855DCE-BA28-4C3A-A034-D69A02DD063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696540" y="5777640"/>
                  <a:ext cx="4968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30797" name="Ink 30796">
                  <a:extLst>
                    <a:ext uri="{FF2B5EF4-FFF2-40B4-BE49-F238E27FC236}">
                      <a16:creationId xmlns:a16="http://schemas.microsoft.com/office/drawing/2014/main" id="{9604B310-277D-52CC-195A-5AEAF8FB2125}"/>
                    </a:ext>
                  </a:extLst>
                </p14:cNvPr>
                <p14:cNvContentPartPr/>
                <p14:nvPr/>
              </p14:nvContentPartPr>
              <p14:xfrm>
                <a:off x="3792660" y="6116040"/>
                <a:ext cx="72000" cy="52200"/>
              </p14:xfrm>
            </p:contentPart>
          </mc:Choice>
          <mc:Fallback xmlns="">
            <p:pic>
              <p:nvPicPr>
                <p:cNvPr id="30797" name="Ink 30796">
                  <a:extLst>
                    <a:ext uri="{FF2B5EF4-FFF2-40B4-BE49-F238E27FC236}">
                      <a16:creationId xmlns:a16="http://schemas.microsoft.com/office/drawing/2014/main" id="{9604B310-277D-52CC-195A-5AEAF8FB212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774660" y="6098400"/>
                  <a:ext cx="1076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30798" name="Ink 30797">
                  <a:extLst>
                    <a:ext uri="{FF2B5EF4-FFF2-40B4-BE49-F238E27FC236}">
                      <a16:creationId xmlns:a16="http://schemas.microsoft.com/office/drawing/2014/main" id="{2E35D4E3-94D6-E3B1-45FD-E06D92A4B55B}"/>
                    </a:ext>
                  </a:extLst>
                </p14:cNvPr>
                <p14:cNvContentPartPr/>
                <p14:nvPr/>
              </p14:nvContentPartPr>
              <p14:xfrm>
                <a:off x="3806700" y="6088320"/>
                <a:ext cx="94320" cy="279720"/>
              </p14:xfrm>
            </p:contentPart>
          </mc:Choice>
          <mc:Fallback xmlns="">
            <p:pic>
              <p:nvPicPr>
                <p:cNvPr id="30798" name="Ink 30797">
                  <a:extLst>
                    <a:ext uri="{FF2B5EF4-FFF2-40B4-BE49-F238E27FC236}">
                      <a16:creationId xmlns:a16="http://schemas.microsoft.com/office/drawing/2014/main" id="{2E35D4E3-94D6-E3B1-45FD-E06D92A4B55B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88700" y="6070320"/>
                  <a:ext cx="129960" cy="31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811" name="Group 30810">
            <a:extLst>
              <a:ext uri="{FF2B5EF4-FFF2-40B4-BE49-F238E27FC236}">
                <a16:creationId xmlns:a16="http://schemas.microsoft.com/office/drawing/2014/main" id="{03272743-3C98-E5F0-3DBB-04C4BA8C988E}"/>
              </a:ext>
            </a:extLst>
          </p:cNvPr>
          <p:cNvGrpSpPr/>
          <p:nvPr/>
        </p:nvGrpSpPr>
        <p:grpSpPr>
          <a:xfrm>
            <a:off x="4234740" y="5779080"/>
            <a:ext cx="1005840" cy="307440"/>
            <a:chOff x="4234740" y="5779080"/>
            <a:chExt cx="1005840" cy="30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30800" name="Ink 30799">
                  <a:extLst>
                    <a:ext uri="{FF2B5EF4-FFF2-40B4-BE49-F238E27FC236}">
                      <a16:creationId xmlns:a16="http://schemas.microsoft.com/office/drawing/2014/main" id="{A0D741F1-D18A-772F-93AE-5B344734718E}"/>
                    </a:ext>
                  </a:extLst>
                </p14:cNvPr>
                <p14:cNvContentPartPr/>
                <p14:nvPr/>
              </p14:nvContentPartPr>
              <p14:xfrm>
                <a:off x="4234740" y="5779800"/>
                <a:ext cx="109440" cy="267120"/>
              </p14:xfrm>
            </p:contentPart>
          </mc:Choice>
          <mc:Fallback xmlns="">
            <p:pic>
              <p:nvPicPr>
                <p:cNvPr id="30800" name="Ink 30799">
                  <a:extLst>
                    <a:ext uri="{FF2B5EF4-FFF2-40B4-BE49-F238E27FC236}">
                      <a16:creationId xmlns:a16="http://schemas.microsoft.com/office/drawing/2014/main" id="{A0D741F1-D18A-772F-93AE-5B344734718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216740" y="5762160"/>
                  <a:ext cx="1450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30801" name="Ink 30800">
                  <a:extLst>
                    <a:ext uri="{FF2B5EF4-FFF2-40B4-BE49-F238E27FC236}">
                      <a16:creationId xmlns:a16="http://schemas.microsoft.com/office/drawing/2014/main" id="{539DC4FC-9E3E-C323-37C4-7396ED945395}"/>
                    </a:ext>
                  </a:extLst>
                </p14:cNvPr>
                <p14:cNvContentPartPr/>
                <p14:nvPr/>
              </p14:nvContentPartPr>
              <p14:xfrm>
                <a:off x="4249140" y="5909040"/>
                <a:ext cx="73080" cy="12960"/>
              </p14:xfrm>
            </p:contentPart>
          </mc:Choice>
          <mc:Fallback xmlns="">
            <p:pic>
              <p:nvPicPr>
                <p:cNvPr id="30801" name="Ink 30800">
                  <a:extLst>
                    <a:ext uri="{FF2B5EF4-FFF2-40B4-BE49-F238E27FC236}">
                      <a16:creationId xmlns:a16="http://schemas.microsoft.com/office/drawing/2014/main" id="{539DC4FC-9E3E-C323-37C4-7396ED945395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31140" y="5891400"/>
                  <a:ext cx="108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30803" name="Ink 30802">
                  <a:extLst>
                    <a:ext uri="{FF2B5EF4-FFF2-40B4-BE49-F238E27FC236}">
                      <a16:creationId xmlns:a16="http://schemas.microsoft.com/office/drawing/2014/main" id="{4B8CE3A4-471F-3079-551A-C9D1B8A243A6}"/>
                    </a:ext>
                  </a:extLst>
                </p14:cNvPr>
                <p14:cNvContentPartPr/>
                <p14:nvPr/>
              </p14:nvContentPartPr>
              <p14:xfrm>
                <a:off x="4457580" y="5783040"/>
                <a:ext cx="28080" cy="256680"/>
              </p14:xfrm>
            </p:contentPart>
          </mc:Choice>
          <mc:Fallback xmlns="">
            <p:pic>
              <p:nvPicPr>
                <p:cNvPr id="30803" name="Ink 30802">
                  <a:extLst>
                    <a:ext uri="{FF2B5EF4-FFF2-40B4-BE49-F238E27FC236}">
                      <a16:creationId xmlns:a16="http://schemas.microsoft.com/office/drawing/2014/main" id="{4B8CE3A4-471F-3079-551A-C9D1B8A243A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39580" y="5765400"/>
                  <a:ext cx="637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30804" name="Ink 30803">
                  <a:extLst>
                    <a:ext uri="{FF2B5EF4-FFF2-40B4-BE49-F238E27FC236}">
                      <a16:creationId xmlns:a16="http://schemas.microsoft.com/office/drawing/2014/main" id="{86118D7B-A6B1-ED05-BCD2-34A0D08F9311}"/>
                    </a:ext>
                  </a:extLst>
                </p14:cNvPr>
                <p14:cNvContentPartPr/>
                <p14:nvPr/>
              </p14:nvContentPartPr>
              <p14:xfrm>
                <a:off x="4559100" y="5930640"/>
                <a:ext cx="104400" cy="105840"/>
              </p14:xfrm>
            </p:contentPart>
          </mc:Choice>
          <mc:Fallback xmlns="">
            <p:pic>
              <p:nvPicPr>
                <p:cNvPr id="30804" name="Ink 30803">
                  <a:extLst>
                    <a:ext uri="{FF2B5EF4-FFF2-40B4-BE49-F238E27FC236}">
                      <a16:creationId xmlns:a16="http://schemas.microsoft.com/office/drawing/2014/main" id="{86118D7B-A6B1-ED05-BCD2-34A0D08F931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41460" y="5913000"/>
                  <a:ext cx="1400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30805" name="Ink 30804">
                  <a:extLst>
                    <a:ext uri="{FF2B5EF4-FFF2-40B4-BE49-F238E27FC236}">
                      <a16:creationId xmlns:a16="http://schemas.microsoft.com/office/drawing/2014/main" id="{9EC89BC6-5056-133B-0544-1F232E44C06C}"/>
                    </a:ext>
                  </a:extLst>
                </p14:cNvPr>
                <p14:cNvContentPartPr/>
                <p14:nvPr/>
              </p14:nvContentPartPr>
              <p14:xfrm>
                <a:off x="4710660" y="5923080"/>
                <a:ext cx="84960" cy="163440"/>
              </p14:xfrm>
            </p:contentPart>
          </mc:Choice>
          <mc:Fallback xmlns="">
            <p:pic>
              <p:nvPicPr>
                <p:cNvPr id="30805" name="Ink 30804">
                  <a:extLst>
                    <a:ext uri="{FF2B5EF4-FFF2-40B4-BE49-F238E27FC236}">
                      <a16:creationId xmlns:a16="http://schemas.microsoft.com/office/drawing/2014/main" id="{9EC89BC6-5056-133B-0544-1F232E44C06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693020" y="5905080"/>
                  <a:ext cx="120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30806" name="Ink 30805">
                  <a:extLst>
                    <a:ext uri="{FF2B5EF4-FFF2-40B4-BE49-F238E27FC236}">
                      <a16:creationId xmlns:a16="http://schemas.microsoft.com/office/drawing/2014/main" id="{087DCB73-3690-88C4-A370-949B5E7998FB}"/>
                    </a:ext>
                  </a:extLst>
                </p14:cNvPr>
                <p14:cNvContentPartPr/>
                <p14:nvPr/>
              </p14:nvContentPartPr>
              <p14:xfrm>
                <a:off x="4867260" y="5834880"/>
                <a:ext cx="27720" cy="213120"/>
              </p14:xfrm>
            </p:contentPart>
          </mc:Choice>
          <mc:Fallback xmlns="">
            <p:pic>
              <p:nvPicPr>
                <p:cNvPr id="30806" name="Ink 30805">
                  <a:extLst>
                    <a:ext uri="{FF2B5EF4-FFF2-40B4-BE49-F238E27FC236}">
                      <a16:creationId xmlns:a16="http://schemas.microsoft.com/office/drawing/2014/main" id="{087DCB73-3690-88C4-A370-949B5E7998F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849620" y="5816880"/>
                  <a:ext cx="6336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30807" name="Ink 30806">
                  <a:extLst>
                    <a:ext uri="{FF2B5EF4-FFF2-40B4-BE49-F238E27FC236}">
                      <a16:creationId xmlns:a16="http://schemas.microsoft.com/office/drawing/2014/main" id="{99F8DCDF-A88F-2915-D172-577DFB90B230}"/>
                    </a:ext>
                  </a:extLst>
                </p14:cNvPr>
                <p14:cNvContentPartPr/>
                <p14:nvPr/>
              </p14:nvContentPartPr>
              <p14:xfrm>
                <a:off x="4876980" y="5874120"/>
                <a:ext cx="73800" cy="20160"/>
              </p14:xfrm>
            </p:contentPart>
          </mc:Choice>
          <mc:Fallback xmlns="">
            <p:pic>
              <p:nvPicPr>
                <p:cNvPr id="30807" name="Ink 30806">
                  <a:extLst>
                    <a:ext uri="{FF2B5EF4-FFF2-40B4-BE49-F238E27FC236}">
                      <a16:creationId xmlns:a16="http://schemas.microsoft.com/office/drawing/2014/main" id="{99F8DCDF-A88F-2915-D172-577DFB90B230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59340" y="5856120"/>
                  <a:ext cx="1094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30808" name="Ink 30807">
                  <a:extLst>
                    <a:ext uri="{FF2B5EF4-FFF2-40B4-BE49-F238E27FC236}">
                      <a16:creationId xmlns:a16="http://schemas.microsoft.com/office/drawing/2014/main" id="{22514DEE-423C-3660-7B53-EE1D782A753F}"/>
                    </a:ext>
                  </a:extLst>
                </p14:cNvPr>
                <p14:cNvContentPartPr/>
                <p14:nvPr/>
              </p14:nvContentPartPr>
              <p14:xfrm>
                <a:off x="5013060" y="5946480"/>
                <a:ext cx="13680" cy="63720"/>
              </p14:xfrm>
            </p:contentPart>
          </mc:Choice>
          <mc:Fallback xmlns="">
            <p:pic>
              <p:nvPicPr>
                <p:cNvPr id="30808" name="Ink 30807">
                  <a:extLst>
                    <a:ext uri="{FF2B5EF4-FFF2-40B4-BE49-F238E27FC236}">
                      <a16:creationId xmlns:a16="http://schemas.microsoft.com/office/drawing/2014/main" id="{22514DEE-423C-3660-7B53-EE1D782A753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995060" y="5928840"/>
                  <a:ext cx="49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30809" name="Ink 30808">
                  <a:extLst>
                    <a:ext uri="{FF2B5EF4-FFF2-40B4-BE49-F238E27FC236}">
                      <a16:creationId xmlns:a16="http://schemas.microsoft.com/office/drawing/2014/main" id="{31924208-4D78-4BA3-3771-80FDA4969979}"/>
                    </a:ext>
                  </a:extLst>
                </p14:cNvPr>
                <p14:cNvContentPartPr/>
                <p14:nvPr/>
              </p14:nvContentPartPr>
              <p14:xfrm>
                <a:off x="5018100" y="5779080"/>
                <a:ext cx="360" cy="360"/>
              </p14:xfrm>
            </p:contentPart>
          </mc:Choice>
          <mc:Fallback xmlns="">
            <p:pic>
              <p:nvPicPr>
                <p:cNvPr id="30809" name="Ink 30808">
                  <a:extLst>
                    <a:ext uri="{FF2B5EF4-FFF2-40B4-BE49-F238E27FC236}">
                      <a16:creationId xmlns:a16="http://schemas.microsoft.com/office/drawing/2014/main" id="{31924208-4D78-4BA3-3771-80FDA496997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00100" y="57610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0810" name="Ink 30809">
                  <a:extLst>
                    <a:ext uri="{FF2B5EF4-FFF2-40B4-BE49-F238E27FC236}">
                      <a16:creationId xmlns:a16="http://schemas.microsoft.com/office/drawing/2014/main" id="{A1FEFE68-B51E-3559-73AF-9CC6B168F63C}"/>
                    </a:ext>
                  </a:extLst>
                </p14:cNvPr>
                <p14:cNvContentPartPr/>
                <p14:nvPr/>
              </p14:nvContentPartPr>
              <p14:xfrm>
                <a:off x="5131500" y="5876640"/>
                <a:ext cx="109080" cy="129960"/>
              </p14:xfrm>
            </p:contentPart>
          </mc:Choice>
          <mc:Fallback xmlns="">
            <p:pic>
              <p:nvPicPr>
                <p:cNvPr id="30810" name="Ink 30809">
                  <a:extLst>
                    <a:ext uri="{FF2B5EF4-FFF2-40B4-BE49-F238E27FC236}">
                      <a16:creationId xmlns:a16="http://schemas.microsoft.com/office/drawing/2014/main" id="{A1FEFE68-B51E-3559-73AF-9CC6B168F63C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113500" y="5859000"/>
                  <a:ext cx="144720" cy="1656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C2CEEE8-3706-5D19-9F70-773F6CFD5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2014 Cengage Learning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BEF4A-D192-4758-8E30-B586B015E20B}"/>
              </a:ext>
            </a:extLst>
          </p:cNvPr>
          <p:cNvSpPr txBox="1"/>
          <p:nvPr/>
        </p:nvSpPr>
        <p:spPr>
          <a:xfrm>
            <a:off x="1752600" y="1371600"/>
            <a:ext cx="21233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PS" dirty="0"/>
              <a:t>If P = 14.3 – 0.05Q</a:t>
            </a:r>
          </a:p>
          <a:p>
            <a:r>
              <a:rPr lang="en-PS" b="1" dirty="0">
                <a:solidFill>
                  <a:srgbClr val="FF0000"/>
                </a:solidFill>
              </a:rPr>
              <a:t>Q = 286 – 20P</a:t>
            </a:r>
          </a:p>
          <a:p>
            <a:endParaRPr lang="en-PS" b="1" dirty="0">
              <a:solidFill>
                <a:srgbClr val="FF0000"/>
              </a:solidFill>
            </a:endParaRPr>
          </a:p>
          <a:p>
            <a:endParaRPr lang="en-PS" b="1" dirty="0">
              <a:solidFill>
                <a:srgbClr val="FF00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84B99C2-90DA-CF0A-3571-9B7E53FB363F}"/>
              </a:ext>
            </a:extLst>
          </p:cNvPr>
          <p:cNvGrpSpPr/>
          <p:nvPr/>
        </p:nvGrpSpPr>
        <p:grpSpPr>
          <a:xfrm>
            <a:off x="1620420" y="1984320"/>
            <a:ext cx="1963440" cy="721800"/>
            <a:chOff x="1620420" y="1984320"/>
            <a:chExt cx="1963440" cy="72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F8C26C3-154F-A336-3DB1-4EC5D4400900}"/>
                    </a:ext>
                  </a:extLst>
                </p14:cNvPr>
                <p14:cNvContentPartPr/>
                <p14:nvPr/>
              </p14:nvContentPartPr>
              <p14:xfrm>
                <a:off x="1823100" y="2116800"/>
                <a:ext cx="192600" cy="291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F8C26C3-154F-A336-3DB1-4EC5D440090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05460" y="2098800"/>
                  <a:ext cx="22824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39AB670-358A-3220-312C-459E6B964252}"/>
                    </a:ext>
                  </a:extLst>
                </p14:cNvPr>
                <p14:cNvContentPartPr/>
                <p14:nvPr/>
              </p14:nvContentPartPr>
              <p14:xfrm>
                <a:off x="2010660" y="2362680"/>
                <a:ext cx="6120" cy="1447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39AB670-358A-3220-312C-459E6B96425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92660" y="2345040"/>
                  <a:ext cx="417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8AAB471-AAD8-51D8-09A7-BFEA3B1AE336}"/>
                    </a:ext>
                  </a:extLst>
                </p14:cNvPr>
                <p14:cNvContentPartPr/>
                <p14:nvPr/>
              </p14:nvContentPartPr>
              <p14:xfrm>
                <a:off x="1996260" y="2326680"/>
                <a:ext cx="82440" cy="910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8AAB471-AAD8-51D8-09A7-BFEA3B1AE3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78620" y="2309040"/>
                  <a:ext cx="1180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CBA4097-4120-040B-CD86-FE1743060276}"/>
                    </a:ext>
                  </a:extLst>
                </p14:cNvPr>
                <p14:cNvContentPartPr/>
                <p14:nvPr/>
              </p14:nvContentPartPr>
              <p14:xfrm>
                <a:off x="2072220" y="2479320"/>
                <a:ext cx="82440" cy="113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CBA4097-4120-040B-CD86-FE174306027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054220" y="2461320"/>
                  <a:ext cx="118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1E740AE-D4C9-E98C-DE39-C254EF0216E8}"/>
                    </a:ext>
                  </a:extLst>
                </p14:cNvPr>
                <p14:cNvContentPartPr/>
                <p14:nvPr/>
              </p14:nvContentPartPr>
              <p14:xfrm>
                <a:off x="2085900" y="2496600"/>
                <a:ext cx="67320" cy="83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1E740AE-D4C9-E98C-DE39-C254EF0216E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68260" y="2478960"/>
                  <a:ext cx="102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D9004EF-64DC-EF14-5DEC-1AF616ABE235}"/>
                    </a:ext>
                  </a:extLst>
                </p14:cNvPr>
                <p14:cNvContentPartPr/>
                <p14:nvPr/>
              </p14:nvContentPartPr>
              <p14:xfrm>
                <a:off x="2240700" y="2301840"/>
                <a:ext cx="70920" cy="3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D9004EF-64DC-EF14-5DEC-1AF616ABE23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22700" y="2283840"/>
                  <a:ext cx="106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2D7A453-6013-18E0-CC3C-EC4C7E682117}"/>
                    </a:ext>
                  </a:extLst>
                </p14:cNvPr>
                <p14:cNvContentPartPr/>
                <p14:nvPr/>
              </p14:nvContentPartPr>
              <p14:xfrm>
                <a:off x="2270940" y="2389680"/>
                <a:ext cx="105120" cy="72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2D7A453-6013-18E0-CC3C-EC4C7E68211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252940" y="2372040"/>
                  <a:ext cx="140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09DF0C5-E476-0DFF-8D23-4DD1D80D9390}"/>
                    </a:ext>
                  </a:extLst>
                </p14:cNvPr>
                <p14:cNvContentPartPr/>
                <p14:nvPr/>
              </p14:nvContentPartPr>
              <p14:xfrm>
                <a:off x="2561820" y="2137320"/>
                <a:ext cx="46800" cy="129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09DF0C5-E476-0DFF-8D23-4DD1D80D939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544180" y="2119320"/>
                  <a:ext cx="82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CB9EE64-C4B3-BEB3-9EC8-BC1292A47A4E}"/>
                    </a:ext>
                  </a:extLst>
                </p14:cNvPr>
                <p14:cNvContentPartPr/>
                <p14:nvPr/>
              </p14:nvContentPartPr>
              <p14:xfrm>
                <a:off x="2571900" y="2154240"/>
                <a:ext cx="111600" cy="106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CB9EE64-C4B3-BEB3-9EC8-BC1292A47A4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553900" y="2136240"/>
                  <a:ext cx="147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C018EF-F456-A3B5-2E9B-8E6DF0CC04E2}"/>
                    </a:ext>
                  </a:extLst>
                </p14:cNvPr>
                <p14:cNvContentPartPr/>
                <p14:nvPr/>
              </p14:nvContentPartPr>
              <p14:xfrm>
                <a:off x="2766300" y="2122200"/>
                <a:ext cx="135360" cy="1382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C018EF-F456-A3B5-2E9B-8E6DF0CC04E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748300" y="2104560"/>
                  <a:ext cx="1710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2C5A655-2D15-9715-0910-93CC30DADD0C}"/>
                    </a:ext>
                  </a:extLst>
                </p14:cNvPr>
                <p14:cNvContentPartPr/>
                <p14:nvPr/>
              </p14:nvContentPartPr>
              <p14:xfrm>
                <a:off x="2829660" y="2195280"/>
                <a:ext cx="55800" cy="1072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2C5A655-2D15-9715-0910-93CC30DADD0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812020" y="2177640"/>
                  <a:ext cx="91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EC54706-D357-7E05-FCC5-37FACD70E9B9}"/>
                    </a:ext>
                  </a:extLst>
                </p14:cNvPr>
                <p14:cNvContentPartPr/>
                <p14:nvPr/>
              </p14:nvContentPartPr>
              <p14:xfrm>
                <a:off x="2561100" y="2344680"/>
                <a:ext cx="363600" cy="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EC54706-D357-7E05-FCC5-37FACD70E9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43100" y="2326680"/>
                  <a:ext cx="399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1923865-C860-FF43-2695-C93DFCC47B66}"/>
                    </a:ext>
                  </a:extLst>
                </p14:cNvPr>
                <p14:cNvContentPartPr/>
                <p14:nvPr/>
              </p14:nvContentPartPr>
              <p14:xfrm>
                <a:off x="2599980" y="2432880"/>
                <a:ext cx="30600" cy="77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1923865-C860-FF43-2695-C93DFCC47B6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81980" y="2414880"/>
                  <a:ext cx="66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E535A33-ECA9-DA77-1B41-745A3C4623B7}"/>
                    </a:ext>
                  </a:extLst>
                </p14:cNvPr>
                <p14:cNvContentPartPr/>
                <p14:nvPr/>
              </p14:nvContentPartPr>
              <p14:xfrm>
                <a:off x="2608260" y="2428200"/>
                <a:ext cx="92160" cy="86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E535A33-ECA9-DA77-1B41-745A3C4623B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590260" y="2410560"/>
                  <a:ext cx="1278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7B96440-0E29-005D-4B36-98194FB95946}"/>
                    </a:ext>
                  </a:extLst>
                </p14:cNvPr>
                <p14:cNvContentPartPr/>
                <p14:nvPr/>
              </p14:nvContentPartPr>
              <p14:xfrm>
                <a:off x="2796180" y="2443680"/>
                <a:ext cx="21600" cy="130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7B96440-0E29-005D-4B36-98194FB9594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778540" y="2425680"/>
                  <a:ext cx="572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B9AD68A-268F-8834-9631-7315251B7F47}"/>
                    </a:ext>
                  </a:extLst>
                </p14:cNvPr>
                <p14:cNvContentPartPr/>
                <p14:nvPr/>
              </p14:nvContentPartPr>
              <p14:xfrm>
                <a:off x="2801220" y="2432160"/>
                <a:ext cx="56160" cy="73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B9AD68A-268F-8834-9631-7315251B7F4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783220" y="2414160"/>
                  <a:ext cx="91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EC98C03-42CF-FF23-127B-DDA80F5BC5A6}"/>
                    </a:ext>
                  </a:extLst>
                </p14:cNvPr>
                <p14:cNvContentPartPr/>
                <p14:nvPr/>
              </p14:nvContentPartPr>
              <p14:xfrm>
                <a:off x="3039540" y="2268360"/>
                <a:ext cx="54720" cy="11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EC98C03-42CF-FF23-127B-DDA80F5BC5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021900" y="2250720"/>
                  <a:ext cx="9036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284BF68-B19F-ABA9-045A-FB82ACDC96A4}"/>
                    </a:ext>
                  </a:extLst>
                </p14:cNvPr>
                <p14:cNvContentPartPr/>
                <p14:nvPr/>
              </p14:nvContentPartPr>
              <p14:xfrm>
                <a:off x="3031620" y="2277000"/>
                <a:ext cx="84240" cy="105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284BF68-B19F-ABA9-045A-FB82ACDC96A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13980" y="2259360"/>
                  <a:ext cx="119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5E3138C-F311-6929-C151-330470B81113}"/>
                    </a:ext>
                  </a:extLst>
                </p14:cNvPr>
                <p14:cNvContentPartPr/>
                <p14:nvPr/>
              </p14:nvContentPartPr>
              <p14:xfrm>
                <a:off x="3278580" y="2146320"/>
                <a:ext cx="15480" cy="163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5E3138C-F311-6929-C151-330470B811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60580" y="2128680"/>
                  <a:ext cx="511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5EFA70C-A427-72DF-800B-C54F8DA23B64}"/>
                    </a:ext>
                  </a:extLst>
                </p14:cNvPr>
                <p14:cNvContentPartPr/>
                <p14:nvPr/>
              </p14:nvContentPartPr>
              <p14:xfrm>
                <a:off x="3259500" y="2098080"/>
                <a:ext cx="99360" cy="93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5EFA70C-A427-72DF-800B-C54F8DA23B6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241500" y="2080080"/>
                  <a:ext cx="1350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BA05A7-114E-1827-1304-A3B2924C0C3F}"/>
                    </a:ext>
                  </a:extLst>
                </p14:cNvPr>
                <p14:cNvContentPartPr/>
                <p14:nvPr/>
              </p14:nvContentPartPr>
              <p14:xfrm>
                <a:off x="3202620" y="2361600"/>
                <a:ext cx="231120" cy="2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BA05A7-114E-1827-1304-A3B2924C0C3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84620" y="2343960"/>
                  <a:ext cx="266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E52E5AC5-00B9-846B-F5F4-301EA643FB47}"/>
                    </a:ext>
                  </a:extLst>
                </p14:cNvPr>
                <p14:cNvContentPartPr/>
                <p14:nvPr/>
              </p14:nvContentPartPr>
              <p14:xfrm>
                <a:off x="3249420" y="2475360"/>
                <a:ext cx="176040" cy="1544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E52E5AC5-00B9-846B-F5F4-301EA643FB4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231420" y="2457360"/>
                  <a:ext cx="2116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861AD2B-CF76-9A91-A03F-DFCB771CB6F0}"/>
                    </a:ext>
                  </a:extLst>
                </p14:cNvPr>
                <p14:cNvContentPartPr/>
                <p14:nvPr/>
              </p14:nvContentPartPr>
              <p14:xfrm>
                <a:off x="3329700" y="2573280"/>
                <a:ext cx="25200" cy="11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861AD2B-CF76-9A91-A03F-DFCB771CB6F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12060" y="2555280"/>
                  <a:ext cx="608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6DFA379-523C-9C9E-A03E-86DF54C75EE2}"/>
                    </a:ext>
                  </a:extLst>
                </p14:cNvPr>
                <p14:cNvContentPartPr/>
                <p14:nvPr/>
              </p14:nvContentPartPr>
              <p14:xfrm>
                <a:off x="1620420" y="1984320"/>
                <a:ext cx="1963440" cy="7218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6DFA379-523C-9C9E-A03E-86DF54C75EE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602420" y="1966680"/>
                  <a:ext cx="1999080" cy="75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080C410D-D74B-100B-9EBD-B54467ADE5DF}"/>
              </a:ext>
            </a:extLst>
          </p:cNvPr>
          <p:cNvGrpSpPr/>
          <p:nvPr/>
        </p:nvGrpSpPr>
        <p:grpSpPr>
          <a:xfrm>
            <a:off x="5782380" y="468360"/>
            <a:ext cx="731520" cy="672840"/>
            <a:chOff x="5782380" y="468360"/>
            <a:chExt cx="731520" cy="67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F303D67-A79C-3EAC-B43E-D97990FE8116}"/>
                    </a:ext>
                  </a:extLst>
                </p14:cNvPr>
                <p14:cNvContentPartPr/>
                <p14:nvPr/>
              </p14:nvContentPartPr>
              <p14:xfrm>
                <a:off x="5782380" y="556200"/>
                <a:ext cx="51120" cy="943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F303D67-A79C-3EAC-B43E-D97990FE81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764740" y="538560"/>
                  <a:ext cx="867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EE50697-0290-A82C-7E0A-32D0F8C9330E}"/>
                    </a:ext>
                  </a:extLst>
                </p14:cNvPr>
                <p14:cNvContentPartPr/>
                <p14:nvPr/>
              </p14:nvContentPartPr>
              <p14:xfrm>
                <a:off x="5805060" y="526680"/>
                <a:ext cx="95400" cy="122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EE50697-0290-A82C-7E0A-32D0F8C9330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787420" y="508680"/>
                  <a:ext cx="1310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2125FF8-6723-FB07-ED31-5764B91E0B38}"/>
                    </a:ext>
                  </a:extLst>
                </p14:cNvPr>
                <p14:cNvContentPartPr/>
                <p14:nvPr/>
              </p14:nvContentPartPr>
              <p14:xfrm>
                <a:off x="5998020" y="468360"/>
                <a:ext cx="114120" cy="147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2125FF8-6723-FB07-ED31-5764B91E0B3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80380" y="450720"/>
                  <a:ext cx="1497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C251F33-4125-9BBC-CB92-25074F346266}"/>
                    </a:ext>
                  </a:extLst>
                </p14:cNvPr>
                <p14:cNvContentPartPr/>
                <p14:nvPr/>
              </p14:nvContentPartPr>
              <p14:xfrm>
                <a:off x="6047700" y="570960"/>
                <a:ext cx="54360" cy="716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C251F33-4125-9BBC-CB92-25074F34626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30060" y="553320"/>
                  <a:ext cx="9000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FE461F2-D6B0-F7F2-6DA5-C87B84FDCF80}"/>
                    </a:ext>
                  </a:extLst>
                </p14:cNvPr>
                <p14:cNvContentPartPr/>
                <p14:nvPr/>
              </p14:nvContentPartPr>
              <p14:xfrm>
                <a:off x="5797140" y="770040"/>
                <a:ext cx="425520" cy="97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FE461F2-D6B0-F7F2-6DA5-C87B84FDCF8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779500" y="752040"/>
                  <a:ext cx="4611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0627E91-3B69-82EA-16A8-A6A7E890671A}"/>
                    </a:ext>
                  </a:extLst>
                </p14:cNvPr>
                <p14:cNvContentPartPr/>
                <p14:nvPr/>
              </p14:nvContentPartPr>
              <p14:xfrm>
                <a:off x="5840700" y="896760"/>
                <a:ext cx="174600" cy="227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0627E91-3B69-82EA-16A8-A6A7E89067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23060" y="879120"/>
                  <a:ext cx="210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E2D499B-434C-5052-9CD7-B264CE5766B2}"/>
                    </a:ext>
                  </a:extLst>
                </p14:cNvPr>
                <p14:cNvContentPartPr/>
                <p14:nvPr/>
              </p14:nvContentPartPr>
              <p14:xfrm>
                <a:off x="5940060" y="1013760"/>
                <a:ext cx="95400" cy="127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E2D499B-434C-5052-9CD7-B264CE5766B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22420" y="996120"/>
                  <a:ext cx="1310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422B350F-6B0B-7962-2319-15E684B3A09F}"/>
                    </a:ext>
                  </a:extLst>
                </p14:cNvPr>
                <p14:cNvContentPartPr/>
                <p14:nvPr/>
              </p14:nvContentPartPr>
              <p14:xfrm>
                <a:off x="6367380" y="775080"/>
                <a:ext cx="146520" cy="8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422B350F-6B0B-7962-2319-15E684B3A09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349380" y="757440"/>
                  <a:ext cx="182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EED5477-AE55-AE8C-8456-B949A0056D25}"/>
                    </a:ext>
                  </a:extLst>
                </p14:cNvPr>
                <p14:cNvContentPartPr/>
                <p14:nvPr/>
              </p14:nvContentPartPr>
              <p14:xfrm>
                <a:off x="6451980" y="703080"/>
                <a:ext cx="360" cy="3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EED5477-AE55-AE8C-8456-B949A0056D2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34340" y="68508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4F225D5-FC41-9F4F-565C-1D7EC9F87457}"/>
                    </a:ext>
                  </a:extLst>
                </p14:cNvPr>
                <p14:cNvContentPartPr/>
                <p14:nvPr/>
              </p14:nvContentPartPr>
              <p14:xfrm>
                <a:off x="6472500" y="852120"/>
                <a:ext cx="360" cy="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4F225D5-FC41-9F4F-565C-1D7EC9F8745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454860" y="834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25B2D6D-FEC8-5DAC-7546-66755ECDDBD4}"/>
              </a:ext>
            </a:extLst>
          </p:cNvPr>
          <p:cNvGrpSpPr/>
          <p:nvPr/>
        </p:nvGrpSpPr>
        <p:grpSpPr>
          <a:xfrm>
            <a:off x="6757260" y="458640"/>
            <a:ext cx="318960" cy="231840"/>
            <a:chOff x="6757260" y="458640"/>
            <a:chExt cx="318960" cy="23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F821FB8-75B4-98BF-A021-958A35780217}"/>
                    </a:ext>
                  </a:extLst>
                </p14:cNvPr>
                <p14:cNvContentPartPr/>
                <p14:nvPr/>
              </p14:nvContentPartPr>
              <p14:xfrm>
                <a:off x="6757260" y="537480"/>
                <a:ext cx="52560" cy="121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F821FB8-75B4-98BF-A021-958A3578021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739260" y="519480"/>
                  <a:ext cx="88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CF1AA6F-9B07-B7A3-6470-7680E386431A}"/>
                    </a:ext>
                  </a:extLst>
                </p14:cNvPr>
                <p14:cNvContentPartPr/>
                <p14:nvPr/>
              </p14:nvContentPartPr>
              <p14:xfrm>
                <a:off x="6772740" y="548640"/>
                <a:ext cx="105120" cy="1242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CF1AA6F-9B07-B7A3-6470-7680E386431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754740" y="531000"/>
                  <a:ext cx="140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9FC156F-90E9-A3D3-C66B-7FC618CD6194}"/>
                    </a:ext>
                  </a:extLst>
                </p14:cNvPr>
                <p14:cNvContentPartPr/>
                <p14:nvPr/>
              </p14:nvContentPartPr>
              <p14:xfrm>
                <a:off x="6948780" y="501120"/>
                <a:ext cx="51480" cy="189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9FC156F-90E9-A3D3-C66B-7FC618CD619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30780" y="483480"/>
                  <a:ext cx="871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02826D4-A6DE-E340-B12C-9C17E743EEC6}"/>
                    </a:ext>
                  </a:extLst>
                </p14:cNvPr>
                <p14:cNvContentPartPr/>
                <p14:nvPr/>
              </p14:nvContentPartPr>
              <p14:xfrm>
                <a:off x="6937620" y="458640"/>
                <a:ext cx="138600" cy="118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02826D4-A6DE-E340-B12C-9C17E743EEC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19980" y="441000"/>
                  <a:ext cx="174240" cy="15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E3FDED8-81CC-E04F-4D2D-F515458F81A2}"/>
                  </a:ext>
                </a:extLst>
              </p14:cNvPr>
              <p14:cNvContentPartPr/>
              <p14:nvPr/>
            </p14:nvContentPartPr>
            <p14:xfrm>
              <a:off x="6815220" y="792720"/>
              <a:ext cx="291240" cy="162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E3FDED8-81CC-E04F-4D2D-F515458F81A2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797580" y="775080"/>
                <a:ext cx="32688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39E7076D-2324-DE1A-31FB-855EE347343B}"/>
              </a:ext>
            </a:extLst>
          </p:cNvPr>
          <p:cNvGrpSpPr/>
          <p:nvPr/>
        </p:nvGrpSpPr>
        <p:grpSpPr>
          <a:xfrm>
            <a:off x="6937980" y="925920"/>
            <a:ext cx="97920" cy="201960"/>
            <a:chOff x="6937980" y="925920"/>
            <a:chExt cx="9792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8592B13-75C0-6431-C4D2-E58AAF348203}"/>
                    </a:ext>
                  </a:extLst>
                </p14:cNvPr>
                <p14:cNvContentPartPr/>
                <p14:nvPr/>
              </p14:nvContentPartPr>
              <p14:xfrm>
                <a:off x="6937980" y="935640"/>
                <a:ext cx="33480" cy="192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8592B13-75C0-6431-C4D2-E58AAF34820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919980" y="917640"/>
                  <a:ext cx="691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01364E1-760B-CDFE-7D4D-1F11D8E45EBE}"/>
                    </a:ext>
                  </a:extLst>
                </p14:cNvPr>
                <p14:cNvContentPartPr/>
                <p14:nvPr/>
              </p14:nvContentPartPr>
              <p14:xfrm>
                <a:off x="6952380" y="925920"/>
                <a:ext cx="83520" cy="100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01364E1-760B-CDFE-7D4D-1F11D8E45EB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34380" y="908280"/>
                  <a:ext cx="119160" cy="13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5B66D32-B64A-98A7-9575-57256983312E}"/>
              </a:ext>
            </a:extLst>
          </p:cNvPr>
          <p:cNvGrpSpPr/>
          <p:nvPr/>
        </p:nvGrpSpPr>
        <p:grpSpPr>
          <a:xfrm>
            <a:off x="5909100" y="1410480"/>
            <a:ext cx="1043640" cy="708840"/>
            <a:chOff x="5909100" y="1410480"/>
            <a:chExt cx="1043640" cy="70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5114C76-0C47-40BA-6CF4-EC506088B607}"/>
                    </a:ext>
                  </a:extLst>
                </p14:cNvPr>
                <p14:cNvContentPartPr/>
                <p14:nvPr/>
              </p14:nvContentPartPr>
              <p14:xfrm>
                <a:off x="5913420" y="1502280"/>
                <a:ext cx="23400" cy="116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5114C76-0C47-40BA-6CF4-EC506088B6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95780" y="1484640"/>
                  <a:ext cx="59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EB72DF5-7DC9-8B76-F478-559605CD5D07}"/>
                    </a:ext>
                  </a:extLst>
                </p14:cNvPr>
                <p14:cNvContentPartPr/>
                <p14:nvPr/>
              </p14:nvContentPartPr>
              <p14:xfrm>
                <a:off x="5909100" y="1495440"/>
                <a:ext cx="147960" cy="1306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EB72DF5-7DC9-8B76-F478-559605CD5D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891460" y="1477800"/>
                  <a:ext cx="183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BD12237-309D-7F35-B462-908FD2C61759}"/>
                    </a:ext>
                  </a:extLst>
                </p14:cNvPr>
                <p14:cNvContentPartPr/>
                <p14:nvPr/>
              </p14:nvContentPartPr>
              <p14:xfrm>
                <a:off x="6112860" y="1424880"/>
                <a:ext cx="169200" cy="2466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BD12237-309D-7F35-B462-908FD2C6175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95220" y="1406880"/>
                  <a:ext cx="2048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916DD7-7008-50D0-54DA-CF4FDFADC167}"/>
                    </a:ext>
                  </a:extLst>
                </p14:cNvPr>
                <p14:cNvContentPartPr/>
                <p14:nvPr/>
              </p14:nvContentPartPr>
              <p14:xfrm>
                <a:off x="6180540" y="1572120"/>
                <a:ext cx="50400" cy="97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916DD7-7008-50D0-54DA-CF4FDFADC16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162900" y="1554120"/>
                  <a:ext cx="860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24AC13F-A0FD-3586-05E8-87B313D457AD}"/>
                    </a:ext>
                  </a:extLst>
                </p14:cNvPr>
                <p14:cNvContentPartPr/>
                <p14:nvPr/>
              </p14:nvContentPartPr>
              <p14:xfrm>
                <a:off x="5915220" y="1810080"/>
                <a:ext cx="402120" cy="162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24AC13F-A0FD-3586-05E8-87B313D457A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97580" y="1792080"/>
                  <a:ext cx="4377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6DE1B6E-85E5-0792-2219-ED5876F67FC3}"/>
                    </a:ext>
                  </a:extLst>
                </p14:cNvPr>
                <p14:cNvContentPartPr/>
                <p14:nvPr/>
              </p14:nvContentPartPr>
              <p14:xfrm>
                <a:off x="6008820" y="1885680"/>
                <a:ext cx="165240" cy="212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6DE1B6E-85E5-0792-2219-ED5876F67FC3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991180" y="1868040"/>
                  <a:ext cx="2008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BE9F301-8B4A-F929-E491-C366CBC87430}"/>
                    </a:ext>
                  </a:extLst>
                </p14:cNvPr>
                <p14:cNvContentPartPr/>
                <p14:nvPr/>
              </p14:nvContentPartPr>
              <p14:xfrm>
                <a:off x="6083700" y="2004120"/>
                <a:ext cx="119880" cy="115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BE9F301-8B4A-F929-E491-C366CBC8743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66060" y="1986120"/>
                  <a:ext cx="155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FEBA290-9235-EE87-1949-D5B9AF7B3F93}"/>
                    </a:ext>
                  </a:extLst>
                </p14:cNvPr>
                <p14:cNvContentPartPr/>
                <p14:nvPr/>
              </p14:nvContentPartPr>
              <p14:xfrm>
                <a:off x="6422100" y="1711080"/>
                <a:ext cx="99720" cy="198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FEBA290-9235-EE87-1949-D5B9AF7B3F9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04460" y="1693440"/>
                  <a:ext cx="1353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BCD2B17-E3C5-3CCD-2BEE-3EFAD22D18AD}"/>
                    </a:ext>
                  </a:extLst>
                </p14:cNvPr>
                <p14:cNvContentPartPr/>
                <p14:nvPr/>
              </p14:nvContentPartPr>
              <p14:xfrm>
                <a:off x="6408780" y="1739880"/>
                <a:ext cx="114840" cy="152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BCD2B17-E3C5-3CCD-2BEE-3EFAD22D18A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390780" y="1721880"/>
                  <a:ext cx="1504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5E32FDA-9F2E-4A70-8E80-92C1CE851F2C}"/>
                    </a:ext>
                  </a:extLst>
                </p14:cNvPr>
                <p14:cNvContentPartPr/>
                <p14:nvPr/>
              </p14:nvContentPartPr>
              <p14:xfrm>
                <a:off x="6730980" y="1466640"/>
                <a:ext cx="36720" cy="241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5E32FDA-9F2E-4A70-8E80-92C1CE851F2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712980" y="1448640"/>
                  <a:ext cx="7236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5136A45-993D-E0CF-B920-612E6960F706}"/>
                    </a:ext>
                  </a:extLst>
                </p14:cNvPr>
                <p14:cNvContentPartPr/>
                <p14:nvPr/>
              </p14:nvContentPartPr>
              <p14:xfrm>
                <a:off x="6723420" y="1410480"/>
                <a:ext cx="136800" cy="94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5136A45-993D-E0CF-B920-612E6960F706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705420" y="1392840"/>
                  <a:ext cx="172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0F01646A-5462-1980-21CD-4B6FBB9AE6EE}"/>
                    </a:ext>
                  </a:extLst>
                </p14:cNvPr>
                <p14:cNvContentPartPr/>
                <p14:nvPr/>
              </p14:nvContentPartPr>
              <p14:xfrm>
                <a:off x="6619380" y="1799640"/>
                <a:ext cx="333360" cy="180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0F01646A-5462-1980-21CD-4B6FBB9AE6E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601380" y="1781640"/>
                  <a:ext cx="369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68BFD3A-93FF-1704-20CE-DC58AF48C65A}"/>
                    </a:ext>
                  </a:extLst>
                </p14:cNvPr>
                <p14:cNvContentPartPr/>
                <p14:nvPr/>
              </p14:nvContentPartPr>
              <p14:xfrm>
                <a:off x="6675180" y="1901160"/>
                <a:ext cx="34200" cy="107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68BFD3A-93FF-1704-20CE-DC58AF48C65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57180" y="1883520"/>
                  <a:ext cx="698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F47537D-D7A3-D2E1-6259-34BD37F08505}"/>
                    </a:ext>
                  </a:extLst>
                </p14:cNvPr>
                <p14:cNvContentPartPr/>
                <p14:nvPr/>
              </p14:nvContentPartPr>
              <p14:xfrm>
                <a:off x="6656460" y="1933920"/>
                <a:ext cx="97200" cy="75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F47537D-D7A3-D2E1-6259-34BD37F0850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638460" y="1916280"/>
                  <a:ext cx="1328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68EAACE-43F2-BE09-BE1A-2FC969A196EC}"/>
                    </a:ext>
                  </a:extLst>
                </p14:cNvPr>
                <p14:cNvContentPartPr/>
                <p14:nvPr/>
              </p14:nvContentPartPr>
              <p14:xfrm>
                <a:off x="6835380" y="1922400"/>
                <a:ext cx="6480" cy="179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68EAACE-43F2-BE09-BE1A-2FC969A196E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817740" y="1904400"/>
                  <a:ext cx="4212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2795E64-FB35-DD29-1179-305BEDE8CD9C}"/>
                    </a:ext>
                  </a:extLst>
                </p14:cNvPr>
                <p14:cNvContentPartPr/>
                <p14:nvPr/>
              </p14:nvContentPartPr>
              <p14:xfrm>
                <a:off x="6828180" y="1894680"/>
                <a:ext cx="96840" cy="889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2795E64-FB35-DD29-1179-305BEDE8CD9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810180" y="1876680"/>
                  <a:ext cx="132480" cy="12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274F237C-8440-1E67-7CC9-54C18926B24F}"/>
              </a:ext>
            </a:extLst>
          </p:cNvPr>
          <p:cNvGrpSpPr/>
          <p:nvPr/>
        </p:nvGrpSpPr>
        <p:grpSpPr>
          <a:xfrm>
            <a:off x="6052380" y="2304000"/>
            <a:ext cx="1108800" cy="578520"/>
            <a:chOff x="6052380" y="2304000"/>
            <a:chExt cx="1108800" cy="57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7EB81E0-6BDB-209E-A912-8268F27CAC36}"/>
                    </a:ext>
                  </a:extLst>
                </p14:cNvPr>
                <p14:cNvContentPartPr/>
                <p14:nvPr/>
              </p14:nvContentPartPr>
              <p14:xfrm>
                <a:off x="6062100" y="2321280"/>
                <a:ext cx="56520" cy="99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7EB81E0-6BDB-209E-A912-8268F27CAC36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044100" y="2303280"/>
                  <a:ext cx="921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EEE24B5-B9DB-BECD-9120-B690800C7D97}"/>
                    </a:ext>
                  </a:extLst>
                </p14:cNvPr>
                <p14:cNvContentPartPr/>
                <p14:nvPr/>
              </p14:nvContentPartPr>
              <p14:xfrm>
                <a:off x="6062100" y="2336040"/>
                <a:ext cx="117360" cy="103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EEE24B5-B9DB-BECD-9120-B690800C7D9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044100" y="2318400"/>
                  <a:ext cx="1530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8C069C1-A574-BA82-314C-761E09045829}"/>
                    </a:ext>
                  </a:extLst>
                </p14:cNvPr>
                <p14:cNvContentPartPr/>
                <p14:nvPr/>
              </p14:nvContentPartPr>
              <p14:xfrm>
                <a:off x="6252540" y="2304000"/>
                <a:ext cx="196920" cy="159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8C069C1-A574-BA82-314C-761E0904582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234540" y="2286000"/>
                  <a:ext cx="232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FEA41DF-E755-B745-825B-BF6F80782AFC}"/>
                    </a:ext>
                  </a:extLst>
                </p14:cNvPr>
                <p14:cNvContentPartPr/>
                <p14:nvPr/>
              </p14:nvContentPartPr>
              <p14:xfrm>
                <a:off x="6350100" y="2372760"/>
                <a:ext cx="42480" cy="112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FEA41DF-E755-B745-825B-BF6F80782AFC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332460" y="2355120"/>
                  <a:ext cx="781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435F5C8D-C5E2-9D1A-37AB-59896F1A711B}"/>
                    </a:ext>
                  </a:extLst>
                </p14:cNvPr>
                <p14:cNvContentPartPr/>
                <p14:nvPr/>
              </p14:nvContentPartPr>
              <p14:xfrm>
                <a:off x="6065700" y="2578680"/>
                <a:ext cx="433440" cy="201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435F5C8D-C5E2-9D1A-37AB-59896F1A71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047700" y="2561040"/>
                  <a:ext cx="4690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A781B5E-C1F9-CF7A-05B9-744B865C4419}"/>
                    </a:ext>
                  </a:extLst>
                </p14:cNvPr>
                <p14:cNvContentPartPr/>
                <p14:nvPr/>
              </p14:nvContentPartPr>
              <p14:xfrm>
                <a:off x="6130140" y="2736000"/>
                <a:ext cx="34920" cy="121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A781B5E-C1F9-CF7A-05B9-744B865C441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112500" y="2718360"/>
                  <a:ext cx="705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1030E14-847B-B696-19DB-A366B4929462}"/>
                    </a:ext>
                  </a:extLst>
                </p14:cNvPr>
                <p14:cNvContentPartPr/>
                <p14:nvPr/>
              </p14:nvContentPartPr>
              <p14:xfrm>
                <a:off x="6052380" y="2766600"/>
                <a:ext cx="192960" cy="115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1030E14-847B-B696-19DB-A366B4929462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034740" y="2748960"/>
                  <a:ext cx="2286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87DA8B9-7AF0-6FFD-C998-158DDB58BE12}"/>
                    </a:ext>
                  </a:extLst>
                </p14:cNvPr>
                <p14:cNvContentPartPr/>
                <p14:nvPr/>
              </p14:nvContentPartPr>
              <p14:xfrm>
                <a:off x="6404100" y="2731680"/>
                <a:ext cx="11520" cy="143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87DA8B9-7AF0-6FFD-C998-158DDB58BE1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86100" y="2714040"/>
                  <a:ext cx="47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1B4D59-50AC-4876-DE38-6619C91BF271}"/>
                    </a:ext>
                  </a:extLst>
                </p14:cNvPr>
                <p14:cNvContentPartPr/>
                <p14:nvPr/>
              </p14:nvContentPartPr>
              <p14:xfrm>
                <a:off x="6405540" y="2704320"/>
                <a:ext cx="65880" cy="68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1B4D59-50AC-4876-DE38-6619C91BF27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387900" y="2686320"/>
                  <a:ext cx="1015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48ADC326-A1D8-7A47-C90B-D0F2EE93B5F3}"/>
                    </a:ext>
                  </a:extLst>
                </p14:cNvPr>
                <p14:cNvContentPartPr/>
                <p14:nvPr/>
              </p14:nvContentPartPr>
              <p14:xfrm>
                <a:off x="6593100" y="2458440"/>
                <a:ext cx="127080" cy="214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48ADC326-A1D8-7A47-C90B-D0F2EE93B5F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575100" y="2440440"/>
                  <a:ext cx="1627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322F87C-122D-6B18-59E6-FB901EE21F67}"/>
                    </a:ext>
                  </a:extLst>
                </p14:cNvPr>
                <p14:cNvContentPartPr/>
                <p14:nvPr/>
              </p14:nvContentPartPr>
              <p14:xfrm>
                <a:off x="6594900" y="2487240"/>
                <a:ext cx="150120" cy="2124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322F87C-122D-6B18-59E6-FB901EE21F67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576900" y="2469240"/>
                  <a:ext cx="1857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EF5E44-71D7-33EB-E825-160638B9D2CD}"/>
                    </a:ext>
                  </a:extLst>
                </p14:cNvPr>
                <p14:cNvContentPartPr/>
                <p14:nvPr/>
              </p14:nvContentPartPr>
              <p14:xfrm>
                <a:off x="6920340" y="2336760"/>
                <a:ext cx="10080" cy="204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EF5E44-71D7-33EB-E825-160638B9D2C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902700" y="2318760"/>
                  <a:ext cx="457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887AB86-5FE1-3B20-F643-A316F80459CE}"/>
                    </a:ext>
                  </a:extLst>
                </p14:cNvPr>
                <p14:cNvContentPartPr/>
                <p14:nvPr/>
              </p14:nvContentPartPr>
              <p14:xfrm>
                <a:off x="6902340" y="2308320"/>
                <a:ext cx="121680" cy="92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887AB86-5FE1-3B20-F643-A316F80459C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884340" y="2290320"/>
                  <a:ext cx="1573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F9A39C3-348A-E59C-8616-06D726A59233}"/>
                    </a:ext>
                  </a:extLst>
                </p14:cNvPr>
                <p14:cNvContentPartPr/>
                <p14:nvPr/>
              </p14:nvContentPartPr>
              <p14:xfrm>
                <a:off x="6774900" y="2552760"/>
                <a:ext cx="386280" cy="522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F9A39C3-348A-E59C-8616-06D726A5923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57260" y="2534760"/>
                  <a:ext cx="421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634ABFC-A1F4-D225-6383-64717A41C008}"/>
                    </a:ext>
                  </a:extLst>
                </p14:cNvPr>
                <p14:cNvContentPartPr/>
                <p14:nvPr/>
              </p14:nvContentPartPr>
              <p14:xfrm>
                <a:off x="6880380" y="2655000"/>
                <a:ext cx="145080" cy="140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634ABFC-A1F4-D225-6383-64717A41C00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62380" y="2637360"/>
                  <a:ext cx="180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9ADC4BD-C4DD-A667-D5EC-23D4A476487D}"/>
                    </a:ext>
                  </a:extLst>
                </p14:cNvPr>
                <p14:cNvContentPartPr/>
                <p14:nvPr/>
              </p14:nvContentPartPr>
              <p14:xfrm>
                <a:off x="6949140" y="2716200"/>
                <a:ext cx="47880" cy="79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9ADC4BD-C4DD-A667-D5EC-23D4A476487D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31140" y="2698200"/>
                  <a:ext cx="8352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14A81A93-E349-3563-AAF8-379EE952FA88}"/>
                  </a:ext>
                </a:extLst>
              </p14:cNvPr>
              <p14:cNvContentPartPr/>
              <p14:nvPr/>
            </p14:nvContentPartPr>
            <p14:xfrm>
              <a:off x="1378860" y="3174480"/>
              <a:ext cx="221400" cy="1774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14A81A93-E349-3563-AAF8-379EE952FA8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1360860" y="3156480"/>
                <a:ext cx="2570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C8982F34-338E-5F59-3E18-CBA069F55772}"/>
                  </a:ext>
                </a:extLst>
              </p14:cNvPr>
              <p14:cNvContentPartPr/>
              <p14:nvPr/>
            </p14:nvContentPartPr>
            <p14:xfrm>
              <a:off x="1589460" y="3118680"/>
              <a:ext cx="125280" cy="19008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C8982F34-338E-5F59-3E18-CBA069F55772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571460" y="3101040"/>
                <a:ext cx="1609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63D9E3CC-8ADE-5A42-322E-189999CA830E}"/>
                  </a:ext>
                </a:extLst>
              </p14:cNvPr>
              <p14:cNvContentPartPr/>
              <p14:nvPr/>
            </p14:nvContentPartPr>
            <p14:xfrm>
              <a:off x="1608900" y="3179160"/>
              <a:ext cx="57600" cy="1080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63D9E3CC-8ADE-5A42-322E-189999CA830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591260" y="3161160"/>
                <a:ext cx="93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98B1FBD4-D385-40C0-E2F0-5EFE36A205F5}"/>
                  </a:ext>
                </a:extLst>
              </p14:cNvPr>
              <p14:cNvContentPartPr/>
              <p14:nvPr/>
            </p14:nvContentPartPr>
            <p14:xfrm>
              <a:off x="2790420" y="2980080"/>
              <a:ext cx="41040" cy="34956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98B1FBD4-D385-40C0-E2F0-5EFE36A205F5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2772420" y="2962080"/>
                <a:ext cx="76680" cy="38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375178D0-850E-7204-9901-9E04F07EC8D8}"/>
              </a:ext>
            </a:extLst>
          </p:cNvPr>
          <p:cNvGrpSpPr/>
          <p:nvPr/>
        </p:nvGrpSpPr>
        <p:grpSpPr>
          <a:xfrm>
            <a:off x="1932540" y="2847600"/>
            <a:ext cx="642960" cy="491760"/>
            <a:chOff x="1932540" y="2847600"/>
            <a:chExt cx="64296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42DC04F-7DC6-9B34-F70D-714F4B115C79}"/>
                    </a:ext>
                  </a:extLst>
                </p14:cNvPr>
                <p14:cNvContentPartPr/>
                <p14:nvPr/>
              </p14:nvContentPartPr>
              <p14:xfrm>
                <a:off x="1959900" y="3087720"/>
                <a:ext cx="33480" cy="251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42DC04F-7DC6-9B34-F70D-714F4B115C7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942260" y="3070080"/>
                  <a:ext cx="6912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52EAF45-CFCE-DB34-F96B-A8EDC1654146}"/>
                    </a:ext>
                  </a:extLst>
                </p14:cNvPr>
                <p14:cNvContentPartPr/>
                <p14:nvPr/>
              </p14:nvContentPartPr>
              <p14:xfrm>
                <a:off x="1932540" y="3039840"/>
                <a:ext cx="143280" cy="105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52EAF45-CFCE-DB34-F96B-A8EDC165414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914900" y="3022200"/>
                  <a:ext cx="178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81F537F-4DE4-9F56-BB06-8956ED081310}"/>
                    </a:ext>
                  </a:extLst>
                </p14:cNvPr>
                <p14:cNvContentPartPr/>
                <p14:nvPr/>
              </p14:nvContentPartPr>
              <p14:xfrm>
                <a:off x="2162220" y="3246480"/>
                <a:ext cx="69120" cy="7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81F537F-4DE4-9F56-BB06-8956ED08131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44580" y="3228480"/>
                  <a:ext cx="104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BEEF6899-C641-DDB4-0D06-F26C4A0AFE9D}"/>
                    </a:ext>
                  </a:extLst>
                </p14:cNvPr>
                <p14:cNvContentPartPr/>
                <p14:nvPr/>
              </p14:nvContentPartPr>
              <p14:xfrm>
                <a:off x="2184900" y="3322080"/>
                <a:ext cx="70920" cy="7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BEEF6899-C641-DDB4-0D06-F26C4A0AFE9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67260" y="3304080"/>
                  <a:ext cx="106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210E7EA-01FC-DF7A-82A9-FE7A6D4C5D73}"/>
                    </a:ext>
                  </a:extLst>
                </p14:cNvPr>
                <p14:cNvContentPartPr/>
                <p14:nvPr/>
              </p14:nvContentPartPr>
              <p14:xfrm>
                <a:off x="2460660" y="3055320"/>
                <a:ext cx="114840" cy="153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210E7EA-01FC-DF7A-82A9-FE7A6D4C5D7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442660" y="3037320"/>
                  <a:ext cx="150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E624752-6CA4-AC78-DB5B-C0125FBC300E}"/>
                    </a:ext>
                  </a:extLst>
                </p14:cNvPr>
                <p14:cNvContentPartPr/>
                <p14:nvPr/>
              </p14:nvContentPartPr>
              <p14:xfrm>
                <a:off x="2563260" y="3134160"/>
                <a:ext cx="8640" cy="160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E624752-6CA4-AC78-DB5B-C0125FBC300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45260" y="3116160"/>
                  <a:ext cx="4428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56B01FF-DF35-B748-42CB-4F0451163FC4}"/>
                    </a:ext>
                  </a:extLst>
                </p14:cNvPr>
                <p14:cNvContentPartPr/>
                <p14:nvPr/>
              </p14:nvContentPartPr>
              <p14:xfrm>
                <a:off x="2265900" y="2894040"/>
                <a:ext cx="104760" cy="1004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56B01FF-DF35-B748-42CB-4F0451163FC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247900" y="2876400"/>
                  <a:ext cx="140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084C1DF-7F7D-F815-7E10-A7D201310F6E}"/>
                    </a:ext>
                  </a:extLst>
                </p14:cNvPr>
                <p14:cNvContentPartPr/>
                <p14:nvPr/>
              </p14:nvContentPartPr>
              <p14:xfrm>
                <a:off x="2296140" y="2847600"/>
                <a:ext cx="11880" cy="198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084C1DF-7F7D-F815-7E10-A7D201310F6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278140" y="2829600"/>
                  <a:ext cx="4752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AB00ABB-5BFE-C628-AF59-BECDBA32AAFB}"/>
              </a:ext>
            </a:extLst>
          </p:cNvPr>
          <p:cNvGrpSpPr/>
          <p:nvPr/>
        </p:nvGrpSpPr>
        <p:grpSpPr>
          <a:xfrm>
            <a:off x="2977980" y="3024000"/>
            <a:ext cx="262440" cy="392760"/>
            <a:chOff x="2977980" y="3024000"/>
            <a:chExt cx="26244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3457B36-75F9-5E92-6104-47C51DD04314}"/>
                    </a:ext>
                  </a:extLst>
                </p14:cNvPr>
                <p14:cNvContentPartPr/>
                <p14:nvPr/>
              </p14:nvContentPartPr>
              <p14:xfrm>
                <a:off x="2977980" y="3024000"/>
                <a:ext cx="4320" cy="205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3457B36-75F9-5E92-6104-47C51DD0431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2959980" y="3006000"/>
                  <a:ext cx="39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783167E-88F2-22C7-D834-1B9E36160999}"/>
                    </a:ext>
                  </a:extLst>
                </p14:cNvPr>
                <p14:cNvContentPartPr/>
                <p14:nvPr/>
              </p14:nvContentPartPr>
              <p14:xfrm>
                <a:off x="3008940" y="3069000"/>
                <a:ext cx="66600" cy="142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783167E-88F2-22C7-D834-1B9E36160999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990940" y="3051360"/>
                  <a:ext cx="102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8A750B0-29B6-7B17-9FC2-E9396C124CAF}"/>
                    </a:ext>
                  </a:extLst>
                </p14:cNvPr>
                <p14:cNvContentPartPr/>
                <p14:nvPr/>
              </p14:nvContentPartPr>
              <p14:xfrm>
                <a:off x="3153660" y="3171240"/>
                <a:ext cx="86760" cy="245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8A750B0-29B6-7B17-9FC2-E9396C124CA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135660" y="3153240"/>
                  <a:ext cx="12240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EDA3FC8-2845-F3CC-5DC5-EC2F3C75A6A1}"/>
              </a:ext>
            </a:extLst>
          </p:cNvPr>
          <p:cNvGrpSpPr/>
          <p:nvPr/>
        </p:nvGrpSpPr>
        <p:grpSpPr>
          <a:xfrm>
            <a:off x="3589260" y="3036240"/>
            <a:ext cx="423000" cy="262080"/>
            <a:chOff x="3589260" y="3036240"/>
            <a:chExt cx="42300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35F55A77-A7AF-D155-C694-34A2C53FC44C}"/>
                    </a:ext>
                  </a:extLst>
                </p14:cNvPr>
                <p14:cNvContentPartPr/>
                <p14:nvPr/>
              </p14:nvContentPartPr>
              <p14:xfrm>
                <a:off x="3589260" y="3036240"/>
                <a:ext cx="126720" cy="262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35F55A77-A7AF-D155-C694-34A2C53FC44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571620" y="3018600"/>
                  <a:ext cx="1623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79F30F3-1669-52E8-4B6A-E98059BE96EE}"/>
                    </a:ext>
                  </a:extLst>
                </p14:cNvPr>
                <p14:cNvContentPartPr/>
                <p14:nvPr/>
              </p14:nvContentPartPr>
              <p14:xfrm>
                <a:off x="3791220" y="3204360"/>
                <a:ext cx="55440" cy="669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79F30F3-1669-52E8-4B6A-E98059BE96E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773580" y="3186360"/>
                  <a:ext cx="91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1AB345F-841E-8EA8-0880-EA807C625CFE}"/>
                    </a:ext>
                  </a:extLst>
                </p14:cNvPr>
                <p14:cNvContentPartPr/>
                <p14:nvPr/>
              </p14:nvContentPartPr>
              <p14:xfrm>
                <a:off x="3888420" y="3123000"/>
                <a:ext cx="123840" cy="97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1AB345F-841E-8EA8-0880-EA807C625CF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870780" y="3105000"/>
                  <a:ext cx="15948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A2F48F8-0E1B-D7E9-3516-545C4346DA62}"/>
              </a:ext>
            </a:extLst>
          </p:cNvPr>
          <p:cNvGrpSpPr/>
          <p:nvPr/>
        </p:nvGrpSpPr>
        <p:grpSpPr>
          <a:xfrm>
            <a:off x="4205940" y="2946600"/>
            <a:ext cx="765720" cy="290520"/>
            <a:chOff x="4205940" y="2946600"/>
            <a:chExt cx="765720" cy="2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0260790-78B5-47BD-331D-AD86B4252D9B}"/>
                    </a:ext>
                  </a:extLst>
                </p14:cNvPr>
                <p14:cNvContentPartPr/>
                <p14:nvPr/>
              </p14:nvContentPartPr>
              <p14:xfrm>
                <a:off x="4205940" y="3103200"/>
                <a:ext cx="211320" cy="1339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0260790-78B5-47BD-331D-AD86B4252D9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87940" y="3085200"/>
                  <a:ext cx="2469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86A9FBF-2276-4875-EA45-EA9D082C2FB8}"/>
                    </a:ext>
                  </a:extLst>
                </p14:cNvPr>
                <p14:cNvContentPartPr/>
                <p14:nvPr/>
              </p14:nvContentPartPr>
              <p14:xfrm>
                <a:off x="4439580" y="3096000"/>
                <a:ext cx="129600" cy="558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86A9FBF-2276-4875-EA45-EA9D082C2FB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21580" y="3078000"/>
                  <a:ext cx="1652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BF62AEA4-E0F7-86A5-D006-5A2898D761AB}"/>
                    </a:ext>
                  </a:extLst>
                </p14:cNvPr>
                <p14:cNvContentPartPr/>
                <p14:nvPr/>
              </p14:nvContentPartPr>
              <p14:xfrm>
                <a:off x="4662780" y="3066120"/>
                <a:ext cx="122040" cy="85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BF62AEA4-E0F7-86A5-D006-5A2898D761A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644780" y="3048480"/>
                  <a:ext cx="1576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6B29890-B259-73CA-D146-A7AB57DDCEB8}"/>
                    </a:ext>
                  </a:extLst>
                </p14:cNvPr>
                <p14:cNvContentPartPr/>
                <p14:nvPr/>
              </p14:nvContentPartPr>
              <p14:xfrm>
                <a:off x="4818660" y="2946600"/>
                <a:ext cx="153000" cy="244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6B29890-B259-73CA-D146-A7AB57DDCEB8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800660" y="2928600"/>
                  <a:ext cx="188640" cy="28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CC62D06-0F11-1F03-12F7-0AD1576F9795}"/>
              </a:ext>
            </a:extLst>
          </p:cNvPr>
          <p:cNvGrpSpPr/>
          <p:nvPr/>
        </p:nvGrpSpPr>
        <p:grpSpPr>
          <a:xfrm>
            <a:off x="5242020" y="2876760"/>
            <a:ext cx="394920" cy="599760"/>
            <a:chOff x="5242020" y="2876760"/>
            <a:chExt cx="394920" cy="59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35A3311-8E85-D925-912D-4F731CB7D6B2}"/>
                    </a:ext>
                  </a:extLst>
                </p14:cNvPr>
                <p14:cNvContentPartPr/>
                <p14:nvPr/>
              </p14:nvContentPartPr>
              <p14:xfrm>
                <a:off x="5242020" y="2876760"/>
                <a:ext cx="129240" cy="4010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35A3311-8E85-D925-912D-4F731CB7D6B2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224380" y="2858760"/>
                  <a:ext cx="16488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4AFEC98-49CE-B16B-EB2E-607B90DFCD83}"/>
                    </a:ext>
                  </a:extLst>
                </p14:cNvPr>
                <p14:cNvContentPartPr/>
                <p14:nvPr/>
              </p14:nvContentPartPr>
              <p14:xfrm>
                <a:off x="5433900" y="3286440"/>
                <a:ext cx="24480" cy="190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4AFEC98-49CE-B16B-EB2E-607B90DFCD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415900" y="3268440"/>
                  <a:ext cx="601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00267AF-CECD-66C6-C366-29F61BE07195}"/>
                    </a:ext>
                  </a:extLst>
                </p14:cNvPr>
                <p14:cNvContentPartPr/>
                <p14:nvPr/>
              </p14:nvContentPartPr>
              <p14:xfrm>
                <a:off x="5430660" y="3252960"/>
                <a:ext cx="78120" cy="77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00267AF-CECD-66C6-C366-29F61BE0719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413020" y="3234960"/>
                  <a:ext cx="1137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90366E5-9656-DF25-12F1-431D93ADB4B8}"/>
                    </a:ext>
                  </a:extLst>
                </p14:cNvPr>
                <p14:cNvContentPartPr/>
                <p14:nvPr/>
              </p14:nvContentPartPr>
              <p14:xfrm>
                <a:off x="5558100" y="3360960"/>
                <a:ext cx="75960" cy="105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90366E5-9656-DF25-12F1-431D93ADB4B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540460" y="3342960"/>
                  <a:ext cx="1116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058EBAF2-0874-67BA-4373-B0C9879703F9}"/>
                    </a:ext>
                  </a:extLst>
                </p14:cNvPr>
                <p14:cNvContentPartPr/>
                <p14:nvPr/>
              </p14:nvContentPartPr>
              <p14:xfrm>
                <a:off x="5557740" y="3372480"/>
                <a:ext cx="79200" cy="997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058EBAF2-0874-67BA-4373-B0C9879703F9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540100" y="3354840"/>
                  <a:ext cx="114840" cy="13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B2E9145-C8FA-5347-AA8F-618D7ADCC413}"/>
              </a:ext>
            </a:extLst>
          </p:cNvPr>
          <p:cNvGrpSpPr/>
          <p:nvPr/>
        </p:nvGrpSpPr>
        <p:grpSpPr>
          <a:xfrm>
            <a:off x="5695620" y="2925720"/>
            <a:ext cx="87120" cy="235080"/>
            <a:chOff x="5695620" y="2925720"/>
            <a:chExt cx="87120" cy="23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5996BE1-954B-04EA-FDB9-49744E58381C}"/>
                    </a:ext>
                  </a:extLst>
                </p14:cNvPr>
                <p14:cNvContentPartPr/>
                <p14:nvPr/>
              </p14:nvContentPartPr>
              <p14:xfrm>
                <a:off x="5695620" y="2925720"/>
                <a:ext cx="87120" cy="152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5996BE1-954B-04EA-FDB9-49744E58381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77980" y="2908080"/>
                  <a:ext cx="1227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81E7686-6A72-FA83-237B-A51F6FD976A7}"/>
                    </a:ext>
                  </a:extLst>
                </p14:cNvPr>
                <p14:cNvContentPartPr/>
                <p14:nvPr/>
              </p14:nvContentPartPr>
              <p14:xfrm>
                <a:off x="5761860" y="3160440"/>
                <a:ext cx="36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81E7686-6A72-FA83-237B-A51F6FD976A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43860" y="31428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46A0428-FF2E-8F51-69AF-5BAE5B972CE9}"/>
              </a:ext>
            </a:extLst>
          </p:cNvPr>
          <p:cNvGrpSpPr/>
          <p:nvPr/>
        </p:nvGrpSpPr>
        <p:grpSpPr>
          <a:xfrm>
            <a:off x="1404420" y="3708720"/>
            <a:ext cx="7177680" cy="1185120"/>
            <a:chOff x="1404420" y="3708720"/>
            <a:chExt cx="7177680" cy="118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6BD43F7-2697-0976-6D00-89A870DEABFF}"/>
                    </a:ext>
                  </a:extLst>
                </p14:cNvPr>
                <p14:cNvContentPartPr/>
                <p14:nvPr/>
              </p14:nvContentPartPr>
              <p14:xfrm>
                <a:off x="1516380" y="3824640"/>
                <a:ext cx="335880" cy="408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6BD43F7-2697-0976-6D00-89A870DEABF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498380" y="3807000"/>
                  <a:ext cx="3715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A92E7DCE-D535-5728-C7BA-16F5F60C4581}"/>
                    </a:ext>
                  </a:extLst>
                </p14:cNvPr>
                <p14:cNvContentPartPr/>
                <p14:nvPr/>
              </p14:nvContentPartPr>
              <p14:xfrm>
                <a:off x="1738860" y="4251960"/>
                <a:ext cx="36360" cy="1882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A92E7DCE-D535-5728-C7BA-16F5F60C458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720860" y="4234320"/>
                  <a:ext cx="720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F2CDB68-11EE-C891-7760-0D176F7D8BD2}"/>
                    </a:ext>
                  </a:extLst>
                </p14:cNvPr>
                <p14:cNvContentPartPr/>
                <p14:nvPr/>
              </p14:nvContentPartPr>
              <p14:xfrm>
                <a:off x="1758660" y="4209120"/>
                <a:ext cx="62640" cy="60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F2CDB68-11EE-C891-7760-0D176F7D8BD2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741020" y="4191480"/>
                  <a:ext cx="982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7BCC0A9-D7C9-631E-769B-4AD49F534C65}"/>
                    </a:ext>
                  </a:extLst>
                </p14:cNvPr>
                <p14:cNvContentPartPr/>
                <p14:nvPr/>
              </p14:nvContentPartPr>
              <p14:xfrm>
                <a:off x="1808700" y="4416480"/>
                <a:ext cx="83160" cy="112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7BCC0A9-D7C9-631E-769B-4AD49F534C6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791060" y="4398480"/>
                  <a:ext cx="1188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59169CD-A484-9192-717B-ADA5D4D4E05E}"/>
                    </a:ext>
                  </a:extLst>
                </p14:cNvPr>
                <p14:cNvContentPartPr/>
                <p14:nvPr/>
              </p14:nvContentPartPr>
              <p14:xfrm>
                <a:off x="1838940" y="4428360"/>
                <a:ext cx="60840" cy="882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59169CD-A484-9192-717B-ADA5D4D4E05E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821300" y="4410360"/>
                  <a:ext cx="964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24C9423-BB6D-6A75-0310-53EAFF8EE3F9}"/>
                    </a:ext>
                  </a:extLst>
                </p14:cNvPr>
                <p14:cNvContentPartPr/>
                <p14:nvPr/>
              </p14:nvContentPartPr>
              <p14:xfrm>
                <a:off x="2059260" y="4167360"/>
                <a:ext cx="80640" cy="5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24C9423-BB6D-6A75-0310-53EAFF8EE3F9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041260" y="4149360"/>
                  <a:ext cx="1162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DCC3D18-DB7E-777C-DB25-984434073C13}"/>
                    </a:ext>
                  </a:extLst>
                </p14:cNvPr>
                <p14:cNvContentPartPr/>
                <p14:nvPr/>
              </p14:nvContentPartPr>
              <p14:xfrm>
                <a:off x="2054940" y="4238280"/>
                <a:ext cx="87840" cy="14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DCC3D18-DB7E-777C-DB25-984434073C1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36940" y="4220280"/>
                  <a:ext cx="1234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83EE730-960A-9008-69F4-08909C42D414}"/>
                    </a:ext>
                  </a:extLst>
                </p14:cNvPr>
                <p14:cNvContentPartPr/>
                <p14:nvPr/>
              </p14:nvContentPartPr>
              <p14:xfrm>
                <a:off x="2327100" y="4151880"/>
                <a:ext cx="125640" cy="136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83EE730-960A-9008-69F4-08909C42D41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09460" y="4134240"/>
                  <a:ext cx="161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73E41A6-0D52-429D-0555-52C6E3C0B1B3}"/>
                    </a:ext>
                  </a:extLst>
                </p14:cNvPr>
                <p14:cNvContentPartPr/>
                <p14:nvPr/>
              </p14:nvContentPartPr>
              <p14:xfrm>
                <a:off x="2526900" y="4005720"/>
                <a:ext cx="113040" cy="1933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73E41A6-0D52-429D-0555-52C6E3C0B1B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09260" y="3987720"/>
                  <a:ext cx="148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00B1323-FBCD-8DCE-0AB9-1F4DC3A50E2E}"/>
                    </a:ext>
                  </a:extLst>
                </p14:cNvPr>
                <p14:cNvContentPartPr/>
                <p14:nvPr/>
              </p14:nvContentPartPr>
              <p14:xfrm>
                <a:off x="2720940" y="4041360"/>
                <a:ext cx="96120" cy="120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00B1323-FBCD-8DCE-0AB9-1F4DC3A50E2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702940" y="4023720"/>
                  <a:ext cx="1317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D642FF42-7C10-08CD-4BDF-E3EF7752E653}"/>
                    </a:ext>
                  </a:extLst>
                </p14:cNvPr>
                <p14:cNvContentPartPr/>
                <p14:nvPr/>
              </p14:nvContentPartPr>
              <p14:xfrm>
                <a:off x="2918940" y="3987000"/>
                <a:ext cx="84960" cy="1515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D642FF42-7C10-08CD-4BDF-E3EF7752E65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00940" y="3969000"/>
                  <a:ext cx="1206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96F3498A-8DD2-2F6D-99CC-4D1A9F79897F}"/>
                    </a:ext>
                  </a:extLst>
                </p14:cNvPr>
                <p14:cNvContentPartPr/>
                <p14:nvPr/>
              </p14:nvContentPartPr>
              <p14:xfrm>
                <a:off x="2917140" y="4000680"/>
                <a:ext cx="114480" cy="139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96F3498A-8DD2-2F6D-99CC-4D1A9F79897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99140" y="3983040"/>
                  <a:ext cx="15012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1F02EA6C-8672-996C-E29E-C634A5699324}"/>
                    </a:ext>
                  </a:extLst>
                </p14:cNvPr>
                <p14:cNvContentPartPr/>
                <p14:nvPr/>
              </p14:nvContentPartPr>
              <p14:xfrm>
                <a:off x="3139980" y="3891960"/>
                <a:ext cx="138240" cy="133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1F02EA6C-8672-996C-E29E-C634A569932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121980" y="3874320"/>
                  <a:ext cx="1738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D78927C-0BAA-E66A-BC53-24936FE2E664}"/>
                    </a:ext>
                  </a:extLst>
                </p14:cNvPr>
                <p14:cNvContentPartPr/>
                <p14:nvPr/>
              </p14:nvContentPartPr>
              <p14:xfrm>
                <a:off x="3245820" y="3967560"/>
                <a:ext cx="11160" cy="141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D78927C-0BAA-E66A-BC53-24936FE2E6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228180" y="3949560"/>
                  <a:ext cx="46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A303811-7C4C-AFE1-3637-B0186FFC7B6F}"/>
                    </a:ext>
                  </a:extLst>
                </p14:cNvPr>
                <p14:cNvContentPartPr/>
                <p14:nvPr/>
              </p14:nvContentPartPr>
              <p14:xfrm>
                <a:off x="3167340" y="4205520"/>
                <a:ext cx="284760" cy="2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A303811-7C4C-AFE1-3637-B0186FFC7B6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149340" y="4187880"/>
                  <a:ext cx="320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A8B5425-9A0A-416A-9373-137662DD0F42}"/>
                    </a:ext>
                  </a:extLst>
                </p14:cNvPr>
                <p14:cNvContentPartPr/>
                <p14:nvPr/>
              </p14:nvContentPartPr>
              <p14:xfrm>
                <a:off x="3199020" y="4346280"/>
                <a:ext cx="73800" cy="1562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A8B5425-9A0A-416A-9373-137662DD0F4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181380" y="4328280"/>
                  <a:ext cx="109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3F61C29-DF33-5A0B-F775-3BD28CDAC588}"/>
                    </a:ext>
                  </a:extLst>
                </p14:cNvPr>
                <p14:cNvContentPartPr/>
                <p14:nvPr/>
              </p14:nvContentPartPr>
              <p14:xfrm>
                <a:off x="3340860" y="4353120"/>
                <a:ext cx="69840" cy="1072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3F61C29-DF33-5A0B-F775-3BD28CDAC58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322860" y="4335480"/>
                  <a:ext cx="105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C8DE92A-E625-7A90-36B0-1D3ECFB2136D}"/>
                    </a:ext>
                  </a:extLst>
                </p14:cNvPr>
                <p14:cNvContentPartPr/>
                <p14:nvPr/>
              </p14:nvContentPartPr>
              <p14:xfrm>
                <a:off x="3481980" y="4320720"/>
                <a:ext cx="77760" cy="172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C8DE92A-E625-7A90-36B0-1D3ECFB2136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463980" y="4303080"/>
                  <a:ext cx="113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C4FBCDC-67A0-326C-5C62-4C6B0B5E99BA}"/>
                    </a:ext>
                  </a:extLst>
                </p14:cNvPr>
                <p14:cNvContentPartPr/>
                <p14:nvPr/>
              </p14:nvContentPartPr>
              <p14:xfrm>
                <a:off x="3707340" y="4047840"/>
                <a:ext cx="179280" cy="3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C4FBCDC-67A0-326C-5C62-4C6B0B5E99B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689340" y="4029840"/>
                  <a:ext cx="214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39EFDEFD-8BF4-D225-31F3-D1B581298745}"/>
                    </a:ext>
                  </a:extLst>
                </p14:cNvPr>
                <p14:cNvContentPartPr/>
                <p14:nvPr/>
              </p14:nvContentPartPr>
              <p14:xfrm>
                <a:off x="3755580" y="4164120"/>
                <a:ext cx="143280" cy="12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39EFDEFD-8BF4-D225-31F3-D1B58129874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737580" y="4146480"/>
                  <a:ext cx="178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C217901-6C08-FA06-38BE-76E5D7FDF398}"/>
                    </a:ext>
                  </a:extLst>
                </p14:cNvPr>
                <p14:cNvContentPartPr/>
                <p14:nvPr/>
              </p14:nvContentPartPr>
              <p14:xfrm>
                <a:off x="4124940" y="3980880"/>
                <a:ext cx="208080" cy="11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C217901-6C08-FA06-38BE-76E5D7FDF39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107300" y="3962880"/>
                  <a:ext cx="2437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C45C12A-6B83-1132-A2BE-3750220D3CBE}"/>
                    </a:ext>
                  </a:extLst>
                </p14:cNvPr>
                <p14:cNvContentPartPr/>
                <p14:nvPr/>
              </p14:nvContentPartPr>
              <p14:xfrm>
                <a:off x="4496100" y="3708720"/>
                <a:ext cx="151200" cy="2599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C45C12A-6B83-1132-A2BE-3750220D3CB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4478460" y="3690720"/>
                  <a:ext cx="186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5D9D873-33B4-A4EE-0BF1-A92969AE1BE3}"/>
                    </a:ext>
                  </a:extLst>
                </p14:cNvPr>
                <p14:cNvContentPartPr/>
                <p14:nvPr/>
              </p14:nvContentPartPr>
              <p14:xfrm>
                <a:off x="4730460" y="3751560"/>
                <a:ext cx="97200" cy="120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5D9D873-33B4-A4EE-0BF1-A92969AE1BE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4712460" y="3733920"/>
                  <a:ext cx="132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E32035C-652B-F024-31E5-8D5A30A7ABEC}"/>
                    </a:ext>
                  </a:extLst>
                </p14:cNvPr>
                <p14:cNvContentPartPr/>
                <p14:nvPr/>
              </p14:nvContentPartPr>
              <p14:xfrm>
                <a:off x="4486740" y="4070160"/>
                <a:ext cx="423360" cy="34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E32035C-652B-F024-31E5-8D5A30A7ABE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469100" y="4052520"/>
                  <a:ext cx="4590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BE4E973-43B9-3212-E9B6-273AA841360C}"/>
                    </a:ext>
                  </a:extLst>
                </p14:cNvPr>
                <p14:cNvContentPartPr/>
                <p14:nvPr/>
              </p14:nvContentPartPr>
              <p14:xfrm>
                <a:off x="4512660" y="4240800"/>
                <a:ext cx="103680" cy="1677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BE4E973-43B9-3212-E9B6-273AA841360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495020" y="4223160"/>
                  <a:ext cx="13932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3888789-155B-A01E-9110-D9C7DF7CF84B}"/>
                    </a:ext>
                  </a:extLst>
                </p14:cNvPr>
                <p14:cNvContentPartPr/>
                <p14:nvPr/>
              </p14:nvContentPartPr>
              <p14:xfrm>
                <a:off x="4691580" y="4235040"/>
                <a:ext cx="82080" cy="140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3888789-155B-A01E-9110-D9C7DF7CF84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4673940" y="4217400"/>
                  <a:ext cx="117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AF6BA14-9ACB-014F-BCC8-2C31D19A0472}"/>
                    </a:ext>
                  </a:extLst>
                </p14:cNvPr>
                <p14:cNvContentPartPr/>
                <p14:nvPr/>
              </p14:nvContentPartPr>
              <p14:xfrm>
                <a:off x="4859340" y="4175280"/>
                <a:ext cx="84240" cy="211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AF6BA14-9ACB-014F-BCC8-2C31D19A047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841340" y="4157640"/>
                  <a:ext cx="1198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FDFF6EA-77D6-BB8D-3060-DC1C7B781E39}"/>
                    </a:ext>
                  </a:extLst>
                </p14:cNvPr>
                <p14:cNvContentPartPr/>
                <p14:nvPr/>
              </p14:nvContentPartPr>
              <p14:xfrm>
                <a:off x="5231580" y="4084920"/>
                <a:ext cx="94320" cy="6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FDFF6EA-77D6-BB8D-3060-DC1C7B781E3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13580" y="4066920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439970A-259B-F7E1-E610-4107DE9F5568}"/>
                    </a:ext>
                  </a:extLst>
                </p14:cNvPr>
                <p14:cNvContentPartPr/>
                <p14:nvPr/>
              </p14:nvContentPartPr>
              <p14:xfrm>
                <a:off x="5168940" y="3961440"/>
                <a:ext cx="225000" cy="198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439970A-259B-F7E1-E610-4107DE9F556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150940" y="3943440"/>
                  <a:ext cx="260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771B4DF-0444-3054-2D73-13065D4359A7}"/>
                    </a:ext>
                  </a:extLst>
                </p14:cNvPr>
                <p14:cNvContentPartPr/>
                <p14:nvPr/>
              </p14:nvContentPartPr>
              <p14:xfrm>
                <a:off x="5548740" y="3990600"/>
                <a:ext cx="99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771B4DF-0444-3054-2D73-13065D4359A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530740" y="3972960"/>
                  <a:ext cx="13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BEC0FF0-BED5-E9CD-307E-D152587D7600}"/>
                    </a:ext>
                  </a:extLst>
                </p14:cNvPr>
                <p14:cNvContentPartPr/>
                <p14:nvPr/>
              </p14:nvContentPartPr>
              <p14:xfrm>
                <a:off x="5774100" y="3890520"/>
                <a:ext cx="90360" cy="136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BEC0FF0-BED5-E9CD-307E-D152587D760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756100" y="3872520"/>
                  <a:ext cx="1260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432F6C7-578E-8E34-2F5A-03FED89A711C}"/>
                    </a:ext>
                  </a:extLst>
                </p14:cNvPr>
                <p14:cNvContentPartPr/>
                <p14:nvPr/>
              </p14:nvContentPartPr>
              <p14:xfrm>
                <a:off x="5963820" y="4019040"/>
                <a:ext cx="360" cy="3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432F6C7-578E-8E34-2F5A-03FED89A711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945820" y="400140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9588FC8-F404-1501-F4F8-76F950F52099}"/>
                    </a:ext>
                  </a:extLst>
                </p14:cNvPr>
                <p14:cNvContentPartPr/>
                <p14:nvPr/>
              </p14:nvContentPartPr>
              <p14:xfrm>
                <a:off x="6062820" y="3837960"/>
                <a:ext cx="103320" cy="2602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9588FC8-F404-1501-F4F8-76F950F52099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045180" y="3820320"/>
                  <a:ext cx="1389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7B55735F-3108-DD9B-703B-DB0F25A16016}"/>
                    </a:ext>
                  </a:extLst>
                </p14:cNvPr>
                <p14:cNvContentPartPr/>
                <p14:nvPr/>
              </p14:nvContentPartPr>
              <p14:xfrm>
                <a:off x="6271980" y="3819600"/>
                <a:ext cx="84600" cy="227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7B55735F-3108-DD9B-703B-DB0F25A1601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254340" y="3801600"/>
                  <a:ext cx="12024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C112D317-B664-E344-093C-C2789E438399}"/>
                    </a:ext>
                  </a:extLst>
                </p14:cNvPr>
                <p14:cNvContentPartPr/>
                <p14:nvPr/>
              </p14:nvContentPartPr>
              <p14:xfrm>
                <a:off x="6468540" y="3794040"/>
                <a:ext cx="83880" cy="214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C112D317-B664-E344-093C-C2789E438399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450540" y="3776040"/>
                  <a:ext cx="1195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12B18FC-ADEB-D316-3573-D6C49C72A695}"/>
                    </a:ext>
                  </a:extLst>
                </p14:cNvPr>
                <p14:cNvContentPartPr/>
                <p14:nvPr/>
              </p14:nvContentPartPr>
              <p14:xfrm>
                <a:off x="1404420" y="4421880"/>
                <a:ext cx="7177680" cy="4719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12B18FC-ADEB-D316-3573-D6C49C72A695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386780" y="4403880"/>
                  <a:ext cx="7213320" cy="50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4B4E8341-D9AA-BD96-8F8E-361EA94A2824}"/>
              </a:ext>
            </a:extLst>
          </p:cNvPr>
          <p:cNvGrpSpPr/>
          <p:nvPr/>
        </p:nvGrpSpPr>
        <p:grpSpPr>
          <a:xfrm>
            <a:off x="1284180" y="5244840"/>
            <a:ext cx="786960" cy="874080"/>
            <a:chOff x="1284180" y="5244840"/>
            <a:chExt cx="786960" cy="87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9933899-C06C-6E72-3C8A-883B4E6E2ADC}"/>
                    </a:ext>
                  </a:extLst>
                </p14:cNvPr>
                <p14:cNvContentPartPr/>
                <p14:nvPr/>
              </p14:nvContentPartPr>
              <p14:xfrm>
                <a:off x="1284180" y="5244840"/>
                <a:ext cx="364320" cy="533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9933899-C06C-6E72-3C8A-883B4E6E2AD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266540" y="5227200"/>
                  <a:ext cx="399960" cy="56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9B1F45A-6043-0F5A-3903-F3FF86B69BA2}"/>
                    </a:ext>
                  </a:extLst>
                </p14:cNvPr>
                <p14:cNvContentPartPr/>
                <p14:nvPr/>
              </p14:nvContentPartPr>
              <p14:xfrm>
                <a:off x="1492260" y="5723640"/>
                <a:ext cx="115920" cy="1288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9B1F45A-6043-0F5A-3903-F3FF86B69BA2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474620" y="5705640"/>
                  <a:ext cx="1515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125424D8-CC74-32CB-226E-92858B2095D6}"/>
                    </a:ext>
                  </a:extLst>
                </p14:cNvPr>
                <p14:cNvContentPartPr/>
                <p14:nvPr/>
              </p14:nvContentPartPr>
              <p14:xfrm>
                <a:off x="1483620" y="5829480"/>
                <a:ext cx="2160" cy="2646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125424D8-CC74-32CB-226E-92858B2095D6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465620" y="5811480"/>
                  <a:ext cx="3780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0116415-657A-5E24-7130-115E6C0DA395}"/>
                    </a:ext>
                  </a:extLst>
                </p14:cNvPr>
                <p14:cNvContentPartPr/>
                <p14:nvPr/>
              </p14:nvContentPartPr>
              <p14:xfrm>
                <a:off x="1513140" y="5753160"/>
                <a:ext cx="96480" cy="136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0116415-657A-5E24-7130-115E6C0DA39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495500" y="5735520"/>
                  <a:ext cx="1321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A8D54B48-AB8A-F620-8BC8-1CCAB43C758A}"/>
                    </a:ext>
                  </a:extLst>
                </p14:cNvPr>
                <p14:cNvContentPartPr/>
                <p14:nvPr/>
              </p14:nvContentPartPr>
              <p14:xfrm>
                <a:off x="1575780" y="5938560"/>
                <a:ext cx="134280" cy="1785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A8D54B48-AB8A-F620-8BC8-1CCAB43C758A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558140" y="5920560"/>
                  <a:ext cx="1699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033070E5-B5B7-FB6B-A886-89DE1E60796E}"/>
                    </a:ext>
                  </a:extLst>
                </p14:cNvPr>
                <p14:cNvContentPartPr/>
                <p14:nvPr/>
              </p14:nvContentPartPr>
              <p14:xfrm>
                <a:off x="1599900" y="6001200"/>
                <a:ext cx="155160" cy="117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033070E5-B5B7-FB6B-A886-89DE1E60796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582260" y="5983560"/>
                  <a:ext cx="190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1E20572-8DCC-92D7-A820-EDBB6663ACDF}"/>
                    </a:ext>
                  </a:extLst>
                </p14:cNvPr>
                <p14:cNvContentPartPr/>
                <p14:nvPr/>
              </p14:nvContentPartPr>
              <p14:xfrm>
                <a:off x="1916700" y="5670720"/>
                <a:ext cx="154440" cy="93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1E20572-8DCC-92D7-A820-EDBB6663ACD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899060" y="5653080"/>
                  <a:ext cx="190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2F9AD1F-28E3-1F43-F65E-65AB770D49C8}"/>
                    </a:ext>
                  </a:extLst>
                </p14:cNvPr>
                <p14:cNvContentPartPr/>
                <p14:nvPr/>
              </p14:nvContentPartPr>
              <p14:xfrm>
                <a:off x="1927500" y="5785200"/>
                <a:ext cx="128520" cy="2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2F9AD1F-28E3-1F43-F65E-65AB770D49C8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909500" y="5767560"/>
                  <a:ext cx="16416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9EC153BA-80A0-8623-D7C1-CBC8F51D071D}"/>
              </a:ext>
            </a:extLst>
          </p:cNvPr>
          <p:cNvGrpSpPr/>
          <p:nvPr/>
        </p:nvGrpSpPr>
        <p:grpSpPr>
          <a:xfrm>
            <a:off x="2307660" y="5232240"/>
            <a:ext cx="1483560" cy="521640"/>
            <a:chOff x="2307660" y="5232240"/>
            <a:chExt cx="1483560" cy="52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820451A-B5E1-539E-7EDB-451612FF93D9}"/>
                    </a:ext>
                  </a:extLst>
                </p14:cNvPr>
                <p14:cNvContentPartPr/>
                <p14:nvPr/>
              </p14:nvContentPartPr>
              <p14:xfrm>
                <a:off x="2307660" y="5605200"/>
                <a:ext cx="151560" cy="9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820451A-B5E1-539E-7EDB-451612FF93D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289660" y="5587200"/>
                  <a:ext cx="1872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EB60021-1B25-963D-F655-3EF32B705B28}"/>
                    </a:ext>
                  </a:extLst>
                </p14:cNvPr>
                <p14:cNvContentPartPr/>
                <p14:nvPr/>
              </p14:nvContentPartPr>
              <p14:xfrm>
                <a:off x="2536980" y="5466240"/>
                <a:ext cx="164160" cy="287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EB60021-1B25-963D-F655-3EF32B705B2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518980" y="5448240"/>
                  <a:ext cx="19980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05248980-B82C-2741-273B-1BD3D425F97C}"/>
                    </a:ext>
                  </a:extLst>
                </p14:cNvPr>
                <p14:cNvContentPartPr/>
                <p14:nvPr/>
              </p14:nvContentPartPr>
              <p14:xfrm>
                <a:off x="2791860" y="5564880"/>
                <a:ext cx="143640" cy="137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05248980-B82C-2741-273B-1BD3D425F97C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73860" y="5547240"/>
                  <a:ext cx="179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0CA8403-6213-EBFE-A8DF-17B49DAE9965}"/>
                    </a:ext>
                  </a:extLst>
                </p14:cNvPr>
                <p14:cNvContentPartPr/>
                <p14:nvPr/>
              </p14:nvContentPartPr>
              <p14:xfrm>
                <a:off x="3129540" y="5469480"/>
                <a:ext cx="101520" cy="2109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0CA8403-6213-EBFE-A8DF-17B49DAE996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111540" y="5451840"/>
                  <a:ext cx="1371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F185083-5357-1ED0-4E98-3646FB85C443}"/>
                    </a:ext>
                  </a:extLst>
                </p14:cNvPr>
                <p14:cNvContentPartPr/>
                <p14:nvPr/>
              </p14:nvContentPartPr>
              <p14:xfrm>
                <a:off x="3073020" y="5481360"/>
                <a:ext cx="188280" cy="1850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F185083-5357-1ED0-4E98-3646FB85C44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55020" y="5463720"/>
                  <a:ext cx="2239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646892A-B88F-C1C3-F34B-05C427916E35}"/>
                    </a:ext>
                  </a:extLst>
                </p14:cNvPr>
                <p14:cNvContentPartPr/>
                <p14:nvPr/>
              </p14:nvContentPartPr>
              <p14:xfrm>
                <a:off x="3516180" y="5232240"/>
                <a:ext cx="117000" cy="302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646892A-B88F-C1C3-F34B-05C427916E3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498540" y="5214240"/>
                  <a:ext cx="1526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1D87A41-BCDD-E48A-CCAE-06A8D147670F}"/>
                    </a:ext>
                  </a:extLst>
                </p14:cNvPr>
                <p14:cNvContentPartPr/>
                <p14:nvPr/>
              </p14:nvContentPartPr>
              <p14:xfrm>
                <a:off x="3430140" y="5682240"/>
                <a:ext cx="361080" cy="3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1D87A41-BCDD-E48A-CCAE-06A8D147670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3412140" y="5664240"/>
                  <a:ext cx="39672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8B56A110-E52C-D5A2-7DFE-9BE9DF3F84B2}"/>
              </a:ext>
            </a:extLst>
          </p:cNvPr>
          <p:cNvGrpSpPr/>
          <p:nvPr/>
        </p:nvGrpSpPr>
        <p:grpSpPr>
          <a:xfrm>
            <a:off x="587580" y="522360"/>
            <a:ext cx="434880" cy="203400"/>
            <a:chOff x="587580" y="522360"/>
            <a:chExt cx="4348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9B4E27E-9B6E-133C-FB51-4A6513D9EDA7}"/>
                    </a:ext>
                  </a:extLst>
                </p14:cNvPr>
                <p14:cNvContentPartPr/>
                <p14:nvPr/>
              </p14:nvContentPartPr>
              <p14:xfrm>
                <a:off x="587580" y="535320"/>
                <a:ext cx="109800" cy="1828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9B4E27E-9B6E-133C-FB51-4A6513D9EDA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69940" y="517680"/>
                  <a:ext cx="145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E400CA3-0C73-AAA2-B5C5-8A1E11270164}"/>
                    </a:ext>
                  </a:extLst>
                </p14:cNvPr>
                <p14:cNvContentPartPr/>
                <p14:nvPr/>
              </p14:nvContentPartPr>
              <p14:xfrm>
                <a:off x="787020" y="552600"/>
                <a:ext cx="82440" cy="1731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E400CA3-0C73-AAA2-B5C5-8A1E1127016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9380" y="534600"/>
                  <a:ext cx="1180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43E76007-A4DE-58F9-6B62-6923D2E88517}"/>
                    </a:ext>
                  </a:extLst>
                </p14:cNvPr>
                <p14:cNvContentPartPr/>
                <p14:nvPr/>
              </p14:nvContentPartPr>
              <p14:xfrm>
                <a:off x="947580" y="578880"/>
                <a:ext cx="68400" cy="784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43E76007-A4DE-58F9-6B62-6923D2E8851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29940" y="561240"/>
                  <a:ext cx="104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8098683-EF8E-C3EA-AB97-0274B1D0DCB9}"/>
                    </a:ext>
                  </a:extLst>
                </p14:cNvPr>
                <p14:cNvContentPartPr/>
                <p14:nvPr/>
              </p14:nvContentPartPr>
              <p14:xfrm>
                <a:off x="982860" y="522360"/>
                <a:ext cx="39600" cy="374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8098683-EF8E-C3EA-AB97-0274B1D0DCB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65220" y="504720"/>
                  <a:ext cx="75240" cy="7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F1E88EDB-D473-6D63-A029-81A2F7AD7DB2}"/>
              </a:ext>
            </a:extLst>
          </p:cNvPr>
          <p:cNvGrpSpPr/>
          <p:nvPr/>
        </p:nvGrpSpPr>
        <p:grpSpPr>
          <a:xfrm>
            <a:off x="668940" y="881640"/>
            <a:ext cx="361440" cy="165960"/>
            <a:chOff x="668940" y="881640"/>
            <a:chExt cx="361440" cy="16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669D7D65-81AD-7501-EB6A-28D7F9B8BBC4}"/>
                    </a:ext>
                  </a:extLst>
                </p14:cNvPr>
                <p14:cNvContentPartPr/>
                <p14:nvPr/>
              </p14:nvContentPartPr>
              <p14:xfrm>
                <a:off x="668940" y="898920"/>
                <a:ext cx="10080" cy="1432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669D7D65-81AD-7501-EB6A-28D7F9B8BBC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50940" y="880920"/>
                  <a:ext cx="4572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A0CE663-7479-BCAC-A945-19A01215490D}"/>
                    </a:ext>
                  </a:extLst>
                </p14:cNvPr>
                <p14:cNvContentPartPr/>
                <p14:nvPr/>
              </p14:nvContentPartPr>
              <p14:xfrm>
                <a:off x="824100" y="881640"/>
                <a:ext cx="35280" cy="75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A0CE663-7479-BCAC-A945-19A01215490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06100" y="863640"/>
                  <a:ext cx="70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9FAA608-46BF-81FD-D662-59B987F369F8}"/>
                    </a:ext>
                  </a:extLst>
                </p14:cNvPr>
                <p14:cNvContentPartPr/>
                <p14:nvPr/>
              </p14:nvContentPartPr>
              <p14:xfrm>
                <a:off x="824100" y="883080"/>
                <a:ext cx="59760" cy="164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9FAA608-46BF-81FD-D662-59B987F369F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06460" y="865440"/>
                  <a:ext cx="954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7CBE4AF-C0CC-B073-4055-843C7724F9B2}"/>
                    </a:ext>
                  </a:extLst>
                </p14:cNvPr>
                <p14:cNvContentPartPr/>
                <p14:nvPr/>
              </p14:nvContentPartPr>
              <p14:xfrm>
                <a:off x="958740" y="893520"/>
                <a:ext cx="71640" cy="92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7CBE4AF-C0CC-B073-4055-843C7724F9B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41100" y="875880"/>
                  <a:ext cx="107280" cy="12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306055FA-81B5-D5AE-DC58-0F11368C193D}"/>
              </a:ext>
            </a:extLst>
          </p:cNvPr>
          <p:cNvGrpSpPr/>
          <p:nvPr/>
        </p:nvGrpSpPr>
        <p:grpSpPr>
          <a:xfrm>
            <a:off x="4034220" y="5525280"/>
            <a:ext cx="200520" cy="109080"/>
            <a:chOff x="4034220" y="5525280"/>
            <a:chExt cx="200520" cy="10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210D36E4-3743-6A85-6F48-AA93033AC7A5}"/>
                    </a:ext>
                  </a:extLst>
                </p14:cNvPr>
                <p14:cNvContentPartPr/>
                <p14:nvPr/>
              </p14:nvContentPartPr>
              <p14:xfrm>
                <a:off x="4034220" y="5525280"/>
                <a:ext cx="132120" cy="9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210D36E4-3743-6A85-6F48-AA93033AC7A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016580" y="5507280"/>
                  <a:ext cx="167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838DB72F-12AC-4A8C-A44F-386C86062DB4}"/>
                    </a:ext>
                  </a:extLst>
                </p14:cNvPr>
                <p14:cNvContentPartPr/>
                <p14:nvPr/>
              </p14:nvContentPartPr>
              <p14:xfrm>
                <a:off x="4096500" y="5618880"/>
                <a:ext cx="138240" cy="154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838DB72F-12AC-4A8C-A44F-386C86062DB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078860" y="5600880"/>
                  <a:ext cx="173880" cy="5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AC50C153-C750-FBAE-89C6-4B2C1DA3DEC1}"/>
              </a:ext>
            </a:extLst>
          </p:cNvPr>
          <p:cNvGrpSpPr/>
          <p:nvPr/>
        </p:nvGrpSpPr>
        <p:grpSpPr>
          <a:xfrm>
            <a:off x="3478380" y="5798880"/>
            <a:ext cx="426600" cy="341640"/>
            <a:chOff x="3478380" y="5798880"/>
            <a:chExt cx="42660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C2902EE7-5FE6-391E-42FD-F6F5CAAABF32}"/>
                    </a:ext>
                  </a:extLst>
                </p14:cNvPr>
                <p14:cNvContentPartPr/>
                <p14:nvPr/>
              </p14:nvContentPartPr>
              <p14:xfrm>
                <a:off x="3478380" y="5861520"/>
                <a:ext cx="12600" cy="2790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C2902EE7-5FE6-391E-42FD-F6F5CAAABF3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460380" y="5843520"/>
                  <a:ext cx="4824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9AF8B9BA-63AA-7887-F9EB-B3761B7D73A8}"/>
                    </a:ext>
                  </a:extLst>
                </p14:cNvPr>
                <p14:cNvContentPartPr/>
                <p14:nvPr/>
              </p14:nvContentPartPr>
              <p14:xfrm>
                <a:off x="3618420" y="5856480"/>
                <a:ext cx="68760" cy="281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AF8B9BA-63AA-7887-F9EB-B3761B7D73A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600420" y="5838480"/>
                  <a:ext cx="1044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C8B7A99E-F88E-273F-32A9-DC6E8F59B490}"/>
                    </a:ext>
                  </a:extLst>
                </p14:cNvPr>
                <p14:cNvContentPartPr/>
                <p14:nvPr/>
              </p14:nvContentPartPr>
              <p14:xfrm>
                <a:off x="3783300" y="5945400"/>
                <a:ext cx="93600" cy="127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C8B7A99E-F88E-273F-32A9-DC6E8F59B490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765660" y="5927400"/>
                  <a:ext cx="129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99BAF29-4493-4FC5-9DAE-E214BD52A3CE}"/>
                    </a:ext>
                  </a:extLst>
                </p14:cNvPr>
                <p14:cNvContentPartPr/>
                <p14:nvPr/>
              </p14:nvContentPartPr>
              <p14:xfrm>
                <a:off x="3611580" y="5875920"/>
                <a:ext cx="102960" cy="190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99BAF29-4493-4FC5-9DAE-E214BD52A3C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593580" y="5857920"/>
                  <a:ext cx="138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B8B82A0-BA42-1832-3AD2-93A4D83B4771}"/>
                    </a:ext>
                  </a:extLst>
                </p14:cNvPr>
                <p14:cNvContentPartPr/>
                <p14:nvPr/>
              </p14:nvContentPartPr>
              <p14:xfrm>
                <a:off x="3603660" y="6046200"/>
                <a:ext cx="85680" cy="61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B8B82A0-BA42-1832-3AD2-93A4D83B4771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585660" y="6028200"/>
                  <a:ext cx="1213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E9498563-5007-9C4E-033F-4804B1486710}"/>
                    </a:ext>
                  </a:extLst>
                </p14:cNvPr>
                <p14:cNvContentPartPr/>
                <p14:nvPr/>
              </p14:nvContentPartPr>
              <p14:xfrm>
                <a:off x="3811380" y="5798880"/>
                <a:ext cx="93600" cy="1436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E9498563-5007-9C4E-033F-4804B148671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793380" y="5781240"/>
                  <a:ext cx="12924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21" name="Ink 220">
                <a:extLst>
                  <a:ext uri="{FF2B5EF4-FFF2-40B4-BE49-F238E27FC236}">
                    <a16:creationId xmlns:a16="http://schemas.microsoft.com/office/drawing/2014/main" id="{39CB8C03-D47A-77A7-A3AC-894168AF13C5}"/>
                  </a:ext>
                </a:extLst>
              </p14:cNvPr>
              <p14:cNvContentPartPr/>
              <p14:nvPr/>
            </p14:nvContentPartPr>
            <p14:xfrm>
              <a:off x="4431660" y="5384160"/>
              <a:ext cx="94680" cy="4680"/>
            </p14:xfrm>
          </p:contentPart>
        </mc:Choice>
        <mc:Fallback xmlns="">
          <p:pic>
            <p:nvPicPr>
              <p:cNvPr id="221" name="Ink 220">
                <a:extLst>
                  <a:ext uri="{FF2B5EF4-FFF2-40B4-BE49-F238E27FC236}">
                    <a16:creationId xmlns:a16="http://schemas.microsoft.com/office/drawing/2014/main" id="{39CB8C03-D47A-77A7-A3AC-894168AF13C5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414020" y="5366520"/>
                <a:ext cx="130320" cy="4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oup 228">
            <a:extLst>
              <a:ext uri="{FF2B5EF4-FFF2-40B4-BE49-F238E27FC236}">
                <a16:creationId xmlns:a16="http://schemas.microsoft.com/office/drawing/2014/main" id="{EB3F64A9-4B8F-E170-FF17-6D4BAAF34DAF}"/>
              </a:ext>
            </a:extLst>
          </p:cNvPr>
          <p:cNvGrpSpPr/>
          <p:nvPr/>
        </p:nvGrpSpPr>
        <p:grpSpPr>
          <a:xfrm>
            <a:off x="4717140" y="5177520"/>
            <a:ext cx="652680" cy="679320"/>
            <a:chOff x="4717140" y="5177520"/>
            <a:chExt cx="652680" cy="6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B2612C5-CD88-91DE-C8C9-58F08267A0C1}"/>
                    </a:ext>
                  </a:extLst>
                </p14:cNvPr>
                <p14:cNvContentPartPr/>
                <p14:nvPr/>
              </p14:nvContentPartPr>
              <p14:xfrm>
                <a:off x="4826220" y="5195520"/>
                <a:ext cx="3960" cy="2246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B2612C5-CD88-91DE-C8C9-58F08267A0C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808580" y="5177880"/>
                  <a:ext cx="39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C1E1EDF-12DD-EE99-EE6B-1CE3BF938273}"/>
                    </a:ext>
                  </a:extLst>
                </p14:cNvPr>
                <p14:cNvContentPartPr/>
                <p14:nvPr/>
              </p14:nvContentPartPr>
              <p14:xfrm>
                <a:off x="4990380" y="5177520"/>
                <a:ext cx="118440" cy="2044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C1E1EDF-12DD-EE99-EE6B-1CE3BF93827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972740" y="5159880"/>
                  <a:ext cx="15408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C19E4C68-69BC-292E-1BEF-9C3CA8903E27}"/>
                    </a:ext>
                  </a:extLst>
                </p14:cNvPr>
                <p14:cNvContentPartPr/>
                <p14:nvPr/>
              </p14:nvContentPartPr>
              <p14:xfrm>
                <a:off x="5242740" y="5203800"/>
                <a:ext cx="105480" cy="113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C19E4C68-69BC-292E-1BEF-9C3CA8903E2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225100" y="5186160"/>
                  <a:ext cx="1411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15AA6C87-40B0-F07C-9F5C-7BAFFB4BBE3C}"/>
                    </a:ext>
                  </a:extLst>
                </p14:cNvPr>
                <p14:cNvContentPartPr/>
                <p14:nvPr/>
              </p14:nvContentPartPr>
              <p14:xfrm>
                <a:off x="4717140" y="5437440"/>
                <a:ext cx="652680" cy="123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15AA6C87-40B0-F07C-9F5C-7BAFFB4BBE3C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99500" y="5419800"/>
                  <a:ext cx="6883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560331A-CF51-C89B-5060-4EC74FC02B7E}"/>
                    </a:ext>
                  </a:extLst>
                </p14:cNvPr>
                <p14:cNvContentPartPr/>
                <p14:nvPr/>
              </p14:nvContentPartPr>
              <p14:xfrm>
                <a:off x="4806060" y="5661000"/>
                <a:ext cx="20160" cy="1958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560331A-CF51-C89B-5060-4EC74FC02B7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788060" y="5643000"/>
                  <a:ext cx="5580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15E65F4-D428-3710-B746-F83B4EE2F47C}"/>
                    </a:ext>
                  </a:extLst>
                </p14:cNvPr>
                <p14:cNvContentPartPr/>
                <p14:nvPr/>
              </p14:nvContentPartPr>
              <p14:xfrm>
                <a:off x="4967700" y="5687640"/>
                <a:ext cx="72720" cy="1249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15E65F4-D428-3710-B746-F83B4EE2F47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949700" y="5670000"/>
                  <a:ext cx="108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AC4B8F4D-CBD3-875E-BD30-92FE1B5F3978}"/>
                    </a:ext>
                  </a:extLst>
                </p14:cNvPr>
                <p14:cNvContentPartPr/>
                <p14:nvPr/>
              </p14:nvContentPartPr>
              <p14:xfrm>
                <a:off x="5154900" y="5632200"/>
                <a:ext cx="84960" cy="1774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AC4B8F4D-CBD3-875E-BD30-92FE1B5F397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137260" y="5614560"/>
                  <a:ext cx="120600" cy="21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509269C8-31FA-5689-4D8D-D405E97545C3}"/>
                  </a:ext>
                </a:extLst>
              </p14:cNvPr>
              <p14:cNvContentPartPr/>
              <p14:nvPr/>
            </p14:nvContentPartPr>
            <p14:xfrm>
              <a:off x="5571780" y="5418720"/>
              <a:ext cx="109800" cy="36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509269C8-31FA-5689-4D8D-D405E97545C3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553780" y="5401080"/>
                <a:ext cx="1454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28CB0C58-4E68-1E6C-4746-DBC519558130}"/>
                  </a:ext>
                </a:extLst>
              </p14:cNvPr>
              <p14:cNvContentPartPr/>
              <p14:nvPr/>
            </p14:nvContentPartPr>
            <p14:xfrm>
              <a:off x="5615700" y="5519880"/>
              <a:ext cx="131040" cy="1764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8CB0C58-4E68-1E6C-4746-DBC519558130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5597700" y="5501880"/>
                <a:ext cx="166680" cy="5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3B79769E-FB8F-F76C-CEFF-E456D64B5D45}"/>
              </a:ext>
            </a:extLst>
          </p:cNvPr>
          <p:cNvGrpSpPr/>
          <p:nvPr/>
        </p:nvGrpSpPr>
        <p:grpSpPr>
          <a:xfrm>
            <a:off x="5931060" y="5243040"/>
            <a:ext cx="1096560" cy="252360"/>
            <a:chOff x="5931060" y="5243040"/>
            <a:chExt cx="1096560" cy="2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30CF4F7-A7FB-7D83-74DA-26F38431B4AC}"/>
                    </a:ext>
                  </a:extLst>
                </p14:cNvPr>
                <p14:cNvContentPartPr/>
                <p14:nvPr/>
              </p14:nvContentPartPr>
              <p14:xfrm>
                <a:off x="5931060" y="5414040"/>
                <a:ext cx="124200" cy="72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30CF4F7-A7FB-7D83-74DA-26F38431B4A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913420" y="5396040"/>
                  <a:ext cx="1598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62BB00F-025E-C755-9078-0CDF29616BEC}"/>
                    </a:ext>
                  </a:extLst>
                </p14:cNvPr>
                <p14:cNvContentPartPr/>
                <p14:nvPr/>
              </p14:nvContentPartPr>
              <p14:xfrm>
                <a:off x="6212580" y="5298480"/>
                <a:ext cx="52920" cy="1929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62BB00F-025E-C755-9078-0CDF29616BEC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194580" y="5280480"/>
                  <a:ext cx="88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B693A8F-C115-32C5-C7F2-41BCC6CE5109}"/>
                    </a:ext>
                  </a:extLst>
                </p14:cNvPr>
                <p14:cNvContentPartPr/>
                <p14:nvPr/>
              </p14:nvContentPartPr>
              <p14:xfrm>
                <a:off x="6373500" y="5424120"/>
                <a:ext cx="360" cy="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B693A8F-C115-32C5-C7F2-41BCC6CE51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355500" y="54061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0273BA14-99C1-01EF-5432-93F07A276772}"/>
                    </a:ext>
                  </a:extLst>
                </p14:cNvPr>
                <p14:cNvContentPartPr/>
                <p14:nvPr/>
              </p14:nvContentPartPr>
              <p14:xfrm>
                <a:off x="6464580" y="5243040"/>
                <a:ext cx="143640" cy="226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0273BA14-99C1-01EF-5432-93F07A27677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46580" y="5225400"/>
                  <a:ext cx="1792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8F885A1D-3C39-23FD-282F-96D0E12E4EEF}"/>
                    </a:ext>
                  </a:extLst>
                </p14:cNvPr>
                <p14:cNvContentPartPr/>
                <p14:nvPr/>
              </p14:nvContentPartPr>
              <p14:xfrm>
                <a:off x="6651780" y="5249160"/>
                <a:ext cx="106200" cy="788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8F885A1D-3C39-23FD-282F-96D0E12E4EE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633780" y="5231520"/>
                  <a:ext cx="141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D0954FC5-821E-2A22-979D-6E725E5DA8C2}"/>
                    </a:ext>
                  </a:extLst>
                </p14:cNvPr>
                <p14:cNvContentPartPr/>
                <p14:nvPr/>
              </p14:nvContentPartPr>
              <p14:xfrm>
                <a:off x="6759780" y="5279040"/>
                <a:ext cx="68040" cy="183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D0954FC5-821E-2A22-979D-6E725E5DA8C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741780" y="5261040"/>
                  <a:ext cx="1036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605901F-02E8-0A6B-ABC8-4E42CB2BF37B}"/>
                    </a:ext>
                  </a:extLst>
                </p14:cNvPr>
                <p14:cNvContentPartPr/>
                <p14:nvPr/>
              </p14:nvContentPartPr>
              <p14:xfrm>
                <a:off x="6847260" y="5253480"/>
                <a:ext cx="180360" cy="241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605901F-02E8-0A6B-ABC8-4E42CB2BF37B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6829620" y="5235840"/>
                  <a:ext cx="216000" cy="27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4D56ECB-4307-F6C5-0783-557C5A2A80BB}"/>
              </a:ext>
            </a:extLst>
          </p:cNvPr>
          <p:cNvGrpSpPr/>
          <p:nvPr/>
        </p:nvGrpSpPr>
        <p:grpSpPr>
          <a:xfrm>
            <a:off x="1806540" y="221400"/>
            <a:ext cx="174600" cy="413280"/>
            <a:chOff x="1806540" y="221400"/>
            <a:chExt cx="174600" cy="41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5760150C-CA0B-72AC-43FF-56911C02CEA3}"/>
                    </a:ext>
                  </a:extLst>
                </p14:cNvPr>
                <p14:cNvContentPartPr/>
                <p14:nvPr/>
              </p14:nvContentPartPr>
              <p14:xfrm>
                <a:off x="1806540" y="221400"/>
                <a:ext cx="112680" cy="2390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5760150C-CA0B-72AC-43FF-56911C02CEA3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788900" y="203760"/>
                  <a:ext cx="1483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15C3C072-6D66-F203-C6B2-4080646A88D3}"/>
                    </a:ext>
                  </a:extLst>
                </p14:cNvPr>
                <p14:cNvContentPartPr/>
                <p14:nvPr/>
              </p14:nvContentPartPr>
              <p14:xfrm>
                <a:off x="1913460" y="459000"/>
                <a:ext cx="11520" cy="175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15C3C072-6D66-F203-C6B2-4080646A88D3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895460" y="441000"/>
                  <a:ext cx="47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FDDA498E-AAE0-0AC4-F2AA-60044E371AD4}"/>
                    </a:ext>
                  </a:extLst>
                </p14:cNvPr>
                <p14:cNvContentPartPr/>
                <p14:nvPr/>
              </p14:nvContentPartPr>
              <p14:xfrm>
                <a:off x="1922820" y="452520"/>
                <a:ext cx="58320" cy="55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FDDA498E-AAE0-0AC4-F2AA-60044E371AD4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904820" y="434880"/>
                  <a:ext cx="9396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5E13E69B-1B99-1124-5B53-41BAFC86BABB}"/>
              </a:ext>
            </a:extLst>
          </p:cNvPr>
          <p:cNvGrpSpPr/>
          <p:nvPr/>
        </p:nvGrpSpPr>
        <p:grpSpPr>
          <a:xfrm>
            <a:off x="2188140" y="403920"/>
            <a:ext cx="123480" cy="93600"/>
            <a:chOff x="2188140" y="403920"/>
            <a:chExt cx="12348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3342A3C9-F403-FE21-AE06-A568B02D85ED}"/>
                    </a:ext>
                  </a:extLst>
                </p14:cNvPr>
                <p14:cNvContentPartPr/>
                <p14:nvPr/>
              </p14:nvContentPartPr>
              <p14:xfrm>
                <a:off x="2188140" y="403920"/>
                <a:ext cx="113400" cy="72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3342A3C9-F403-FE21-AE06-A568B02D85E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2170140" y="386280"/>
                  <a:ext cx="1490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7B54D051-365F-10E4-449C-4EF1A264763D}"/>
                    </a:ext>
                  </a:extLst>
                </p14:cNvPr>
                <p14:cNvContentPartPr/>
                <p14:nvPr/>
              </p14:nvContentPartPr>
              <p14:xfrm>
                <a:off x="2220540" y="491400"/>
                <a:ext cx="91080" cy="61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7B54D051-365F-10E4-449C-4EF1A264763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2202900" y="473400"/>
                  <a:ext cx="1267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2" name="Group 261">
            <a:extLst>
              <a:ext uri="{FF2B5EF4-FFF2-40B4-BE49-F238E27FC236}">
                <a16:creationId xmlns:a16="http://schemas.microsoft.com/office/drawing/2014/main" id="{9A6CE621-D31F-7E1B-CD5B-93C5FE31B7F3}"/>
              </a:ext>
            </a:extLst>
          </p:cNvPr>
          <p:cNvGrpSpPr/>
          <p:nvPr/>
        </p:nvGrpSpPr>
        <p:grpSpPr>
          <a:xfrm>
            <a:off x="2506380" y="196920"/>
            <a:ext cx="1387080" cy="272160"/>
            <a:chOff x="2506380" y="196920"/>
            <a:chExt cx="1387080" cy="27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27D620B-7713-F167-C3DF-F5761A46385F}"/>
                    </a:ext>
                  </a:extLst>
                </p14:cNvPr>
                <p14:cNvContentPartPr/>
                <p14:nvPr/>
              </p14:nvContentPartPr>
              <p14:xfrm>
                <a:off x="2506380" y="381600"/>
                <a:ext cx="93240" cy="2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27D620B-7713-F167-C3DF-F5761A46385F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488740" y="363600"/>
                  <a:ext cx="128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1F4C122-BD79-9942-2DBE-525BE3F3BA48}"/>
                    </a:ext>
                  </a:extLst>
                </p14:cNvPr>
                <p14:cNvContentPartPr/>
                <p14:nvPr/>
              </p14:nvContentPartPr>
              <p14:xfrm>
                <a:off x="2689260" y="311760"/>
                <a:ext cx="72720" cy="1530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1F4C122-BD79-9942-2DBE-525BE3F3BA4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671620" y="294120"/>
                  <a:ext cx="10836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E5C446B-C154-A27F-72FA-C0FA4997137C}"/>
                    </a:ext>
                  </a:extLst>
                </p14:cNvPr>
                <p14:cNvContentPartPr/>
                <p14:nvPr/>
              </p14:nvContentPartPr>
              <p14:xfrm>
                <a:off x="2842260" y="369360"/>
                <a:ext cx="66960" cy="7308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E5C446B-C154-A27F-72FA-C0FA4997137C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824260" y="351360"/>
                  <a:ext cx="1026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C7C6436F-B499-8B8B-5FE0-4AF8C328E407}"/>
                    </a:ext>
                  </a:extLst>
                </p14:cNvPr>
                <p14:cNvContentPartPr/>
                <p14:nvPr/>
              </p14:nvContentPartPr>
              <p14:xfrm>
                <a:off x="3086340" y="285480"/>
                <a:ext cx="90000" cy="1569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C7C6436F-B499-8B8B-5FE0-4AF8C328E407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068340" y="267480"/>
                  <a:ext cx="125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67C9633C-BF9B-2F8D-C944-F7D7A4CA0718}"/>
                    </a:ext>
                  </a:extLst>
                </p14:cNvPr>
                <p14:cNvContentPartPr/>
                <p14:nvPr/>
              </p14:nvContentPartPr>
              <p14:xfrm>
                <a:off x="3040980" y="305640"/>
                <a:ext cx="141840" cy="1234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67C9633C-BF9B-2F8D-C944-F7D7A4CA071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022980" y="288000"/>
                  <a:ext cx="1774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70C3875-6F62-6066-AF1A-9781539BD5C3}"/>
                    </a:ext>
                  </a:extLst>
                </p14:cNvPr>
                <p14:cNvContentPartPr/>
                <p14:nvPr/>
              </p14:nvContentPartPr>
              <p14:xfrm>
                <a:off x="3353820" y="207720"/>
                <a:ext cx="67320" cy="1789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70C3875-6F62-6066-AF1A-9781539BD5C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335820" y="190080"/>
                  <a:ext cx="102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AD6F00D-0769-6974-3B32-0A26E38B1A84}"/>
                    </a:ext>
                  </a:extLst>
                </p14:cNvPr>
                <p14:cNvContentPartPr/>
                <p14:nvPr/>
              </p14:nvContentPartPr>
              <p14:xfrm>
                <a:off x="3386580" y="304560"/>
                <a:ext cx="52560" cy="162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AD6F00D-0769-6974-3B32-0A26E38B1A84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368580" y="286920"/>
                  <a:ext cx="88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4B2626D-C0D7-AA3B-820A-E4A618D089D8}"/>
                    </a:ext>
                  </a:extLst>
                </p14:cNvPr>
                <p14:cNvContentPartPr/>
                <p14:nvPr/>
              </p14:nvContentPartPr>
              <p14:xfrm>
                <a:off x="3521940" y="335880"/>
                <a:ext cx="5760" cy="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4B2626D-C0D7-AA3B-820A-E4A618D089D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503940" y="317880"/>
                  <a:ext cx="41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E0E5B60E-26B1-6DFA-3BC0-49B0B6B4D6DA}"/>
                    </a:ext>
                  </a:extLst>
                </p14:cNvPr>
                <p14:cNvContentPartPr/>
                <p14:nvPr/>
              </p14:nvContentPartPr>
              <p14:xfrm>
                <a:off x="3632820" y="244440"/>
                <a:ext cx="23040" cy="1170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E0E5B60E-26B1-6DFA-3BC0-49B0B6B4D6DA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3614820" y="226440"/>
                  <a:ext cx="586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016EE3B-1161-50FA-3DD6-10A0F74E61EA}"/>
                    </a:ext>
                  </a:extLst>
                </p14:cNvPr>
                <p14:cNvContentPartPr/>
                <p14:nvPr/>
              </p14:nvContentPartPr>
              <p14:xfrm>
                <a:off x="3736500" y="196920"/>
                <a:ext cx="96120" cy="27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016EE3B-1161-50FA-3DD6-10A0F74E61E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718860" y="179280"/>
                  <a:ext cx="131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965AED48-AA6F-A44C-D10B-3523BFB5AB0C}"/>
                    </a:ext>
                  </a:extLst>
                </p14:cNvPr>
                <p14:cNvContentPartPr/>
                <p14:nvPr/>
              </p14:nvContentPartPr>
              <p14:xfrm>
                <a:off x="3748740" y="227880"/>
                <a:ext cx="77040" cy="1083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965AED48-AA6F-A44C-D10B-3523BFB5AB0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730740" y="209880"/>
                  <a:ext cx="1126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CD1F48D8-124C-B63E-4C39-E062E1D7BF90}"/>
                    </a:ext>
                  </a:extLst>
                </p14:cNvPr>
                <p14:cNvContentPartPr/>
                <p14:nvPr/>
              </p14:nvContentPartPr>
              <p14:xfrm>
                <a:off x="3480180" y="433800"/>
                <a:ext cx="413280" cy="35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CD1F48D8-124C-B63E-4C39-E062E1D7BF90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462180" y="415800"/>
                  <a:ext cx="448920" cy="7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326BB78-0FC5-E744-292E-C9270E07BFB8}"/>
              </a:ext>
            </a:extLst>
          </p:cNvPr>
          <p:cNvGrpSpPr/>
          <p:nvPr/>
        </p:nvGrpSpPr>
        <p:grpSpPr>
          <a:xfrm>
            <a:off x="3522660" y="581040"/>
            <a:ext cx="394920" cy="238680"/>
            <a:chOff x="3522660" y="581040"/>
            <a:chExt cx="394920" cy="23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9C218E39-5551-6AC9-4FE4-BA9630F325F4}"/>
                    </a:ext>
                  </a:extLst>
                </p14:cNvPr>
                <p14:cNvContentPartPr/>
                <p14:nvPr/>
              </p14:nvContentPartPr>
              <p14:xfrm>
                <a:off x="3522660" y="621360"/>
                <a:ext cx="3960" cy="1940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9C218E39-5551-6AC9-4FE4-BA9630F325F4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504660" y="603360"/>
                  <a:ext cx="396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9736CB20-1FD5-9313-DF86-5675989440F0}"/>
                    </a:ext>
                  </a:extLst>
                </p14:cNvPr>
                <p14:cNvContentPartPr/>
                <p14:nvPr/>
              </p14:nvContentPartPr>
              <p14:xfrm>
                <a:off x="3624180" y="596880"/>
                <a:ext cx="95400" cy="118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9736CB20-1FD5-9313-DF86-5675989440F0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606540" y="578880"/>
                  <a:ext cx="131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FEFEF9DD-5B6B-2114-2454-396F1A61ED23}"/>
                    </a:ext>
                  </a:extLst>
                </p14:cNvPr>
                <p14:cNvContentPartPr/>
                <p14:nvPr/>
              </p14:nvContentPartPr>
              <p14:xfrm>
                <a:off x="3693660" y="648720"/>
                <a:ext cx="360" cy="1710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FEFEF9DD-5B6B-2114-2454-396F1A61ED23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676020" y="631080"/>
                  <a:ext cx="360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F9FA878-112B-2774-FBF4-B072D5EA00A7}"/>
                    </a:ext>
                  </a:extLst>
                </p14:cNvPr>
                <p14:cNvContentPartPr/>
                <p14:nvPr/>
              </p14:nvContentPartPr>
              <p14:xfrm>
                <a:off x="3799500" y="581040"/>
                <a:ext cx="118080" cy="1785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F9FA878-112B-2774-FBF4-B072D5EA00A7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81500" y="563040"/>
                  <a:ext cx="153720" cy="21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FCC93FB8-F45D-2C61-C0AA-B036B3F57A63}"/>
              </a:ext>
            </a:extLst>
          </p:cNvPr>
          <p:cNvGrpSpPr/>
          <p:nvPr/>
        </p:nvGrpSpPr>
        <p:grpSpPr>
          <a:xfrm>
            <a:off x="4053300" y="251640"/>
            <a:ext cx="493200" cy="220320"/>
            <a:chOff x="4053300" y="251640"/>
            <a:chExt cx="493200" cy="22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F3CA854-FEE4-D44E-0FA0-E94F87BFDAFB}"/>
                    </a:ext>
                  </a:extLst>
                </p14:cNvPr>
                <p14:cNvContentPartPr/>
                <p14:nvPr/>
              </p14:nvContentPartPr>
              <p14:xfrm>
                <a:off x="4053300" y="385200"/>
                <a:ext cx="107640" cy="9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F3CA854-FEE4-D44E-0FA0-E94F87BFDAF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035300" y="367200"/>
                  <a:ext cx="1432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DC538F67-B621-B614-6071-37217FD36615}"/>
                    </a:ext>
                  </a:extLst>
                </p14:cNvPr>
                <p14:cNvContentPartPr/>
                <p14:nvPr/>
              </p14:nvContentPartPr>
              <p14:xfrm>
                <a:off x="4057620" y="460080"/>
                <a:ext cx="91800" cy="1188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DC538F67-B621-B614-6071-37217FD36615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039620" y="442080"/>
                  <a:ext cx="1274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C472E7E7-7D6F-69CE-FF34-AB564E6300D1}"/>
                    </a:ext>
                  </a:extLst>
                </p14:cNvPr>
                <p14:cNvContentPartPr/>
                <p14:nvPr/>
              </p14:nvContentPartPr>
              <p14:xfrm>
                <a:off x="4330500" y="402120"/>
                <a:ext cx="67320" cy="396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C472E7E7-7D6F-69CE-FF34-AB564E6300D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312860" y="384120"/>
                  <a:ext cx="102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29AA8193-84D1-622D-0442-B994D8634A73}"/>
                    </a:ext>
                  </a:extLst>
                </p14:cNvPr>
                <p14:cNvContentPartPr/>
                <p14:nvPr/>
              </p14:nvContentPartPr>
              <p14:xfrm>
                <a:off x="4519500" y="251640"/>
                <a:ext cx="27000" cy="183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29AA8193-84D1-622D-0442-B994D8634A73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501500" y="233640"/>
                  <a:ext cx="62640" cy="219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615570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1000"/>
            <a:ext cx="3862388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502A0E-1E46-EC63-6D72-8F073398EB18}"/>
              </a:ext>
            </a:extLst>
          </p:cNvPr>
          <p:cNvGrpSpPr/>
          <p:nvPr/>
        </p:nvGrpSpPr>
        <p:grpSpPr>
          <a:xfrm>
            <a:off x="336300" y="862200"/>
            <a:ext cx="1223640" cy="352800"/>
            <a:chOff x="336300" y="862200"/>
            <a:chExt cx="1223640" cy="35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849B5A0-B3AB-0686-F273-0C6112CDB98A}"/>
                    </a:ext>
                  </a:extLst>
                </p14:cNvPr>
                <p14:cNvContentPartPr/>
                <p14:nvPr/>
              </p14:nvContentPartPr>
              <p14:xfrm>
                <a:off x="487140" y="915840"/>
                <a:ext cx="14040" cy="2991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849B5A0-B3AB-0686-F273-0C6112CDB98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69500" y="898200"/>
                  <a:ext cx="4968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D96E46B-142C-31FE-71A0-861574852D67}"/>
                    </a:ext>
                  </a:extLst>
                </p14:cNvPr>
                <p14:cNvContentPartPr/>
                <p14:nvPr/>
              </p14:nvContentPartPr>
              <p14:xfrm>
                <a:off x="336300" y="886320"/>
                <a:ext cx="304920" cy="176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D96E46B-142C-31FE-71A0-861574852D6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8660" y="868320"/>
                  <a:ext cx="340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78D8D0B-BE0A-8EF9-A4FB-F776A417E34F}"/>
                    </a:ext>
                  </a:extLst>
                </p14:cNvPr>
                <p14:cNvContentPartPr/>
                <p14:nvPr/>
              </p14:nvContentPartPr>
              <p14:xfrm>
                <a:off x="702780" y="957600"/>
                <a:ext cx="15120" cy="160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78D8D0B-BE0A-8EF9-A4FB-F776A417E34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5140" y="939600"/>
                  <a:ext cx="5076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EEE5BE1-4131-E626-5CCE-E27C7A2E1DFD}"/>
                    </a:ext>
                  </a:extLst>
                </p14:cNvPr>
                <p14:cNvContentPartPr/>
                <p14:nvPr/>
              </p14:nvContentPartPr>
              <p14:xfrm>
                <a:off x="714300" y="885960"/>
                <a:ext cx="127800" cy="2134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EEE5BE1-4131-E626-5CCE-E27C7A2E1DF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96660" y="868320"/>
                  <a:ext cx="16344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966E321-ADD3-FCB9-2B29-D981E0E99632}"/>
                    </a:ext>
                  </a:extLst>
                </p14:cNvPr>
                <p14:cNvContentPartPr/>
                <p14:nvPr/>
              </p14:nvContentPartPr>
              <p14:xfrm>
                <a:off x="940020" y="1074960"/>
                <a:ext cx="81360" cy="10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966E321-ADD3-FCB9-2B29-D981E0E9963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22020" y="1057320"/>
                  <a:ext cx="1170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682EFD5-0EA9-3558-C616-1ADED4EAB5B7}"/>
                    </a:ext>
                  </a:extLst>
                </p14:cNvPr>
                <p14:cNvContentPartPr/>
                <p14:nvPr/>
              </p14:nvContentPartPr>
              <p14:xfrm>
                <a:off x="980340" y="1155960"/>
                <a:ext cx="78120" cy="7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682EFD5-0EA9-3558-C616-1ADED4EAB5B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2700" y="1138320"/>
                  <a:ext cx="113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9469114-F041-3F4E-4979-3CC8544FE241}"/>
                    </a:ext>
                  </a:extLst>
                </p14:cNvPr>
                <p14:cNvContentPartPr/>
                <p14:nvPr/>
              </p14:nvContentPartPr>
              <p14:xfrm>
                <a:off x="1161420" y="933480"/>
                <a:ext cx="46800" cy="201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9469114-F041-3F4E-4979-3CC8544FE24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43780" y="915840"/>
                  <a:ext cx="824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E424E1E-E5F3-27CD-170D-117C7B67BF2E}"/>
                    </a:ext>
                  </a:extLst>
                </p14:cNvPr>
                <p14:cNvContentPartPr/>
                <p14:nvPr/>
              </p14:nvContentPartPr>
              <p14:xfrm>
                <a:off x="1175820" y="862200"/>
                <a:ext cx="82080" cy="94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E424E1E-E5F3-27CD-170D-117C7B67BF2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157820" y="844560"/>
                  <a:ext cx="117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442D8F6-EE95-28A6-645B-B83DF37DC3C5}"/>
                    </a:ext>
                  </a:extLst>
                </p14:cNvPr>
                <p14:cNvContentPartPr/>
                <p14:nvPr/>
              </p14:nvContentPartPr>
              <p14:xfrm>
                <a:off x="1360860" y="871200"/>
                <a:ext cx="199080" cy="209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442D8F6-EE95-28A6-645B-B83DF37DC3C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342860" y="853200"/>
                  <a:ext cx="2347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740B319-E075-7600-05C7-66516278B5EF}"/>
                    </a:ext>
                  </a:extLst>
                </p14:cNvPr>
                <p14:cNvContentPartPr/>
                <p14:nvPr/>
              </p14:nvContentPartPr>
              <p14:xfrm>
                <a:off x="1464180" y="977400"/>
                <a:ext cx="56160" cy="118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740B319-E075-7600-05C7-66516278B5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446180" y="959400"/>
                  <a:ext cx="9180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FF0BF9-CE99-E5A3-7E82-32E19D6EAF6F}"/>
              </a:ext>
            </a:extLst>
          </p:cNvPr>
          <p:cNvGrpSpPr/>
          <p:nvPr/>
        </p:nvGrpSpPr>
        <p:grpSpPr>
          <a:xfrm>
            <a:off x="2113980" y="4155840"/>
            <a:ext cx="677880" cy="464760"/>
            <a:chOff x="2113980" y="4155840"/>
            <a:chExt cx="677880" cy="46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E42226A-6E99-7389-0CA1-523073ABDA45}"/>
                    </a:ext>
                  </a:extLst>
                </p14:cNvPr>
                <p14:cNvContentPartPr/>
                <p14:nvPr/>
              </p14:nvContentPartPr>
              <p14:xfrm>
                <a:off x="2319180" y="4194000"/>
                <a:ext cx="6840" cy="27216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E42226A-6E99-7389-0CA1-523073ABDA4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10180" y="4185000"/>
                  <a:ext cx="244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E47C7B9-9AB8-C7F1-BA18-75CD643F8E3A}"/>
                    </a:ext>
                  </a:extLst>
                </p14:cNvPr>
                <p14:cNvContentPartPr/>
                <p14:nvPr/>
              </p14:nvContentPartPr>
              <p14:xfrm>
                <a:off x="2113980" y="4155840"/>
                <a:ext cx="354600" cy="4500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E47C7B9-9AB8-C7F1-BA18-75CD643F8E3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105340" y="4147200"/>
                  <a:ext cx="37224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6C465AC-F351-ACEC-6A7B-FCDFCACC1E0C}"/>
                    </a:ext>
                  </a:extLst>
                </p14:cNvPr>
                <p14:cNvContentPartPr/>
                <p14:nvPr/>
              </p14:nvContentPartPr>
              <p14:xfrm>
                <a:off x="2498820" y="4222800"/>
                <a:ext cx="8280" cy="397800"/>
              </p14:xfrm>
            </p:contentPart>
          </mc:Choice>
          <mc:Fallback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6C465AC-F351-ACEC-6A7B-FCDFCACC1E0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90180" y="4213800"/>
                  <a:ext cx="259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9E516C-4C5E-52A7-DBC5-486487F56AA7}"/>
                    </a:ext>
                  </a:extLst>
                </p14:cNvPr>
                <p14:cNvContentPartPr/>
                <p14:nvPr/>
              </p14:nvContentPartPr>
              <p14:xfrm>
                <a:off x="2505660" y="4212360"/>
                <a:ext cx="286200" cy="38844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9E516C-4C5E-52A7-DBC5-486487F56AA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97020" y="4203720"/>
                  <a:ext cx="303840" cy="40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5E64096-0C04-01D5-231A-A0A6BE8FA21C}"/>
              </a:ext>
            </a:extLst>
          </p:cNvPr>
          <p:cNvGrpSpPr/>
          <p:nvPr/>
        </p:nvGrpSpPr>
        <p:grpSpPr>
          <a:xfrm>
            <a:off x="6766620" y="6033960"/>
            <a:ext cx="185760" cy="234360"/>
            <a:chOff x="6766620" y="6033960"/>
            <a:chExt cx="185760" cy="2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93FA0D-E2AA-B319-6D11-CC5893AA59EC}"/>
                    </a:ext>
                  </a:extLst>
                </p14:cNvPr>
                <p14:cNvContentPartPr/>
                <p14:nvPr/>
              </p14:nvContentPartPr>
              <p14:xfrm>
                <a:off x="6766620" y="6033960"/>
                <a:ext cx="171000" cy="18216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93FA0D-E2AA-B319-6D11-CC5893AA59E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57980" y="6024960"/>
                  <a:ext cx="1886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566881D-9627-24CC-14A9-4165E6A3326C}"/>
                    </a:ext>
                  </a:extLst>
                </p14:cNvPr>
                <p14:cNvContentPartPr/>
                <p14:nvPr/>
              </p14:nvContentPartPr>
              <p14:xfrm>
                <a:off x="6866340" y="6143400"/>
                <a:ext cx="360" cy="36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566881D-9627-24CC-14A9-4165E6A3326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857700" y="613476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2B4CD255-3254-14D9-3702-A55F68B7DF9B}"/>
                    </a:ext>
                  </a:extLst>
                </p14:cNvPr>
                <p14:cNvContentPartPr/>
                <p14:nvPr/>
              </p14:nvContentPartPr>
              <p14:xfrm>
                <a:off x="6830700" y="6126480"/>
                <a:ext cx="121680" cy="14184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2B4CD255-3254-14D9-3702-A55F68B7DF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821700" y="6117480"/>
                  <a:ext cx="13932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C6DDD0-0B15-9C23-BCAC-C0B4019E5539}"/>
                  </a:ext>
                </a:extLst>
              </p14:cNvPr>
              <p14:cNvContentPartPr/>
              <p14:nvPr/>
            </p14:nvContentPartPr>
            <p14:xfrm>
              <a:off x="3236820" y="3510000"/>
              <a:ext cx="2550600" cy="11376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C6DDD0-0B15-9C23-BCAC-C0B4019E553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227820" y="3501360"/>
                <a:ext cx="25682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AA50974-5478-A74D-0A08-B426A88C7884}"/>
                  </a:ext>
                </a:extLst>
              </p14:cNvPr>
              <p14:cNvContentPartPr/>
              <p14:nvPr/>
            </p14:nvContentPartPr>
            <p14:xfrm>
              <a:off x="3449220" y="1038960"/>
              <a:ext cx="360" cy="36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AA50974-5478-A74D-0A08-B426A88C788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440220" y="102996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ED09A46-0EB2-0DCB-18F8-68B8966131F3}"/>
                  </a:ext>
                </a:extLst>
              </p14:cNvPr>
              <p14:cNvContentPartPr/>
              <p14:nvPr/>
            </p14:nvContentPartPr>
            <p14:xfrm>
              <a:off x="3353460" y="6165720"/>
              <a:ext cx="68760" cy="1551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ED09A46-0EB2-0DCB-18F8-68B8966131F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344820" y="6157080"/>
                <a:ext cx="8640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A7AD03F-40FC-CA26-D154-C2A29549A529}"/>
                  </a:ext>
                </a:extLst>
              </p14:cNvPr>
              <p14:cNvContentPartPr/>
              <p14:nvPr/>
            </p14:nvContentPartPr>
            <p14:xfrm>
              <a:off x="4189380" y="1984680"/>
              <a:ext cx="348480" cy="2016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A7AD03F-40FC-CA26-D154-C2A29549A52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180740" y="1975680"/>
                <a:ext cx="3661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D42DCC4A-EBE5-D073-81F7-A59E254718A9}"/>
                  </a:ext>
                </a:extLst>
              </p14:cNvPr>
              <p14:cNvContentPartPr/>
              <p14:nvPr/>
            </p14:nvContentPartPr>
            <p14:xfrm>
              <a:off x="3471180" y="1941840"/>
              <a:ext cx="914400" cy="36360"/>
            </p14:xfrm>
          </p:contentPart>
        </mc:Choice>
        <mc:Fallback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D42DCC4A-EBE5-D073-81F7-A59E254718A9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62540" y="1932840"/>
                <a:ext cx="9320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BC88B11A-108C-92C8-BEC7-D4CB2678E6BC}"/>
                  </a:ext>
                </a:extLst>
              </p14:cNvPr>
              <p14:cNvContentPartPr/>
              <p14:nvPr/>
            </p14:nvContentPartPr>
            <p14:xfrm>
              <a:off x="5706060" y="2927160"/>
              <a:ext cx="360" cy="36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BC88B11A-108C-92C8-BEC7-D4CB2678E6B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97060" y="29185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251EBA51-903C-12F6-9C9C-45FB08BA18AF}"/>
                  </a:ext>
                </a:extLst>
              </p14:cNvPr>
              <p14:cNvContentPartPr/>
              <p14:nvPr/>
            </p14:nvContentPartPr>
            <p14:xfrm>
              <a:off x="3631020" y="2790720"/>
              <a:ext cx="623160" cy="3852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251EBA51-903C-12F6-9C9C-45FB08BA18A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22020" y="2782080"/>
                <a:ext cx="640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B3D4759B-1AAC-F60F-291E-FD51C60D1875}"/>
                  </a:ext>
                </a:extLst>
              </p14:cNvPr>
              <p14:cNvContentPartPr/>
              <p14:nvPr/>
            </p14:nvContentPartPr>
            <p14:xfrm>
              <a:off x="4630020" y="3014640"/>
              <a:ext cx="763920" cy="680040"/>
            </p14:xfrm>
          </p:contentPart>
        </mc:Choice>
        <mc:Fallback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B3D4759B-1AAC-F60F-291E-FD51C60D1875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621380" y="3006000"/>
                <a:ext cx="781560" cy="69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5E89673-40CF-66E8-F54D-0E8F34E5E355}"/>
                  </a:ext>
                </a:extLst>
              </p14:cNvPr>
              <p14:cNvContentPartPr/>
              <p14:nvPr/>
            </p14:nvContentPartPr>
            <p14:xfrm>
              <a:off x="5155260" y="2969280"/>
              <a:ext cx="24480" cy="530280"/>
            </p14:xfrm>
          </p:contentPart>
        </mc:Choice>
        <mc:Fallback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5E89673-40CF-66E8-F54D-0E8F34E5E35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146260" y="2960280"/>
                <a:ext cx="42120" cy="54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3CDAAADD-1315-6E75-DFDD-E84862B34EBC}"/>
              </a:ext>
            </a:extLst>
          </p:cNvPr>
          <p:cNvGrpSpPr/>
          <p:nvPr/>
        </p:nvGrpSpPr>
        <p:grpSpPr>
          <a:xfrm>
            <a:off x="5131140" y="2458080"/>
            <a:ext cx="218520" cy="1118880"/>
            <a:chOff x="5131140" y="2458080"/>
            <a:chExt cx="218520" cy="111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80EDA384-B5A6-A63C-28C9-D67265E3C2D8}"/>
                    </a:ext>
                  </a:extLst>
                </p14:cNvPr>
                <p14:cNvContentPartPr/>
                <p14:nvPr/>
              </p14:nvContentPartPr>
              <p14:xfrm>
                <a:off x="5131140" y="2458080"/>
                <a:ext cx="14400" cy="43848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80EDA384-B5A6-A63C-28C9-D67265E3C2D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22140" y="2449440"/>
                  <a:ext cx="3204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0BD01CE-2EB1-FD70-E004-8A5906EACD3E}"/>
                    </a:ext>
                  </a:extLst>
                </p14:cNvPr>
                <p14:cNvContentPartPr/>
                <p14:nvPr/>
              </p14:nvContentPartPr>
              <p14:xfrm>
                <a:off x="5333460" y="2653560"/>
                <a:ext cx="16200" cy="27036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0BD01CE-2EB1-FD70-E004-8A5906EACD3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324820" y="2644560"/>
                  <a:ext cx="338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3D76D64-444D-6321-3818-047BC79015F0}"/>
                    </a:ext>
                  </a:extLst>
                </p14:cNvPr>
                <p14:cNvContentPartPr/>
                <p14:nvPr/>
              </p14:nvContentPartPr>
              <p14:xfrm>
                <a:off x="5308980" y="2959560"/>
                <a:ext cx="38520" cy="61740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3D76D64-444D-6321-3818-047BC79015F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00340" y="2950560"/>
                  <a:ext cx="56160" cy="63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DF51347B-0CC6-665A-E066-F9B465F1DCD2}"/>
                  </a:ext>
                </a:extLst>
              </p14:cNvPr>
              <p14:cNvContentPartPr/>
              <p14:nvPr/>
            </p14:nvContentPartPr>
            <p14:xfrm>
              <a:off x="3661980" y="2349720"/>
              <a:ext cx="360" cy="360"/>
            </p14:xfrm>
          </p:contentPart>
        </mc:Choice>
        <mc:Fallback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DF51347B-0CC6-665A-E066-F9B465F1DCD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53340" y="23407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750" name="Group 31749">
            <a:extLst>
              <a:ext uri="{FF2B5EF4-FFF2-40B4-BE49-F238E27FC236}">
                <a16:creationId xmlns:a16="http://schemas.microsoft.com/office/drawing/2014/main" id="{D45523CF-B361-F0B6-C6F1-8D070F5BC491}"/>
              </a:ext>
            </a:extLst>
          </p:cNvPr>
          <p:cNvGrpSpPr/>
          <p:nvPr/>
        </p:nvGrpSpPr>
        <p:grpSpPr>
          <a:xfrm>
            <a:off x="2945220" y="1104840"/>
            <a:ext cx="408600" cy="974160"/>
            <a:chOff x="2945220" y="1104840"/>
            <a:chExt cx="408600" cy="97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FC744F1-4C99-6CD2-70FF-977A7281040B}"/>
                    </a:ext>
                  </a:extLst>
                </p14:cNvPr>
                <p14:cNvContentPartPr/>
                <p14:nvPr/>
              </p14:nvContentPartPr>
              <p14:xfrm>
                <a:off x="2945220" y="1849680"/>
                <a:ext cx="21600" cy="15876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FC744F1-4C99-6CD2-70FF-977A728104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936580" y="1841040"/>
                  <a:ext cx="3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3A3DB18-3DE2-1A88-81A6-4E1D7E43CDCA}"/>
                    </a:ext>
                  </a:extLst>
                </p14:cNvPr>
                <p14:cNvContentPartPr/>
                <p14:nvPr/>
              </p14:nvContentPartPr>
              <p14:xfrm>
                <a:off x="2961060" y="1834560"/>
                <a:ext cx="74880" cy="7920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3A3DB18-3DE2-1A88-81A6-4E1D7E43CDC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952060" y="1825560"/>
                  <a:ext cx="92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0055B7A-1E59-2EDB-4AD6-25D9B796CA64}"/>
                    </a:ext>
                  </a:extLst>
                </p14:cNvPr>
                <p14:cNvContentPartPr/>
                <p14:nvPr/>
              </p14:nvContentPartPr>
              <p14:xfrm>
                <a:off x="3043140" y="1980000"/>
                <a:ext cx="360" cy="990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0055B7A-1E59-2EDB-4AD6-25D9B796CA6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034500" y="1971360"/>
                  <a:ext cx="18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14984673-A066-8F22-E67A-BE059684D295}"/>
                    </a:ext>
                  </a:extLst>
                </p14:cNvPr>
                <p14:cNvContentPartPr/>
                <p14:nvPr/>
              </p14:nvContentPartPr>
              <p14:xfrm>
                <a:off x="3297300" y="1104840"/>
                <a:ext cx="6120" cy="38448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14984673-A066-8F22-E67A-BE059684D2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288660" y="1095840"/>
                  <a:ext cx="2376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05A57D-D88B-A0D7-6CBA-AFF52DCB6AD9}"/>
                    </a:ext>
                  </a:extLst>
                </p14:cNvPr>
                <p14:cNvContentPartPr/>
                <p14:nvPr/>
              </p14:nvContentPartPr>
              <p14:xfrm>
                <a:off x="3269940" y="1472400"/>
                <a:ext cx="83880" cy="113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05A57D-D88B-A0D7-6CBA-AFF52DCB6AD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60940" y="1463400"/>
                  <a:ext cx="101520" cy="13068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>
                <a:latin typeface="Tahoma" pitchFamily="34" charset="0"/>
              </a:rPr>
              <a:t>Price Elasticity and Optimal Pricing Policy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 dirty="0"/>
              <a:t>Optimal Price Formula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dirty="0"/>
              <a:t>MR and </a:t>
            </a:r>
            <a:r>
              <a:rPr lang="el-GR" altLang="da-DK" sz="3200" dirty="0">
                <a:cs typeface="Times New Roman" panose="02020603050405020304" pitchFamily="18" charset="0"/>
              </a:rPr>
              <a:t>ε</a:t>
            </a:r>
            <a:r>
              <a:rPr lang="en-US" altLang="da-DK" sz="3200" baseline="-25000" dirty="0">
                <a:cs typeface="Times New Roman" panose="02020603050405020304" pitchFamily="18" charset="0"/>
              </a:rPr>
              <a:t>P</a:t>
            </a:r>
            <a:r>
              <a:rPr lang="en-US" altLang="da-DK" sz="3200" dirty="0">
                <a:cs typeface="Times New Roman" panose="02020603050405020304" pitchFamily="18" charset="0"/>
              </a:rPr>
              <a:t> are directly related.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dirty="0">
                <a:cs typeface="Times New Roman" panose="02020603050405020304" pitchFamily="18" charset="0"/>
              </a:rPr>
              <a:t>MR = P X [1+(1/ </a:t>
            </a:r>
            <a:r>
              <a:rPr lang="el-GR" altLang="da-DK" sz="3200" dirty="0">
                <a:cs typeface="Times New Roman" panose="02020603050405020304" pitchFamily="18" charset="0"/>
              </a:rPr>
              <a:t>ε</a:t>
            </a:r>
            <a:r>
              <a:rPr lang="en-US" altLang="da-DK" sz="3200" baseline="-25000" dirty="0">
                <a:cs typeface="Times New Roman" panose="02020603050405020304" pitchFamily="18" charset="0"/>
              </a:rPr>
              <a:t>P</a:t>
            </a:r>
            <a:r>
              <a:rPr lang="en-US" altLang="da-DK" sz="3200" dirty="0">
                <a:cs typeface="Times New Roman" panose="02020603050405020304" pitchFamily="18" charset="0"/>
              </a:rPr>
              <a:t>)].</a:t>
            </a:r>
            <a:endParaRPr lang="en-US" altLang="da-DK" sz="3200" dirty="0"/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dirty="0">
                <a:cs typeface="Times New Roman" panose="02020603050405020304" pitchFamily="18" charset="0"/>
              </a:rPr>
              <a:t>Optimal P* = MC/[1+(1/ </a:t>
            </a:r>
            <a:r>
              <a:rPr lang="el-GR" altLang="da-DK" sz="3200" dirty="0">
                <a:cs typeface="Times New Roman" panose="02020603050405020304" pitchFamily="18" charset="0"/>
              </a:rPr>
              <a:t>ε</a:t>
            </a:r>
            <a:r>
              <a:rPr lang="en-US" altLang="da-DK" sz="3200" baseline="-25000" dirty="0">
                <a:cs typeface="Times New Roman" panose="02020603050405020304" pitchFamily="18" charset="0"/>
              </a:rPr>
              <a:t>P</a:t>
            </a:r>
            <a:r>
              <a:rPr lang="en-US" altLang="da-DK" sz="3200" dirty="0">
                <a:cs typeface="Times New Roman" panose="02020603050405020304" pitchFamily="18" charset="0"/>
              </a:rPr>
              <a:t>)].</a:t>
            </a:r>
            <a:endParaRPr lang="en-US" altLang="da-DK" sz="3200" dirty="0"/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600" dirty="0"/>
              <a:t>Determinants of Price Elasticity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dirty="0">
                <a:cs typeface="Times New Roman" panose="02020603050405020304" pitchFamily="18" charset="0"/>
              </a:rPr>
              <a:t>Essential goods have low│</a:t>
            </a:r>
            <a:r>
              <a:rPr lang="el-GR" altLang="da-DK" sz="3200" dirty="0">
                <a:cs typeface="Times New Roman" panose="02020603050405020304" pitchFamily="18" charset="0"/>
              </a:rPr>
              <a:t>ε</a:t>
            </a:r>
            <a:r>
              <a:rPr lang="en-US" altLang="da-DK" sz="3200" baseline="-25000" dirty="0">
                <a:cs typeface="Times New Roman" panose="02020603050405020304" pitchFamily="18" charset="0"/>
              </a:rPr>
              <a:t>P</a:t>
            </a:r>
            <a:r>
              <a:rPr lang="en-US" altLang="da-DK" sz="3200" dirty="0">
                <a:cs typeface="Times New Roman" panose="02020603050405020304" pitchFamily="18" charset="0"/>
              </a:rPr>
              <a:t>│.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3200" dirty="0">
                <a:cs typeface="Times New Roman" panose="02020603050405020304" pitchFamily="18" charset="0"/>
              </a:rPr>
              <a:t>Nonessential goods have high│</a:t>
            </a:r>
            <a:r>
              <a:rPr lang="el-GR" altLang="da-DK" sz="3200" dirty="0">
                <a:cs typeface="Times New Roman" panose="02020603050405020304" pitchFamily="18" charset="0"/>
              </a:rPr>
              <a:t>ε</a:t>
            </a:r>
            <a:r>
              <a:rPr lang="en-US" altLang="da-DK" sz="3200" baseline="-25000" dirty="0">
                <a:cs typeface="Times New Roman" panose="02020603050405020304" pitchFamily="18" charset="0"/>
              </a:rPr>
              <a:t>P</a:t>
            </a:r>
            <a:r>
              <a:rPr lang="en-US" altLang="da-DK" sz="3200" dirty="0">
                <a:cs typeface="Times New Roman" panose="02020603050405020304" pitchFamily="18" charset="0"/>
              </a:rPr>
              <a:t>│.</a:t>
            </a:r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>
                <a:latin typeface="Tahoma" pitchFamily="34" charset="0"/>
              </a:rPr>
              <a:t>Cross-price Elasticity of Demand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da-DK"/>
              <a:t>Cross-price elasticity shows demand sensitivity to changes in other prices.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da-DK">
                <a:cs typeface="Times New Roman" pitchFamily="18" charset="0"/>
              </a:rPr>
              <a:t>ε</a:t>
            </a:r>
            <a:r>
              <a:rPr lang="en-US" altLang="da-DK" baseline="-25000">
                <a:cs typeface="Times New Roman" pitchFamily="18" charset="0"/>
              </a:rPr>
              <a:t>PX</a:t>
            </a:r>
            <a:r>
              <a:rPr lang="en-US" altLang="da-DK">
                <a:cs typeface="Times New Roman" pitchFamily="18" charset="0"/>
              </a:rPr>
              <a:t> = (</a:t>
            </a:r>
            <a:r>
              <a:rPr lang="en-US" altLang="da-DK"/>
              <a:t>∂Q</a:t>
            </a:r>
            <a:r>
              <a:rPr lang="en-US" altLang="da-DK" baseline="-25000"/>
              <a:t>Y</a:t>
            </a:r>
            <a:r>
              <a:rPr lang="en-US" altLang="da-DK"/>
              <a:t>/Q</a:t>
            </a:r>
            <a:r>
              <a:rPr lang="en-US" altLang="da-DK" baseline="-25000"/>
              <a:t>Y</a:t>
            </a:r>
            <a:r>
              <a:rPr lang="en-US" altLang="da-DK"/>
              <a:t> )/( ∂P</a:t>
            </a:r>
            <a:r>
              <a:rPr lang="en-US" altLang="da-DK" baseline="-25000"/>
              <a:t>X</a:t>
            </a:r>
            <a:r>
              <a:rPr lang="en-US" altLang="da-DK"/>
              <a:t>/P</a:t>
            </a:r>
            <a:r>
              <a:rPr lang="en-US" altLang="da-DK" baseline="-25000"/>
              <a:t>X</a:t>
            </a:r>
            <a:r>
              <a:rPr lang="en-US" altLang="da-DK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a-DK"/>
              <a:t>Substitutes have </a:t>
            </a:r>
            <a:r>
              <a:rPr lang="el-GR" altLang="da-DK">
                <a:cs typeface="Times New Roman" pitchFamily="18" charset="0"/>
              </a:rPr>
              <a:t>ε</a:t>
            </a:r>
            <a:r>
              <a:rPr lang="en-US" altLang="da-DK" baseline="-25000">
                <a:cs typeface="Times New Roman" pitchFamily="18" charset="0"/>
              </a:rPr>
              <a:t>PX</a:t>
            </a:r>
            <a:r>
              <a:rPr lang="en-US" altLang="da-DK">
                <a:cs typeface="Times New Roman" pitchFamily="18" charset="0"/>
              </a:rPr>
              <a:t> &gt; 0.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>
                <a:cs typeface="Times New Roman" pitchFamily="18" charset="0"/>
              </a:rPr>
              <a:t>E.g., </a:t>
            </a:r>
            <a:r>
              <a:rPr lang="en-US" altLang="da-DK" i="1">
                <a:cs typeface="Times New Roman" pitchFamily="18" charset="0"/>
              </a:rPr>
              <a:t>Coke</a:t>
            </a:r>
            <a:r>
              <a:rPr lang="en-US" altLang="da-DK">
                <a:cs typeface="Times New Roman" pitchFamily="18" charset="0"/>
              </a:rPr>
              <a:t> demand and </a:t>
            </a:r>
            <a:r>
              <a:rPr lang="en-US" altLang="da-DK" i="1">
                <a:cs typeface="Times New Roman" pitchFamily="18" charset="0"/>
              </a:rPr>
              <a:t>Pepsi</a:t>
            </a:r>
            <a:r>
              <a:rPr lang="en-US" altLang="da-DK">
                <a:cs typeface="Times New Roman" pitchFamily="18" charset="0"/>
              </a:rPr>
              <a:t> prices.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a-DK"/>
              <a:t>Complements have </a:t>
            </a:r>
            <a:r>
              <a:rPr lang="el-GR" altLang="da-DK">
                <a:cs typeface="Times New Roman" pitchFamily="18" charset="0"/>
              </a:rPr>
              <a:t>ε</a:t>
            </a:r>
            <a:r>
              <a:rPr lang="en-US" altLang="da-DK" baseline="-25000">
                <a:cs typeface="Times New Roman" pitchFamily="18" charset="0"/>
              </a:rPr>
              <a:t>PX</a:t>
            </a:r>
            <a:r>
              <a:rPr lang="en-US" altLang="da-DK">
                <a:cs typeface="Times New Roman" pitchFamily="18" charset="0"/>
              </a:rPr>
              <a:t> &lt; 0.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>
                <a:cs typeface="Times New Roman" pitchFamily="18" charset="0"/>
              </a:rPr>
              <a:t>E.g., </a:t>
            </a:r>
            <a:r>
              <a:rPr lang="en-US" altLang="da-DK" i="1">
                <a:cs typeface="Times New Roman" pitchFamily="18" charset="0"/>
              </a:rPr>
              <a:t>Coke</a:t>
            </a:r>
            <a:r>
              <a:rPr lang="en-US" altLang="da-DK">
                <a:cs typeface="Times New Roman" pitchFamily="18" charset="0"/>
              </a:rPr>
              <a:t> demand and </a:t>
            </a:r>
            <a:r>
              <a:rPr lang="en-US" altLang="da-DK" i="1">
                <a:cs typeface="Times New Roman" pitchFamily="18" charset="0"/>
              </a:rPr>
              <a:t>Fritos</a:t>
            </a:r>
            <a:r>
              <a:rPr lang="en-US" altLang="da-DK">
                <a:cs typeface="Times New Roman" pitchFamily="18" charset="0"/>
              </a:rPr>
              <a:t> prices.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da-DK"/>
              <a:t>Independent goods have </a:t>
            </a:r>
            <a:r>
              <a:rPr lang="el-GR" altLang="da-DK">
                <a:cs typeface="Times New Roman" pitchFamily="18" charset="0"/>
              </a:rPr>
              <a:t>ε</a:t>
            </a:r>
            <a:r>
              <a:rPr lang="en-US" altLang="da-DK" baseline="-25000">
                <a:cs typeface="Times New Roman" pitchFamily="18" charset="0"/>
              </a:rPr>
              <a:t>PX</a:t>
            </a:r>
            <a:r>
              <a:rPr lang="en-US" altLang="da-DK">
                <a:cs typeface="Times New Roman" pitchFamily="18" charset="0"/>
              </a:rPr>
              <a:t> = 0.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da-DK">
                <a:cs typeface="Times New Roman" pitchFamily="18" charset="0"/>
              </a:rPr>
              <a:t>E.g., </a:t>
            </a:r>
            <a:r>
              <a:rPr lang="en-US" altLang="da-DK" i="1">
                <a:cs typeface="Times New Roman" pitchFamily="18" charset="0"/>
              </a:rPr>
              <a:t>Coke</a:t>
            </a:r>
            <a:r>
              <a:rPr lang="en-US" altLang="da-DK">
                <a:cs typeface="Times New Roman" pitchFamily="18" charset="0"/>
              </a:rPr>
              <a:t> demand and car prices.</a:t>
            </a:r>
          </a:p>
          <a:p>
            <a:pPr lvl="1" eaLnBrk="1" hangingPunct="1">
              <a:lnSpc>
                <a:spcPct val="90000"/>
              </a:lnSpc>
            </a:pPr>
            <a:endParaRPr lang="en-US" altLang="da-DK"/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4800"/>
              <a:t>Income Elasticity of Demand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da-DK"/>
              <a:t>Income elasticity shows demand sensitivity to changes in income.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da-DK">
                <a:cs typeface="Times New Roman" pitchFamily="18" charset="0"/>
              </a:rPr>
              <a:t>ε</a:t>
            </a:r>
            <a:r>
              <a:rPr lang="en-US" altLang="da-DK" baseline="-25000">
                <a:cs typeface="Times New Roman" pitchFamily="18" charset="0"/>
              </a:rPr>
              <a:t>I</a:t>
            </a:r>
            <a:r>
              <a:rPr lang="en-US" altLang="da-DK">
                <a:cs typeface="Times New Roman" pitchFamily="18" charset="0"/>
              </a:rPr>
              <a:t> = (</a:t>
            </a:r>
            <a:r>
              <a:rPr lang="en-US" altLang="da-DK"/>
              <a:t>∂Q/Q)/( ∂I/I)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a-DK"/>
              <a:t>Normal goods have </a:t>
            </a:r>
            <a:r>
              <a:rPr lang="el-GR" altLang="da-DK">
                <a:cs typeface="Times New Roman" pitchFamily="18" charset="0"/>
              </a:rPr>
              <a:t>ε</a:t>
            </a:r>
            <a:r>
              <a:rPr lang="en-US" altLang="da-DK" baseline="-25000">
                <a:cs typeface="Times New Roman" pitchFamily="18" charset="0"/>
              </a:rPr>
              <a:t>I</a:t>
            </a:r>
            <a:r>
              <a:rPr lang="en-US" altLang="da-DK">
                <a:cs typeface="Times New Roman" pitchFamily="18" charset="0"/>
              </a:rPr>
              <a:t> &gt; 0.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a-DK"/>
              <a:t>Noncyclical normal goods have 0 &lt; </a:t>
            </a:r>
            <a:r>
              <a:rPr lang="el-GR" altLang="da-DK">
                <a:cs typeface="Times New Roman" pitchFamily="18" charset="0"/>
              </a:rPr>
              <a:t>ε</a:t>
            </a:r>
            <a:r>
              <a:rPr lang="en-US" altLang="da-DK" baseline="-25000">
                <a:cs typeface="Times New Roman" pitchFamily="18" charset="0"/>
              </a:rPr>
              <a:t>I</a:t>
            </a:r>
            <a:r>
              <a:rPr lang="en-US" altLang="da-DK">
                <a:cs typeface="Times New Roman" pitchFamily="18" charset="0"/>
              </a:rPr>
              <a:t> &lt; 1, e.g., candy.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a-DK"/>
              <a:t>Cyclical normal goods have </a:t>
            </a:r>
            <a:r>
              <a:rPr lang="el-GR" altLang="da-DK">
                <a:cs typeface="Times New Roman" pitchFamily="18" charset="0"/>
              </a:rPr>
              <a:t>ε</a:t>
            </a:r>
            <a:r>
              <a:rPr lang="en-US" altLang="da-DK" baseline="-25000">
                <a:cs typeface="Times New Roman" pitchFamily="18" charset="0"/>
              </a:rPr>
              <a:t>I</a:t>
            </a:r>
            <a:r>
              <a:rPr lang="en-US" altLang="da-DK">
                <a:cs typeface="Times New Roman" pitchFamily="18" charset="0"/>
              </a:rPr>
              <a:t> &gt; 1, e.g., housing.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da-DK"/>
              <a:t>Inferior goods have </a:t>
            </a:r>
            <a:r>
              <a:rPr lang="el-GR" altLang="da-DK">
                <a:cs typeface="Times New Roman" pitchFamily="18" charset="0"/>
              </a:rPr>
              <a:t>ε</a:t>
            </a:r>
            <a:r>
              <a:rPr lang="en-US" altLang="da-DK" baseline="-25000">
                <a:cs typeface="Times New Roman" pitchFamily="18" charset="0"/>
              </a:rPr>
              <a:t>I</a:t>
            </a:r>
            <a:r>
              <a:rPr lang="en-US" altLang="da-DK">
                <a:cs typeface="Times New Roman" pitchFamily="18" charset="0"/>
              </a:rPr>
              <a:t> &lt; 0.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da-DK"/>
              <a:t>Very rare.</a:t>
            </a:r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z="4000"/>
              <a:t>Chapter 4</a:t>
            </a:r>
            <a:br>
              <a:rPr lang="en-US" altLang="da-DK" sz="4000"/>
            </a:br>
            <a:r>
              <a:rPr lang="en-US" altLang="da-DK" sz="4000"/>
              <a:t>OVERVIEW</a:t>
            </a:r>
            <a:br>
              <a:rPr lang="en-US" altLang="da-DK" sz="4000"/>
            </a:br>
            <a:br>
              <a:rPr lang="en-US" altLang="da-DK" sz="4000"/>
            </a:br>
            <a:br>
              <a:rPr lang="en-US" altLang="da-DK" sz="4000"/>
            </a:br>
            <a:br>
              <a:rPr lang="en-US" altLang="da-DK" sz="4000"/>
            </a:br>
            <a:endParaRPr lang="en-US" altLang="da-DK" sz="4000"/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Utility Theory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Indifference Curves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Budget Constraints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Individual Demand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Optimal Consumption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Demand Sensitivity Analysis: Elasticity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Price Elasticity of Demand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Price Elasticity and Marginal Revenue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Price Elasticity and Optimal Pricing Policy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Cross-price Elasticity of Demand</a:t>
            </a:r>
          </a:p>
          <a:p>
            <a:pPr marL="609600" indent="-609600" defTabSz="457207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 dirty="0"/>
              <a:t>Income Elasticity of Demand</a:t>
            </a:r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11175" y="206375"/>
            <a:ext cx="7056438" cy="1400175"/>
          </a:xfrm>
        </p:spPr>
        <p:txBody>
          <a:bodyPr/>
          <a:lstStyle/>
          <a:p>
            <a:pPr eaLnBrk="1" hangingPunct="1"/>
            <a:r>
              <a:rPr lang="en-US" altLang="da-DK" sz="4000"/>
              <a:t>Chapter 4</a:t>
            </a:r>
            <a:br>
              <a:rPr lang="en-US" altLang="da-DK" sz="4000"/>
            </a:br>
            <a:r>
              <a:rPr lang="en-US" altLang="da-DK" sz="4000"/>
              <a:t>KEY CONCEPTS</a:t>
            </a:r>
          </a:p>
        </p:txBody>
      </p:sp>
      <p:sp>
        <p:nvSpPr>
          <p:cNvPr id="717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3400" y="1600200"/>
            <a:ext cx="3962400" cy="4648200"/>
          </a:xfrm>
        </p:spPr>
        <p:txBody>
          <a:bodyPr rtlCol="0">
            <a:normAutofit fontScale="92500" lnSpcReduction="20000"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utility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nonsatiation principle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indifference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ordinal utility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cardinal utility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utility function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utils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market baskets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marginal utility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law of diminishing marginal utility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indifference curves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substitutes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complements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perfect substitutes</a:t>
            </a:r>
          </a:p>
        </p:txBody>
      </p:sp>
      <p:sp>
        <p:nvSpPr>
          <p:cNvPr id="7173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800600" y="1600200"/>
            <a:ext cx="3886200" cy="4343400"/>
          </a:xfrm>
        </p:spPr>
        <p:txBody>
          <a:bodyPr rtlCol="0">
            <a:normAutofit fontScale="92500" lnSpcReduction="20000"/>
          </a:bodyPr>
          <a:lstStyle/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perfect complements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budget constraint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income effect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substitution effect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price-consumption curve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income-consumption curve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Engle curve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normal goods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inferior goods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optimal market basket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revealed preference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marginal rate of substitution</a:t>
            </a:r>
          </a:p>
          <a:p>
            <a:pPr marL="342906" indent="-342906" defTabSz="457207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000"/>
              <a:t>consumption path</a:t>
            </a:r>
          </a:p>
        </p:txBody>
      </p:sp>
      <p:sp>
        <p:nvSpPr>
          <p:cNvPr id="6" name="Rectangle 69"/>
          <p:cNvSpPr txBox="1">
            <a:spLocks noChangeArrowheads="1"/>
          </p:cNvSpPr>
          <p:nvPr/>
        </p:nvSpPr>
        <p:spPr>
          <a:xfrm rot="5400000">
            <a:off x="6718832" y="3415772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/>
            <a:r>
              <a:rPr lang="en-US" altLang="da-DK"/>
              <a:t>Utility Theory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/>
              <a:t>Assumptions About Consumer Preferences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More is better.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Consumers rank-order desirability of products.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/>
              <a:t>Utility functions relate well-being to consumption.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/>
              <a:t>Marginal utility shows added benefit of a small increase in consumption.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Marginal utility is usually positive, MU&gt;0. </a:t>
            </a:r>
          </a:p>
          <a:p>
            <a:pPr marL="342906" indent="-342906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800"/>
              <a:t>Law of Diminishing Marginal Utility</a:t>
            </a:r>
          </a:p>
          <a:p>
            <a:pPr marL="742962" lvl="1" indent="-285755" defTabSz="457207" eaLnBrk="1" fontAlgn="auto" hangingPunct="1"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Font typeface="Wingdings 3" charset="2"/>
              <a:buChar char=""/>
              <a:defRPr/>
            </a:pPr>
            <a:r>
              <a:rPr lang="en-US" altLang="da-DK" sz="2400"/>
              <a:t>Marginal utility eventually declines for everything.</a:t>
            </a:r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09600"/>
            <a:ext cx="4614863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Indifference Curves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da-DK"/>
              <a:t>Basic Characteristics</a:t>
            </a:r>
          </a:p>
          <a:p>
            <a:pPr lvl="1" eaLnBrk="1" hangingPunct="1"/>
            <a:r>
              <a:rPr lang="en-US" altLang="da-DK"/>
              <a:t>Higher indifference curves are better.</a:t>
            </a:r>
          </a:p>
          <a:p>
            <a:pPr lvl="1" eaLnBrk="1" hangingPunct="1"/>
            <a:r>
              <a:rPr lang="en-US" altLang="da-DK"/>
              <a:t>Indifference curves do not intersect.</a:t>
            </a:r>
          </a:p>
          <a:p>
            <a:pPr lvl="1" eaLnBrk="1" hangingPunct="1"/>
            <a:r>
              <a:rPr lang="en-US" altLang="da-DK"/>
              <a:t>Indifference curves slope downward.</a:t>
            </a:r>
          </a:p>
          <a:p>
            <a:pPr lvl="1" eaLnBrk="1" hangingPunct="1"/>
            <a:r>
              <a:rPr lang="en-US" altLang="da-DK"/>
              <a:t>Indifference curves are concave to origin.</a:t>
            </a:r>
          </a:p>
          <a:p>
            <a:pPr eaLnBrk="1" hangingPunct="1"/>
            <a:r>
              <a:rPr lang="en-US" altLang="da-DK"/>
              <a:t>Perfect substitutes are products that satisfy the same need, e.g., car models.</a:t>
            </a:r>
          </a:p>
          <a:p>
            <a:pPr eaLnBrk="1" hangingPunct="1"/>
            <a:r>
              <a:rPr lang="en-US" altLang="da-DK"/>
              <a:t>Perfect complements are products consumed together, e.g., cars and tires.</a:t>
            </a:r>
          </a:p>
        </p:txBody>
      </p:sp>
      <p:sp>
        <p:nvSpPr>
          <p:cNvPr id="5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866775"/>
            <a:ext cx="591502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le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4362450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81400"/>
            <a:ext cx="41529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9"/>
          <p:cNvSpPr txBox="1">
            <a:spLocks noChangeArrowheads="1"/>
          </p:cNvSpPr>
          <p:nvPr/>
        </p:nvSpPr>
        <p:spPr>
          <a:xfrm rot="5400000">
            <a:off x="6385735" y="3415771"/>
            <a:ext cx="3859795" cy="22866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© 2016  Cengage Learning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5971</TotalTime>
  <Words>978</Words>
  <Application>Microsoft Macintosh PowerPoint</Application>
  <PresentationFormat>On-screen Show (4:3)</PresentationFormat>
  <Paragraphs>165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Century Gothic</vt:lpstr>
      <vt:lpstr>Tahoma</vt:lpstr>
      <vt:lpstr>Times New Roman</vt:lpstr>
      <vt:lpstr>Wingdings 3</vt:lpstr>
      <vt:lpstr>Default Design</vt:lpstr>
      <vt:lpstr>Ion</vt:lpstr>
      <vt:lpstr>MANAGERIAL ECONOMICS 14th Edition</vt:lpstr>
      <vt:lpstr>Demand Analysis</vt:lpstr>
      <vt:lpstr>Chapter 4 OVERVIEW    </vt:lpstr>
      <vt:lpstr>Chapter 4 KEY CONCEPTS</vt:lpstr>
      <vt:lpstr>Utility Theory</vt:lpstr>
      <vt:lpstr>PowerPoint Presentation</vt:lpstr>
      <vt:lpstr>Indifference Curves</vt:lpstr>
      <vt:lpstr>PowerPoint Presentation</vt:lpstr>
      <vt:lpstr>PowerPoint Presentation</vt:lpstr>
      <vt:lpstr>Budget Constraints</vt:lpstr>
      <vt:lpstr>PowerPoint Presentation</vt:lpstr>
      <vt:lpstr>PowerPoint Presentation</vt:lpstr>
      <vt:lpstr>Individual Demand</vt:lpstr>
      <vt:lpstr>PowerPoint Presentation</vt:lpstr>
      <vt:lpstr>PowerPoint Presentation</vt:lpstr>
      <vt:lpstr>PowerPoint Presentation</vt:lpstr>
      <vt:lpstr>Optimal Consumption</vt:lpstr>
      <vt:lpstr>PowerPoint Presentation</vt:lpstr>
      <vt:lpstr>Demand Sensitivity Analysis: Elasticity</vt:lpstr>
      <vt:lpstr>Price Elasticity of Demand</vt:lpstr>
      <vt:lpstr>Price Elasticity and Marginal Revenue</vt:lpstr>
      <vt:lpstr>PowerPoint Presentation</vt:lpstr>
      <vt:lpstr>PowerPoint Presentation</vt:lpstr>
      <vt:lpstr>PowerPoint Presentation</vt:lpstr>
      <vt:lpstr>Price Elasticity and Optimal Pricing Policy</vt:lpstr>
      <vt:lpstr>Cross-price Elasticity of Demand</vt:lpstr>
      <vt:lpstr>Income Elasticity of Demand</vt:lpstr>
    </vt:vector>
  </TitlesOfParts>
  <Company>CBS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MANAGERIAL ECONOMICS 14th Edition</dc:title>
  <dc:creator>Eric Bentzen</dc:creator>
  <cp:lastModifiedBy>ms670824</cp:lastModifiedBy>
  <cp:revision>28</cp:revision>
  <dcterms:created xsi:type="dcterms:W3CDTF">2005-06-15T15:53:37Z</dcterms:created>
  <dcterms:modified xsi:type="dcterms:W3CDTF">2024-11-05T09:36:02Z</dcterms:modified>
</cp:coreProperties>
</file>