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52B62-3ACB-484C-98CD-32C70721AE02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439F3-227B-465D-9B35-40E6B478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1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98DF9E9-C225-4D20-833D-B5E847B1D99D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B358-5D49-4199-9715-DA85A8CBCEEB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A3A29-DD3F-4E22-9041-05D9C5C78761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0FCB3EB-9468-4D59-9BC8-9C5782120B87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B1FD59-D62A-4307-9028-F614384E35DA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5155-6B72-4E30-890E-76EF82C12C59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84BE-786E-42C4-B862-E8BDC5FFCEC3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7A18-89B7-4965-90BE-DAB440433122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7F14D05-DCBA-4D98-9612-9908CCC50558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F9BF-14C0-49FF-BCF3-410A8A1EAA40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97739CB-7084-4684-A784-C1E412A89CBE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48BA-350C-42B3-A4FC-D1F8405ED05F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2657-0F55-4E44-91C3-156F81CF7148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A718-6578-4B01-ADE0-C77F9C270B03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C825-544A-4CAD-B6C2-D8EC410E0B56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C063-D95A-4302-B1BC-6849C0124744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9904-1D75-4FF8-9057-8283A2C18E75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C6D6-FC88-4260-BBD3-A2B5FD55DF92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Recycler Views &amp; Card Views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764" y="6172200"/>
            <a:ext cx="9448800" cy="685800"/>
          </a:xfrm>
        </p:spPr>
        <p:txBody>
          <a:bodyPr/>
          <a:lstStyle/>
          <a:p>
            <a:r>
              <a:rPr lang="en-US" dirty="0" smtClean="0"/>
              <a:t>By Samer Zain – Ph.D. – </a:t>
            </a:r>
            <a:r>
              <a:rPr lang="en-US" dirty="0" err="1" smtClean="0"/>
              <a:t>Birzeit</a:t>
            </a:r>
            <a:r>
              <a:rPr lang="en-US" dirty="0" smtClean="0"/>
              <a:t> University – Computer Science Dept.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3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5870"/>
            <a:ext cx="10820400" cy="2128058"/>
          </a:xfrm>
        </p:spPr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RecyclerView</a:t>
            </a:r>
            <a:r>
              <a:rPr lang="en-US" dirty="0"/>
              <a:t> widget is a more advanced and flexible version of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ListView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widget is a container for displaying large data sets that can be scrolled very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efficiently</a:t>
            </a:r>
            <a:r>
              <a:rPr lang="en-US" dirty="0"/>
              <a:t> by maintaining a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limited number of views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very </a:t>
            </a:r>
            <a:r>
              <a:rPr lang="en-US" dirty="0" err="1" smtClean="0"/>
              <a:t>effiecient</a:t>
            </a:r>
            <a:r>
              <a:rPr lang="en-US" dirty="0" smtClean="0"/>
              <a:t> and advanced view compared to 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ListView</a:t>
            </a:r>
            <a:endParaRPr lang="en-US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/>
              <a:t>However, Recycler Views needs lots of setup code.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760" y="4181037"/>
            <a:ext cx="8048625" cy="1628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63709" y="6355845"/>
            <a:ext cx="2363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Refs: developer.android.com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4711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0"/>
            <a:ext cx="9224818" cy="1293028"/>
          </a:xfrm>
        </p:spPr>
        <p:txBody>
          <a:bodyPr/>
          <a:lstStyle/>
          <a:p>
            <a:r>
              <a:rPr lang="en-US" dirty="0" smtClean="0"/>
              <a:t>Recycler Views from 10,000 feet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6" y="1123142"/>
            <a:ext cx="10820400" cy="3116350"/>
          </a:xfrm>
        </p:spPr>
        <p:txBody>
          <a:bodyPr>
            <a:normAutofit/>
          </a:bodyPr>
          <a:lstStyle/>
          <a:p>
            <a:r>
              <a:rPr lang="en-US" sz="2400" b="1" dirty="0"/>
              <a:t>A recycler view accesses its data using an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adapter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Unlike a list view, however, it doesn’t use any of the built-in Android adapters such as array adapters.</a:t>
            </a:r>
          </a:p>
          <a:p>
            <a:r>
              <a:rPr lang="en-US" sz="2400" b="1" dirty="0"/>
              <a:t>Instead, you have to write an adapter of your own that’s tailored to your data.</a:t>
            </a:r>
          </a:p>
          <a:p>
            <a:r>
              <a:rPr lang="en-US" sz="2400" b="1" dirty="0"/>
              <a:t>This includes specifying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type of data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creating views</a:t>
            </a:r>
            <a:r>
              <a:rPr lang="en-US" sz="2400" b="1" dirty="0"/>
              <a:t>, and binding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data to the views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429" y="3902453"/>
            <a:ext cx="8702492" cy="245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1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362" y="0"/>
            <a:ext cx="4977865" cy="1293028"/>
          </a:xfrm>
        </p:spPr>
        <p:txBody>
          <a:bodyPr/>
          <a:lstStyle/>
          <a:p>
            <a:r>
              <a:rPr lang="en-US" dirty="0" smtClean="0"/>
              <a:t>Example: Pizza App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08" y="262362"/>
            <a:ext cx="6482465" cy="6381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9" y="1293028"/>
            <a:ext cx="2395847" cy="2238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844" y="3946358"/>
            <a:ext cx="2915962" cy="22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9418" y="80882"/>
            <a:ext cx="8610600" cy="1293028"/>
          </a:xfrm>
        </p:spPr>
        <p:txBody>
          <a:bodyPr/>
          <a:lstStyle/>
          <a:p>
            <a:r>
              <a:rPr lang="en-US" dirty="0" smtClean="0"/>
              <a:t>Adding card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Samer Zain (Ph.D,), Birzeit University - Computer Science Dept.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79" y="1373910"/>
            <a:ext cx="10492220" cy="48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7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8499"/>
            <a:ext cx="8610600" cy="1293028"/>
          </a:xfrm>
        </p:spPr>
        <p:txBody>
          <a:bodyPr/>
          <a:lstStyle/>
          <a:p>
            <a:r>
              <a:rPr lang="en-US" dirty="0" smtClean="0"/>
              <a:t>How the adapter will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2194560"/>
            <a:ext cx="4350327" cy="4024125"/>
          </a:xfrm>
        </p:spPr>
        <p:txBody>
          <a:bodyPr/>
          <a:lstStyle/>
          <a:p>
            <a:r>
              <a:rPr lang="en-US" dirty="0" smtClean="0"/>
              <a:t>The adapter has two main jobs: 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A) Create each of the views that are visible within the recycler view</a:t>
            </a:r>
          </a:p>
          <a:p>
            <a:pPr lvl="1"/>
            <a:endParaRPr lang="en-US" b="1" dirty="0">
              <a:solidFill>
                <a:srgbClr val="00B0F0"/>
              </a:solidFill>
            </a:endParaRPr>
          </a:p>
          <a:p>
            <a:pPr lvl="1"/>
            <a:endParaRPr lang="en-US" b="1" dirty="0" smtClean="0">
              <a:solidFill>
                <a:srgbClr val="00B0F0"/>
              </a:solidFill>
            </a:endParaRP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B) Bind each view to its corresponding data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Samer Zain (</a:t>
            </a:r>
            <a:r>
              <a:rPr lang="en-US" dirty="0" err="1" smtClean="0"/>
              <a:t>Ph.D</a:t>
            </a:r>
            <a:r>
              <a:rPr lang="en-US" dirty="0" smtClean="0"/>
              <a:t>,), </a:t>
            </a:r>
            <a:r>
              <a:rPr lang="en-US" dirty="0" err="1" smtClean="0"/>
              <a:t>Birzeit</a:t>
            </a:r>
            <a:r>
              <a:rPr lang="en-US" dirty="0" smtClean="0"/>
              <a:t> University - Computer Science Dept.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133" y="1261689"/>
            <a:ext cx="6654186" cy="48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9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14" y="150225"/>
            <a:ext cx="9010795" cy="6216047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92789"/>
            <a:ext cx="7772400" cy="365125"/>
          </a:xfrm>
        </p:spPr>
        <p:txBody>
          <a:bodyPr/>
          <a:lstStyle/>
          <a:p>
            <a:r>
              <a:rPr lang="en-US" dirty="0" smtClean="0"/>
              <a:t>Samer Zain (</a:t>
            </a:r>
            <a:r>
              <a:rPr lang="en-US" dirty="0" err="1" smtClean="0"/>
              <a:t>Ph.D</a:t>
            </a:r>
            <a:r>
              <a:rPr lang="en-US" dirty="0" smtClean="0"/>
              <a:t>,), </a:t>
            </a:r>
            <a:r>
              <a:rPr lang="en-US" dirty="0" err="1" smtClean="0"/>
              <a:t>Birzeit</a:t>
            </a:r>
            <a:r>
              <a:rPr lang="en-US" dirty="0" smtClean="0"/>
              <a:t> University - Computer Science Dept.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0100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35</TotalTime>
  <Words>279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Vapor Trail</vt:lpstr>
      <vt:lpstr>Recycler Views &amp; Card Views</vt:lpstr>
      <vt:lpstr>Introduction</vt:lpstr>
      <vt:lpstr>Recycler Views from 10,000 feet</vt:lpstr>
      <vt:lpstr>Example: Pizza App</vt:lpstr>
      <vt:lpstr>Adding card view</vt:lpstr>
      <vt:lpstr>How the adapter will work?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Recycler Views &amp; Card Views</dc:title>
  <dc:creator>Samer Zain</dc:creator>
  <cp:lastModifiedBy>Samer Zain</cp:lastModifiedBy>
  <cp:revision>10</cp:revision>
  <dcterms:created xsi:type="dcterms:W3CDTF">2017-11-25T07:19:40Z</dcterms:created>
  <dcterms:modified xsi:type="dcterms:W3CDTF">2017-12-17T08:05:59Z</dcterms:modified>
</cp:coreProperties>
</file>