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1078" r:id="rId2"/>
    <p:sldId id="1079" r:id="rId3"/>
    <p:sldId id="1080" r:id="rId4"/>
    <p:sldId id="765" r:id="rId5"/>
    <p:sldId id="767" r:id="rId6"/>
    <p:sldId id="769" r:id="rId7"/>
    <p:sldId id="326" r:id="rId8"/>
    <p:sldId id="764" r:id="rId9"/>
    <p:sldId id="327" r:id="rId10"/>
    <p:sldId id="1225" r:id="rId11"/>
    <p:sldId id="646" r:id="rId12"/>
    <p:sldId id="328" r:id="rId13"/>
    <p:sldId id="770" r:id="rId14"/>
    <p:sldId id="771" r:id="rId15"/>
    <p:sldId id="772" r:id="rId16"/>
    <p:sldId id="773" r:id="rId17"/>
    <p:sldId id="774" r:id="rId18"/>
    <p:sldId id="775" r:id="rId19"/>
    <p:sldId id="776" r:id="rId20"/>
    <p:sldId id="777" r:id="rId21"/>
    <p:sldId id="778" r:id="rId22"/>
    <p:sldId id="779" r:id="rId23"/>
    <p:sldId id="780" r:id="rId24"/>
    <p:sldId id="781" r:id="rId25"/>
    <p:sldId id="782" r:id="rId26"/>
    <p:sldId id="783" r:id="rId27"/>
    <p:sldId id="784" r:id="rId28"/>
    <p:sldId id="785" r:id="rId29"/>
    <p:sldId id="786" r:id="rId30"/>
    <p:sldId id="330" r:id="rId31"/>
    <p:sldId id="801" r:id="rId32"/>
    <p:sldId id="1226" r:id="rId33"/>
    <p:sldId id="1227" r:id="rId34"/>
    <p:sldId id="1228" r:id="rId35"/>
    <p:sldId id="805" r:id="rId36"/>
    <p:sldId id="1229" r:id="rId37"/>
    <p:sldId id="1230" r:id="rId38"/>
    <p:sldId id="1231" r:id="rId39"/>
    <p:sldId id="1087" r:id="rId40"/>
    <p:sldId id="1088" r:id="rId41"/>
    <p:sldId id="1089" r:id="rId42"/>
    <p:sldId id="1090" r:id="rId43"/>
    <p:sldId id="1091" r:id="rId44"/>
    <p:sldId id="1093" r:id="rId45"/>
    <p:sldId id="1092" r:id="rId46"/>
    <p:sldId id="1095" r:id="rId47"/>
    <p:sldId id="1096" r:id="rId48"/>
    <p:sldId id="1098" r:id="rId49"/>
    <p:sldId id="1214" r:id="rId50"/>
    <p:sldId id="1097" r:id="rId51"/>
    <p:sldId id="1104" r:id="rId52"/>
    <p:sldId id="1099" r:id="rId53"/>
    <p:sldId id="1100" r:id="rId54"/>
    <p:sldId id="1102" r:id="rId55"/>
    <p:sldId id="1232" r:id="rId56"/>
    <p:sldId id="1101" r:id="rId57"/>
    <p:sldId id="1103" r:id="rId58"/>
    <p:sldId id="1111" r:id="rId59"/>
    <p:sldId id="1112" r:id="rId60"/>
    <p:sldId id="1113" r:id="rId61"/>
    <p:sldId id="1114" r:id="rId62"/>
    <p:sldId id="1115" r:id="rId63"/>
    <p:sldId id="1116" r:id="rId64"/>
    <p:sldId id="1117" r:id="rId65"/>
    <p:sldId id="1118" r:id="rId66"/>
    <p:sldId id="1194" r:id="rId67"/>
    <p:sldId id="1119" r:id="rId68"/>
    <p:sldId id="1192" r:id="rId69"/>
    <p:sldId id="1220" r:id="rId70"/>
    <p:sldId id="1120" r:id="rId71"/>
    <p:sldId id="1121" r:id="rId72"/>
    <p:sldId id="1221" r:id="rId73"/>
    <p:sldId id="1122" r:id="rId74"/>
    <p:sldId id="1123" r:id="rId75"/>
    <p:sldId id="1125" r:id="rId76"/>
    <p:sldId id="1038" r:id="rId77"/>
    <p:sldId id="1094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F90"/>
    <a:srgbClr val="0000A8"/>
    <a:srgbClr val="B5E7FF"/>
    <a:srgbClr val="A2C1FF"/>
    <a:srgbClr val="8FAADC"/>
    <a:srgbClr val="E40000"/>
    <a:srgbClr val="FFB3D3"/>
    <a:srgbClr val="0000A3"/>
    <a:srgbClr val="9CE0FA"/>
    <a:srgbClr val="3C6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80" autoAdjust="0"/>
    <p:restoredTop sz="79920" autoAdjust="0"/>
  </p:normalViewPr>
  <p:slideViewPr>
    <p:cSldViewPr snapToGrid="0" snapToObjects="1">
      <p:cViewPr varScale="1">
        <p:scale>
          <a:sx n="69" d="100"/>
          <a:sy n="69" d="100"/>
        </p:scale>
        <p:origin x="288" y="67"/>
      </p:cViewPr>
      <p:guideLst>
        <p:guide pos="1440"/>
        <p:guide orient="horz" pos="3528"/>
      </p:guideLst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4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B06B9F34-3636-400F-8DD0-FA4F2BA88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3EFDB51-0A9E-4EDC-B7EC-A8249426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B92F565-4109-44BE-9406-7248E3442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909A59-DB9A-4F0B-B1AA-D4FA130FC234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97B6FFA-7AA8-47EE-A482-C22C6F2E1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727A465D-8AEC-41C3-9FAB-6ADE5FE42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77309185-874A-4F90-83FE-902F79ED1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9B073E-6A1C-4250-BF03-1B1B1E776EF5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1063535B-8B8E-47CB-AE53-1AE5B994E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BCEEFB5F-19C5-4F08-B635-733EEF3B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7BB594C5-8EEE-41A0-AF0F-FBB8A10C1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4B6DC6-A085-4FDF-BFF1-26C88F368BFA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F23DCD08-980F-4F41-9046-C939042FA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D7A83918-F672-4E33-A379-6F05E14B4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D0C52E01-ABD7-4F23-A024-8A0B1FCD3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CE2445-EB53-4F28-808B-8C540690901C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F162A4E0-89A0-4EDC-BB7A-448CBE511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391FF132-524B-4ACB-A1A1-4161C1DC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593CF605-95A8-443A-A8B4-036CB32A3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040C42-8265-4452-84AD-9A0A70B54B3A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F17F442B-A913-4FDE-93CB-70BEAA63A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B0481AB-16FA-4A57-BFEF-F5ED067A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56FB54B-29C8-4F8D-9C95-7465377A2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920CEA4-D021-45D3-A963-061F15B898B0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A95AAF5-2128-4A1A-B044-1AADA2AE3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A3BB2EC8-791E-41B8-9A06-EF0C13305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8585EDBD-ECBC-488F-BAC4-FD7E677FC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D1F8E4-3AFA-499F-9316-5D7118CAF328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DD724463-476C-4B3E-AFA6-7A73CA094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3BD475D3-C463-47BA-97DC-DBE769AE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0B023CA5-3D07-4E94-A6FE-349D37352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F20302-B62C-4C8C-A88C-C455523ECB40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54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6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42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3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87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77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032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0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689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14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735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94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33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00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27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90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90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37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9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63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3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38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049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5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717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75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834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520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542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954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96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75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AA0B08D-F367-46E5-9251-D86FB3E08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BFE864-6C3C-4653-96E9-69152867D9B8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C54C140-735B-4650-AD1F-AE8DD60E2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8418CB0-4820-4C32-A0E9-3B22FAFF6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6478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457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796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69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8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EC3DEE4-4EB5-4707-B736-AEC81C9D3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4F656B34-9AD4-4289-BA2C-13DAAABC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B2B21D2-286F-4922-B382-2E01F6498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BB7BAC2-92F7-4CE3-9BD5-5AC6757CEE8C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9022325-C434-4F2E-934A-6EF71691A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DAFDDDE0-F638-4123-9572-66876657E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EAE1664E-6E4B-4BD9-B703-0C86D1D54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1B4B07-35D5-47CF-A660-8ED9018E52B2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A356FB9F-9ED4-4D38-BE2D-6BB664F7F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80D8C181-F318-4981-80AA-8A716D86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669701DA-05D1-48C7-8B39-61410815A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CD812C-3E14-43BB-AFFC-83C28E34E7CF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7BD44F80-B55B-44E6-B4DC-BEA8BDDAF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C7F98EA-FD9C-4F64-A355-8ABCDDF6C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99BAA7F-0AA6-4307-810B-13191A69D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C7F24D-5CD8-45AB-9E66-2D272FF97837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8.png"/><Relationship Id="rId21" Type="http://schemas.openxmlformats.org/officeDocument/2006/relationships/image" Target="../media/image32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IP Datagram format</a:t>
            </a:r>
            <a:endParaRPr lang="en-US" dirty="0"/>
          </a:p>
        </p:txBody>
      </p:sp>
      <p:grpSp>
        <p:nvGrpSpPr>
          <p:cNvPr id="120" name="Group 55">
            <a:extLst>
              <a:ext uri="{FF2B5EF4-FFF2-40B4-BE49-F238E27FC236}">
                <a16:creationId xmlns:a16="http://schemas.microsoft.com/office/drawing/2014/main" id="{096C3C5A-67A4-3541-9E14-6812D63272DC}"/>
              </a:ext>
            </a:extLst>
          </p:cNvPr>
          <p:cNvGrpSpPr>
            <a:grpSpLocks/>
          </p:cNvGrpSpPr>
          <p:nvPr/>
        </p:nvGrpSpPr>
        <p:grpSpPr bwMode="auto">
          <a:xfrm>
            <a:off x="4441383" y="1263416"/>
            <a:ext cx="4040188" cy="5326062"/>
            <a:chOff x="1929" y="607"/>
            <a:chExt cx="2545" cy="3355"/>
          </a:xfrm>
        </p:grpSpPr>
        <p:sp>
          <p:nvSpPr>
            <p:cNvPr id="122" name="Rectangle 5">
              <a:extLst>
                <a:ext uri="{FF2B5EF4-FFF2-40B4-BE49-F238E27FC236}">
                  <a16:creationId xmlns:a16="http://schemas.microsoft.com/office/drawing/2014/main" id="{7B516688-96C2-8349-A69E-D6A9EC6B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1397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F4EC220-193E-8947-9E07-CECD76B72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ver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Text Box 7">
              <a:extLst>
                <a:ext uri="{FF2B5EF4-FFF2-40B4-BE49-F238E27FC236}">
                  <a16:creationId xmlns:a16="http://schemas.microsoft.com/office/drawing/2014/main" id="{3EE9E625-9218-0244-9694-F71E2BAA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</a:t>
              </a:r>
            </a:p>
          </p:txBody>
        </p:sp>
        <p:sp>
          <p:nvSpPr>
            <p:cNvPr id="125" name="Line 8">
              <a:extLst>
                <a:ext uri="{FF2B5EF4-FFF2-40B4-BE49-F238E27FC236}">
                  <a16:creationId xmlns:a16="http://schemas.microsoft.com/office/drawing/2014/main" id="{F817320A-8485-D045-8632-7F84A094C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4A7FCA27-B9B4-7C40-B61E-66830D6E5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4C789F02-EAB2-A242-BBE2-FBDC34528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 bits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95360C57-2C57-0544-9320-4650E66A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Line 12">
              <a:extLst>
                <a:ext uri="{FF2B5EF4-FFF2-40B4-BE49-F238E27FC236}">
                  <a16:creationId xmlns:a16="http://schemas.microsoft.com/office/drawing/2014/main" id="{5C078034-561A-DD4E-8E06-3CE9768E71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13">
              <a:extLst>
                <a:ext uri="{FF2B5EF4-FFF2-40B4-BE49-F238E27FC236}">
                  <a16:creationId xmlns:a16="http://schemas.microsoft.com/office/drawing/2014/main" id="{EAAA5B1E-960B-444D-BC67-196606C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943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payload 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 UDP segment)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B7C5120C-457F-DD46-9E43-405DD41CB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16-bit identifier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Line 15">
              <a:extLst>
                <a:ext uri="{FF2B5EF4-FFF2-40B4-BE49-F238E27FC236}">
                  <a16:creationId xmlns:a16="http://schemas.microsoft.com/office/drawing/2014/main" id="{6E8EDA64-4D72-E644-A7A2-C62403575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16">
              <a:extLst>
                <a:ext uri="{FF2B5EF4-FFF2-40B4-BE49-F238E27FC236}">
                  <a16:creationId xmlns:a16="http://schemas.microsoft.com/office/drawing/2014/main" id="{27C58B80-F7F3-2B47-A794-308A73EF2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Text Box 17">
              <a:extLst>
                <a:ext uri="{FF2B5EF4-FFF2-40B4-BE49-F238E27FC236}">
                  <a16:creationId xmlns:a16="http://schemas.microsoft.com/office/drawing/2014/main" id="{C16AB973-194F-5A45-BFDC-8BC3E836A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checksum</a:t>
              </a:r>
            </a:p>
          </p:txBody>
        </p:sp>
        <p:sp>
          <p:nvSpPr>
            <p:cNvPr id="135" name="Text Box 18">
              <a:extLst>
                <a:ext uri="{FF2B5EF4-FFF2-40B4-BE49-F238E27FC236}">
                  <a16:creationId xmlns:a16="http://schemas.microsoft.com/office/drawing/2014/main" id="{73F144F0-D722-DD4E-913A-9D1C13A3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live</a:t>
              </a:r>
            </a:p>
          </p:txBody>
        </p:sp>
        <p:sp>
          <p:nvSpPr>
            <p:cNvPr id="136" name="Text Box 19">
              <a:extLst>
                <a:ext uri="{FF2B5EF4-FFF2-40B4-BE49-F238E27FC236}">
                  <a16:creationId xmlns:a16="http://schemas.microsoft.com/office/drawing/2014/main" id="{24E2CAED-6A31-D148-BAF3-804A52CD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959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source IP address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Text Box 31">
              <a:extLst>
                <a:ext uri="{FF2B5EF4-FFF2-40B4-BE49-F238E27FC236}">
                  <a16:creationId xmlns:a16="http://schemas.microsoft.com/office/drawing/2014/main" id="{BEE296DD-3F61-ED40-BC79-F3A9021AB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8" name="Text Box 32">
              <a:extLst>
                <a:ext uri="{FF2B5EF4-FFF2-40B4-BE49-F238E27FC236}">
                  <a16:creationId xmlns:a16="http://schemas.microsoft.com/office/drawing/2014/main" id="{F97B56F5-767E-B842-B667-C862E3D38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service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BDD076AF-08C4-4F47-9082-FD95A3AE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ED69820A-98A8-C448-9306-B016D7131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4C39789B-1352-C348-9751-652C9E9F8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38">
              <a:extLst>
                <a:ext uri="{FF2B5EF4-FFF2-40B4-BE49-F238E27FC236}">
                  <a16:creationId xmlns:a16="http://schemas.microsoft.com/office/drawing/2014/main" id="{D17766F8-1604-7844-AF12-5526BB71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flgs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347B244D-DD5B-7D4F-94F4-91C0A285A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 Box 40">
              <a:extLst>
                <a:ext uri="{FF2B5EF4-FFF2-40B4-BE49-F238E27FC236}">
                  <a16:creationId xmlns:a16="http://schemas.microsoft.com/office/drawing/2014/main" id="{7247D566-AB42-3841-994B-E294C06D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offset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Line 43">
              <a:extLst>
                <a:ext uri="{FF2B5EF4-FFF2-40B4-BE49-F238E27FC236}">
                  <a16:creationId xmlns:a16="http://schemas.microsoft.com/office/drawing/2014/main" id="{3AA0ABEC-0F0D-104F-A9E5-4BBC9A6A4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Line 44">
              <a:extLst>
                <a:ext uri="{FF2B5EF4-FFF2-40B4-BE49-F238E27FC236}">
                  <a16:creationId xmlns:a16="http://schemas.microsoft.com/office/drawing/2014/main" id="{3BCAABB0-D26C-C443-A64A-9B2F129C9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45">
              <a:extLst>
                <a:ext uri="{FF2B5EF4-FFF2-40B4-BE49-F238E27FC236}">
                  <a16:creationId xmlns:a16="http://schemas.microsoft.com/office/drawing/2014/main" id="{E866F42A-10BE-C449-97E1-04B252E83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46">
              <a:extLst>
                <a:ext uri="{FF2B5EF4-FFF2-40B4-BE49-F238E27FC236}">
                  <a16:creationId xmlns:a16="http://schemas.microsoft.com/office/drawing/2014/main" id="{E683D402-CA7F-9F47-849F-2224DC3D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layer</a:t>
              </a:r>
            </a:p>
          </p:txBody>
        </p:sp>
        <p:sp>
          <p:nvSpPr>
            <p:cNvPr id="149" name="Line 47">
              <a:extLst>
                <a:ext uri="{FF2B5EF4-FFF2-40B4-BE49-F238E27FC236}">
                  <a16:creationId xmlns:a16="http://schemas.microsoft.com/office/drawing/2014/main" id="{0E531E3C-4F5A-D941-83E8-AE1464B5A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Text Box 49">
              <a:extLst>
                <a:ext uri="{FF2B5EF4-FFF2-40B4-BE49-F238E27FC236}">
                  <a16:creationId xmlns:a16="http://schemas.microsoft.com/office/drawing/2014/main" id="{0D207251-C799-F041-9618-AD88DBAA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235"/>
              <a:ext cx="15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IP address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Line 50">
              <a:extLst>
                <a:ext uri="{FF2B5EF4-FFF2-40B4-BE49-F238E27FC236}">
                  <a16:creationId xmlns:a16="http://schemas.microsoft.com/office/drawing/2014/main" id="{3D7847B5-06DC-744F-AFA4-710C1C3AA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2" name="Text Box 51">
              <a:extLst>
                <a:ext uri="{FF2B5EF4-FFF2-40B4-BE49-F238E27FC236}">
                  <a16:creationId xmlns:a16="http://schemas.microsoft.com/office/drawing/2014/main" id="{DDCF4509-5098-514D-8D40-9FA4EA417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options (if any)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3" name="Group 56">
            <a:extLst>
              <a:ext uri="{FF2B5EF4-FFF2-40B4-BE49-F238E27FC236}">
                <a16:creationId xmlns:a16="http://schemas.microsoft.com/office/drawing/2014/main" id="{F46ED7D0-3A4C-C74F-A2AF-2F28546928AE}"/>
              </a:ext>
            </a:extLst>
          </p:cNvPr>
          <p:cNvGrpSpPr>
            <a:grpSpLocks/>
          </p:cNvGrpSpPr>
          <p:nvPr/>
        </p:nvGrpSpPr>
        <p:grpSpPr bwMode="auto">
          <a:xfrm>
            <a:off x="1064770" y="1650761"/>
            <a:ext cx="3598863" cy="369886"/>
            <a:chOff x="-198" y="851"/>
            <a:chExt cx="2267" cy="233"/>
          </a:xfrm>
        </p:grpSpPr>
        <p:sp>
          <p:nvSpPr>
            <p:cNvPr id="154" name="Text Box 20">
              <a:extLst>
                <a:ext uri="{FF2B5EF4-FFF2-40B4-BE49-F238E27FC236}">
                  <a16:creationId xmlns:a16="http://schemas.microsoft.com/office/drawing/2014/main" id="{DD501FF6-E28D-E740-B77A-CD4A3210C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8" y="851"/>
              <a:ext cx="1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 protocol version number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5" name="Line 23">
              <a:extLst>
                <a:ext uri="{FF2B5EF4-FFF2-40B4-BE49-F238E27FC236}">
                  <a16:creationId xmlns:a16="http://schemas.microsoft.com/office/drawing/2014/main" id="{F85B0816-D21B-CB47-8C66-E05D0680E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0" y="996"/>
              <a:ext cx="3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6" name="Group 57">
            <a:extLst>
              <a:ext uri="{FF2B5EF4-FFF2-40B4-BE49-F238E27FC236}">
                <a16:creationId xmlns:a16="http://schemas.microsoft.com/office/drawing/2014/main" id="{09D76537-7447-BC4F-803B-D699F93DFDEB}"/>
              </a:ext>
            </a:extLst>
          </p:cNvPr>
          <p:cNvGrpSpPr>
            <a:grpSpLocks/>
          </p:cNvGrpSpPr>
          <p:nvPr/>
        </p:nvGrpSpPr>
        <p:grpSpPr bwMode="auto">
          <a:xfrm>
            <a:off x="1228282" y="2004782"/>
            <a:ext cx="3817939" cy="369888"/>
            <a:chOff x="-95" y="1074"/>
            <a:chExt cx="2405" cy="233"/>
          </a:xfrm>
        </p:grpSpPr>
        <p:sp>
          <p:nvSpPr>
            <p:cNvPr id="157" name="Text Box 21">
              <a:extLst>
                <a:ext uri="{FF2B5EF4-FFF2-40B4-BE49-F238E27FC236}">
                  <a16:creationId xmlns:a16="http://schemas.microsoft.com/office/drawing/2014/main" id="{6BB3B2E4-B494-8F48-ADC1-00DA5E9C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5" y="1074"/>
              <a:ext cx="18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length(bytes)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ine 24">
              <a:extLst>
                <a:ext uri="{FF2B5EF4-FFF2-40B4-BE49-F238E27FC236}">
                  <a16:creationId xmlns:a16="http://schemas.microsoft.com/office/drawing/2014/main" id="{706E58AF-5939-4644-8ECF-E13603BC2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8" y="1184"/>
              <a:ext cx="56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" name="Group 60">
            <a:extLst>
              <a:ext uri="{FF2B5EF4-FFF2-40B4-BE49-F238E27FC236}">
                <a16:creationId xmlns:a16="http://schemas.microsoft.com/office/drawing/2014/main" id="{4258D741-EF03-AB43-8674-1FF314406AE4}"/>
              </a:ext>
            </a:extLst>
          </p:cNvPr>
          <p:cNvGrpSpPr>
            <a:grpSpLocks/>
          </p:cNvGrpSpPr>
          <p:nvPr/>
        </p:nvGrpSpPr>
        <p:grpSpPr bwMode="auto">
          <a:xfrm>
            <a:off x="151955" y="3111541"/>
            <a:ext cx="5535615" cy="1247776"/>
            <a:chOff x="-773" y="1434"/>
            <a:chExt cx="3487" cy="786"/>
          </a:xfrm>
        </p:grpSpPr>
        <p:sp>
          <p:nvSpPr>
            <p:cNvPr id="160" name="Text Box 27">
              <a:extLst>
                <a:ext uri="{FF2B5EF4-FFF2-40B4-BE49-F238E27FC236}">
                  <a16:creationId xmlns:a16="http://schemas.microsoft.com/office/drawing/2014/main" id="{2ABE1009-3567-E94C-9ECA-3B9CCF76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3" y="1987"/>
              <a:ext cx="25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 layer protocol 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 TCP or UDP)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1" name="Line 28">
              <a:extLst>
                <a:ext uri="{FF2B5EF4-FFF2-40B4-BE49-F238E27FC236}">
                  <a16:creationId xmlns:a16="http://schemas.microsoft.com/office/drawing/2014/main" id="{5458F48E-33B1-F14C-AC20-E862C9526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6" y="1434"/>
              <a:ext cx="94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2" name="Group 61">
            <a:extLst>
              <a:ext uri="{FF2B5EF4-FFF2-40B4-BE49-F238E27FC236}">
                <a16:creationId xmlns:a16="http://schemas.microsoft.com/office/drawing/2014/main" id="{CACE9B0D-62D6-B34E-89A0-4E0AFCF2C3B2}"/>
              </a:ext>
            </a:extLst>
          </p:cNvPr>
          <p:cNvGrpSpPr>
            <a:grpSpLocks/>
          </p:cNvGrpSpPr>
          <p:nvPr/>
        </p:nvGrpSpPr>
        <p:grpSpPr bwMode="auto">
          <a:xfrm>
            <a:off x="8102158" y="1652352"/>
            <a:ext cx="2322512" cy="641350"/>
            <a:chOff x="4235" y="852"/>
            <a:chExt cx="1463" cy="404"/>
          </a:xfrm>
        </p:grpSpPr>
        <p:sp>
          <p:nvSpPr>
            <p:cNvPr id="163" name="Text Box 26">
              <a:extLst>
                <a:ext uri="{FF2B5EF4-FFF2-40B4-BE49-F238E27FC236}">
                  <a16:creationId xmlns:a16="http://schemas.microsoft.com/office/drawing/2014/main" id="{30E427B3-A5A5-4D4F-B92F-565A16BD6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852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 (bytes)</a:t>
              </a:r>
            </a:p>
          </p:txBody>
        </p:sp>
        <p:sp>
          <p:nvSpPr>
            <p:cNvPr id="164" name="Line 30">
              <a:extLst>
                <a:ext uri="{FF2B5EF4-FFF2-40B4-BE49-F238E27FC236}">
                  <a16:creationId xmlns:a16="http://schemas.microsoft.com/office/drawing/2014/main" id="{3AF47488-1011-A848-99D2-FC6016C55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1149"/>
              <a:ext cx="4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5" name="Group 58">
            <a:extLst>
              <a:ext uri="{FF2B5EF4-FFF2-40B4-BE49-F238E27FC236}">
                <a16:creationId xmlns:a16="http://schemas.microsoft.com/office/drawing/2014/main" id="{48A836F1-05EC-DE4D-B1B8-1C5131E8EA97}"/>
              </a:ext>
            </a:extLst>
          </p:cNvPr>
          <p:cNvGrpSpPr>
            <a:grpSpLocks/>
          </p:cNvGrpSpPr>
          <p:nvPr/>
        </p:nvGrpSpPr>
        <p:grpSpPr bwMode="auto">
          <a:xfrm>
            <a:off x="2323661" y="2060348"/>
            <a:ext cx="3378202" cy="1452568"/>
            <a:chOff x="595" y="1109"/>
            <a:chExt cx="2128" cy="915"/>
          </a:xfrm>
        </p:grpSpPr>
        <p:sp>
          <p:nvSpPr>
            <p:cNvPr id="166" name="Text Box 35">
              <a:extLst>
                <a:ext uri="{FF2B5EF4-FFF2-40B4-BE49-F238E27FC236}">
                  <a16:creationId xmlns:a16="http://schemas.microsoft.com/office/drawing/2014/main" id="{30EE02F6-A328-8D46-8C08-639ED0208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307"/>
              <a:ext cx="12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“type” of service: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diffserv (0:5)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ECN (6:7)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36">
              <a:extLst>
                <a:ext uri="{FF2B5EF4-FFF2-40B4-BE49-F238E27FC236}">
                  <a16:creationId xmlns:a16="http://schemas.microsoft.com/office/drawing/2014/main" id="{F3ABE1B3-92EF-EE40-8416-0B8D319EE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109"/>
              <a:ext cx="977" cy="32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8" name="Group 62">
            <a:extLst>
              <a:ext uri="{FF2B5EF4-FFF2-40B4-BE49-F238E27FC236}">
                <a16:creationId xmlns:a16="http://schemas.microsoft.com/office/drawing/2014/main" id="{4087126E-9476-2B47-BE4F-7A42B99BC7FE}"/>
              </a:ext>
            </a:extLst>
          </p:cNvPr>
          <p:cNvGrpSpPr>
            <a:grpSpLocks/>
          </p:cNvGrpSpPr>
          <p:nvPr/>
        </p:nvGrpSpPr>
        <p:grpSpPr bwMode="auto">
          <a:xfrm>
            <a:off x="6330509" y="2273066"/>
            <a:ext cx="4110038" cy="646113"/>
            <a:chOff x="3119" y="1243"/>
            <a:chExt cx="2589" cy="407"/>
          </a:xfrm>
        </p:grpSpPr>
        <p:sp>
          <p:nvSpPr>
            <p:cNvPr id="169" name="Text Box 25">
              <a:extLst>
                <a:ext uri="{FF2B5EF4-FFF2-40B4-BE49-F238E27FC236}">
                  <a16:creationId xmlns:a16="http://schemas.microsoft.com/office/drawing/2014/main" id="{512E3B71-E3FC-D34A-9DEC-E65FCBAE3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1243"/>
              <a:ext cx="104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reassembly</a:t>
              </a:r>
            </a:p>
          </p:txBody>
        </p:sp>
        <p:sp>
          <p:nvSpPr>
            <p:cNvPr id="170" name="Line 29">
              <a:extLst>
                <a:ext uri="{FF2B5EF4-FFF2-40B4-BE49-F238E27FC236}">
                  <a16:creationId xmlns:a16="http://schemas.microsoft.com/office/drawing/2014/main" id="{82BB5C8E-99D8-AB4F-812C-C8887D1E1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1358"/>
              <a:ext cx="1228" cy="1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41">
              <a:extLst>
                <a:ext uri="{FF2B5EF4-FFF2-40B4-BE49-F238E27FC236}">
                  <a16:creationId xmlns:a16="http://schemas.microsoft.com/office/drawing/2014/main" id="{179D4ED7-D84C-2F4C-8903-32B5F0AEE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381" cy="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42">
              <a:extLst>
                <a:ext uri="{FF2B5EF4-FFF2-40B4-BE49-F238E27FC236}">
                  <a16:creationId xmlns:a16="http://schemas.microsoft.com/office/drawing/2014/main" id="{E9410A24-EBCE-C541-89FB-7277C9EF1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" y="1354"/>
              <a:ext cx="1555" cy="10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3" name="Group 59">
            <a:extLst>
              <a:ext uri="{FF2B5EF4-FFF2-40B4-BE49-F238E27FC236}">
                <a16:creationId xmlns:a16="http://schemas.microsoft.com/office/drawing/2014/main" id="{F3E5E860-E3FA-1043-A7CA-31E59409DB3B}"/>
              </a:ext>
            </a:extLst>
          </p:cNvPr>
          <p:cNvGrpSpPr>
            <a:grpSpLocks/>
          </p:cNvGrpSpPr>
          <p:nvPr/>
        </p:nvGrpSpPr>
        <p:grpSpPr bwMode="auto">
          <a:xfrm>
            <a:off x="786919" y="3200477"/>
            <a:ext cx="3975103" cy="723900"/>
            <a:chOff x="-366" y="1483"/>
            <a:chExt cx="2504" cy="456"/>
          </a:xfrm>
        </p:grpSpPr>
        <p:sp>
          <p:nvSpPr>
            <p:cNvPr id="174" name="Text Box 22">
              <a:extLst>
                <a:ext uri="{FF2B5EF4-FFF2-40B4-BE49-F238E27FC236}">
                  <a16:creationId xmlns:a16="http://schemas.microsoft.com/office/drawing/2014/main" id="{F3BCF68C-C9A4-A848-9F65-D9DA862AA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6" y="1551"/>
              <a:ext cx="214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TTL: remaining  max hops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(decremented at each router)</a:t>
              </a:r>
            </a:p>
          </p:txBody>
        </p:sp>
        <p:sp>
          <p:nvSpPr>
            <p:cNvPr id="175" name="Line 48">
              <a:extLst>
                <a:ext uri="{FF2B5EF4-FFF2-40B4-BE49-F238E27FC236}">
                  <a16:creationId xmlns:a16="http://schemas.microsoft.com/office/drawing/2014/main" id="{E8C2FC41-FC21-EB4A-81CC-6A4E388FF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3" y="1483"/>
              <a:ext cx="385" cy="2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5FB9C-8877-CF48-9B4B-0001510B0996}"/>
              </a:ext>
            </a:extLst>
          </p:cNvPr>
          <p:cNvGrpSpPr/>
          <p:nvPr/>
        </p:nvGrpSpPr>
        <p:grpSpPr>
          <a:xfrm>
            <a:off x="1134317" y="4446414"/>
            <a:ext cx="2823045" cy="2083632"/>
            <a:chOff x="419725" y="4467070"/>
            <a:chExt cx="2823045" cy="2083632"/>
          </a:xfrm>
        </p:grpSpPr>
        <p:sp>
          <p:nvSpPr>
            <p:cNvPr id="179" name="Rectangle 54">
              <a:extLst>
                <a:ext uri="{FF2B5EF4-FFF2-40B4-BE49-F238E27FC236}">
                  <a16:creationId xmlns:a16="http://schemas.microsoft.com/office/drawing/2014/main" id="{F3422680-BA18-B141-8049-75179551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93" y="4954788"/>
              <a:ext cx="2805477" cy="146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TCP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IP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= 40 bytes + app layer overhead for TCP+IP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B2B29C-1437-FE43-B7BB-737B9DE7CB08}"/>
                </a:ext>
              </a:extLst>
            </p:cNvPr>
            <p:cNvSpPr/>
            <p:nvPr/>
          </p:nvSpPr>
          <p:spPr>
            <a:xfrm>
              <a:off x="419725" y="4751882"/>
              <a:ext cx="2683239" cy="179882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7067E8-C930-4E4E-82B1-DB76C7299991}"/>
                </a:ext>
              </a:extLst>
            </p:cNvPr>
            <p:cNvSpPr txBox="1"/>
            <p:nvPr/>
          </p:nvSpPr>
          <p:spPr>
            <a:xfrm>
              <a:off x="599607" y="4467070"/>
              <a:ext cx="156132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overhead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5CB83E-CD83-0142-A8BA-DD13CD2B40A6}"/>
              </a:ext>
            </a:extLst>
          </p:cNvPr>
          <p:cNvGrpSpPr/>
          <p:nvPr/>
        </p:nvGrpSpPr>
        <p:grpSpPr>
          <a:xfrm>
            <a:off x="7719934" y="4348085"/>
            <a:ext cx="3971903" cy="646113"/>
            <a:chOff x="7719934" y="4348085"/>
            <a:chExt cx="3971903" cy="646113"/>
          </a:xfrm>
        </p:grpSpPr>
        <p:sp>
          <p:nvSpPr>
            <p:cNvPr id="177" name="Text Box 52">
              <a:extLst>
                <a:ext uri="{FF2B5EF4-FFF2-40B4-BE49-F238E27FC236}">
                  <a16:creationId xmlns:a16="http://schemas.microsoft.com/office/drawing/2014/main" id="{BF8FA8D1-8EB5-EC42-B60C-8F8686E92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e.g., timestamp, record route taken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7119CE-E347-CD4F-96FC-B870BFBD31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02EBEC-D750-1C46-BDD3-4EC55628DEFF}"/>
              </a:ext>
            </a:extLst>
          </p:cNvPr>
          <p:cNvGrpSpPr/>
          <p:nvPr/>
        </p:nvGrpSpPr>
        <p:grpSpPr>
          <a:xfrm>
            <a:off x="7739650" y="3384606"/>
            <a:ext cx="3971903" cy="369332"/>
            <a:chOff x="7719934" y="4348085"/>
            <a:chExt cx="3971903" cy="369332"/>
          </a:xfrm>
        </p:grpSpPr>
        <p:sp>
          <p:nvSpPr>
            <p:cNvPr id="67" name="Text Box 52">
              <a:extLst>
                <a:ext uri="{FF2B5EF4-FFF2-40B4-BE49-F238E27FC236}">
                  <a16:creationId xmlns:a16="http://schemas.microsoft.com/office/drawing/2014/main" id="{3CBC8EE1-4E86-AC49-A4AC-FB712E2BE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source IP address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DD646F6-F588-FB47-AA50-B7AAB81C8AE9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96639F-797D-284B-91E2-801FDB799E1D}"/>
              </a:ext>
            </a:extLst>
          </p:cNvPr>
          <p:cNvGrpSpPr/>
          <p:nvPr/>
        </p:nvGrpSpPr>
        <p:grpSpPr>
          <a:xfrm>
            <a:off x="7721569" y="3862471"/>
            <a:ext cx="4181130" cy="369332"/>
            <a:chOff x="7719934" y="4348085"/>
            <a:chExt cx="4181130" cy="369332"/>
          </a:xfrm>
        </p:grpSpPr>
        <p:sp>
          <p:nvSpPr>
            <p:cNvPr id="70" name="Text Box 52">
              <a:extLst>
                <a:ext uri="{FF2B5EF4-FFF2-40B4-BE49-F238E27FC236}">
                  <a16:creationId xmlns:a16="http://schemas.microsoft.com/office/drawing/2014/main" id="{E0B8AC9F-9175-CD46-93B6-7B6E6B487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3122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destination IP address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120CCDA-7A8F-1344-9A9B-52EEE045034B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74BE6E-3A51-9848-A524-4B01A8AE7030}"/>
              </a:ext>
            </a:extLst>
          </p:cNvPr>
          <p:cNvGrpSpPr/>
          <p:nvPr/>
        </p:nvGrpSpPr>
        <p:grpSpPr>
          <a:xfrm>
            <a:off x="7737066" y="2920899"/>
            <a:ext cx="3971903" cy="369332"/>
            <a:chOff x="7719934" y="4348085"/>
            <a:chExt cx="3971903" cy="369332"/>
          </a:xfrm>
        </p:grpSpPr>
        <p:sp>
          <p:nvSpPr>
            <p:cNvPr id="73" name="Text Box 52">
              <a:extLst>
                <a:ext uri="{FF2B5EF4-FFF2-40B4-BE49-F238E27FC236}">
                  <a16:creationId xmlns:a16="http://schemas.microsoft.com/office/drawing/2014/main" id="{A7B0ED1A-7B94-1F43-8F94-529E2D993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checksum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D6BF316-20F5-9D47-88E4-912E1DFB3A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AE828-7047-3147-A47C-B181088247F3}"/>
              </a:ext>
            </a:extLst>
          </p:cNvPr>
          <p:cNvGrpSpPr/>
          <p:nvPr/>
        </p:nvGrpSpPr>
        <p:grpSpPr>
          <a:xfrm>
            <a:off x="8948060" y="1758043"/>
            <a:ext cx="2808718" cy="4833257"/>
            <a:chOff x="9209324" y="1834243"/>
            <a:chExt cx="2808718" cy="4833257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63DAC61-3FDE-8840-9F16-FD8E18BF0966}"/>
                </a:ext>
              </a:extLst>
            </p:cNvPr>
            <p:cNvCxnSpPr/>
            <p:nvPr/>
          </p:nvCxnSpPr>
          <p:spPr>
            <a:xfrm>
              <a:off x="11097988" y="1834243"/>
              <a:ext cx="0" cy="4833257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5FB8E8-CA23-894F-92FD-40ED972CF645}"/>
                </a:ext>
              </a:extLst>
            </p:cNvPr>
            <p:cNvCxnSpPr/>
            <p:nvPr/>
          </p:nvCxnSpPr>
          <p:spPr>
            <a:xfrm>
              <a:off x="10823536" y="1839686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B2F5C4B-1186-4346-9A50-C9616F8D8E9F}"/>
                </a:ext>
              </a:extLst>
            </p:cNvPr>
            <p:cNvCxnSpPr/>
            <p:nvPr/>
          </p:nvCxnSpPr>
          <p:spPr>
            <a:xfrm>
              <a:off x="10828978" y="6645729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CABC9A-B0D4-C84D-B341-359EA25A99AD}"/>
                </a:ext>
              </a:extLst>
            </p:cNvPr>
            <p:cNvSpPr txBox="1"/>
            <p:nvPr/>
          </p:nvSpPr>
          <p:spPr>
            <a:xfrm>
              <a:off x="9209324" y="3788229"/>
              <a:ext cx="280871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Maximum length: 64K bytes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Typically: 1500 bytes or less</a:t>
              </a:r>
            </a:p>
          </p:txBody>
        </p:sp>
      </p:grp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4475E451-EA6C-E04C-BC05-BA34B2ECE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B19A23-274A-43E4-AC5F-D872DAE5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5583621" cy="4351338"/>
          </a:xfrm>
        </p:spPr>
        <p:txBody>
          <a:bodyPr/>
          <a:lstStyle/>
          <a:p>
            <a:r>
              <a:rPr lang="en-US" dirty="0"/>
              <a:t>IP address: </a:t>
            </a:r>
            <a:r>
              <a:rPr lang="en-US" dirty="0">
                <a:solidFill>
                  <a:srgbClr val="FF0000"/>
                </a:solidFill>
              </a:rPr>
              <a:t>192.168.1</a:t>
            </a:r>
            <a:r>
              <a:rPr lang="en-US" dirty="0"/>
              <a:t>.</a:t>
            </a:r>
            <a:r>
              <a:rPr lang="en-US" dirty="0">
                <a:solidFill>
                  <a:schemeClr val="accent6"/>
                </a:solidFill>
              </a:rPr>
              <a:t>7</a:t>
            </a:r>
          </a:p>
          <a:p>
            <a:r>
              <a:rPr lang="en-US" dirty="0"/>
              <a:t>Subnet mask 255.255.255.0</a:t>
            </a:r>
          </a:p>
          <a:p>
            <a:r>
              <a:rPr lang="en-US" dirty="0"/>
              <a:t>Network IP 192.168.1.0</a:t>
            </a:r>
          </a:p>
          <a:p>
            <a:r>
              <a:rPr lang="en-US" dirty="0"/>
              <a:t>We can write it as 192.168.1.0/24</a:t>
            </a:r>
          </a:p>
          <a:p>
            <a:r>
              <a:rPr lang="en-US" dirty="0"/>
              <a:t>Usable IP addresses 2^8-2=254</a:t>
            </a:r>
          </a:p>
          <a:p>
            <a:r>
              <a:rPr lang="en-US" dirty="0"/>
              <a:t>192.168.1.255 is the broadcast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794B9-156C-414A-A05B-E6BFB7E8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389BB-3C52-485F-8DD0-45ED06381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9E17549-D946-402B-A9B1-B0AB4ED195B1}"/>
              </a:ext>
            </a:extLst>
          </p:cNvPr>
          <p:cNvSpPr txBox="1">
            <a:spLocks/>
          </p:cNvSpPr>
          <p:nvPr/>
        </p:nvSpPr>
        <p:spPr>
          <a:xfrm>
            <a:off x="6608379" y="1719097"/>
            <a:ext cx="55836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IP address: </a:t>
            </a:r>
            <a:r>
              <a:rPr lang="en-US" dirty="0">
                <a:solidFill>
                  <a:srgbClr val="FF0000"/>
                </a:solidFill>
              </a:rPr>
              <a:t>172.180</a:t>
            </a:r>
            <a:r>
              <a:rPr lang="en-US" dirty="0"/>
              <a:t>.</a:t>
            </a:r>
            <a:r>
              <a:rPr lang="en-US" dirty="0">
                <a:solidFill>
                  <a:srgbClr val="92D050"/>
                </a:solidFill>
              </a:rPr>
              <a:t>1.7</a:t>
            </a:r>
          </a:p>
          <a:p>
            <a:r>
              <a:rPr lang="en-US" dirty="0"/>
              <a:t>Subnet mask 255.255.0.0</a:t>
            </a:r>
          </a:p>
          <a:p>
            <a:r>
              <a:rPr lang="en-US" dirty="0"/>
              <a:t>Network IP 172.180.0.0</a:t>
            </a:r>
          </a:p>
          <a:p>
            <a:r>
              <a:rPr lang="en-US" dirty="0"/>
              <a:t>We can write it as 172.180.0.0/16</a:t>
            </a:r>
          </a:p>
          <a:p>
            <a:r>
              <a:rPr lang="en-US" dirty="0"/>
              <a:t>Usable IP addresses 2^16-2=65534</a:t>
            </a:r>
          </a:p>
          <a:p>
            <a:r>
              <a:rPr lang="en-US" dirty="0"/>
              <a:t>172.180.255.255 is the broadcast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5">
            <a:extLst>
              <a:ext uri="{FF2B5EF4-FFF2-40B4-BE49-F238E27FC236}">
                <a16:creationId xmlns:a16="http://schemas.microsoft.com/office/drawing/2014/main" id="{1D95C904-85C5-4C3C-A3B1-A25950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49155" name="Slide Number Placeholder 6">
            <a:extLst>
              <a:ext uri="{FF2B5EF4-FFF2-40B4-BE49-F238E27FC236}">
                <a16:creationId xmlns:a16="http://schemas.microsoft.com/office/drawing/2014/main" id="{7EDEC90F-A7CB-4E42-892C-E542ADBA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A05F463-157D-4A7C-8235-A7DF8EFDFC17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7B7D4B5C-AD48-45EC-BCAE-7B669AE530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00250" y="1333500"/>
            <a:ext cx="36957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</a:endParaRPr>
          </a:p>
        </p:txBody>
      </p:sp>
      <p:sp>
        <p:nvSpPr>
          <p:cNvPr id="40965" name="Rectangle 60">
            <a:extLst>
              <a:ext uri="{FF2B5EF4-FFF2-40B4-BE49-F238E27FC236}">
                <a16:creationId xmlns:a16="http://schemas.microsoft.com/office/drawing/2014/main" id="{9AE706AB-1AFC-40DF-93F0-97724C7D72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039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recipe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each isolated network is called a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subnet</a:t>
            </a:r>
          </a:p>
        </p:txBody>
      </p:sp>
      <p:sp>
        <p:nvSpPr>
          <p:cNvPr id="49158" name="Text Box 61">
            <a:extLst>
              <a:ext uri="{FF2B5EF4-FFF2-40B4-BE49-F238E27FC236}">
                <a16:creationId xmlns:a16="http://schemas.microsoft.com/office/drawing/2014/main" id="{8820160B-7957-4870-9F25-6A3C9C8B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9" y="5781675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subnet mask: /24</a:t>
            </a:r>
          </a:p>
        </p:txBody>
      </p:sp>
      <p:sp>
        <p:nvSpPr>
          <p:cNvPr id="40967" name="Rectangle 185">
            <a:extLst>
              <a:ext uri="{FF2B5EF4-FFF2-40B4-BE49-F238E27FC236}">
                <a16:creationId xmlns:a16="http://schemas.microsoft.com/office/drawing/2014/main" id="{76242198-D5BE-41BE-902D-8097C79C0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Subnets</a:t>
            </a:r>
          </a:p>
        </p:txBody>
      </p:sp>
      <p:pic>
        <p:nvPicPr>
          <p:cNvPr id="49160" name="Picture 186" descr="underline_base">
            <a:extLst>
              <a:ext uri="{FF2B5EF4-FFF2-40B4-BE49-F238E27FC236}">
                <a16:creationId xmlns:a16="http://schemas.microsoft.com/office/drawing/2014/main" id="{B6D0DDB3-50D3-46A2-BDBD-A1055EB249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855664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1" name="Group 190">
            <a:extLst>
              <a:ext uri="{FF2B5EF4-FFF2-40B4-BE49-F238E27FC236}">
                <a16:creationId xmlns:a16="http://schemas.microsoft.com/office/drawing/2014/main" id="{228025B2-C944-4997-A0E6-C3796D94DE10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908051"/>
            <a:ext cx="4452938" cy="4652963"/>
            <a:chOff x="2752" y="572"/>
            <a:chExt cx="2805" cy="2931"/>
          </a:xfrm>
        </p:grpSpPr>
        <p:sp>
          <p:nvSpPr>
            <p:cNvPr id="49165" name="Text Box 191">
              <a:extLst>
                <a:ext uri="{FF2B5EF4-FFF2-40B4-BE49-F238E27FC236}">
                  <a16:creationId xmlns:a16="http://schemas.microsoft.com/office/drawing/2014/main" id="{B856634B-815E-4A36-9F87-ABF50C83F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</a:rPr>
                <a:t>223.1.1.0/24</a:t>
              </a:r>
            </a:p>
          </p:txBody>
        </p:sp>
        <p:sp>
          <p:nvSpPr>
            <p:cNvPr id="49166" name="Text Box 192">
              <a:extLst>
                <a:ext uri="{FF2B5EF4-FFF2-40B4-BE49-F238E27FC236}">
                  <a16:creationId xmlns:a16="http://schemas.microsoft.com/office/drawing/2014/main" id="{3E808263-C32F-4AD6-AC6A-C7D8387DE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</a:rPr>
                <a:t>223.1.2.0/24</a:t>
              </a:r>
            </a:p>
          </p:txBody>
        </p:sp>
        <p:sp>
          <p:nvSpPr>
            <p:cNvPr id="49167" name="Text Box 193">
              <a:extLst>
                <a:ext uri="{FF2B5EF4-FFF2-40B4-BE49-F238E27FC236}">
                  <a16:creationId xmlns:a16="http://schemas.microsoft.com/office/drawing/2014/main" id="{E46DC4A4-2BAF-45E3-9DDC-6EE4FC2A5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</a:rPr>
                <a:t>223.1.3.0/24</a:t>
              </a:r>
            </a:p>
          </p:txBody>
        </p:sp>
        <p:sp>
          <p:nvSpPr>
            <p:cNvPr id="49168" name="Rectangle 194">
              <a:extLst>
                <a:ext uri="{FF2B5EF4-FFF2-40B4-BE49-F238E27FC236}">
                  <a16:creationId xmlns:a16="http://schemas.microsoft.com/office/drawing/2014/main" id="{ABE7437C-BDAC-46E4-B086-D232C430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9169" name="Freeform 195">
              <a:extLst>
                <a:ext uri="{FF2B5EF4-FFF2-40B4-BE49-F238E27FC236}">
                  <a16:creationId xmlns:a16="http://schemas.microsoft.com/office/drawing/2014/main" id="{D7402569-07C1-41CB-BBD8-9CF5C3E34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Freeform 196">
              <a:extLst>
                <a:ext uri="{FF2B5EF4-FFF2-40B4-BE49-F238E27FC236}">
                  <a16:creationId xmlns:a16="http://schemas.microsoft.com/office/drawing/2014/main" id="{ECB7F45A-C534-4DBA-A528-A5153CC99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Freeform 197">
              <a:extLst>
                <a:ext uri="{FF2B5EF4-FFF2-40B4-BE49-F238E27FC236}">
                  <a16:creationId xmlns:a16="http://schemas.microsoft.com/office/drawing/2014/main" id="{84E2E6AA-16E0-4BED-AAA0-FE51787BB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Line 198">
              <a:extLst>
                <a:ext uri="{FF2B5EF4-FFF2-40B4-BE49-F238E27FC236}">
                  <a16:creationId xmlns:a16="http://schemas.microsoft.com/office/drawing/2014/main" id="{626FE1D0-3789-4824-A104-0CFDF8C98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Line 200">
              <a:extLst>
                <a:ext uri="{FF2B5EF4-FFF2-40B4-BE49-F238E27FC236}">
                  <a16:creationId xmlns:a16="http://schemas.microsoft.com/office/drawing/2014/main" id="{ACAD2D60-B8AB-440C-8215-C14456C78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Line 201">
              <a:extLst>
                <a:ext uri="{FF2B5EF4-FFF2-40B4-BE49-F238E27FC236}">
                  <a16:creationId xmlns:a16="http://schemas.microsoft.com/office/drawing/2014/main" id="{27A17014-91BD-4D4C-BEF3-2645214E8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Text Box 203">
              <a:extLst>
                <a:ext uri="{FF2B5EF4-FFF2-40B4-BE49-F238E27FC236}">
                  <a16:creationId xmlns:a16="http://schemas.microsoft.com/office/drawing/2014/main" id="{82754BA5-7878-4AEE-8824-13A92D776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223.1.1.1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49176" name="Text Box 204">
              <a:extLst>
                <a:ext uri="{FF2B5EF4-FFF2-40B4-BE49-F238E27FC236}">
                  <a16:creationId xmlns:a16="http://schemas.microsoft.com/office/drawing/2014/main" id="{B74A02B9-4E63-4F29-860C-E5C970A6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223.1.1.3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49177" name="Text Box 205">
              <a:extLst>
                <a:ext uri="{FF2B5EF4-FFF2-40B4-BE49-F238E27FC236}">
                  <a16:creationId xmlns:a16="http://schemas.microsoft.com/office/drawing/2014/main" id="{19078040-4E83-4F16-8E65-C6F65F2E1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223.1.1.4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49178" name="Text Box 207">
              <a:extLst>
                <a:ext uri="{FF2B5EF4-FFF2-40B4-BE49-F238E27FC236}">
                  <a16:creationId xmlns:a16="http://schemas.microsoft.com/office/drawing/2014/main" id="{E0921E01-5BA7-492D-9777-7C5E42F20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223.1.2.9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49179" name="Line 209">
              <a:extLst>
                <a:ext uri="{FF2B5EF4-FFF2-40B4-BE49-F238E27FC236}">
                  <a16:creationId xmlns:a16="http://schemas.microsoft.com/office/drawing/2014/main" id="{5A920E61-C9E7-45AA-9AC3-EA346ECCE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0" name="Line 210">
              <a:extLst>
                <a:ext uri="{FF2B5EF4-FFF2-40B4-BE49-F238E27FC236}">
                  <a16:creationId xmlns:a16="http://schemas.microsoft.com/office/drawing/2014/main" id="{33BAB286-D3A4-41F6-87C3-8CE046F21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1" name="Line 213">
              <a:extLst>
                <a:ext uri="{FF2B5EF4-FFF2-40B4-BE49-F238E27FC236}">
                  <a16:creationId xmlns:a16="http://schemas.microsoft.com/office/drawing/2014/main" id="{C9832270-1EDF-4A81-8333-349E2B3EC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2" name="Line 214">
              <a:extLst>
                <a:ext uri="{FF2B5EF4-FFF2-40B4-BE49-F238E27FC236}">
                  <a16:creationId xmlns:a16="http://schemas.microsoft.com/office/drawing/2014/main" id="{BABBEF3A-1DCD-4143-AA62-2E0BB1EAB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Text Box 215">
              <a:extLst>
                <a:ext uri="{FF2B5EF4-FFF2-40B4-BE49-F238E27FC236}">
                  <a16:creationId xmlns:a16="http://schemas.microsoft.com/office/drawing/2014/main" id="{97F604C3-6F6F-430C-908A-9816E9BC6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223.1.3.2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49184" name="Text Box 216">
              <a:extLst>
                <a:ext uri="{FF2B5EF4-FFF2-40B4-BE49-F238E27FC236}">
                  <a16:creationId xmlns:a16="http://schemas.microsoft.com/office/drawing/2014/main" id="{DFCF3DD6-4896-4AD5-B985-3BFA4DDAB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223.1.3.1</a:t>
              </a:r>
              <a:endParaRPr lang="en-US" altLang="en-US" sz="18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49185" name="Group 217">
              <a:extLst>
                <a:ext uri="{FF2B5EF4-FFF2-40B4-BE49-F238E27FC236}">
                  <a16:creationId xmlns:a16="http://schemas.microsoft.com/office/drawing/2014/main" id="{F0D08596-AA8C-4CA9-925C-A08A9F01A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49224" name="Picture 218" descr="desktop_computer_stylized_medium">
                <a:extLst>
                  <a:ext uri="{FF2B5EF4-FFF2-40B4-BE49-F238E27FC236}">
                    <a16:creationId xmlns:a16="http://schemas.microsoft.com/office/drawing/2014/main" id="{21EBBE2F-5935-4DC8-B1EC-9EF0CF25C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25" name="Freeform 219">
                <a:extLst>
                  <a:ext uri="{FF2B5EF4-FFF2-40B4-BE49-F238E27FC236}">
                    <a16:creationId xmlns:a16="http://schemas.microsoft.com/office/drawing/2014/main" id="{3C9FE426-87B4-4151-B058-5288BEF4781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9825 w 356"/>
                  <a:gd name="T3" fmla="*/ 11340 h 368"/>
                  <a:gd name="T4" fmla="*/ 165873 w 356"/>
                  <a:gd name="T5" fmla="*/ 236254 h 368"/>
                  <a:gd name="T6" fmla="*/ 36556 w 356"/>
                  <a:gd name="T7" fmla="*/ 29546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86" name="Group 220">
              <a:extLst>
                <a:ext uri="{FF2B5EF4-FFF2-40B4-BE49-F238E27FC236}">
                  <a16:creationId xmlns:a16="http://schemas.microsoft.com/office/drawing/2014/main" id="{DE35A998-F3F3-4FAA-90B9-0B3250FF1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49222" name="Picture 221" descr="desktop_computer_stylized_medium">
                <a:extLst>
                  <a:ext uri="{FF2B5EF4-FFF2-40B4-BE49-F238E27FC236}">
                    <a16:creationId xmlns:a16="http://schemas.microsoft.com/office/drawing/2014/main" id="{3E3B6BDF-AA32-42BF-A6A4-2A1B21EA97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23" name="Freeform 222">
                <a:extLst>
                  <a:ext uri="{FF2B5EF4-FFF2-40B4-BE49-F238E27FC236}">
                    <a16:creationId xmlns:a16="http://schemas.microsoft.com/office/drawing/2014/main" id="{9F82F5E9-9721-46AB-B7F7-0102B72696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9825 w 356"/>
                  <a:gd name="T3" fmla="*/ 11340 h 368"/>
                  <a:gd name="T4" fmla="*/ 165873 w 356"/>
                  <a:gd name="T5" fmla="*/ 236254 h 368"/>
                  <a:gd name="T6" fmla="*/ 36556 w 356"/>
                  <a:gd name="T7" fmla="*/ 29546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87" name="Group 223">
              <a:extLst>
                <a:ext uri="{FF2B5EF4-FFF2-40B4-BE49-F238E27FC236}">
                  <a16:creationId xmlns:a16="http://schemas.microsoft.com/office/drawing/2014/main" id="{B1230FB4-C33C-4B9A-BA13-2520A9181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49220" name="Picture 224" descr="desktop_computer_stylized_medium">
                <a:extLst>
                  <a:ext uri="{FF2B5EF4-FFF2-40B4-BE49-F238E27FC236}">
                    <a16:creationId xmlns:a16="http://schemas.microsoft.com/office/drawing/2014/main" id="{3A76C17A-DFE5-4683-9096-3DD47E863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21" name="Freeform 225">
                <a:extLst>
                  <a:ext uri="{FF2B5EF4-FFF2-40B4-BE49-F238E27FC236}">
                    <a16:creationId xmlns:a16="http://schemas.microsoft.com/office/drawing/2014/main" id="{3A17975D-3E66-4399-A91F-C82D5C471EC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9825 w 356"/>
                  <a:gd name="T3" fmla="*/ 11340 h 368"/>
                  <a:gd name="T4" fmla="*/ 165873 w 356"/>
                  <a:gd name="T5" fmla="*/ 236254 h 368"/>
                  <a:gd name="T6" fmla="*/ 36556 w 356"/>
                  <a:gd name="T7" fmla="*/ 29546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88" name="Group 226">
              <a:extLst>
                <a:ext uri="{FF2B5EF4-FFF2-40B4-BE49-F238E27FC236}">
                  <a16:creationId xmlns:a16="http://schemas.microsoft.com/office/drawing/2014/main" id="{22F4453A-D350-46A3-B7F7-9CBF1768FC9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49218" name="Picture 227" descr="desktop_computer_stylized_medium">
                <a:extLst>
                  <a:ext uri="{FF2B5EF4-FFF2-40B4-BE49-F238E27FC236}">
                    <a16:creationId xmlns:a16="http://schemas.microsoft.com/office/drawing/2014/main" id="{9B799363-1963-4200-81D9-CE144C6ED4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19" name="Freeform 228">
                <a:extLst>
                  <a:ext uri="{FF2B5EF4-FFF2-40B4-BE49-F238E27FC236}">
                    <a16:creationId xmlns:a16="http://schemas.microsoft.com/office/drawing/2014/main" id="{B6BA7B64-478A-49BF-8D54-5299D5DCD98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9825 w 356"/>
                  <a:gd name="T3" fmla="*/ 11340 h 368"/>
                  <a:gd name="T4" fmla="*/ 165873 w 356"/>
                  <a:gd name="T5" fmla="*/ 236254 h 368"/>
                  <a:gd name="T6" fmla="*/ 36556 w 356"/>
                  <a:gd name="T7" fmla="*/ 29546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89" name="Group 229">
              <a:extLst>
                <a:ext uri="{FF2B5EF4-FFF2-40B4-BE49-F238E27FC236}">
                  <a16:creationId xmlns:a16="http://schemas.microsoft.com/office/drawing/2014/main" id="{8067A481-233D-41BD-91E6-2B7EFDB4109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49216" name="Picture 230" descr="desktop_computer_stylized_medium">
                <a:extLst>
                  <a:ext uri="{FF2B5EF4-FFF2-40B4-BE49-F238E27FC236}">
                    <a16:creationId xmlns:a16="http://schemas.microsoft.com/office/drawing/2014/main" id="{3E78D8EB-4343-4FA7-8FE3-2C87FBA49A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17" name="Freeform 231">
                <a:extLst>
                  <a:ext uri="{FF2B5EF4-FFF2-40B4-BE49-F238E27FC236}">
                    <a16:creationId xmlns:a16="http://schemas.microsoft.com/office/drawing/2014/main" id="{E49ABF0E-26B4-4395-A276-CED029D293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9825 w 356"/>
                  <a:gd name="T3" fmla="*/ 11340 h 368"/>
                  <a:gd name="T4" fmla="*/ 165873 w 356"/>
                  <a:gd name="T5" fmla="*/ 236254 h 368"/>
                  <a:gd name="T6" fmla="*/ 36556 w 356"/>
                  <a:gd name="T7" fmla="*/ 29546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0" name="Group 232">
              <a:extLst>
                <a:ext uri="{FF2B5EF4-FFF2-40B4-BE49-F238E27FC236}">
                  <a16:creationId xmlns:a16="http://schemas.microsoft.com/office/drawing/2014/main" id="{5B5BFF6A-4330-4D7D-BF46-CC94741D707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49214" name="Picture 233" descr="desktop_computer_stylized_medium">
                <a:extLst>
                  <a:ext uri="{FF2B5EF4-FFF2-40B4-BE49-F238E27FC236}">
                    <a16:creationId xmlns:a16="http://schemas.microsoft.com/office/drawing/2014/main" id="{1E70C9C2-620F-4341-A051-E41EA54DC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15" name="Freeform 234">
                <a:extLst>
                  <a:ext uri="{FF2B5EF4-FFF2-40B4-BE49-F238E27FC236}">
                    <a16:creationId xmlns:a16="http://schemas.microsoft.com/office/drawing/2014/main" id="{071B80D3-3434-4489-AA81-C81672792EC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9825 w 356"/>
                  <a:gd name="T3" fmla="*/ 11340 h 368"/>
                  <a:gd name="T4" fmla="*/ 165873 w 356"/>
                  <a:gd name="T5" fmla="*/ 236254 h 368"/>
                  <a:gd name="T6" fmla="*/ 36556 w 356"/>
                  <a:gd name="T7" fmla="*/ 29546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1" name="Group 235">
              <a:extLst>
                <a:ext uri="{FF2B5EF4-FFF2-40B4-BE49-F238E27FC236}">
                  <a16:creationId xmlns:a16="http://schemas.microsoft.com/office/drawing/2014/main" id="{A226B855-6981-4584-AD6C-66EABF86099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49212" name="Picture 236" descr="desktop_computer_stylized_medium">
                <a:extLst>
                  <a:ext uri="{FF2B5EF4-FFF2-40B4-BE49-F238E27FC236}">
                    <a16:creationId xmlns:a16="http://schemas.microsoft.com/office/drawing/2014/main" id="{4C5E0DAA-D181-4F32-BAD5-15F3D7A56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13" name="Freeform 237">
                <a:extLst>
                  <a:ext uri="{FF2B5EF4-FFF2-40B4-BE49-F238E27FC236}">
                    <a16:creationId xmlns:a16="http://schemas.microsoft.com/office/drawing/2014/main" id="{E97791F1-BF59-4263-9DE0-0F7D7ACCD5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9825 w 356"/>
                  <a:gd name="T3" fmla="*/ 11340 h 368"/>
                  <a:gd name="T4" fmla="*/ 165873 w 356"/>
                  <a:gd name="T5" fmla="*/ 236254 h 368"/>
                  <a:gd name="T6" fmla="*/ 36556 w 356"/>
                  <a:gd name="T7" fmla="*/ 29546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2" name="Group 238">
              <a:extLst>
                <a:ext uri="{FF2B5EF4-FFF2-40B4-BE49-F238E27FC236}">
                  <a16:creationId xmlns:a16="http://schemas.microsoft.com/office/drawing/2014/main" id="{6AC124A4-72C5-4872-A8A2-21334D4CC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49204" name="Oval 407">
                <a:extLst>
                  <a:ext uri="{FF2B5EF4-FFF2-40B4-BE49-F238E27FC236}">
                    <a16:creationId xmlns:a16="http://schemas.microsoft.com/office/drawing/2014/main" id="{DEC78324-31BE-4C05-97FF-B48030638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205" name="Rectangle 410">
                <a:extLst>
                  <a:ext uri="{FF2B5EF4-FFF2-40B4-BE49-F238E27FC236}">
                    <a16:creationId xmlns:a16="http://schemas.microsoft.com/office/drawing/2014/main" id="{C95A002A-E284-4261-A470-E5CD5FCF1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206" name="Oval 411">
                <a:extLst>
                  <a:ext uri="{FF2B5EF4-FFF2-40B4-BE49-F238E27FC236}">
                    <a16:creationId xmlns:a16="http://schemas.microsoft.com/office/drawing/2014/main" id="{EC7F518E-077A-40B8-90A4-6D2AC15DD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207" name="Group 242">
                <a:extLst>
                  <a:ext uri="{FF2B5EF4-FFF2-40B4-BE49-F238E27FC236}">
                    <a16:creationId xmlns:a16="http://schemas.microsoft.com/office/drawing/2014/main" id="{EB5F4382-127B-41A6-9350-F97A4CE501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9210" name="Freeform 243">
                  <a:extLst>
                    <a:ext uri="{FF2B5EF4-FFF2-40B4-BE49-F238E27FC236}">
                      <a16:creationId xmlns:a16="http://schemas.microsoft.com/office/drawing/2014/main" id="{9DC248F0-BE0A-45F6-A980-4B2E49191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1" name="Freeform 244">
                  <a:extLst>
                    <a:ext uri="{FF2B5EF4-FFF2-40B4-BE49-F238E27FC236}">
                      <a16:creationId xmlns:a16="http://schemas.microsoft.com/office/drawing/2014/main" id="{E4A0CCE4-A63D-4A83-8E43-B91FDBABC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08" name="Line 245">
                <a:extLst>
                  <a:ext uri="{FF2B5EF4-FFF2-40B4-BE49-F238E27FC236}">
                    <a16:creationId xmlns:a16="http://schemas.microsoft.com/office/drawing/2014/main" id="{E738ED85-0F33-4B3C-9D6B-4EE60237E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9" name="Line 246">
                <a:extLst>
                  <a:ext uri="{FF2B5EF4-FFF2-40B4-BE49-F238E27FC236}">
                    <a16:creationId xmlns:a16="http://schemas.microsoft.com/office/drawing/2014/main" id="{94DCE17A-FFDF-4654-B12C-D4C7F70E2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93" name="Group 247">
              <a:extLst>
                <a:ext uri="{FF2B5EF4-FFF2-40B4-BE49-F238E27FC236}">
                  <a16:creationId xmlns:a16="http://schemas.microsoft.com/office/drawing/2014/main" id="{FEA99C1B-F4E2-49F7-996E-1AC7E80B7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9202" name="Text Box 248">
                <a:extLst>
                  <a:ext uri="{FF2B5EF4-FFF2-40B4-BE49-F238E27FC236}">
                    <a16:creationId xmlns:a16="http://schemas.microsoft.com/office/drawing/2014/main" id="{A71FAE07-7B2F-4639-901F-0875648A4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CC0000"/>
                    </a:solidFill>
                    <a:latin typeface="Arial" panose="020B0604020202020204" pitchFamily="34" charset="0"/>
                  </a:rPr>
                  <a:t>subnet</a:t>
                </a:r>
              </a:p>
            </p:txBody>
          </p:sp>
          <p:sp>
            <p:nvSpPr>
              <p:cNvPr id="49203" name="Line 249">
                <a:extLst>
                  <a:ext uri="{FF2B5EF4-FFF2-40B4-BE49-F238E27FC236}">
                    <a16:creationId xmlns:a16="http://schemas.microsoft.com/office/drawing/2014/main" id="{54682A2A-94E2-4F70-A73A-7D9C880F0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94" name="Rectangle 250">
              <a:extLst>
                <a:ext uri="{FF2B5EF4-FFF2-40B4-BE49-F238E27FC236}">
                  <a16:creationId xmlns:a16="http://schemas.microsoft.com/office/drawing/2014/main" id="{615DBCC9-0C5C-4C72-93AA-F44D3D1F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9195" name="Text Box 251">
              <a:extLst>
                <a:ext uri="{FF2B5EF4-FFF2-40B4-BE49-F238E27FC236}">
                  <a16:creationId xmlns:a16="http://schemas.microsoft.com/office/drawing/2014/main" id="{8DCA1013-C8D5-4599-98E5-8268AC998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223.1.1.2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49196" name="Rectangle 252">
              <a:extLst>
                <a:ext uri="{FF2B5EF4-FFF2-40B4-BE49-F238E27FC236}">
                  <a16:creationId xmlns:a16="http://schemas.microsoft.com/office/drawing/2014/main" id="{BE2ABB24-733A-425B-9D84-FD095A47B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9197" name="Rectangle 253">
              <a:extLst>
                <a:ext uri="{FF2B5EF4-FFF2-40B4-BE49-F238E27FC236}">
                  <a16:creationId xmlns:a16="http://schemas.microsoft.com/office/drawing/2014/main" id="{88EF38E0-8923-4F3A-BC64-356A28452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9198" name="Rectangle 254">
              <a:extLst>
                <a:ext uri="{FF2B5EF4-FFF2-40B4-BE49-F238E27FC236}">
                  <a16:creationId xmlns:a16="http://schemas.microsoft.com/office/drawing/2014/main" id="{55AE8D57-B2AD-49B8-A02A-C9DA58A1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9199" name="Text Box 255">
              <a:extLst>
                <a:ext uri="{FF2B5EF4-FFF2-40B4-BE49-F238E27FC236}">
                  <a16:creationId xmlns:a16="http://schemas.microsoft.com/office/drawing/2014/main" id="{C4E7D44E-B3B8-4A04-8318-B57AB24FA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223.1.3.27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49200" name="Text Box 256">
              <a:extLst>
                <a:ext uri="{FF2B5EF4-FFF2-40B4-BE49-F238E27FC236}">
                  <a16:creationId xmlns:a16="http://schemas.microsoft.com/office/drawing/2014/main" id="{946375FF-3867-4D9A-BFC3-8828BF269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223.1.2.2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49201" name="Text Box 257">
              <a:extLst>
                <a:ext uri="{FF2B5EF4-FFF2-40B4-BE49-F238E27FC236}">
                  <a16:creationId xmlns:a16="http://schemas.microsoft.com/office/drawing/2014/main" id="{C4B0D56A-317B-4BC4-A7DE-9FC648650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223.1.2.1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</p:grpSp>
      <p:sp>
        <p:nvSpPr>
          <p:cNvPr id="49162" name="Line 147">
            <a:extLst>
              <a:ext uri="{FF2B5EF4-FFF2-40B4-BE49-F238E27FC236}">
                <a16:creationId xmlns:a16="http://schemas.microsoft.com/office/drawing/2014/main" id="{C596C23F-5222-4288-9155-E3C722F20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3739" y="2662239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51">
            <a:extLst>
              <a:ext uri="{FF2B5EF4-FFF2-40B4-BE49-F238E27FC236}">
                <a16:creationId xmlns:a16="http://schemas.microsoft.com/office/drawing/2014/main" id="{EDEE49C1-1957-4928-B1C3-C14B3F64C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8826" y="2668589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56">
            <a:extLst>
              <a:ext uri="{FF2B5EF4-FFF2-40B4-BE49-F238E27FC236}">
                <a16:creationId xmlns:a16="http://schemas.microsoft.com/office/drawing/2014/main" id="{96EF4778-C1F3-4D94-8FA4-0B76ABE3E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0701" y="3006726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5">
            <a:extLst>
              <a:ext uri="{FF2B5EF4-FFF2-40B4-BE49-F238E27FC236}">
                <a16:creationId xmlns:a16="http://schemas.microsoft.com/office/drawing/2014/main" id="{6854A1F4-91B6-4548-81BD-5AFF0CA2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51203" name="Slide Number Placeholder 6">
            <a:extLst>
              <a:ext uri="{FF2B5EF4-FFF2-40B4-BE49-F238E27FC236}">
                <a16:creationId xmlns:a16="http://schemas.microsoft.com/office/drawing/2014/main" id="{0B238511-F7BB-4161-8146-010750FE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9C2F354A-65DF-4A20-B9B3-C8C380632E2F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1204" name="Freeform 2">
            <a:extLst>
              <a:ext uri="{FF2B5EF4-FFF2-40B4-BE49-F238E27FC236}">
                <a16:creationId xmlns:a16="http://schemas.microsoft.com/office/drawing/2014/main" id="{CAA1E07D-4249-4E2E-85B2-63E63EB0068E}"/>
              </a:ext>
            </a:extLst>
          </p:cNvPr>
          <p:cNvSpPr>
            <a:spLocks/>
          </p:cNvSpPr>
          <p:nvPr/>
        </p:nvSpPr>
        <p:spPr bwMode="auto">
          <a:xfrm>
            <a:off x="7639051" y="2819401"/>
            <a:ext cx="1268413" cy="1463675"/>
          </a:xfrm>
          <a:custGeom>
            <a:avLst/>
            <a:gdLst>
              <a:gd name="T0" fmla="*/ 2147483646 w 799"/>
              <a:gd name="T1" fmla="*/ 2147483646 h 922"/>
              <a:gd name="T2" fmla="*/ 2147483646 w 799"/>
              <a:gd name="T3" fmla="*/ 2147483646 h 922"/>
              <a:gd name="T4" fmla="*/ 2147483646 w 799"/>
              <a:gd name="T5" fmla="*/ 2147483646 h 922"/>
              <a:gd name="T6" fmla="*/ 2147483646 w 799"/>
              <a:gd name="T7" fmla="*/ 2147483646 h 922"/>
              <a:gd name="T8" fmla="*/ 2147483646 w 799"/>
              <a:gd name="T9" fmla="*/ 2147483646 h 922"/>
              <a:gd name="T10" fmla="*/ 2147483646 w 799"/>
              <a:gd name="T11" fmla="*/ 0 h 922"/>
              <a:gd name="T12" fmla="*/ 2147483646 w 799"/>
              <a:gd name="T13" fmla="*/ 2147483646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Freeform 3">
            <a:extLst>
              <a:ext uri="{FF2B5EF4-FFF2-40B4-BE49-F238E27FC236}">
                <a16:creationId xmlns:a16="http://schemas.microsoft.com/office/drawing/2014/main" id="{10040ED4-9051-4BBC-89B1-F1B342476CBE}"/>
              </a:ext>
            </a:extLst>
          </p:cNvPr>
          <p:cNvSpPr>
            <a:spLocks/>
          </p:cNvSpPr>
          <p:nvPr/>
        </p:nvSpPr>
        <p:spPr bwMode="auto">
          <a:xfrm>
            <a:off x="6343651" y="4330701"/>
            <a:ext cx="2257425" cy="327025"/>
          </a:xfrm>
          <a:custGeom>
            <a:avLst/>
            <a:gdLst>
              <a:gd name="T0" fmla="*/ 2147483646 w 1422"/>
              <a:gd name="T1" fmla="*/ 2147483646 h 206"/>
              <a:gd name="T2" fmla="*/ 2147483646 w 1422"/>
              <a:gd name="T3" fmla="*/ 2147483646 h 206"/>
              <a:gd name="T4" fmla="*/ 2147483646 w 1422"/>
              <a:gd name="T5" fmla="*/ 2147483646 h 206"/>
              <a:gd name="T6" fmla="*/ 2147483646 w 1422"/>
              <a:gd name="T7" fmla="*/ 2147483646 h 206"/>
              <a:gd name="T8" fmla="*/ 2147483646 w 1422"/>
              <a:gd name="T9" fmla="*/ 2147483646 h 206"/>
              <a:gd name="T10" fmla="*/ 2147483646 w 1422"/>
              <a:gd name="T11" fmla="*/ 2147483646 h 206"/>
              <a:gd name="T12" fmla="*/ 2147483646 w 1422"/>
              <a:gd name="T13" fmla="*/ 2147483646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Freeform 4">
            <a:extLst>
              <a:ext uri="{FF2B5EF4-FFF2-40B4-BE49-F238E27FC236}">
                <a16:creationId xmlns:a16="http://schemas.microsoft.com/office/drawing/2014/main" id="{21CF7B3C-084B-4627-97A6-F371BBEF7AD5}"/>
              </a:ext>
            </a:extLst>
          </p:cNvPr>
          <p:cNvSpPr>
            <a:spLocks/>
          </p:cNvSpPr>
          <p:nvPr/>
        </p:nvSpPr>
        <p:spPr bwMode="auto">
          <a:xfrm>
            <a:off x="6086476" y="2743201"/>
            <a:ext cx="1158875" cy="1547813"/>
          </a:xfrm>
          <a:custGeom>
            <a:avLst/>
            <a:gdLst>
              <a:gd name="T0" fmla="*/ 2147483646 w 730"/>
              <a:gd name="T1" fmla="*/ 2147483646 h 975"/>
              <a:gd name="T2" fmla="*/ 2147483646 w 730"/>
              <a:gd name="T3" fmla="*/ 2147483646 h 975"/>
              <a:gd name="T4" fmla="*/ 2147483646 w 730"/>
              <a:gd name="T5" fmla="*/ 2147483646 h 975"/>
              <a:gd name="T6" fmla="*/ 2147483646 w 730"/>
              <a:gd name="T7" fmla="*/ 2147483646 h 975"/>
              <a:gd name="T8" fmla="*/ 2147483646 w 730"/>
              <a:gd name="T9" fmla="*/ 2147483646 h 975"/>
              <a:gd name="T10" fmla="*/ 0 w 730"/>
              <a:gd name="T11" fmla="*/ 2147483646 h 975"/>
              <a:gd name="T12" fmla="*/ 2147483646 w 730"/>
              <a:gd name="T13" fmla="*/ 2147483646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Freeform 5">
            <a:extLst>
              <a:ext uri="{FF2B5EF4-FFF2-40B4-BE49-F238E27FC236}">
                <a16:creationId xmlns:a16="http://schemas.microsoft.com/office/drawing/2014/main" id="{7768A954-F018-4D04-900B-D28CE88F20FA}"/>
              </a:ext>
            </a:extLst>
          </p:cNvPr>
          <p:cNvSpPr>
            <a:spLocks/>
          </p:cNvSpPr>
          <p:nvPr/>
        </p:nvSpPr>
        <p:spPr bwMode="auto">
          <a:xfrm rot="5265760">
            <a:off x="6800851" y="506413"/>
            <a:ext cx="1612900" cy="2162175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>
            <a:extLst>
              <a:ext uri="{FF2B5EF4-FFF2-40B4-BE49-F238E27FC236}">
                <a16:creationId xmlns:a16="http://schemas.microsoft.com/office/drawing/2014/main" id="{ECA58F30-9DD1-42D2-992A-B56916A883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06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ea typeface="ＭＳ Ｐゴシック" charset="0"/>
                <a:cs typeface="+mn-cs"/>
              </a:rPr>
              <a:t>how many?</a:t>
            </a:r>
          </a:p>
        </p:txBody>
      </p:sp>
      <p:sp>
        <p:nvSpPr>
          <p:cNvPr id="51209" name="Line 10">
            <a:extLst>
              <a:ext uri="{FF2B5EF4-FFF2-40B4-BE49-F238E27FC236}">
                <a16:creationId xmlns:a16="http://schemas.microsoft.com/office/drawing/2014/main" id="{C48A2EA4-592C-4517-981D-500D287D95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51826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1">
            <a:extLst>
              <a:ext uri="{FF2B5EF4-FFF2-40B4-BE49-F238E27FC236}">
                <a16:creationId xmlns:a16="http://schemas.microsoft.com/office/drawing/2014/main" id="{D614E5EC-BD88-4079-AE20-28C5B3C027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1639" y="1347789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4">
            <a:extLst>
              <a:ext uri="{FF2B5EF4-FFF2-40B4-BE49-F238E27FC236}">
                <a16:creationId xmlns:a16="http://schemas.microsoft.com/office/drawing/2014/main" id="{D0466DC3-CA22-4546-871C-84F709E4E4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0289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Text Box 15">
            <a:extLst>
              <a:ext uri="{FF2B5EF4-FFF2-40B4-BE49-F238E27FC236}">
                <a16:creationId xmlns:a16="http://schemas.microsoft.com/office/drawing/2014/main" id="{4B99E540-F214-4ABB-9A91-FF489A93E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9" y="1346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13" name="Rectangle 16">
            <a:extLst>
              <a:ext uri="{FF2B5EF4-FFF2-40B4-BE49-F238E27FC236}">
                <a16:creationId xmlns:a16="http://schemas.microsoft.com/office/drawing/2014/main" id="{AF7B20F9-A97A-4D6E-90C5-9E695BDA0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2052639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14" name="Text Box 17">
            <a:extLst>
              <a:ext uri="{FF2B5EF4-FFF2-40B4-BE49-F238E27FC236}">
                <a16:creationId xmlns:a16="http://schemas.microsoft.com/office/drawing/2014/main" id="{6385884D-135A-4699-BB50-5FF1923C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1" y="1954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223.1.1.3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15" name="Text Box 18">
            <a:extLst>
              <a:ext uri="{FF2B5EF4-FFF2-40B4-BE49-F238E27FC236}">
                <a16:creationId xmlns:a16="http://schemas.microsoft.com/office/drawing/2014/main" id="{90341808-5908-4A06-8F16-247E5403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13509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223.1.1.4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16" name="Freeform 19">
            <a:extLst>
              <a:ext uri="{FF2B5EF4-FFF2-40B4-BE49-F238E27FC236}">
                <a16:creationId xmlns:a16="http://schemas.microsoft.com/office/drawing/2014/main" id="{B39E4526-6BBB-490F-BD23-CCAE50F6F8B6}"/>
              </a:ext>
            </a:extLst>
          </p:cNvPr>
          <p:cNvSpPr>
            <a:spLocks/>
          </p:cNvSpPr>
          <p:nvPr/>
        </p:nvSpPr>
        <p:spPr bwMode="auto">
          <a:xfrm>
            <a:off x="5146676" y="4437064"/>
            <a:ext cx="1539875" cy="1658937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34">
            <a:extLst>
              <a:ext uri="{FF2B5EF4-FFF2-40B4-BE49-F238E27FC236}">
                <a16:creationId xmlns:a16="http://schemas.microsoft.com/office/drawing/2014/main" id="{3D3C4A0E-E44A-4C55-BAFC-A5B147FD4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2325" y="4667251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Line 36">
            <a:extLst>
              <a:ext uri="{FF2B5EF4-FFF2-40B4-BE49-F238E27FC236}">
                <a16:creationId xmlns:a16="http://schemas.microsoft.com/office/drawing/2014/main" id="{312FBA11-FE10-4D3B-8B32-1DCBA23E52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4326" y="5387976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37">
            <a:extLst>
              <a:ext uri="{FF2B5EF4-FFF2-40B4-BE49-F238E27FC236}">
                <a16:creationId xmlns:a16="http://schemas.microsoft.com/office/drawing/2014/main" id="{E4F05264-E9AD-4A97-8585-9F3219B149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9689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 Box 40">
            <a:extLst>
              <a:ext uri="{FF2B5EF4-FFF2-40B4-BE49-F238E27FC236}">
                <a16:creationId xmlns:a16="http://schemas.microsoft.com/office/drawing/2014/main" id="{C6317278-328E-49DE-9CBE-6E1885413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1" y="5260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223.1.2.2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21" name="Text Box 41">
            <a:extLst>
              <a:ext uri="{FF2B5EF4-FFF2-40B4-BE49-F238E27FC236}">
                <a16:creationId xmlns:a16="http://schemas.microsoft.com/office/drawing/2014/main" id="{0E5670DA-C04E-452E-81FA-AE303800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6" y="5256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223.1.2.1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22" name="Rectangle 42">
            <a:extLst>
              <a:ext uri="{FF2B5EF4-FFF2-40B4-BE49-F238E27FC236}">
                <a16:creationId xmlns:a16="http://schemas.microsoft.com/office/drawing/2014/main" id="{564D2786-5FFD-403F-9E16-62EA8B3B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9" y="4767264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23" name="Text Box 43">
            <a:extLst>
              <a:ext uri="{FF2B5EF4-FFF2-40B4-BE49-F238E27FC236}">
                <a16:creationId xmlns:a16="http://schemas.microsoft.com/office/drawing/2014/main" id="{B630AFF5-70DC-45D7-BBD9-81794392D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6" y="4706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223.1.2.6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24" name="Freeform 45">
            <a:extLst>
              <a:ext uri="{FF2B5EF4-FFF2-40B4-BE49-F238E27FC236}">
                <a16:creationId xmlns:a16="http://schemas.microsoft.com/office/drawing/2014/main" id="{5C590FFD-3E14-4ADA-9A3F-7748D7ECF33D}"/>
              </a:ext>
            </a:extLst>
          </p:cNvPr>
          <p:cNvSpPr>
            <a:spLocks/>
          </p:cNvSpPr>
          <p:nvPr/>
        </p:nvSpPr>
        <p:spPr bwMode="auto">
          <a:xfrm>
            <a:off x="8164514" y="4416425"/>
            <a:ext cx="1539875" cy="1670050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Line 60">
            <a:extLst>
              <a:ext uri="{FF2B5EF4-FFF2-40B4-BE49-F238E27FC236}">
                <a16:creationId xmlns:a16="http://schemas.microsoft.com/office/drawing/2014/main" id="{7A8C4408-A3CF-43E0-BF0A-BE9B27F12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1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Line 62">
            <a:extLst>
              <a:ext uri="{FF2B5EF4-FFF2-40B4-BE49-F238E27FC236}">
                <a16:creationId xmlns:a16="http://schemas.microsoft.com/office/drawing/2014/main" id="{09E6BC7F-C8EF-4D48-B949-168F237019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23276" y="5407026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Line 63">
            <a:extLst>
              <a:ext uri="{FF2B5EF4-FFF2-40B4-BE49-F238E27FC236}">
                <a16:creationId xmlns:a16="http://schemas.microsoft.com/office/drawing/2014/main" id="{1EC05C05-5079-4EF2-B641-5C1EEDDF95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18639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Text Box 66">
            <a:extLst>
              <a:ext uri="{FF2B5EF4-FFF2-40B4-BE49-F238E27FC236}">
                <a16:creationId xmlns:a16="http://schemas.microsoft.com/office/drawing/2014/main" id="{8EE5E884-C5EE-489D-A1C3-17F2A656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1" y="52800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223.1.3.2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29" name="Text Box 67">
            <a:extLst>
              <a:ext uri="{FF2B5EF4-FFF2-40B4-BE49-F238E27FC236}">
                <a16:creationId xmlns:a16="http://schemas.microsoft.com/office/drawing/2014/main" id="{8B639179-6ABA-4AE1-95F5-CC788DAE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776" y="5275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223.1.3.1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30" name="Rectangle 68">
            <a:extLst>
              <a:ext uri="{FF2B5EF4-FFF2-40B4-BE49-F238E27FC236}">
                <a16:creationId xmlns:a16="http://schemas.microsoft.com/office/drawing/2014/main" id="{FBA6BD08-735D-4349-82E4-FD13D05B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9" y="4786314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31" name="Text Box 69">
            <a:extLst>
              <a:ext uri="{FF2B5EF4-FFF2-40B4-BE49-F238E27FC236}">
                <a16:creationId xmlns:a16="http://schemas.microsoft.com/office/drawing/2014/main" id="{E78A7893-AF1E-4673-8D9E-AD175FE1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275" y="47513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223.1.3.27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32" name="Line 84">
            <a:extLst>
              <a:ext uri="{FF2B5EF4-FFF2-40B4-BE49-F238E27FC236}">
                <a16:creationId xmlns:a16="http://schemas.microsoft.com/office/drawing/2014/main" id="{7319D46A-0658-4A92-AE8F-E324459FAE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32701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Text Box 86">
            <a:extLst>
              <a:ext uri="{FF2B5EF4-FFF2-40B4-BE49-F238E27FC236}">
                <a16:creationId xmlns:a16="http://schemas.microsoft.com/office/drawing/2014/main" id="{51BD9F4A-7D5F-4DEC-BD69-71222ABD5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4" y="557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223.1.1.2</a:t>
            </a:r>
            <a:endParaRPr lang="en-US" altLang="en-US" sz="1600">
              <a:latin typeface="Comic Sans MS" panose="030F0702030302020204" pitchFamily="66" charset="0"/>
            </a:endParaRPr>
          </a:p>
        </p:txBody>
      </p:sp>
      <p:sp>
        <p:nvSpPr>
          <p:cNvPr id="51234" name="Line 87">
            <a:extLst>
              <a:ext uri="{FF2B5EF4-FFF2-40B4-BE49-F238E27FC236}">
                <a16:creationId xmlns:a16="http://schemas.microsoft.com/office/drawing/2014/main" id="{141ECA28-D491-43EB-A439-5A670CC0B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5051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Line 88">
            <a:extLst>
              <a:ext uri="{FF2B5EF4-FFF2-40B4-BE49-F238E27FC236}">
                <a16:creationId xmlns:a16="http://schemas.microsoft.com/office/drawing/2014/main" id="{F3CE7557-AF68-4002-8101-E07B239871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9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Line 89">
            <a:extLst>
              <a:ext uri="{FF2B5EF4-FFF2-40B4-BE49-F238E27FC236}">
                <a16:creationId xmlns:a16="http://schemas.microsoft.com/office/drawing/2014/main" id="{F7FE0B2A-CD2A-48FF-8F33-B260E076B1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5550" y="4505326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Text Box 90">
            <a:extLst>
              <a:ext uri="{FF2B5EF4-FFF2-40B4-BE49-F238E27FC236}">
                <a16:creationId xmlns:a16="http://schemas.microsoft.com/office/drawing/2014/main" id="{F27C091F-760D-44D1-955D-EA27C00D7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1" y="2655888"/>
            <a:ext cx="1040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223.1.7.3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51238" name="Text Box 91">
            <a:extLst>
              <a:ext uri="{FF2B5EF4-FFF2-40B4-BE49-F238E27FC236}">
                <a16:creationId xmlns:a16="http://schemas.microsoft.com/office/drawing/2014/main" id="{6006E5EE-1C70-4CED-951A-D1FDE1AA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26" y="39417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223.1.7.1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39" name="Text Box 92">
            <a:extLst>
              <a:ext uri="{FF2B5EF4-FFF2-40B4-BE49-F238E27FC236}">
                <a16:creationId xmlns:a16="http://schemas.microsoft.com/office/drawing/2014/main" id="{0A319A71-7DDF-40F5-B283-DA47832A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6" y="4198938"/>
            <a:ext cx="1040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223.1.8.3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51240" name="Text Box 93">
            <a:extLst>
              <a:ext uri="{FF2B5EF4-FFF2-40B4-BE49-F238E27FC236}">
                <a16:creationId xmlns:a16="http://schemas.microsoft.com/office/drawing/2014/main" id="{4AD99171-F7D5-4C06-ADEB-DC920D24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1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223.1.8.1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41" name="Text Box 94">
            <a:extLst>
              <a:ext uri="{FF2B5EF4-FFF2-40B4-BE49-F238E27FC236}">
                <a16:creationId xmlns:a16="http://schemas.microsoft.com/office/drawing/2014/main" id="{35426848-2F25-444B-AC07-72D15F16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6" y="3903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223.1.9.1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42" name="Text Box 95">
            <a:extLst>
              <a:ext uri="{FF2B5EF4-FFF2-40B4-BE49-F238E27FC236}">
                <a16:creationId xmlns:a16="http://schemas.microsoft.com/office/drawing/2014/main" id="{AFEB71F2-3096-4DC8-9483-76AD73E6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1" y="26654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223.1.9.2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2031" name="Rectangle 98">
            <a:extLst>
              <a:ext uri="{FF2B5EF4-FFF2-40B4-BE49-F238E27FC236}">
                <a16:creationId xmlns:a16="http://schemas.microsoft.com/office/drawing/2014/main" id="{25E59DA5-5BCB-4D0F-8FA4-4C2E9CFFA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Subnets</a:t>
            </a:r>
          </a:p>
        </p:txBody>
      </p:sp>
      <p:pic>
        <p:nvPicPr>
          <p:cNvPr id="51244" name="Picture 99" descr="underline_base">
            <a:extLst>
              <a:ext uri="{FF2B5EF4-FFF2-40B4-BE49-F238E27FC236}">
                <a16:creationId xmlns:a16="http://schemas.microsoft.com/office/drawing/2014/main" id="{F3288970-2586-4AAA-BBE7-D423CD9E4FB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855664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5" name="Group 100">
            <a:extLst>
              <a:ext uri="{FF2B5EF4-FFF2-40B4-BE49-F238E27FC236}">
                <a16:creationId xmlns:a16="http://schemas.microsoft.com/office/drawing/2014/main" id="{C8583C56-FAA7-4474-A60D-54481F0F36F1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2379664"/>
            <a:ext cx="742950" cy="388937"/>
            <a:chOff x="4396" y="1245"/>
            <a:chExt cx="672" cy="248"/>
          </a:xfrm>
        </p:grpSpPr>
        <p:sp>
          <p:nvSpPr>
            <p:cNvPr id="51285" name="Oval 407">
              <a:extLst>
                <a:ext uri="{FF2B5EF4-FFF2-40B4-BE49-F238E27FC236}">
                  <a16:creationId xmlns:a16="http://schemas.microsoft.com/office/drawing/2014/main" id="{0E6F9B79-757F-4477-AFE3-8EF1D8A69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86" name="Rectangle 410">
              <a:extLst>
                <a:ext uri="{FF2B5EF4-FFF2-40B4-BE49-F238E27FC236}">
                  <a16:creationId xmlns:a16="http://schemas.microsoft.com/office/drawing/2014/main" id="{55A60379-180C-471D-851B-17FC922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87" name="Oval 411">
              <a:extLst>
                <a:ext uri="{FF2B5EF4-FFF2-40B4-BE49-F238E27FC236}">
                  <a16:creationId xmlns:a16="http://schemas.microsoft.com/office/drawing/2014/main" id="{38E24F8C-E7AF-4D37-B3A4-8E8058270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288" name="Group 104">
              <a:extLst>
                <a:ext uri="{FF2B5EF4-FFF2-40B4-BE49-F238E27FC236}">
                  <a16:creationId xmlns:a16="http://schemas.microsoft.com/office/drawing/2014/main" id="{42D83DFB-B2C7-4FDD-A839-E6C9D53EF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91" name="Freeform 105">
                <a:extLst>
                  <a:ext uri="{FF2B5EF4-FFF2-40B4-BE49-F238E27FC236}">
                    <a16:creationId xmlns:a16="http://schemas.microsoft.com/office/drawing/2014/main" id="{8B149C24-E855-4325-A16D-04F65BB5F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2" name="Freeform 106">
                <a:extLst>
                  <a:ext uri="{FF2B5EF4-FFF2-40B4-BE49-F238E27FC236}">
                    <a16:creationId xmlns:a16="http://schemas.microsoft.com/office/drawing/2014/main" id="{89EA0481-3490-4968-924A-583BF5D84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89" name="Line 107">
              <a:extLst>
                <a:ext uri="{FF2B5EF4-FFF2-40B4-BE49-F238E27FC236}">
                  <a16:creationId xmlns:a16="http://schemas.microsoft.com/office/drawing/2014/main" id="{5724E9B5-CF06-47A6-9185-D58A111EC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Line 108">
              <a:extLst>
                <a:ext uri="{FF2B5EF4-FFF2-40B4-BE49-F238E27FC236}">
                  <a16:creationId xmlns:a16="http://schemas.microsoft.com/office/drawing/2014/main" id="{8249747A-EDB0-4986-9CD0-B368FF58A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6" name="Group 109">
            <a:extLst>
              <a:ext uri="{FF2B5EF4-FFF2-40B4-BE49-F238E27FC236}">
                <a16:creationId xmlns:a16="http://schemas.microsoft.com/office/drawing/2014/main" id="{C1F793F8-800C-4532-A84D-372AA9291ACA}"/>
              </a:ext>
            </a:extLst>
          </p:cNvPr>
          <p:cNvGrpSpPr>
            <a:grpSpLocks/>
          </p:cNvGrpSpPr>
          <p:nvPr/>
        </p:nvGrpSpPr>
        <p:grpSpPr bwMode="auto">
          <a:xfrm>
            <a:off x="8604250" y="4271964"/>
            <a:ext cx="742950" cy="388937"/>
            <a:chOff x="4396" y="1245"/>
            <a:chExt cx="672" cy="248"/>
          </a:xfrm>
        </p:grpSpPr>
        <p:sp>
          <p:nvSpPr>
            <p:cNvPr id="51277" name="Oval 407">
              <a:extLst>
                <a:ext uri="{FF2B5EF4-FFF2-40B4-BE49-F238E27FC236}">
                  <a16:creationId xmlns:a16="http://schemas.microsoft.com/office/drawing/2014/main" id="{C8FD3947-A937-4446-94C7-08BC8FC2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8" name="Rectangle 410">
              <a:extLst>
                <a:ext uri="{FF2B5EF4-FFF2-40B4-BE49-F238E27FC236}">
                  <a16:creationId xmlns:a16="http://schemas.microsoft.com/office/drawing/2014/main" id="{6F5C09FB-D08B-4346-9FB3-6DA62A8D5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9" name="Oval 411">
              <a:extLst>
                <a:ext uri="{FF2B5EF4-FFF2-40B4-BE49-F238E27FC236}">
                  <a16:creationId xmlns:a16="http://schemas.microsoft.com/office/drawing/2014/main" id="{A7B43B16-4C0F-4C35-A35A-502A2E392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280" name="Group 113">
              <a:extLst>
                <a:ext uri="{FF2B5EF4-FFF2-40B4-BE49-F238E27FC236}">
                  <a16:creationId xmlns:a16="http://schemas.microsoft.com/office/drawing/2014/main" id="{94715C64-8F11-4BCC-8109-81BFE2064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83" name="Freeform 114">
                <a:extLst>
                  <a:ext uri="{FF2B5EF4-FFF2-40B4-BE49-F238E27FC236}">
                    <a16:creationId xmlns:a16="http://schemas.microsoft.com/office/drawing/2014/main" id="{34360923-D2A1-4427-B339-BDADAE5FF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4" name="Freeform 115">
                <a:extLst>
                  <a:ext uri="{FF2B5EF4-FFF2-40B4-BE49-F238E27FC236}">
                    <a16:creationId xmlns:a16="http://schemas.microsoft.com/office/drawing/2014/main" id="{3364BE52-77F5-4113-A3EF-3EC593A42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81" name="Line 116">
              <a:extLst>
                <a:ext uri="{FF2B5EF4-FFF2-40B4-BE49-F238E27FC236}">
                  <a16:creationId xmlns:a16="http://schemas.microsoft.com/office/drawing/2014/main" id="{81AED7B0-BBEF-463A-9843-0CE992115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Line 117">
              <a:extLst>
                <a:ext uri="{FF2B5EF4-FFF2-40B4-BE49-F238E27FC236}">
                  <a16:creationId xmlns:a16="http://schemas.microsoft.com/office/drawing/2014/main" id="{EB14DFBB-4B3F-45F4-86C0-ABA1A2FC3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7" name="Group 118">
            <a:extLst>
              <a:ext uri="{FF2B5EF4-FFF2-40B4-BE49-F238E27FC236}">
                <a16:creationId xmlns:a16="http://schemas.microsoft.com/office/drawing/2014/main" id="{B77FE059-C4C3-4516-B655-DBDB77C94696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4279900"/>
            <a:ext cx="742950" cy="388938"/>
            <a:chOff x="4396" y="1245"/>
            <a:chExt cx="672" cy="248"/>
          </a:xfrm>
        </p:grpSpPr>
        <p:sp>
          <p:nvSpPr>
            <p:cNvPr id="51269" name="Oval 407">
              <a:extLst>
                <a:ext uri="{FF2B5EF4-FFF2-40B4-BE49-F238E27FC236}">
                  <a16:creationId xmlns:a16="http://schemas.microsoft.com/office/drawing/2014/main" id="{12786C3E-4C46-4315-AF13-E834AE240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0" name="Rectangle 410">
              <a:extLst>
                <a:ext uri="{FF2B5EF4-FFF2-40B4-BE49-F238E27FC236}">
                  <a16:creationId xmlns:a16="http://schemas.microsoft.com/office/drawing/2014/main" id="{90870D9E-42C9-426F-A5F5-48D9B4534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1" name="Oval 411">
              <a:extLst>
                <a:ext uri="{FF2B5EF4-FFF2-40B4-BE49-F238E27FC236}">
                  <a16:creationId xmlns:a16="http://schemas.microsoft.com/office/drawing/2014/main" id="{492D67CA-FCED-4579-83D3-F3CD68D60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272" name="Group 122">
              <a:extLst>
                <a:ext uri="{FF2B5EF4-FFF2-40B4-BE49-F238E27FC236}">
                  <a16:creationId xmlns:a16="http://schemas.microsoft.com/office/drawing/2014/main" id="{88B8042F-D24A-4A63-B75A-F18110C0F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75" name="Freeform 123">
                <a:extLst>
                  <a:ext uri="{FF2B5EF4-FFF2-40B4-BE49-F238E27FC236}">
                    <a16:creationId xmlns:a16="http://schemas.microsoft.com/office/drawing/2014/main" id="{21F2C608-8984-4A00-B98F-E81FE424C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6" name="Freeform 124">
                <a:extLst>
                  <a:ext uri="{FF2B5EF4-FFF2-40B4-BE49-F238E27FC236}">
                    <a16:creationId xmlns:a16="http://schemas.microsoft.com/office/drawing/2014/main" id="{A460EDD8-5D42-4EA6-8B53-9DFFC13B4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73" name="Line 125">
              <a:extLst>
                <a:ext uri="{FF2B5EF4-FFF2-40B4-BE49-F238E27FC236}">
                  <a16:creationId xmlns:a16="http://schemas.microsoft.com/office/drawing/2014/main" id="{4DE939AD-2A71-456A-87F2-091C92AB4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Line 126">
              <a:extLst>
                <a:ext uri="{FF2B5EF4-FFF2-40B4-BE49-F238E27FC236}">
                  <a16:creationId xmlns:a16="http://schemas.microsoft.com/office/drawing/2014/main" id="{D313AE84-ACA8-47CB-A150-4BF11EB85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8" name="Group 127">
            <a:extLst>
              <a:ext uri="{FF2B5EF4-FFF2-40B4-BE49-F238E27FC236}">
                <a16:creationId xmlns:a16="http://schemas.microsoft.com/office/drawing/2014/main" id="{2FA33AD4-9FBF-4C9F-8B87-F207B6891312}"/>
              </a:ext>
            </a:extLst>
          </p:cNvPr>
          <p:cNvGrpSpPr>
            <a:grpSpLocks/>
          </p:cNvGrpSpPr>
          <p:nvPr/>
        </p:nvGrpSpPr>
        <p:grpSpPr bwMode="auto">
          <a:xfrm>
            <a:off x="7893877" y="944028"/>
            <a:ext cx="641350" cy="558800"/>
            <a:chOff x="-44" y="1473"/>
            <a:chExt cx="981" cy="1105"/>
          </a:xfrm>
        </p:grpSpPr>
        <p:pic>
          <p:nvPicPr>
            <p:cNvPr id="51267" name="Picture 128" descr="desktop_computer_stylized_medium">
              <a:extLst>
                <a:ext uri="{FF2B5EF4-FFF2-40B4-BE49-F238E27FC236}">
                  <a16:creationId xmlns:a16="http://schemas.microsoft.com/office/drawing/2014/main" id="{3E1234F7-DF39-4539-9A5D-971B74913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8" name="Freeform 129">
              <a:extLst>
                <a:ext uri="{FF2B5EF4-FFF2-40B4-BE49-F238E27FC236}">
                  <a16:creationId xmlns:a16="http://schemas.microsoft.com/office/drawing/2014/main" id="{E4A4AB3E-4115-4850-B85A-EE7112B284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49" name="Group 130">
            <a:extLst>
              <a:ext uri="{FF2B5EF4-FFF2-40B4-BE49-F238E27FC236}">
                <a16:creationId xmlns:a16="http://schemas.microsoft.com/office/drawing/2014/main" id="{FBD996E6-CD77-4564-A546-00F80C9CC9DD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898525"/>
            <a:ext cx="641350" cy="558800"/>
            <a:chOff x="-44" y="1473"/>
            <a:chExt cx="981" cy="1105"/>
          </a:xfrm>
        </p:grpSpPr>
        <p:pic>
          <p:nvPicPr>
            <p:cNvPr id="51265" name="Picture 131" descr="desktop_computer_stylized_medium">
              <a:extLst>
                <a:ext uri="{FF2B5EF4-FFF2-40B4-BE49-F238E27FC236}">
                  <a16:creationId xmlns:a16="http://schemas.microsoft.com/office/drawing/2014/main" id="{FA7A9C79-A938-4BB8-8AD9-88107741C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6" name="Freeform 132">
              <a:extLst>
                <a:ext uri="{FF2B5EF4-FFF2-40B4-BE49-F238E27FC236}">
                  <a16:creationId xmlns:a16="http://schemas.microsoft.com/office/drawing/2014/main" id="{7724E0DC-DCDF-4633-BBF7-291B4A093A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50" name="Group 133">
            <a:extLst>
              <a:ext uri="{FF2B5EF4-FFF2-40B4-BE49-F238E27FC236}">
                <a16:creationId xmlns:a16="http://schemas.microsoft.com/office/drawing/2014/main" id="{CB4F03AB-9B05-4EA9-8530-EB52D89C3FEC}"/>
              </a:ext>
            </a:extLst>
          </p:cNvPr>
          <p:cNvGrpSpPr>
            <a:grpSpLocks/>
          </p:cNvGrpSpPr>
          <p:nvPr/>
        </p:nvGrpSpPr>
        <p:grpSpPr bwMode="auto">
          <a:xfrm>
            <a:off x="7273925" y="849313"/>
            <a:ext cx="641350" cy="558800"/>
            <a:chOff x="-44" y="1473"/>
            <a:chExt cx="981" cy="1105"/>
          </a:xfrm>
        </p:grpSpPr>
        <p:pic>
          <p:nvPicPr>
            <p:cNvPr id="51263" name="Picture 134" descr="desktop_computer_stylized_medium">
              <a:extLst>
                <a:ext uri="{FF2B5EF4-FFF2-40B4-BE49-F238E27FC236}">
                  <a16:creationId xmlns:a16="http://schemas.microsoft.com/office/drawing/2014/main" id="{9EE699D5-4AF9-4F08-B6AD-8923DEAF3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4" name="Freeform 135">
              <a:extLst>
                <a:ext uri="{FF2B5EF4-FFF2-40B4-BE49-F238E27FC236}">
                  <a16:creationId xmlns:a16="http://schemas.microsoft.com/office/drawing/2014/main" id="{885A0A95-20EF-4AF3-8041-C817932199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51" name="Group 136">
            <a:extLst>
              <a:ext uri="{FF2B5EF4-FFF2-40B4-BE49-F238E27FC236}">
                <a16:creationId xmlns:a16="http://schemas.microsoft.com/office/drawing/2014/main" id="{42A3F821-074B-4E0E-A890-408D46220C26}"/>
              </a:ext>
            </a:extLst>
          </p:cNvPr>
          <p:cNvGrpSpPr>
            <a:grpSpLocks/>
          </p:cNvGrpSpPr>
          <p:nvPr/>
        </p:nvGrpSpPr>
        <p:grpSpPr bwMode="auto">
          <a:xfrm>
            <a:off x="8997950" y="5551488"/>
            <a:ext cx="641350" cy="558800"/>
            <a:chOff x="-44" y="1473"/>
            <a:chExt cx="981" cy="1105"/>
          </a:xfrm>
        </p:grpSpPr>
        <p:pic>
          <p:nvPicPr>
            <p:cNvPr id="51261" name="Picture 137" descr="desktop_computer_stylized_medium">
              <a:extLst>
                <a:ext uri="{FF2B5EF4-FFF2-40B4-BE49-F238E27FC236}">
                  <a16:creationId xmlns:a16="http://schemas.microsoft.com/office/drawing/2014/main" id="{F3BE3C78-D060-479C-B336-69CF0C5A0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2" name="Freeform 138">
              <a:extLst>
                <a:ext uri="{FF2B5EF4-FFF2-40B4-BE49-F238E27FC236}">
                  <a16:creationId xmlns:a16="http://schemas.microsoft.com/office/drawing/2014/main" id="{E96A0F51-BC05-4CD4-8B19-E22E9ED1E4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52" name="Group 139">
            <a:extLst>
              <a:ext uri="{FF2B5EF4-FFF2-40B4-BE49-F238E27FC236}">
                <a16:creationId xmlns:a16="http://schemas.microsoft.com/office/drawing/2014/main" id="{F2C749EB-F0D2-4030-B3F2-5A9DE7C75C58}"/>
              </a:ext>
            </a:extLst>
          </p:cNvPr>
          <p:cNvGrpSpPr>
            <a:grpSpLocks/>
          </p:cNvGrpSpPr>
          <p:nvPr/>
        </p:nvGrpSpPr>
        <p:grpSpPr bwMode="auto">
          <a:xfrm>
            <a:off x="8047038" y="5514975"/>
            <a:ext cx="641350" cy="558800"/>
            <a:chOff x="-44" y="1473"/>
            <a:chExt cx="981" cy="1105"/>
          </a:xfrm>
        </p:grpSpPr>
        <p:pic>
          <p:nvPicPr>
            <p:cNvPr id="51259" name="Picture 140" descr="desktop_computer_stylized_medium">
              <a:extLst>
                <a:ext uri="{FF2B5EF4-FFF2-40B4-BE49-F238E27FC236}">
                  <a16:creationId xmlns:a16="http://schemas.microsoft.com/office/drawing/2014/main" id="{6027C29B-94FD-453B-A581-FFEB4FCAF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0" name="Freeform 141">
              <a:extLst>
                <a:ext uri="{FF2B5EF4-FFF2-40B4-BE49-F238E27FC236}">
                  <a16:creationId xmlns:a16="http://schemas.microsoft.com/office/drawing/2014/main" id="{45C8DFA0-153A-4A8A-BB6E-489BB065AE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53" name="Group 142">
            <a:extLst>
              <a:ext uri="{FF2B5EF4-FFF2-40B4-BE49-F238E27FC236}">
                <a16:creationId xmlns:a16="http://schemas.microsoft.com/office/drawing/2014/main" id="{DD859E1C-75CD-4087-A377-DFC7AC7F417F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5522913"/>
            <a:ext cx="641350" cy="558800"/>
            <a:chOff x="-44" y="1473"/>
            <a:chExt cx="981" cy="1105"/>
          </a:xfrm>
        </p:grpSpPr>
        <p:pic>
          <p:nvPicPr>
            <p:cNvPr id="51257" name="Picture 143" descr="desktop_computer_stylized_medium">
              <a:extLst>
                <a:ext uri="{FF2B5EF4-FFF2-40B4-BE49-F238E27FC236}">
                  <a16:creationId xmlns:a16="http://schemas.microsoft.com/office/drawing/2014/main" id="{30DD62B8-36E3-432E-8305-C1013D023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8" name="Freeform 144">
              <a:extLst>
                <a:ext uri="{FF2B5EF4-FFF2-40B4-BE49-F238E27FC236}">
                  <a16:creationId xmlns:a16="http://schemas.microsoft.com/office/drawing/2014/main" id="{A1328677-10DC-4017-A0DB-D875D67276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54" name="Group 145">
            <a:extLst>
              <a:ext uri="{FF2B5EF4-FFF2-40B4-BE49-F238E27FC236}">
                <a16:creationId xmlns:a16="http://schemas.microsoft.com/office/drawing/2014/main" id="{6A950B96-8361-4DA6-BE22-29166B005F9F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564188"/>
            <a:ext cx="641350" cy="558800"/>
            <a:chOff x="-44" y="1473"/>
            <a:chExt cx="981" cy="1105"/>
          </a:xfrm>
        </p:grpSpPr>
        <p:pic>
          <p:nvPicPr>
            <p:cNvPr id="51255" name="Picture 146" descr="desktop_computer_stylized_medium">
              <a:extLst>
                <a:ext uri="{FF2B5EF4-FFF2-40B4-BE49-F238E27FC236}">
                  <a16:creationId xmlns:a16="http://schemas.microsoft.com/office/drawing/2014/main" id="{B4EF7CB5-455E-465B-8C1D-78D43F22E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6" name="Freeform 147">
              <a:extLst>
                <a:ext uri="{FF2B5EF4-FFF2-40B4-BE49-F238E27FC236}">
                  <a16:creationId xmlns:a16="http://schemas.microsoft.com/office/drawing/2014/main" id="{B7FCF570-A366-4356-A6AF-F9BD67978A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8D66DDE-4E3C-4E14-A9C6-EF5FEB29B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Classful Addressing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7FF900A-FC90-4EB9-A258-1F1D5D95B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 the olden days…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Class A: 0*  (0xxxxxxx.*.*.*)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Very large /8 blocks (e.g., MIT has 18.0.0.0/8)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Class B: 10*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Large /16 blocks (</a:t>
            </a:r>
            <a:r>
              <a:rPr lang="en-US" altLang="en-US" dirty="0" err="1"/>
              <a:t>e.g</a:t>
            </a:r>
            <a:r>
              <a:rPr lang="en-US" altLang="en-US" dirty="0"/>
              <a:t>,. Princeton has 128.112.0.0/16)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Class C: 110*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Small /24 blocks (e.g., AT&amp;T Labs has 192.20.225.0/24)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Class D: 1110*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Multicast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Class E: 11110*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Reserved for future use (sounds a bit scary…)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And then, address space became scarce…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48315A4-F426-45E9-B942-AC2344368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Class A Addresses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353908B-AE0E-4691-8C92-D65E0B5C0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77964"/>
            <a:ext cx="8229600" cy="5151437"/>
          </a:xfrm>
        </p:spPr>
        <p:txBody>
          <a:bodyPr/>
          <a:lstStyle/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These were given to the very largest organizations</a:t>
            </a:r>
          </a:p>
          <a:p>
            <a:pPr lvl="1" algn="just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tremendous number of IP addresses since they owned more computers than everyone else.</a:t>
            </a:r>
          </a:p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Only use the first octet to identify the network number.</a:t>
            </a:r>
          </a:p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The remaining three octets are left for identifying the hosts on the network.</a:t>
            </a:r>
          </a:p>
          <a:p>
            <a:pPr algn="just"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</a:endParaRPr>
          </a:p>
          <a:p>
            <a:pPr marL="0" indent="0" algn="just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0" indent="0" algn="just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So the </a:t>
            </a:r>
            <a:r>
              <a:rPr lang="en-US" sz="2400" b="1" dirty="0">
                <a:ea typeface="ＭＳ Ｐゴシック" charset="0"/>
              </a:rPr>
              <a:t>network is 10 </a:t>
            </a:r>
            <a:r>
              <a:rPr lang="en-US" sz="2400" dirty="0">
                <a:ea typeface="ＭＳ Ｐゴシック" charset="0"/>
              </a:rPr>
              <a:t>and </a:t>
            </a:r>
            <a:r>
              <a:rPr lang="en-US" sz="2400" b="1" dirty="0">
                <a:ea typeface="ＭＳ Ｐゴシック" charset="0"/>
              </a:rPr>
              <a:t>2.5.4 is a host </a:t>
            </a:r>
            <a:r>
              <a:rPr lang="en-US" sz="2400" dirty="0">
                <a:ea typeface="ＭＳ Ｐゴシック" charset="0"/>
              </a:rPr>
              <a:t>on that network.</a:t>
            </a:r>
          </a:p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In binary it would look like:</a:t>
            </a:r>
          </a:p>
          <a:p>
            <a:pPr lvl="1" algn="just">
              <a:buFont typeface="Wingdings" charset="0"/>
              <a:buChar char="§"/>
              <a:defRPr/>
            </a:pPr>
            <a:r>
              <a:rPr lang="en-US" sz="2000" dirty="0" err="1">
                <a:ea typeface="ＭＳ Ｐゴシック" charset="0"/>
              </a:rPr>
              <a:t>nnnnnnnn.hhhhhhhh.hhhhhhhh.hhhhhhhh</a:t>
            </a:r>
            <a:endParaRPr lang="en-US" sz="2000" dirty="0">
              <a:ea typeface="ＭＳ Ｐゴシック" charset="0"/>
            </a:endParaRPr>
          </a:p>
          <a:p>
            <a:pPr algn="just"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</a:endParaRPr>
          </a:p>
          <a:p>
            <a:pPr algn="just"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A95692-95BA-4071-BCFA-D1A129C46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29288"/>
              </p:ext>
            </p:extLst>
          </p:nvPr>
        </p:nvGraphicFramePr>
        <p:xfrm>
          <a:off x="2970213" y="3814216"/>
          <a:ext cx="6096000" cy="79216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Network.Host.Host.Host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10.2.5.4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D88FEDC-303C-45F4-A20D-5BE7642C7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75CF47D-3905-4C70-A9AE-26F9649CA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49388"/>
            <a:ext cx="8229600" cy="51800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algn="just"/>
            <a:r>
              <a:rPr lang="en-US" altLang="en-US" sz="2400" dirty="0"/>
              <a:t>Class A addresses are numbered from 1 to 126 in the first octet.</a:t>
            </a:r>
          </a:p>
          <a:p>
            <a:pPr algn="just"/>
            <a:r>
              <a:rPr lang="en-US" altLang="en-US" sz="2400" dirty="0"/>
              <a:t>Network equipment identifies a class A address because the very first bit on the first octet has to be a 0.</a:t>
            </a:r>
          </a:p>
          <a:p>
            <a:pPr lvl="1" algn="just"/>
            <a:r>
              <a:rPr lang="en-US" altLang="en-US" sz="2000" dirty="0"/>
              <a:t>It cannot have a 1 in this bit position.</a:t>
            </a:r>
          </a:p>
          <a:p>
            <a:pPr algn="just"/>
            <a:r>
              <a:rPr lang="en-US" altLang="en-US" sz="2400" dirty="0"/>
              <a:t>So the first network number is 1.</a:t>
            </a:r>
          </a:p>
          <a:p>
            <a:pPr lvl="1" algn="just"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921A8E-8458-4905-8F00-04C97CC7EF35}"/>
              </a:ext>
            </a:extLst>
          </p:cNvPr>
          <p:cNvGraphicFramePr>
            <a:graphicFrameLocks noGrp="1"/>
          </p:cNvGraphicFramePr>
          <p:nvPr/>
        </p:nvGraphicFramePr>
        <p:xfrm>
          <a:off x="2195513" y="1338264"/>
          <a:ext cx="7696200" cy="701675"/>
        </p:xfrm>
        <a:graphic>
          <a:graphicData uri="http://schemas.openxmlformats.org/drawingml/2006/table">
            <a:tbl>
              <a:tblPr/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You would pronounce the above IP address as ten dot two dot five dot four.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584F6E-26D2-4D37-AEDE-0187BBDCB42F}"/>
              </a:ext>
            </a:extLst>
          </p:cNvPr>
          <p:cNvGraphicFramePr>
            <a:graphicFrameLocks noGrp="1"/>
          </p:cNvGraphicFramePr>
          <p:nvPr/>
        </p:nvGraphicFramePr>
        <p:xfrm>
          <a:off x="2543175" y="4905375"/>
          <a:ext cx="6096000" cy="79216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128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16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7A06379-A2B3-4282-8CC2-7C07FAA93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8E10632-04AC-4D62-B1DD-431C9506A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 dirty="0"/>
              <a:t>The last possible network number is 127.</a:t>
            </a:r>
          </a:p>
          <a:p>
            <a:pPr algn="just"/>
            <a:endParaRPr lang="en-US" altLang="en-US" sz="2400" dirty="0"/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r>
              <a:rPr lang="en-US" altLang="en-US" sz="2400" dirty="0"/>
              <a:t>Use the powers of two rule:</a:t>
            </a:r>
          </a:p>
          <a:p>
            <a:pPr lvl="1" algn="just"/>
            <a:r>
              <a:rPr lang="en-US" altLang="en-US" sz="2000" dirty="0"/>
              <a:t>The first octet can have a possible 256 (2^8 = 256) networks.</a:t>
            </a:r>
          </a:p>
          <a:p>
            <a:pPr lvl="1" algn="just"/>
            <a:r>
              <a:rPr lang="en-US" altLang="en-US" sz="2000" dirty="0"/>
              <a:t>However, not allowed to use the first bit of the first octet, it is reserved for showing the 0 (binary) value.</a:t>
            </a:r>
          </a:p>
          <a:p>
            <a:pPr lvl="1" algn="just"/>
            <a:r>
              <a:rPr lang="en-US" altLang="en-US" sz="2000" dirty="0"/>
              <a:t>So this leaves us with 7 digits. 2^7–(1)gives us 127 networks.</a:t>
            </a:r>
          </a:p>
          <a:p>
            <a:pPr lvl="1" algn="just"/>
            <a:r>
              <a:rPr lang="en-US" altLang="en-US" sz="2000" dirty="0"/>
              <a:t>The full three octets to use for hosts so 8+8+8 bits gives us 2^24-(2) = 16,777,214 hosts per class A network.</a:t>
            </a:r>
            <a:endParaRPr lang="en-US" altLang="en-US" dirty="0"/>
          </a:p>
          <a:p>
            <a:pPr lvl="1" algn="just"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D1EC22-9313-4784-AD36-C82707A47429}"/>
              </a:ext>
            </a:extLst>
          </p:cNvPr>
          <p:cNvGraphicFramePr>
            <a:graphicFrameLocks noGrp="1"/>
          </p:cNvGraphicFramePr>
          <p:nvPr/>
        </p:nvGraphicFramePr>
        <p:xfrm>
          <a:off x="2514600" y="2230438"/>
          <a:ext cx="6096000" cy="79216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128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16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6EBB886-8B7B-44A0-845F-72EF89435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A5F5DF1-C77E-45E6-AC41-9FF7418B3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 dirty="0"/>
              <a:t>Network number 127 cannot actually be used because the value 127.0.0.1 is reserved for troubleshooting.</a:t>
            </a:r>
          </a:p>
          <a:p>
            <a:pPr lvl="1" algn="just"/>
            <a:r>
              <a:rPr lang="en-US" altLang="en-US" sz="2000" dirty="0"/>
              <a:t>127.0.0.1 is known as a loopback address</a:t>
            </a:r>
          </a:p>
          <a:p>
            <a:pPr lvl="1" algn="just"/>
            <a:r>
              <a:rPr lang="en-US" altLang="en-US" sz="2000" dirty="0"/>
              <a:t>You can ping the loopback address to check if TCP/IP is working on your host.</a:t>
            </a:r>
          </a:p>
          <a:p>
            <a:pPr algn="just"/>
            <a:r>
              <a:rPr lang="en-US" altLang="en-US" sz="2400" dirty="0"/>
              <a:t>We are not permitted to use 0 as a network number or the 127 which leaves us 126 available networks for class A addresses.</a:t>
            </a:r>
          </a:p>
          <a:p>
            <a:pPr algn="just"/>
            <a:r>
              <a:rPr lang="en-US" altLang="en-US" sz="2400" dirty="0"/>
              <a:t>For the hosts we can start at number one until every single possible value is used up.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E15673E-0702-4C07-8F9E-FC62EF4C8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92D307B-5844-42C1-B992-539132D3F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/>
              <a:t>Example:</a:t>
            </a:r>
          </a:p>
          <a:p>
            <a:pPr lvl="1" algn="just"/>
            <a:r>
              <a:rPr lang="en-US" altLang="en-US" sz="2000"/>
              <a:t>10.0.0.1 is the first host, or in binary</a:t>
            </a:r>
          </a:p>
          <a:p>
            <a:pPr lvl="1" algn="just"/>
            <a:endParaRPr lang="en-US" altLang="en-US" sz="2000"/>
          </a:p>
          <a:p>
            <a:pPr lvl="1" algn="just"/>
            <a:endParaRPr lang="en-US" altLang="en-US" sz="2000"/>
          </a:p>
          <a:p>
            <a:pPr lvl="1" algn="just"/>
            <a:endParaRPr lang="en-US" altLang="en-US" sz="2000"/>
          </a:p>
          <a:p>
            <a:pPr lvl="1" algn="just"/>
            <a:r>
              <a:rPr lang="en-US" altLang="en-US" sz="2000"/>
              <a:t>10.0.0.2 is the second host, or in binary:</a:t>
            </a:r>
          </a:p>
          <a:p>
            <a:pPr lvl="1" algn="just">
              <a:buFont typeface="Wingdings" panose="05000000000000000000" pitchFamily="2" charset="2"/>
              <a:buNone/>
            </a:pPr>
            <a:endParaRPr lang="en-US" altLang="en-US" sz="2000"/>
          </a:p>
          <a:p>
            <a:pPr lvl="1" algn="just"/>
            <a:endParaRPr lang="en-US" altLang="en-US" sz="2000"/>
          </a:p>
          <a:p>
            <a:pPr lvl="1" algn="just"/>
            <a:endParaRPr lang="en-US" altLang="en-US" sz="2000"/>
          </a:p>
          <a:p>
            <a:pPr lvl="1" algn="just"/>
            <a:endParaRPr lang="en-US" altLang="en-US" sz="2000"/>
          </a:p>
          <a:p>
            <a:pPr lvl="1" algn="just"/>
            <a:endParaRPr lang="en-US" altLang="en-US" sz="2000"/>
          </a:p>
          <a:p>
            <a:pPr lvl="1" algn="just"/>
            <a:endParaRPr lang="en-US" altLang="en-US" sz="2000"/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AD24BB-435F-487F-A036-50BFD8A92E6E}"/>
              </a:ext>
            </a:extLst>
          </p:cNvPr>
          <p:cNvGraphicFramePr>
            <a:graphicFrameLocks noGrp="1"/>
          </p:cNvGraphicFramePr>
          <p:nvPr/>
        </p:nvGraphicFramePr>
        <p:xfrm>
          <a:off x="2819401" y="2611438"/>
          <a:ext cx="5534025" cy="792162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1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00001010.</a:t>
                      </a:r>
                    </a:p>
                  </a:txBody>
                  <a:tcPr marT="32987" marB="329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00000000.</a:t>
                      </a:r>
                    </a:p>
                  </a:txBody>
                  <a:tcPr marT="32987" marB="329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00000000.</a:t>
                      </a:r>
                    </a:p>
                  </a:txBody>
                  <a:tcPr marT="32987" marB="329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00000001</a:t>
                      </a:r>
                    </a:p>
                  </a:txBody>
                  <a:tcPr marT="32987" marB="329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10.</a:t>
                      </a:r>
                    </a:p>
                  </a:txBody>
                  <a:tcPr marT="32987" marB="329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</a:t>
                      </a:r>
                    </a:p>
                  </a:txBody>
                  <a:tcPr marT="32987" marB="329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</a:t>
                      </a:r>
                    </a:p>
                  </a:txBody>
                  <a:tcPr marT="32987" marB="329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2987" marB="3298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2A43C4-501E-432F-80A1-6755F1DC60C4}"/>
              </a:ext>
            </a:extLst>
          </p:cNvPr>
          <p:cNvGraphicFramePr>
            <a:graphicFrameLocks noGrp="1"/>
          </p:cNvGraphicFramePr>
          <p:nvPr/>
        </p:nvGraphicFramePr>
        <p:xfrm>
          <a:off x="2819401" y="4114801"/>
          <a:ext cx="5884863" cy="79216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1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00001010.</a:t>
                      </a:r>
                    </a:p>
                  </a:txBody>
                  <a:tcPr marT="32988" marB="3298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00000000.</a:t>
                      </a:r>
                    </a:p>
                  </a:txBody>
                  <a:tcPr marT="32988" marB="3298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00000000.</a:t>
                      </a:r>
                    </a:p>
                  </a:txBody>
                  <a:tcPr marT="32988" marB="3298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00000010</a:t>
                      </a:r>
                    </a:p>
                  </a:txBody>
                  <a:tcPr marT="32988" marB="3298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10.</a:t>
                      </a:r>
                    </a:p>
                  </a:txBody>
                  <a:tcPr marT="32988" marB="3298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</a:t>
                      </a:r>
                    </a:p>
                  </a:txBody>
                  <a:tcPr marT="32988" marB="3298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</a:t>
                      </a:r>
                    </a:p>
                  </a:txBody>
                  <a:tcPr marT="32988" marB="3298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2988" marB="3298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AFD4F50-A89B-4639-B9C1-8643DC36B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27F106E-D95A-4BF6-9AFE-0F586A504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lvl="1" algn="just"/>
            <a:r>
              <a:rPr lang="en-US" altLang="en-US" sz="2000" dirty="0"/>
              <a:t>10.255.255.254 is the last host, or in binary:</a:t>
            </a:r>
          </a:p>
          <a:p>
            <a:pPr lvl="1" algn="just"/>
            <a:endParaRPr lang="en-US" altLang="en-US" sz="2000" dirty="0"/>
          </a:p>
          <a:p>
            <a:pPr lvl="1" algn="just"/>
            <a:endParaRPr lang="en-US" altLang="en-US" sz="2000" dirty="0"/>
          </a:p>
          <a:p>
            <a:pPr lvl="1" algn="just"/>
            <a:endParaRPr lang="en-US" altLang="en-US" sz="2000" dirty="0"/>
          </a:p>
          <a:p>
            <a:pPr algn="just"/>
            <a:r>
              <a:rPr lang="en-US" altLang="en-US" sz="2400" dirty="0"/>
              <a:t>Decimal notations are used so that it can be easy to write out the IP addresses and easy to remember.</a:t>
            </a:r>
          </a:p>
          <a:p>
            <a:pPr algn="just"/>
            <a:r>
              <a:rPr lang="en-US" altLang="en-US" sz="2400" dirty="0"/>
              <a:t>Why can’t we have 10.255.255.255 as a host?</a:t>
            </a:r>
          </a:p>
          <a:p>
            <a:pPr lvl="1" algn="just"/>
            <a:r>
              <a:rPr lang="en-US" altLang="en-US" sz="2000" dirty="0"/>
              <a:t>Because when all the binary values have a 1 on the host part of the address this tells the network that it is a broadcast packet.</a:t>
            </a:r>
          </a:p>
          <a:p>
            <a:pPr lvl="1" algn="just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4F7474E-28AC-45B8-8DBB-6258E822A9CB}"/>
              </a:ext>
            </a:extLst>
          </p:cNvPr>
          <p:cNvGraphicFramePr>
            <a:graphicFrameLocks noGrp="1"/>
          </p:cNvGraphicFramePr>
          <p:nvPr/>
        </p:nvGraphicFramePr>
        <p:xfrm>
          <a:off x="2895601" y="2192338"/>
          <a:ext cx="5324475" cy="76835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5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00001010.</a:t>
                      </a:r>
                    </a:p>
                  </a:txBody>
                  <a:tcPr marT="45758" marB="4575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11111111.</a:t>
                      </a:r>
                    </a:p>
                  </a:txBody>
                  <a:tcPr marT="45758" marB="4575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11111111.</a:t>
                      </a:r>
                    </a:p>
                  </a:txBody>
                  <a:tcPr marT="45758" marB="4575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11111110</a:t>
                      </a:r>
                    </a:p>
                  </a:txBody>
                  <a:tcPr marT="45758" marB="4575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10.</a:t>
                      </a:r>
                    </a:p>
                  </a:txBody>
                  <a:tcPr marT="45758" marB="4575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255.</a:t>
                      </a:r>
                    </a:p>
                  </a:txBody>
                  <a:tcPr marT="45758" marB="4575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255.</a:t>
                      </a:r>
                    </a:p>
                  </a:txBody>
                  <a:tcPr marT="45758" marB="4575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254</a:t>
                      </a:r>
                    </a:p>
                  </a:txBody>
                  <a:tcPr marT="45758" marB="4575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90" y="1409075"/>
            <a:ext cx="5557988" cy="5201586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links have MTU (max. transfer size) - largest possible link-level frame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different link types, different MTUs 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large IP datagram divided (“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fragmented”) within net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one datagram becomes several datagrams</a:t>
            </a:r>
          </a:p>
          <a:p>
            <a:pPr lvl="1"/>
            <a:r>
              <a:rPr lang="en-US" altLang="ja-JP" dirty="0">
                <a:ea typeface="ＭＳ Ｐゴシック" panose="020B0600070205080204" pitchFamily="34" charset="-128"/>
              </a:rPr>
              <a:t>“reassembled” only at </a:t>
            </a:r>
            <a:r>
              <a:rPr lang="en-US" altLang="ja-JP" i="1" dirty="0">
                <a:ea typeface="ＭＳ Ｐゴシック" panose="020B0600070205080204" pitchFamily="34" charset="-128"/>
              </a:rPr>
              <a:t>destination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IP header bits used to identify, order related fragments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fragmentation/reassembly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2FBE7-A2C0-3642-8E64-FB4716E78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9936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5" name="Freeform 4">
            <a:extLst>
              <a:ext uri="{FF2B5EF4-FFF2-40B4-BE49-F238E27FC236}">
                <a16:creationId xmlns:a16="http://schemas.microsoft.com/office/drawing/2014/main" id="{C56CD574-58C1-2848-ADFB-76C6B263D0D5}"/>
              </a:ext>
            </a:extLst>
          </p:cNvPr>
          <p:cNvSpPr>
            <a:spLocks/>
          </p:cNvSpPr>
          <p:nvPr/>
        </p:nvSpPr>
        <p:spPr bwMode="auto">
          <a:xfrm>
            <a:off x="7707312" y="1493863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6" name="Freeform 5">
            <a:extLst>
              <a:ext uri="{FF2B5EF4-FFF2-40B4-BE49-F238E27FC236}">
                <a16:creationId xmlns:a16="http://schemas.microsoft.com/office/drawing/2014/main" id="{0C57D509-51AE-2841-9672-3FEF7F27BD3E}"/>
              </a:ext>
            </a:extLst>
          </p:cNvPr>
          <p:cNvSpPr>
            <a:spLocks/>
          </p:cNvSpPr>
          <p:nvPr/>
        </p:nvSpPr>
        <p:spPr bwMode="auto">
          <a:xfrm>
            <a:off x="7707312" y="3895751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7" name="Line 16">
            <a:extLst>
              <a:ext uri="{FF2B5EF4-FFF2-40B4-BE49-F238E27FC236}">
                <a16:creationId xmlns:a16="http://schemas.microsoft.com/office/drawing/2014/main" id="{E6E1AA19-DE73-3D4E-91BB-D85915C23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0337" y="2449538"/>
            <a:ext cx="1270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8" name="Line 17">
            <a:extLst>
              <a:ext uri="{FF2B5EF4-FFF2-40B4-BE49-F238E27FC236}">
                <a16:creationId xmlns:a16="http://schemas.microsoft.com/office/drawing/2014/main" id="{F2E70A62-0156-8944-B6FC-50361CCD8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6600" y="1774851"/>
            <a:ext cx="658812" cy="27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9" name="Line 18">
            <a:extLst>
              <a:ext uri="{FF2B5EF4-FFF2-40B4-BE49-F238E27FC236}">
                <a16:creationId xmlns:a16="http://schemas.microsoft.com/office/drawing/2014/main" id="{33FE7BA7-51F4-8142-A2B1-EE64C5104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2737" y="2111401"/>
            <a:ext cx="196850" cy="669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" name="Line 19">
            <a:extLst>
              <a:ext uri="{FF2B5EF4-FFF2-40B4-BE49-F238E27FC236}">
                <a16:creationId xmlns:a16="http://schemas.microsoft.com/office/drawing/2014/main" id="{41C2D445-8AC7-DC4E-90DA-7737AC9E6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5775" y="1887563"/>
            <a:ext cx="1587" cy="582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1" name="Line 20">
            <a:extLst>
              <a:ext uri="{FF2B5EF4-FFF2-40B4-BE49-F238E27FC236}">
                <a16:creationId xmlns:a16="http://schemas.microsoft.com/office/drawing/2014/main" id="{FE5A7448-2415-4D4E-AC3D-F48CA7EC4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0725" y="2541613"/>
            <a:ext cx="971550" cy="401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2" name="Line 21">
            <a:extLst>
              <a:ext uri="{FF2B5EF4-FFF2-40B4-BE49-F238E27FC236}">
                <a16:creationId xmlns:a16="http://schemas.microsoft.com/office/drawing/2014/main" id="{410B3223-C758-3A41-945F-A4A35D3915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13900" y="3071838"/>
            <a:ext cx="476250" cy="687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" name="Line 22">
            <a:extLst>
              <a:ext uri="{FF2B5EF4-FFF2-40B4-BE49-F238E27FC236}">
                <a16:creationId xmlns:a16="http://schemas.microsoft.com/office/drawing/2014/main" id="{36B66FB4-5666-504C-8FDA-A307D938EC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4537" y="2079651"/>
            <a:ext cx="758825" cy="517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4" name="Line 23">
            <a:extLst>
              <a:ext uri="{FF2B5EF4-FFF2-40B4-BE49-F238E27FC236}">
                <a16:creationId xmlns:a16="http://schemas.microsoft.com/office/drawing/2014/main" id="{6F4B7018-ECE3-B448-A062-215EEC7BD4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4062" y="1519263"/>
            <a:ext cx="476250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5" name="Line 24">
            <a:extLst>
              <a:ext uri="{FF2B5EF4-FFF2-40B4-BE49-F238E27FC236}">
                <a16:creationId xmlns:a16="http://schemas.microsoft.com/office/drawing/2014/main" id="{9362A827-F7DC-ED43-A6FF-00161FF74B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1612" y="1695476"/>
            <a:ext cx="273050" cy="236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6" name="Line 119">
            <a:extLst>
              <a:ext uri="{FF2B5EF4-FFF2-40B4-BE49-F238E27FC236}">
                <a16:creationId xmlns:a16="http://schemas.microsoft.com/office/drawing/2014/main" id="{E4259C46-3478-964B-ABF8-34BA85D221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08303" y="4069262"/>
            <a:ext cx="644816" cy="9763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47" name="Group 199">
            <a:extLst>
              <a:ext uri="{FF2B5EF4-FFF2-40B4-BE49-F238E27FC236}">
                <a16:creationId xmlns:a16="http://schemas.microsoft.com/office/drawing/2014/main" id="{1A53A182-1595-464C-B765-FE435ECE1292}"/>
              </a:ext>
            </a:extLst>
          </p:cNvPr>
          <p:cNvGrpSpPr>
            <a:grpSpLocks/>
          </p:cNvGrpSpPr>
          <p:nvPr/>
        </p:nvGrpSpPr>
        <p:grpSpPr bwMode="auto">
          <a:xfrm>
            <a:off x="8113712" y="2821013"/>
            <a:ext cx="1222375" cy="403225"/>
            <a:chOff x="3152" y="1862"/>
            <a:chExt cx="770" cy="254"/>
          </a:xfrm>
        </p:grpSpPr>
        <p:grpSp>
          <p:nvGrpSpPr>
            <p:cNvPr id="148" name="Group 120">
              <a:extLst>
                <a:ext uri="{FF2B5EF4-FFF2-40B4-BE49-F238E27FC236}">
                  <a16:creationId xmlns:a16="http://schemas.microsoft.com/office/drawing/2014/main" id="{B4D5FAAB-3612-EA4A-8744-D8BB13F1EEB7}"/>
                </a:ext>
              </a:extLst>
            </p:cNvPr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150" name="Rectangle 121">
                <a:extLst>
                  <a:ext uri="{FF2B5EF4-FFF2-40B4-BE49-F238E27FC236}">
                    <a16:creationId xmlns:a16="http://schemas.microsoft.com/office/drawing/2014/main" id="{1F47C304-58FE-2048-B582-AE7E89F21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1" name="Rectangle 122">
                <a:extLst>
                  <a:ext uri="{FF2B5EF4-FFF2-40B4-BE49-F238E27FC236}">
                    <a16:creationId xmlns:a16="http://schemas.microsoft.com/office/drawing/2014/main" id="{7358DC30-2F8E-EA43-8C20-2A7C27D44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49" name="Line 132">
              <a:extLst>
                <a:ext uri="{FF2B5EF4-FFF2-40B4-BE49-F238E27FC236}">
                  <a16:creationId xmlns:a16="http://schemas.microsoft.com/office/drawing/2014/main" id="{6ED7E332-AA5C-2940-A9C3-86F0F1FB6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52" name="Text Box 136">
            <a:extLst>
              <a:ext uri="{FF2B5EF4-FFF2-40B4-BE49-F238E27FC236}">
                <a16:creationId xmlns:a16="http://schemas.microsoft.com/office/drawing/2014/main" id="{9BC5688D-CFFA-B945-97C3-E3C920B0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5025" y="2106638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fragmentation:</a:t>
            </a: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in:</a:t>
            </a: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one large datagram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out:</a:t>
            </a: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3 smaller datagrams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" name="Line 118">
            <a:extLst>
              <a:ext uri="{FF2B5EF4-FFF2-40B4-BE49-F238E27FC236}">
                <a16:creationId xmlns:a16="http://schemas.microsoft.com/office/drawing/2014/main" id="{F77B9896-B65C-7742-AD0D-9D2E15195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4725" y="5043513"/>
            <a:ext cx="2873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54" name="Group 220">
            <a:extLst>
              <a:ext uri="{FF2B5EF4-FFF2-40B4-BE49-F238E27FC236}">
                <a16:creationId xmlns:a16="http://schemas.microsoft.com/office/drawing/2014/main" id="{BBE78FA4-AB6A-2D4A-85C8-151AC915DC1E}"/>
              </a:ext>
            </a:extLst>
          </p:cNvPr>
          <p:cNvGrpSpPr>
            <a:grpSpLocks/>
          </p:cNvGrpSpPr>
          <p:nvPr/>
        </p:nvGrpSpPr>
        <p:grpSpPr bwMode="auto">
          <a:xfrm>
            <a:off x="8516937" y="4218013"/>
            <a:ext cx="708025" cy="558800"/>
            <a:chOff x="3406" y="2742"/>
            <a:chExt cx="446" cy="352"/>
          </a:xfrm>
        </p:grpSpPr>
        <p:grpSp>
          <p:nvGrpSpPr>
            <p:cNvPr id="155" name="Group 137">
              <a:extLst>
                <a:ext uri="{FF2B5EF4-FFF2-40B4-BE49-F238E27FC236}">
                  <a16:creationId xmlns:a16="http://schemas.microsoft.com/office/drawing/2014/main" id="{335DB6F8-B3D2-4946-9BB9-177D133342F2}"/>
                </a:ext>
              </a:extLst>
            </p:cNvPr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165" name="Rectangle 138">
                <a:extLst>
                  <a:ext uri="{FF2B5EF4-FFF2-40B4-BE49-F238E27FC236}">
                    <a16:creationId xmlns:a16="http://schemas.microsoft.com/office/drawing/2014/main" id="{09258E58-AB90-8440-B7CC-97B973BB0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6" name="Rectangle 139">
                <a:extLst>
                  <a:ext uri="{FF2B5EF4-FFF2-40B4-BE49-F238E27FC236}">
                    <a16:creationId xmlns:a16="http://schemas.microsoft.com/office/drawing/2014/main" id="{04190050-6539-A343-BC9D-56951402E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56" name="Group 140">
              <a:extLst>
                <a:ext uri="{FF2B5EF4-FFF2-40B4-BE49-F238E27FC236}">
                  <a16:creationId xmlns:a16="http://schemas.microsoft.com/office/drawing/2014/main" id="{1B6F0022-099B-9849-BFE9-69E6FAD4AF6B}"/>
                </a:ext>
              </a:extLst>
            </p:cNvPr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163" name="Rectangle 141">
                <a:extLst>
                  <a:ext uri="{FF2B5EF4-FFF2-40B4-BE49-F238E27FC236}">
                    <a16:creationId xmlns:a16="http://schemas.microsoft.com/office/drawing/2014/main" id="{67D09A5A-FDD8-D746-8BC5-A0C26C0F1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4" name="Rectangle 142">
                <a:extLst>
                  <a:ext uri="{FF2B5EF4-FFF2-40B4-BE49-F238E27FC236}">
                    <a16:creationId xmlns:a16="http://schemas.microsoft.com/office/drawing/2014/main" id="{D77B9FB7-679A-5C43-9DC2-9F97C31BC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57" name="Group 143">
              <a:extLst>
                <a:ext uri="{FF2B5EF4-FFF2-40B4-BE49-F238E27FC236}">
                  <a16:creationId xmlns:a16="http://schemas.microsoft.com/office/drawing/2014/main" id="{D8696D8D-6055-AA44-B1A5-FAEB890742CC}"/>
                </a:ext>
              </a:extLst>
            </p:cNvPr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161" name="Rectangle 144">
                <a:extLst>
                  <a:ext uri="{FF2B5EF4-FFF2-40B4-BE49-F238E27FC236}">
                    <a16:creationId xmlns:a16="http://schemas.microsoft.com/office/drawing/2014/main" id="{F2805755-525B-5D41-8C35-09EE2BF2A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" name="Rectangle 145">
                <a:extLst>
                  <a:ext uri="{FF2B5EF4-FFF2-40B4-BE49-F238E27FC236}">
                    <a16:creationId xmlns:a16="http://schemas.microsoft.com/office/drawing/2014/main" id="{5A419255-964A-9848-8AE2-9DFFDF094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8" name="Line 146">
              <a:extLst>
                <a:ext uri="{FF2B5EF4-FFF2-40B4-BE49-F238E27FC236}">
                  <a16:creationId xmlns:a16="http://schemas.microsoft.com/office/drawing/2014/main" id="{31077201-1AE6-4441-B952-7BD39CDCE6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59" name="Line 147">
              <a:extLst>
                <a:ext uri="{FF2B5EF4-FFF2-40B4-BE49-F238E27FC236}">
                  <a16:creationId xmlns:a16="http://schemas.microsoft.com/office/drawing/2014/main" id="{2315AC79-E49C-0A4F-9BE0-DA26186F62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0" name="Line 148">
              <a:extLst>
                <a:ext uri="{FF2B5EF4-FFF2-40B4-BE49-F238E27FC236}">
                  <a16:creationId xmlns:a16="http://schemas.microsoft.com/office/drawing/2014/main" id="{70B950D0-8388-E24C-B667-D2040FBFA6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67" name="Group 233">
            <a:extLst>
              <a:ext uri="{FF2B5EF4-FFF2-40B4-BE49-F238E27FC236}">
                <a16:creationId xmlns:a16="http://schemas.microsoft.com/office/drawing/2014/main" id="{95053BDB-D436-CB48-BF01-E8D3F74DD2E4}"/>
              </a:ext>
            </a:extLst>
          </p:cNvPr>
          <p:cNvGrpSpPr>
            <a:grpSpLocks/>
          </p:cNvGrpSpPr>
          <p:nvPr/>
        </p:nvGrpSpPr>
        <p:grpSpPr bwMode="auto">
          <a:xfrm>
            <a:off x="7397750" y="3737001"/>
            <a:ext cx="1395412" cy="490537"/>
            <a:chOff x="2701" y="2439"/>
            <a:chExt cx="879" cy="309"/>
          </a:xfrm>
        </p:grpSpPr>
        <p:grpSp>
          <p:nvGrpSpPr>
            <p:cNvPr id="168" name="Group 232">
              <a:extLst>
                <a:ext uri="{FF2B5EF4-FFF2-40B4-BE49-F238E27FC236}">
                  <a16:creationId xmlns:a16="http://schemas.microsoft.com/office/drawing/2014/main" id="{61643642-4D2E-5E46-BCEB-A911FAA7A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170" name="Group 149">
                <a:extLst>
                  <a:ext uri="{FF2B5EF4-FFF2-40B4-BE49-F238E27FC236}">
                    <a16:creationId xmlns:a16="http://schemas.microsoft.com/office/drawing/2014/main" id="{F0D18BC9-03A9-F24C-8210-D99A7D7F3B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172" name="Rectangle 150">
                  <a:extLst>
                    <a:ext uri="{FF2B5EF4-FFF2-40B4-BE49-F238E27FC236}">
                      <a16:creationId xmlns:a16="http://schemas.microsoft.com/office/drawing/2014/main" id="{B49F1A96-1869-8B47-9F3D-8B8652177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73" name="Rectangle 151">
                  <a:extLst>
                    <a:ext uri="{FF2B5EF4-FFF2-40B4-BE49-F238E27FC236}">
                      <a16:creationId xmlns:a16="http://schemas.microsoft.com/office/drawing/2014/main" id="{CD1D6BE2-BFEE-A54C-8231-AC40E24BC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71" name="Line 152">
                <a:extLst>
                  <a:ext uri="{FF2B5EF4-FFF2-40B4-BE49-F238E27FC236}">
                    <a16:creationId xmlns:a16="http://schemas.microsoft.com/office/drawing/2014/main" id="{3520614F-C700-9942-9107-0386BDD33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69" name="Text Box 153">
              <a:extLst>
                <a:ext uri="{FF2B5EF4-FFF2-40B4-BE49-F238E27FC236}">
                  <a16:creationId xmlns:a16="http://schemas.microsoft.com/office/drawing/2014/main" id="{8DC21157-1E8F-B04A-B82A-865322CAE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reassembly</a:t>
              </a:r>
              <a:endPara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74" name="Group 162">
            <a:extLst>
              <a:ext uri="{FF2B5EF4-FFF2-40B4-BE49-F238E27FC236}">
                <a16:creationId xmlns:a16="http://schemas.microsoft.com/office/drawing/2014/main" id="{32F547D0-417F-4B48-ADEE-07F820D922CC}"/>
              </a:ext>
            </a:extLst>
          </p:cNvPr>
          <p:cNvGrpSpPr>
            <a:grpSpLocks/>
          </p:cNvGrpSpPr>
          <p:nvPr/>
        </p:nvGrpSpPr>
        <p:grpSpPr bwMode="auto">
          <a:xfrm>
            <a:off x="6959600" y="1573238"/>
            <a:ext cx="838200" cy="1720850"/>
            <a:chOff x="2345" y="1140"/>
            <a:chExt cx="528" cy="1084"/>
          </a:xfrm>
        </p:grpSpPr>
        <p:sp>
          <p:nvSpPr>
            <p:cNvPr id="175" name="Line 8">
              <a:extLst>
                <a:ext uri="{FF2B5EF4-FFF2-40B4-BE49-F238E27FC236}">
                  <a16:creationId xmlns:a16="http://schemas.microsoft.com/office/drawing/2014/main" id="{D21D06EC-6091-2849-8D37-49E126CD0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6" name="Line 10">
              <a:extLst>
                <a:ext uri="{FF2B5EF4-FFF2-40B4-BE49-F238E27FC236}">
                  <a16:creationId xmlns:a16="http://schemas.microsoft.com/office/drawing/2014/main" id="{F990EC90-FE4D-8D40-9E5C-68CA1DF32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7" name="Line 15">
              <a:extLst>
                <a:ext uri="{FF2B5EF4-FFF2-40B4-BE49-F238E27FC236}">
                  <a16:creationId xmlns:a16="http://schemas.microsoft.com/office/drawing/2014/main" id="{A98C855E-3FD3-DE4E-BF52-C97A94773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78" name="Group 155">
              <a:extLst>
                <a:ext uri="{FF2B5EF4-FFF2-40B4-BE49-F238E27FC236}">
                  <a16:creationId xmlns:a16="http://schemas.microsoft.com/office/drawing/2014/main" id="{EF8C0F42-C332-4143-89B9-D884E67C5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183" name="Picture 156" descr="desktop_computer_stylized_medium">
                <a:extLst>
                  <a:ext uri="{FF2B5EF4-FFF2-40B4-BE49-F238E27FC236}">
                    <a16:creationId xmlns:a16="http://schemas.microsoft.com/office/drawing/2014/main" id="{10B5B846-E283-7143-B820-20A6F3306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" name="Freeform 157">
                <a:extLst>
                  <a:ext uri="{FF2B5EF4-FFF2-40B4-BE49-F238E27FC236}">
                    <a16:creationId xmlns:a16="http://schemas.microsoft.com/office/drawing/2014/main" id="{4ABED2D6-CEA3-0A4D-93D1-BED81AA4E39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79" name="Text Box 158">
              <a:extLst>
                <a:ext uri="{FF2B5EF4-FFF2-40B4-BE49-F238E27FC236}">
                  <a16:creationId xmlns:a16="http://schemas.microsoft.com/office/drawing/2014/main" id="{23C4FFDA-1326-A94E-A751-D63EFD073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…</a:t>
              </a:r>
            </a:p>
          </p:txBody>
        </p:sp>
        <p:grpSp>
          <p:nvGrpSpPr>
            <p:cNvPr id="180" name="Group 159">
              <a:extLst>
                <a:ext uri="{FF2B5EF4-FFF2-40B4-BE49-F238E27FC236}">
                  <a16:creationId xmlns:a16="http://schemas.microsoft.com/office/drawing/2014/main" id="{D6A0E7F7-059E-3F4C-ABA2-AA5E369BD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181" name="Picture 160" descr="desktop_computer_stylized_medium">
                <a:extLst>
                  <a:ext uri="{FF2B5EF4-FFF2-40B4-BE49-F238E27FC236}">
                    <a16:creationId xmlns:a16="http://schemas.microsoft.com/office/drawing/2014/main" id="{BFBDEB56-F84C-984A-93A8-41D2D90AB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" name="Freeform 161">
                <a:extLst>
                  <a:ext uri="{FF2B5EF4-FFF2-40B4-BE49-F238E27FC236}">
                    <a16:creationId xmlns:a16="http://schemas.microsoft.com/office/drawing/2014/main" id="{23C08C6D-2EFE-1640-874E-7F751DFE3F9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252" name="Group 221">
            <a:extLst>
              <a:ext uri="{FF2B5EF4-FFF2-40B4-BE49-F238E27FC236}">
                <a16:creationId xmlns:a16="http://schemas.microsoft.com/office/drawing/2014/main" id="{83321E86-F1C1-444F-8733-A8BC3E94F176}"/>
              </a:ext>
            </a:extLst>
          </p:cNvPr>
          <p:cNvGrpSpPr>
            <a:grpSpLocks/>
          </p:cNvGrpSpPr>
          <p:nvPr/>
        </p:nvGrpSpPr>
        <p:grpSpPr bwMode="auto">
          <a:xfrm>
            <a:off x="7862887" y="4265638"/>
            <a:ext cx="738188" cy="1385888"/>
            <a:chOff x="2345" y="1140"/>
            <a:chExt cx="528" cy="1084"/>
          </a:xfrm>
        </p:grpSpPr>
        <p:sp>
          <p:nvSpPr>
            <p:cNvPr id="253" name="Line 222">
              <a:extLst>
                <a:ext uri="{FF2B5EF4-FFF2-40B4-BE49-F238E27FC236}">
                  <a16:creationId xmlns:a16="http://schemas.microsoft.com/office/drawing/2014/main" id="{28256FDA-1567-AA4A-9678-A59E9E6FD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4" name="Line 223">
              <a:extLst>
                <a:ext uri="{FF2B5EF4-FFF2-40B4-BE49-F238E27FC236}">
                  <a16:creationId xmlns:a16="http://schemas.microsoft.com/office/drawing/2014/main" id="{BE536D99-819F-7442-BD4B-497C8D68F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5" name="Line 224">
              <a:extLst>
                <a:ext uri="{FF2B5EF4-FFF2-40B4-BE49-F238E27FC236}">
                  <a16:creationId xmlns:a16="http://schemas.microsoft.com/office/drawing/2014/main" id="{518367ED-FF00-134A-BE7E-957FF73C4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56" name="Group 225">
              <a:extLst>
                <a:ext uri="{FF2B5EF4-FFF2-40B4-BE49-F238E27FC236}">
                  <a16:creationId xmlns:a16="http://schemas.microsoft.com/office/drawing/2014/main" id="{9B6119C0-ED52-6E40-ADFA-169BE7142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261" name="Picture 226" descr="desktop_computer_stylized_medium">
                <a:extLst>
                  <a:ext uri="{FF2B5EF4-FFF2-40B4-BE49-F238E27FC236}">
                    <a16:creationId xmlns:a16="http://schemas.microsoft.com/office/drawing/2014/main" id="{1FE06784-BDA3-3E46-B541-E88B45404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2" name="Freeform 227">
                <a:extLst>
                  <a:ext uri="{FF2B5EF4-FFF2-40B4-BE49-F238E27FC236}">
                    <a16:creationId xmlns:a16="http://schemas.microsoft.com/office/drawing/2014/main" id="{42E355F2-6D46-854E-A07A-0F85D46DA50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57" name="Text Box 228">
              <a:extLst>
                <a:ext uri="{FF2B5EF4-FFF2-40B4-BE49-F238E27FC236}">
                  <a16:creationId xmlns:a16="http://schemas.microsoft.com/office/drawing/2014/main" id="{F09BDB7F-04BE-6641-B83A-55D6ACFB4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…</a:t>
              </a:r>
            </a:p>
          </p:txBody>
        </p:sp>
        <p:grpSp>
          <p:nvGrpSpPr>
            <p:cNvPr id="258" name="Group 229">
              <a:extLst>
                <a:ext uri="{FF2B5EF4-FFF2-40B4-BE49-F238E27FC236}">
                  <a16:creationId xmlns:a16="http://schemas.microsoft.com/office/drawing/2014/main" id="{496A4233-E5C1-9B4E-9749-F2C660195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259" name="Picture 230" descr="desktop_computer_stylized_medium">
                <a:extLst>
                  <a:ext uri="{FF2B5EF4-FFF2-40B4-BE49-F238E27FC236}">
                    <a16:creationId xmlns:a16="http://schemas.microsoft.com/office/drawing/2014/main" id="{A1BCEA6F-5119-2A43-BBB3-3849D2DE1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" name="Freeform 231">
                <a:extLst>
                  <a:ext uri="{FF2B5EF4-FFF2-40B4-BE49-F238E27FC236}">
                    <a16:creationId xmlns:a16="http://schemas.microsoft.com/office/drawing/2014/main" id="{6BF309CA-6E15-2047-AA4B-0A352AE112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F1EAC85-6023-FF4D-81F9-90127C296F2C}"/>
              </a:ext>
            </a:extLst>
          </p:cNvPr>
          <p:cNvGrpSpPr/>
          <p:nvPr/>
        </p:nvGrpSpPr>
        <p:grpSpPr>
          <a:xfrm>
            <a:off x="7884408" y="1659012"/>
            <a:ext cx="632991" cy="300938"/>
            <a:chOff x="7493876" y="2774731"/>
            <a:chExt cx="1481958" cy="894622"/>
          </a:xfrm>
        </p:grpSpPr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C4821AC8-A5FA-774F-A9DB-A4DFCF48EFB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B3DDF33-9237-3E46-A4FF-988BBD900EB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C5529D6-F051-354C-B235-5B3B32B14CC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56960A76-E855-8245-929A-6428787BBFA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E3E61EDB-ACC2-2645-A21D-7C7821DE2BD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9139A776-6C26-7845-83EC-33D2A826F73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891C25F5-70CA-D840-85A2-76E9F35490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807F039A-0711-7449-900A-5ABB0A16C0AC}"/>
              </a:ext>
            </a:extLst>
          </p:cNvPr>
          <p:cNvGrpSpPr/>
          <p:nvPr/>
        </p:nvGrpSpPr>
        <p:grpSpPr>
          <a:xfrm>
            <a:off x="7880158" y="2314150"/>
            <a:ext cx="632991" cy="300938"/>
            <a:chOff x="7493876" y="2774731"/>
            <a:chExt cx="1481958" cy="894622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368F4B2E-FBAB-8A41-A938-3CAB86E16A7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EA2914F-86D7-BE41-9528-DD609321AD7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6FEA792-E944-7F40-8522-0F3BB5E2334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972F4E62-E379-194B-871E-E46E92AFC2F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ED05D402-8D82-2F46-9C17-0AC4A042D6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7DA453E6-118F-7E48-AB98-9E78F795553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815C067A-55D2-0842-B95C-8B59B2F9D30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05E51FE-6D06-724F-A864-98AA3622A939}"/>
              </a:ext>
            </a:extLst>
          </p:cNvPr>
          <p:cNvGrpSpPr/>
          <p:nvPr/>
        </p:nvGrpSpPr>
        <p:grpSpPr>
          <a:xfrm>
            <a:off x="8793951" y="1869094"/>
            <a:ext cx="632991" cy="300938"/>
            <a:chOff x="7493876" y="2774731"/>
            <a:chExt cx="1481958" cy="894622"/>
          </a:xfrm>
        </p:grpSpPr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39167229-980A-5148-A640-DFE741EA85C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086428A-7293-A947-A526-D3C06F68E73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C749E6C3-5725-AA4F-B967-4F6B56370D3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1DBF2F38-9130-4045-B1F1-F32D81B5E4B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E63A837A-0C0E-D146-B677-E6611EB454B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8C5D26E9-C8F1-914C-B704-8B11AC641B6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BAFDD1D0-615D-0249-9F98-0FEEC487350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2AC8335-D6C0-A144-AF32-A58DE5F9C3A6}"/>
              </a:ext>
            </a:extLst>
          </p:cNvPr>
          <p:cNvGrpSpPr/>
          <p:nvPr/>
        </p:nvGrpSpPr>
        <p:grpSpPr>
          <a:xfrm>
            <a:off x="9121216" y="2764672"/>
            <a:ext cx="632991" cy="300938"/>
            <a:chOff x="7493876" y="2774731"/>
            <a:chExt cx="1481958" cy="894622"/>
          </a:xfrm>
        </p:grpSpPr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8A05DBFA-0EAB-1845-9738-0EB0EE239CC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7B67D1D-3B77-9140-B848-C561A80DA4A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8A2F0BB-0470-2A4F-809B-26CEE46BFCF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1BECC3AF-A2D6-6440-B742-F4103B39442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B186CB30-9A94-0948-B787-CD6FC9EF21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24F5F472-F50F-F24E-8E59-CFD0B0ED992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3D0405D5-7F85-264F-A6AD-695776F19C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1" name="Group 200">
            <a:extLst>
              <a:ext uri="{FF2B5EF4-FFF2-40B4-BE49-F238E27FC236}">
                <a16:creationId xmlns:a16="http://schemas.microsoft.com/office/drawing/2014/main" id="{06798466-3BB3-2342-BD22-8AE603A94657}"/>
              </a:ext>
            </a:extLst>
          </p:cNvPr>
          <p:cNvGrpSpPr>
            <a:grpSpLocks/>
          </p:cNvGrpSpPr>
          <p:nvPr/>
        </p:nvGrpSpPr>
        <p:grpSpPr bwMode="auto">
          <a:xfrm>
            <a:off x="9531350" y="2968651"/>
            <a:ext cx="1033462" cy="801687"/>
            <a:chOff x="4045" y="1955"/>
            <a:chExt cx="651" cy="505"/>
          </a:xfrm>
        </p:grpSpPr>
        <p:grpSp>
          <p:nvGrpSpPr>
            <p:cNvPr id="222" name="Group 123">
              <a:extLst>
                <a:ext uri="{FF2B5EF4-FFF2-40B4-BE49-F238E27FC236}">
                  <a16:creationId xmlns:a16="http://schemas.microsoft.com/office/drawing/2014/main" id="{174D30C2-0600-E842-9D13-48D84E15A8AC}"/>
                </a:ext>
              </a:extLst>
            </p:cNvPr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232" name="Rectangle 124">
                <a:extLst>
                  <a:ext uri="{FF2B5EF4-FFF2-40B4-BE49-F238E27FC236}">
                    <a16:creationId xmlns:a16="http://schemas.microsoft.com/office/drawing/2014/main" id="{F381050B-DDE8-954D-9D94-E1EE35A64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Rectangle 125">
                <a:extLst>
                  <a:ext uri="{FF2B5EF4-FFF2-40B4-BE49-F238E27FC236}">
                    <a16:creationId xmlns:a16="http://schemas.microsoft.com/office/drawing/2014/main" id="{5197D7D3-1B07-6740-82AE-F29D7BEDC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3" name="Group 126">
              <a:extLst>
                <a:ext uri="{FF2B5EF4-FFF2-40B4-BE49-F238E27FC236}">
                  <a16:creationId xmlns:a16="http://schemas.microsoft.com/office/drawing/2014/main" id="{3E825F3A-5DF4-304A-B95C-B8A97DD304FA}"/>
                </a:ext>
              </a:extLst>
            </p:cNvPr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230" name="Rectangle 127">
                <a:extLst>
                  <a:ext uri="{FF2B5EF4-FFF2-40B4-BE49-F238E27FC236}">
                    <a16:creationId xmlns:a16="http://schemas.microsoft.com/office/drawing/2014/main" id="{6F4FE7A3-A500-AE4F-BCA5-184F3C5D6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Rectangle 128">
                <a:extLst>
                  <a:ext uri="{FF2B5EF4-FFF2-40B4-BE49-F238E27FC236}">
                    <a16:creationId xmlns:a16="http://schemas.microsoft.com/office/drawing/2014/main" id="{DC50AA62-2765-F54C-89E7-332279233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4" name="Group 129">
              <a:extLst>
                <a:ext uri="{FF2B5EF4-FFF2-40B4-BE49-F238E27FC236}">
                  <a16:creationId xmlns:a16="http://schemas.microsoft.com/office/drawing/2014/main" id="{0A9E08EA-C83B-9C45-BA60-0B9B237E060B}"/>
                </a:ext>
              </a:extLst>
            </p:cNvPr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228" name="Rectangle 130">
                <a:extLst>
                  <a:ext uri="{FF2B5EF4-FFF2-40B4-BE49-F238E27FC236}">
                    <a16:creationId xmlns:a16="http://schemas.microsoft.com/office/drawing/2014/main" id="{D3EF473C-F3F1-064D-8B44-C21CE30AA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9" name="Rectangle 131">
                <a:extLst>
                  <a:ext uri="{FF2B5EF4-FFF2-40B4-BE49-F238E27FC236}">
                    <a16:creationId xmlns:a16="http://schemas.microsoft.com/office/drawing/2014/main" id="{C03C8DA3-06DA-EF43-B064-7CCBEDCA5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25" name="Line 133">
              <a:extLst>
                <a:ext uri="{FF2B5EF4-FFF2-40B4-BE49-F238E27FC236}">
                  <a16:creationId xmlns:a16="http://schemas.microsoft.com/office/drawing/2014/main" id="{DE2846D5-5BC7-A148-987E-9BFF02F3A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6" name="Line 134">
              <a:extLst>
                <a:ext uri="{FF2B5EF4-FFF2-40B4-BE49-F238E27FC236}">
                  <a16:creationId xmlns:a16="http://schemas.microsoft.com/office/drawing/2014/main" id="{30B266F5-491B-F245-8588-B01608E3B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7" name="Line 135">
              <a:extLst>
                <a:ext uri="{FF2B5EF4-FFF2-40B4-BE49-F238E27FC236}">
                  <a16:creationId xmlns:a16="http://schemas.microsoft.com/office/drawing/2014/main" id="{26AE079B-6AB9-4C4C-AF4E-AAC854681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9162E78-8261-EA48-A8D1-AA206DF5AC5F}"/>
              </a:ext>
            </a:extLst>
          </p:cNvPr>
          <p:cNvGrpSpPr/>
          <p:nvPr/>
        </p:nvGrpSpPr>
        <p:grpSpPr>
          <a:xfrm>
            <a:off x="9820071" y="3769540"/>
            <a:ext cx="632991" cy="300938"/>
            <a:chOff x="7493876" y="2774731"/>
            <a:chExt cx="1481958" cy="894622"/>
          </a:xfrm>
        </p:grpSpPr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61929FF8-27C2-9247-A465-EE63843072A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35E780E-BAF2-FA48-A0B3-9F54E54FDB8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684F749B-ED1E-A047-A2B3-DE5EAB23CEE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C89DC151-24F4-7047-B7AA-B2339047619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F448580F-C41E-514E-AB84-0B14F276080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8AEFCBA5-3ECF-9546-8AA6-966DE039FC1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Freeform 317">
                <a:extLst>
                  <a:ext uri="{FF2B5EF4-FFF2-40B4-BE49-F238E27FC236}">
                    <a16:creationId xmlns:a16="http://schemas.microsoft.com/office/drawing/2014/main" id="{67B5A22B-79ED-4949-A639-35B4D10A014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83F23AF2-A0FE-224D-920C-84AE9D1EC7B7}"/>
              </a:ext>
            </a:extLst>
          </p:cNvPr>
          <p:cNvGrpSpPr/>
          <p:nvPr/>
        </p:nvGrpSpPr>
        <p:grpSpPr>
          <a:xfrm>
            <a:off x="8883206" y="4890985"/>
            <a:ext cx="632991" cy="300938"/>
            <a:chOff x="7493876" y="2774731"/>
            <a:chExt cx="1481958" cy="894622"/>
          </a:xfrm>
        </p:grpSpPr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20B06A7E-D607-A643-8573-7FA8832D501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7E112450-743E-2B49-88BE-591DC0195C2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AE80838-4934-0E4F-8553-C27D2320BC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D4632782-D6F6-464C-9B44-5281824C25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16D6CA10-0739-4C44-A478-5170B47935D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4B16F740-0AC8-A547-9C7F-02F48F9EA29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B97565F7-3C72-3649-A488-D8651F23A3F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7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8E74F59-BF1B-4008-A7C6-96C46509F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Class B Addresses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BDDE6E3-EEB6-4AF5-80B2-E8BCE957E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/>
              <a:t>They were reserved for large organizations that needed a lot of host numbers but not as many as the largest ones.</a:t>
            </a:r>
          </a:p>
          <a:p>
            <a:pPr algn="just"/>
            <a:r>
              <a:rPr lang="en-US" altLang="en-US" sz="2400"/>
              <a:t>When a class B address was assigned to an organization it resulted in thousands of wasted host numbers.</a:t>
            </a:r>
          </a:p>
          <a:p>
            <a:pPr algn="just"/>
            <a:r>
              <a:rPr lang="en-US" altLang="en-US" sz="2400"/>
              <a:t>They have to have the first two binary values on the first octet reserved with a 1 and a 0 next to it. </a:t>
            </a:r>
          </a:p>
          <a:p>
            <a:pPr algn="just"/>
            <a:r>
              <a:rPr lang="en-US" altLang="en-US" sz="2400"/>
              <a:t>So the first network number is 128</a:t>
            </a:r>
          </a:p>
          <a:p>
            <a:pPr lvl="1" algn="just"/>
            <a:r>
              <a:rPr lang="en-US" altLang="en-US" sz="2000"/>
              <a:t>all the available network bits on the first octet turned off.</a:t>
            </a:r>
          </a:p>
          <a:p>
            <a:pPr lvl="1" algn="just"/>
            <a:endParaRPr lang="en-US" altLang="en-US" sz="2000"/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7D8D66-FD5C-49E0-879D-773A6EA768AD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4929188"/>
          <a:ext cx="6096000" cy="1473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83C2437-73D9-4F25-B45D-B753598DB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B18A9DE-5E6B-428F-BA4B-6A74C2D96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The last available class B network number is 191</a:t>
            </a:r>
          </a:p>
          <a:p>
            <a:pPr algn="just"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</a:endParaRPr>
          </a:p>
          <a:p>
            <a:pPr algn="just"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</a:endParaRPr>
          </a:p>
          <a:p>
            <a:pPr marL="0" indent="0" algn="just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1" algn="just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network bits have been turned on (on the first octet).</a:t>
            </a:r>
          </a:p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The first two octets for the network address the other two identify the hosts on the network.</a:t>
            </a:r>
          </a:p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For example, the address 130.24.5.2</a:t>
            </a:r>
          </a:p>
          <a:p>
            <a:pPr lvl="1" algn="just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130.24 is the network number </a:t>
            </a:r>
          </a:p>
          <a:p>
            <a:pPr lvl="1" algn="just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5.2 is a host on that network</a:t>
            </a:r>
          </a:p>
          <a:p>
            <a:pPr algn="just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The range of class B IP addresses is between 128 and 191.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55AFCA-EFB5-4E11-847A-6EE14EDFBBE1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2209800"/>
          <a:ext cx="609600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063B9B6-B415-41D6-9BF3-B53975ABB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F226EFA-C938-46BF-8594-E28DA7AC9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 dirty="0"/>
              <a:t>Use the powers of two rule:</a:t>
            </a:r>
          </a:p>
          <a:p>
            <a:pPr lvl="1" algn="just"/>
            <a:r>
              <a:rPr lang="en-US" altLang="en-US" sz="2000" dirty="0"/>
              <a:t>The first two octets can have a possible 65536 (2^16 = 65536) networks.</a:t>
            </a:r>
          </a:p>
          <a:p>
            <a:pPr lvl="1" algn="just"/>
            <a:r>
              <a:rPr lang="en-US" altLang="en-US" sz="2000" dirty="0"/>
              <a:t>however, not allowed to use the first two bits of the first octet, they are reserved for showing the 10 (binary) value.</a:t>
            </a:r>
          </a:p>
          <a:p>
            <a:pPr lvl="1" algn="just"/>
            <a:r>
              <a:rPr lang="en-US" altLang="en-US" sz="2000" dirty="0"/>
              <a:t>So this leaves us with 6+8 digits. 2^14 gives us 16384 networks.</a:t>
            </a:r>
          </a:p>
          <a:p>
            <a:pPr lvl="1" algn="just"/>
            <a:r>
              <a:rPr lang="en-US" altLang="en-US" sz="2000" dirty="0"/>
              <a:t>The full two octets to use for hosts so 8+8 bits gives us 2^16 –(2) = 65534 hosts per class B network.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A314EE7-FF04-43F7-B56C-AEE29F521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Class C Addresses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2CBC2E0-6394-4B0C-B4CB-96ABFE28F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/>
              <a:t>Reserved for any other organization that was not large enough to warrant having a class A or B address.</a:t>
            </a:r>
          </a:p>
          <a:p>
            <a:pPr algn="just"/>
            <a:r>
              <a:rPr lang="en-US" altLang="en-US" sz="2400"/>
              <a:t>It has the first three bits reserved so the network device can recognize it as such.</a:t>
            </a:r>
          </a:p>
          <a:p>
            <a:pPr lvl="1" algn="just"/>
            <a:r>
              <a:rPr lang="en-US" altLang="en-US" sz="2000"/>
              <a:t>The first three bits must show as 110.</a:t>
            </a:r>
          </a:p>
          <a:p>
            <a:pPr algn="just"/>
            <a:r>
              <a:rPr lang="en-US" altLang="en-US" sz="2400"/>
              <a:t>The first network number is 192. All the other network bits are off (0).</a:t>
            </a:r>
          </a:p>
          <a:p>
            <a:pPr lvl="1" algn="just"/>
            <a:endParaRPr lang="en-US" altLang="en-US" sz="2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B0EE6A-E818-4F15-A4D8-2FDA3D75061F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648200"/>
          <a:ext cx="6096000" cy="79216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128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16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87AAC96-F99F-43E0-9A9E-7982445E7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0E43AB5-B166-4B8E-ABBA-BDB09350E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66838"/>
            <a:ext cx="8229600" cy="5262562"/>
          </a:xfrm>
        </p:spPr>
        <p:txBody>
          <a:bodyPr/>
          <a:lstStyle/>
          <a:p>
            <a:pPr algn="just"/>
            <a:r>
              <a:rPr lang="en-US" altLang="en-US" sz="2400" dirty="0"/>
              <a:t>And the last is 223. This time all the network bits are on (on the first octet).</a:t>
            </a:r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r>
              <a:rPr lang="en-US" altLang="en-US" sz="2400" dirty="0"/>
              <a:t>An example of a class C address is 200.2.1.4</a:t>
            </a:r>
          </a:p>
          <a:p>
            <a:pPr lvl="1" algn="just"/>
            <a:r>
              <a:rPr lang="en-US" altLang="en-US" sz="2000" dirty="0"/>
              <a:t>200.2.1 is the network address</a:t>
            </a:r>
          </a:p>
          <a:p>
            <a:pPr lvl="1" algn="just"/>
            <a:r>
              <a:rPr lang="en-US" altLang="en-US" sz="2000" dirty="0"/>
              <a:t>.4 is a host on that network</a:t>
            </a:r>
          </a:p>
          <a:p>
            <a:pPr algn="just"/>
            <a:r>
              <a:rPr lang="en-US" altLang="en-US" sz="2400" dirty="0"/>
              <a:t>There are lots of available network numbers to assign to companies</a:t>
            </a:r>
          </a:p>
          <a:p>
            <a:pPr algn="just"/>
            <a:r>
              <a:rPr lang="en-US" altLang="en-US" sz="2400" dirty="0"/>
              <a:t>Limited amount of numbers free to use for the hosts on our networks.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F9A2FD-2CB1-4523-B805-B3C28A9CB83C}"/>
              </a:ext>
            </a:extLst>
          </p:cNvPr>
          <p:cNvGraphicFramePr>
            <a:graphicFrameLocks noGrp="1"/>
          </p:cNvGraphicFramePr>
          <p:nvPr/>
        </p:nvGraphicFramePr>
        <p:xfrm>
          <a:off x="2755900" y="2355850"/>
          <a:ext cx="6096000" cy="79216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128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16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CB69BCD-C674-4F2A-94FC-17265F4DA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EFEB50C-DABB-4C7A-80D2-CCF9F7850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/>
              <a:t>For networks we have to take the first three bits (011) from the first octet giving us 5+8+8= 21 (network bits).</a:t>
            </a:r>
          </a:p>
          <a:p>
            <a:pPr lvl="1" algn="just"/>
            <a:r>
              <a:rPr lang="en-US" altLang="en-US" sz="2000"/>
              <a:t>2^21 = 2097152</a:t>
            </a:r>
          </a:p>
          <a:p>
            <a:pPr algn="just"/>
            <a:r>
              <a:rPr lang="en-US" altLang="en-US" sz="2400"/>
              <a:t>For the hosts we have 2^8 giving us 256 (only 254 are usable though).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E7973F5-66D5-4EB3-9018-B925BA061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Class D and E Addresses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6D7AC8-3C03-4CC4-B63F-7BA9EB6BF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/>
              <a:t>Class D addresses are reserved for multicast traffic and cannot be used on your network.</a:t>
            </a:r>
          </a:p>
          <a:p>
            <a:pPr lvl="1" algn="just"/>
            <a:r>
              <a:rPr lang="en-US" altLang="en-US" sz="2000"/>
              <a:t>Multicast traffic is traffic sent to multiple hosts using one IP</a:t>
            </a:r>
          </a:p>
          <a:p>
            <a:pPr lvl="2" algn="just"/>
            <a:r>
              <a:rPr lang="en-US" altLang="en-US" sz="1600"/>
              <a:t>A live web cast of a rock concert would be an example of multicasting.</a:t>
            </a:r>
          </a:p>
          <a:p>
            <a:pPr algn="just"/>
            <a:r>
              <a:rPr lang="en-US" altLang="en-US" sz="2400"/>
              <a:t>Class E addresses are reserved for experimental use only.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/>
              <a:t>Addresses Reserved for Private Use</a:t>
            </a:r>
          </a:p>
          <a:p>
            <a:pPr algn="just"/>
            <a:r>
              <a:rPr lang="en-US" altLang="en-US" sz="2400"/>
              <a:t>InterNIC has set aside certain addresses and have been reserved for private use only.</a:t>
            </a:r>
          </a:p>
          <a:p>
            <a:pPr lvl="1" algn="just"/>
            <a:r>
              <a:rPr lang="en-US" altLang="en-US" sz="2000"/>
              <a:t>For example, 127.0.0.1 is reserved for testing purposes only</a:t>
            </a:r>
          </a:p>
          <a:p>
            <a:pPr algn="just"/>
            <a:r>
              <a:rPr lang="en-US" altLang="en-US" sz="2400"/>
              <a:t>Other include a list of addresses that are used only on </a:t>
            </a:r>
            <a:r>
              <a:rPr lang="en-US" altLang="en-US" sz="2400" i="1"/>
              <a:t>private networks</a:t>
            </a:r>
            <a:r>
              <a:rPr lang="en-US" altLang="en-US" sz="2400"/>
              <a:t>, not the Internet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F49890A-3423-4607-B101-9052D7B7F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Cont …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0C82312-E456-4D6A-B7F9-C1E66F9DE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r>
              <a:rPr lang="en-US" altLang="en-US" sz="2400" dirty="0"/>
              <a:t>If you would like to use TCP/IP on your internal network (intranet) and not use the Internet, the following addresses are suggested:</a:t>
            </a:r>
          </a:p>
          <a:p>
            <a:pPr lvl="1" algn="just"/>
            <a:r>
              <a:rPr lang="en-US" altLang="en-US" sz="2000" b="1" dirty="0"/>
              <a:t>Class A</a:t>
            </a:r>
            <a:r>
              <a:rPr lang="en-US" altLang="en-US" sz="2000" dirty="0"/>
              <a:t>      10.0.0.0 through 10.255.255.255  </a:t>
            </a:r>
          </a:p>
          <a:p>
            <a:pPr lvl="1" algn="just"/>
            <a:r>
              <a:rPr lang="en-US" altLang="en-US" sz="2000" b="1" dirty="0"/>
              <a:t>Class B</a:t>
            </a:r>
            <a:r>
              <a:rPr lang="en-US" altLang="en-US" sz="2000" dirty="0"/>
              <a:t>      172.16.0.0 through 172.31.255.255  </a:t>
            </a:r>
          </a:p>
          <a:p>
            <a:pPr lvl="1" algn="just"/>
            <a:r>
              <a:rPr lang="en-US" altLang="en-US" sz="2000" b="1" dirty="0"/>
              <a:t>Class C</a:t>
            </a:r>
            <a:r>
              <a:rPr lang="en-US" altLang="en-US" sz="2000" dirty="0"/>
              <a:t>      192.168.0.0 through 192.168.255.255</a:t>
            </a:r>
          </a:p>
          <a:p>
            <a:pPr algn="just"/>
            <a:r>
              <a:rPr lang="en-US" altLang="en-US" sz="2400" dirty="0"/>
              <a:t>Routers on the Internet will not route data from or to these addresses; they are for internal, private use only.</a:t>
            </a:r>
          </a:p>
          <a:p>
            <a:pPr algn="just"/>
            <a:r>
              <a:rPr lang="en-US" altLang="en-US" sz="2400" dirty="0"/>
              <a:t>To use these addresses on an intranet and have access to the Internet, you must use a </a:t>
            </a:r>
            <a:r>
              <a:rPr lang="en-US" altLang="en-US" sz="2400" i="1" dirty="0"/>
              <a:t>proxy server </a:t>
            </a:r>
            <a:r>
              <a:rPr lang="en-US" altLang="en-US" sz="2400" dirty="0"/>
              <a:t>or </a:t>
            </a:r>
            <a:r>
              <a:rPr lang="en-US" altLang="en-US" sz="2400" i="1" dirty="0"/>
              <a:t>Network Address Translation (NAT).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D54EEE2-16F2-4FCB-BD66-C8E340D3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460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Summary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97CACBC-471D-4BE8-BC64-01AF7A892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5410200"/>
          </a:xfrm>
        </p:spPr>
        <p:txBody>
          <a:bodyPr/>
          <a:lstStyle/>
          <a:p>
            <a:pPr algn="just"/>
            <a:r>
              <a:rPr lang="en-US" altLang="en-US" sz="2400" b="1"/>
              <a:t>Class A </a:t>
            </a:r>
            <a:r>
              <a:rPr lang="en-US" altLang="en-US" sz="2400"/>
              <a:t>– first bit set to 0. Address range 1-126 (127 is reserved for testing) Network.Host.Host.Host</a:t>
            </a:r>
          </a:p>
          <a:p>
            <a:pPr algn="just"/>
            <a:r>
              <a:rPr lang="en-US" altLang="en-US" sz="2400" b="1"/>
              <a:t>Class B </a:t>
            </a:r>
            <a:r>
              <a:rPr lang="en-US" altLang="en-US" sz="2400"/>
              <a:t>– first bits set to 10. Address range 128-191 Network.Network.Host.Host</a:t>
            </a:r>
          </a:p>
          <a:p>
            <a:pPr algn="just"/>
            <a:r>
              <a:rPr lang="en-US" altLang="en-US" sz="2400" b="1"/>
              <a:t>Class C </a:t>
            </a:r>
            <a:r>
              <a:rPr lang="en-US" altLang="en-US" sz="2400"/>
              <a:t>– first bits set to 110. Address range 192-223 Network.Network.Network.Host</a:t>
            </a:r>
          </a:p>
          <a:p>
            <a:pPr algn="just"/>
            <a:r>
              <a:rPr lang="en-US" altLang="en-US" sz="2400" b="1"/>
              <a:t>Class D </a:t>
            </a:r>
            <a:r>
              <a:rPr lang="en-US" altLang="en-US" sz="2400"/>
              <a:t>– first bits set to 1110. Address range from 224-239 </a:t>
            </a:r>
          </a:p>
          <a:p>
            <a:pPr algn="just"/>
            <a:r>
              <a:rPr lang="en-US" altLang="en-US" sz="2400" b="1"/>
              <a:t>Class E </a:t>
            </a:r>
            <a:r>
              <a:rPr lang="en-US" altLang="en-US" sz="2400"/>
              <a:t>– first bits set to 11110. Address range from 240-255</a:t>
            </a:r>
          </a:p>
          <a:p>
            <a:pPr algn="just"/>
            <a:r>
              <a:rPr lang="en-US" altLang="en-US" sz="2400"/>
              <a:t>To recognize the address class of an IP, look at the first octet.</a:t>
            </a:r>
          </a:p>
          <a:p>
            <a:pPr lvl="1" algn="just"/>
            <a:r>
              <a:rPr lang="en-US" altLang="en-US" sz="2000"/>
              <a:t>10.1.2.1 = </a:t>
            </a:r>
            <a:r>
              <a:rPr lang="en-US" altLang="en-US" sz="2000" b="1"/>
              <a:t>Class A</a:t>
            </a:r>
            <a:r>
              <a:rPr lang="en-US" altLang="en-US" sz="2000"/>
              <a:t>, 190.2.3.4 = </a:t>
            </a:r>
            <a:r>
              <a:rPr lang="en-US" altLang="en-US" sz="2000" b="1"/>
              <a:t>Class B</a:t>
            </a:r>
            <a:r>
              <a:rPr lang="en-US" altLang="en-US" sz="2000"/>
              <a:t>,</a:t>
            </a:r>
            <a:r>
              <a:rPr lang="en-US" altLang="en-US" sz="2000" b="1"/>
              <a:t> </a:t>
            </a:r>
            <a:r>
              <a:rPr lang="en-US" altLang="en-US" sz="2000"/>
              <a:t>220.3.4.2 = </a:t>
            </a:r>
            <a:r>
              <a:rPr lang="en-US" altLang="en-US" sz="2000" b="1"/>
              <a:t>Class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5FF95C-FE98-4B97-90C1-61A9B037D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IP Address Classes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AF7DB0E-B7F0-4A06-9862-B76E02AB8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just"/>
            <a:endParaRPr lang="en-US" altLang="en-US" sz="2400" i="1"/>
          </a:p>
        </p:txBody>
      </p:sp>
      <p:pic>
        <p:nvPicPr>
          <p:cNvPr id="81924" name="Picture 4" descr="Screen shot 2010-05-04 at 09.25.36.png">
            <a:extLst>
              <a:ext uri="{FF2B5EF4-FFF2-40B4-BE49-F238E27FC236}">
                <a16:creationId xmlns:a16="http://schemas.microsoft.com/office/drawing/2014/main" id="{3FE78356-51CC-49F8-A25C-03C9CA72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6" y="1600200"/>
            <a:ext cx="83153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fragmentation/reassembly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2FBE7-A2C0-3642-8E64-FB4716E78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9936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73" name="Group 4">
            <a:extLst>
              <a:ext uri="{FF2B5EF4-FFF2-40B4-BE49-F238E27FC236}">
                <a16:creationId xmlns:a16="http://schemas.microsoft.com/office/drawing/2014/main" id="{C209DF58-BB84-EE41-9A05-9B26BDA48F8A}"/>
              </a:ext>
            </a:extLst>
          </p:cNvPr>
          <p:cNvGrpSpPr>
            <a:grpSpLocks/>
          </p:cNvGrpSpPr>
          <p:nvPr/>
        </p:nvGrpSpPr>
        <p:grpSpPr bwMode="auto">
          <a:xfrm>
            <a:off x="4989773" y="1527175"/>
            <a:ext cx="4181475" cy="660400"/>
            <a:chOff x="3006" y="1205"/>
            <a:chExt cx="2634" cy="416"/>
          </a:xfrm>
        </p:grpSpPr>
        <p:sp>
          <p:nvSpPr>
            <p:cNvPr id="275" name="Rectangle 6">
              <a:extLst>
                <a:ext uri="{FF2B5EF4-FFF2-40B4-BE49-F238E27FC236}">
                  <a16:creationId xmlns:a16="http://schemas.microsoft.com/office/drawing/2014/main" id="{9F97564F-AA01-CD42-B7AF-FD555736F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6" name="Text Box 7">
              <a:extLst>
                <a:ext uri="{FF2B5EF4-FFF2-40B4-BE49-F238E27FC236}">
                  <a16:creationId xmlns:a16="http://schemas.microsoft.com/office/drawing/2014/main" id="{B08FA020-86D6-B940-A867-F9B73513D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ID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=x</a:t>
              </a:r>
            </a:p>
          </p:txBody>
        </p:sp>
        <p:sp>
          <p:nvSpPr>
            <p:cNvPr id="277" name="Text Box 8">
              <a:extLst>
                <a:ext uri="{FF2B5EF4-FFF2-40B4-BE49-F238E27FC236}">
                  <a16:creationId xmlns:a16="http://schemas.microsoft.com/office/drawing/2014/main" id="{F56BF547-3E90-BB4F-A15E-786126B2B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offset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=0</a:t>
              </a:r>
            </a:p>
          </p:txBody>
        </p:sp>
        <p:sp>
          <p:nvSpPr>
            <p:cNvPr id="278" name="Text Box 9">
              <a:extLst>
                <a:ext uri="{FF2B5EF4-FFF2-40B4-BE49-F238E27FC236}">
                  <a16:creationId xmlns:a16="http://schemas.microsoft.com/office/drawing/2014/main" id="{DBDC952C-C809-B445-B355-B2F02E8CE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fragflag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=0</a:t>
              </a:r>
            </a:p>
          </p:txBody>
        </p:sp>
        <p:sp>
          <p:nvSpPr>
            <p:cNvPr id="279" name="Text Box 10">
              <a:extLst>
                <a:ext uri="{FF2B5EF4-FFF2-40B4-BE49-F238E27FC236}">
                  <a16:creationId xmlns:a16="http://schemas.microsoft.com/office/drawing/2014/main" id="{A9EC1F74-3597-984E-BA0B-F7596BA8C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length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=4000</a:t>
              </a:r>
            </a:p>
          </p:txBody>
        </p:sp>
        <p:sp>
          <p:nvSpPr>
            <p:cNvPr id="280" name="Line 11">
              <a:extLst>
                <a:ext uri="{FF2B5EF4-FFF2-40B4-BE49-F238E27FC236}">
                  <a16:creationId xmlns:a16="http://schemas.microsoft.com/office/drawing/2014/main" id="{62001456-A0DE-F549-91B8-4AFAB874A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1" name="Line 12">
              <a:extLst>
                <a:ext uri="{FF2B5EF4-FFF2-40B4-BE49-F238E27FC236}">
                  <a16:creationId xmlns:a16="http://schemas.microsoft.com/office/drawing/2014/main" id="{893638D3-E04E-AA43-A78B-93162C286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2" name="Line 13">
              <a:extLst>
                <a:ext uri="{FF2B5EF4-FFF2-40B4-BE49-F238E27FC236}">
                  <a16:creationId xmlns:a16="http://schemas.microsoft.com/office/drawing/2014/main" id="{83D5BE05-2CE6-B34D-AF80-010634152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3" name="Line 14">
              <a:extLst>
                <a:ext uri="{FF2B5EF4-FFF2-40B4-BE49-F238E27FC236}">
                  <a16:creationId xmlns:a16="http://schemas.microsoft.com/office/drawing/2014/main" id="{B403F84F-91AC-0F4D-9D8A-D3B010411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4" name="Line 15">
              <a:extLst>
                <a:ext uri="{FF2B5EF4-FFF2-40B4-BE49-F238E27FC236}">
                  <a16:creationId xmlns:a16="http://schemas.microsoft.com/office/drawing/2014/main" id="{96E9F421-95E6-864D-AFCE-D0C2B7D32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5" name="Rectangle 16">
              <a:extLst>
                <a:ext uri="{FF2B5EF4-FFF2-40B4-BE49-F238E27FC236}">
                  <a16:creationId xmlns:a16="http://schemas.microsoft.com/office/drawing/2014/main" id="{E06CA3A4-DDBA-A648-AE30-B136F21A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237"/>
              <a:ext cx="138" cy="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86" name="Group 70">
            <a:extLst>
              <a:ext uri="{FF2B5EF4-FFF2-40B4-BE49-F238E27FC236}">
                <a16:creationId xmlns:a16="http://schemas.microsoft.com/office/drawing/2014/main" id="{E0E5D94D-8D0E-F447-B202-06A60559CE81}"/>
              </a:ext>
            </a:extLst>
          </p:cNvPr>
          <p:cNvGrpSpPr>
            <a:grpSpLocks/>
          </p:cNvGrpSpPr>
          <p:nvPr/>
        </p:nvGrpSpPr>
        <p:grpSpPr bwMode="auto">
          <a:xfrm>
            <a:off x="5078673" y="2290763"/>
            <a:ext cx="4645025" cy="3330574"/>
            <a:chOff x="2321" y="1443"/>
            <a:chExt cx="2926" cy="2098"/>
          </a:xfrm>
        </p:grpSpPr>
        <p:grpSp>
          <p:nvGrpSpPr>
            <p:cNvPr id="327" name="Group 17">
              <a:extLst>
                <a:ext uri="{FF2B5EF4-FFF2-40B4-BE49-F238E27FC236}">
                  <a16:creationId xmlns:a16="http://schemas.microsoft.com/office/drawing/2014/main" id="{D6D59DCE-5992-8C44-B2EB-F9E8F0FD4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2066"/>
              <a:ext cx="2634" cy="416"/>
              <a:chOff x="3006" y="1205"/>
              <a:chExt cx="2634" cy="416"/>
            </a:xfrm>
          </p:grpSpPr>
          <p:sp>
            <p:nvSpPr>
              <p:cNvPr id="359" name="Rectangle 19">
                <a:extLst>
                  <a:ext uri="{FF2B5EF4-FFF2-40B4-BE49-F238E27FC236}">
                    <a16:creationId xmlns:a16="http://schemas.microsoft.com/office/drawing/2014/main" id="{2A7BBF80-1D6D-734D-B87F-681AA9D8A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rgbClr val="0000A3">
                    <a:alpha val="40000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0" name="Text Box 20">
                <a:extLst>
                  <a:ext uri="{FF2B5EF4-FFF2-40B4-BE49-F238E27FC236}">
                    <a16:creationId xmlns:a16="http://schemas.microsoft.com/office/drawing/2014/main" id="{6A532E8C-AC95-C849-AB1C-E073A332F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ID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=x</a:t>
                </a:r>
              </a:p>
            </p:txBody>
          </p:sp>
          <p:sp>
            <p:nvSpPr>
              <p:cNvPr id="361" name="Text Box 21">
                <a:extLst>
                  <a:ext uri="{FF2B5EF4-FFF2-40B4-BE49-F238E27FC236}">
                    <a16:creationId xmlns:a16="http://schemas.microsoft.com/office/drawing/2014/main" id="{2C14E1D0-AEA3-2946-96BE-BBDEAEAD40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offset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=0</a:t>
                </a:r>
              </a:p>
            </p:txBody>
          </p:sp>
          <p:sp>
            <p:nvSpPr>
              <p:cNvPr id="362" name="Text Box 22">
                <a:extLst>
                  <a:ext uri="{FF2B5EF4-FFF2-40B4-BE49-F238E27FC236}">
                    <a16:creationId xmlns:a16="http://schemas.microsoft.com/office/drawing/2014/main" id="{9A73FBD4-64CA-644E-9CC8-4734F6A60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fragflag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=1</a:t>
                </a:r>
              </a:p>
            </p:txBody>
          </p:sp>
          <p:sp>
            <p:nvSpPr>
              <p:cNvPr id="363" name="Text Box 23">
                <a:extLst>
                  <a:ext uri="{FF2B5EF4-FFF2-40B4-BE49-F238E27FC236}">
                    <a16:creationId xmlns:a16="http://schemas.microsoft.com/office/drawing/2014/main" id="{986EA356-F829-434B-9FDD-6D5DEF008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length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=1500</a:t>
                </a:r>
              </a:p>
            </p:txBody>
          </p:sp>
          <p:sp>
            <p:nvSpPr>
              <p:cNvPr id="364" name="Line 24">
                <a:extLst>
                  <a:ext uri="{FF2B5EF4-FFF2-40B4-BE49-F238E27FC236}">
                    <a16:creationId xmlns:a16="http://schemas.microsoft.com/office/drawing/2014/main" id="{97082873-DB44-F541-8876-F85138EEE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5" name="Line 25">
                <a:extLst>
                  <a:ext uri="{FF2B5EF4-FFF2-40B4-BE49-F238E27FC236}">
                    <a16:creationId xmlns:a16="http://schemas.microsoft.com/office/drawing/2014/main" id="{7FB1E670-9433-9A45-AE38-7E6CF33CE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6" name="Line 26">
                <a:extLst>
                  <a:ext uri="{FF2B5EF4-FFF2-40B4-BE49-F238E27FC236}">
                    <a16:creationId xmlns:a16="http://schemas.microsoft.com/office/drawing/2014/main" id="{2DF386FB-87A4-AF4D-8755-36BCCFF71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7" name="Line 27">
                <a:extLst>
                  <a:ext uri="{FF2B5EF4-FFF2-40B4-BE49-F238E27FC236}">
                    <a16:creationId xmlns:a16="http://schemas.microsoft.com/office/drawing/2014/main" id="{9698D062-8447-6541-AC16-F61EA75CC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8" name="Line 28">
                <a:extLst>
                  <a:ext uri="{FF2B5EF4-FFF2-40B4-BE49-F238E27FC236}">
                    <a16:creationId xmlns:a16="http://schemas.microsoft.com/office/drawing/2014/main" id="{199F02F2-DF0B-E24E-8B1B-D7F09F273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9" name="Rectangle 29">
                <a:extLst>
                  <a:ext uri="{FF2B5EF4-FFF2-40B4-BE49-F238E27FC236}">
                    <a16:creationId xmlns:a16="http://schemas.microsoft.com/office/drawing/2014/main" id="{75F9EE65-3BF2-0B42-9D3F-29E55761F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1235"/>
                <a:ext cx="138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328" name="Group 30">
              <a:extLst>
                <a:ext uri="{FF2B5EF4-FFF2-40B4-BE49-F238E27FC236}">
                  <a16:creationId xmlns:a16="http://schemas.microsoft.com/office/drawing/2014/main" id="{12D4790F-40A3-F448-AC4E-CCA0878BDC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2570"/>
              <a:ext cx="2634" cy="416"/>
              <a:chOff x="3006" y="1205"/>
              <a:chExt cx="2634" cy="416"/>
            </a:xfrm>
          </p:grpSpPr>
          <p:sp>
            <p:nvSpPr>
              <p:cNvPr id="347" name="Rectangle 32">
                <a:extLst>
                  <a:ext uri="{FF2B5EF4-FFF2-40B4-BE49-F238E27FC236}">
                    <a16:creationId xmlns:a16="http://schemas.microsoft.com/office/drawing/2014/main" id="{B15FF11D-8509-0040-A294-9AF84579D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rgbClr val="0000A3">
                    <a:alpha val="40000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8" name="Text Box 33">
                <a:extLst>
                  <a:ext uri="{FF2B5EF4-FFF2-40B4-BE49-F238E27FC236}">
                    <a16:creationId xmlns:a16="http://schemas.microsoft.com/office/drawing/2014/main" id="{A66E9104-5A4E-5346-95BA-D285C3BBB0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ID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=x</a:t>
                </a:r>
              </a:p>
            </p:txBody>
          </p:sp>
          <p:sp>
            <p:nvSpPr>
              <p:cNvPr id="349" name="Text Box 34">
                <a:extLst>
                  <a:ext uri="{FF2B5EF4-FFF2-40B4-BE49-F238E27FC236}">
                    <a16:creationId xmlns:a16="http://schemas.microsoft.com/office/drawing/2014/main" id="{C829564F-0014-D242-8FB2-98781565F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offset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=185</a:t>
                </a:r>
              </a:p>
            </p:txBody>
          </p:sp>
          <p:sp>
            <p:nvSpPr>
              <p:cNvPr id="350" name="Text Box 35">
                <a:extLst>
                  <a:ext uri="{FF2B5EF4-FFF2-40B4-BE49-F238E27FC236}">
                    <a16:creationId xmlns:a16="http://schemas.microsoft.com/office/drawing/2014/main" id="{56158AC2-5A04-404E-A171-6A6805AB8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fragflag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=1</a:t>
                </a:r>
              </a:p>
            </p:txBody>
          </p:sp>
          <p:sp>
            <p:nvSpPr>
              <p:cNvPr id="351" name="Text Box 36">
                <a:extLst>
                  <a:ext uri="{FF2B5EF4-FFF2-40B4-BE49-F238E27FC236}">
                    <a16:creationId xmlns:a16="http://schemas.microsoft.com/office/drawing/2014/main" id="{55166D62-F49D-B749-90C6-8147DE90AF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length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=1500</a:t>
                </a:r>
              </a:p>
            </p:txBody>
          </p:sp>
          <p:sp>
            <p:nvSpPr>
              <p:cNvPr id="352" name="Line 37">
                <a:extLst>
                  <a:ext uri="{FF2B5EF4-FFF2-40B4-BE49-F238E27FC236}">
                    <a16:creationId xmlns:a16="http://schemas.microsoft.com/office/drawing/2014/main" id="{F0A3D74F-264C-0349-9215-E7CBB0759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3" name="Line 38">
                <a:extLst>
                  <a:ext uri="{FF2B5EF4-FFF2-40B4-BE49-F238E27FC236}">
                    <a16:creationId xmlns:a16="http://schemas.microsoft.com/office/drawing/2014/main" id="{5AA0C3A5-CE52-3240-95A8-CBCE0710E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4" name="Line 39">
                <a:extLst>
                  <a:ext uri="{FF2B5EF4-FFF2-40B4-BE49-F238E27FC236}">
                    <a16:creationId xmlns:a16="http://schemas.microsoft.com/office/drawing/2014/main" id="{D8790347-989D-7242-9FFA-97B539C96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5" name="Line 40">
                <a:extLst>
                  <a:ext uri="{FF2B5EF4-FFF2-40B4-BE49-F238E27FC236}">
                    <a16:creationId xmlns:a16="http://schemas.microsoft.com/office/drawing/2014/main" id="{C59C4051-FB9E-0C4D-AB29-CE5F0F328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6" name="Line 41">
                <a:extLst>
                  <a:ext uri="{FF2B5EF4-FFF2-40B4-BE49-F238E27FC236}">
                    <a16:creationId xmlns:a16="http://schemas.microsoft.com/office/drawing/2014/main" id="{6D9DC6D6-4088-434D-AFD2-EBAB166C6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7" name="Rectangle 42">
                <a:extLst>
                  <a:ext uri="{FF2B5EF4-FFF2-40B4-BE49-F238E27FC236}">
                    <a16:creationId xmlns:a16="http://schemas.microsoft.com/office/drawing/2014/main" id="{EA1C70D4-47D8-594E-8539-612492CA9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1235"/>
                <a:ext cx="138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329" name="Group 43">
              <a:extLst>
                <a:ext uri="{FF2B5EF4-FFF2-40B4-BE49-F238E27FC236}">
                  <a16:creationId xmlns:a16="http://schemas.microsoft.com/office/drawing/2014/main" id="{E59F1A1E-ADC4-E248-8812-9B1455B80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3092"/>
              <a:ext cx="2634" cy="449"/>
              <a:chOff x="3006" y="1205"/>
              <a:chExt cx="2634" cy="449"/>
            </a:xfrm>
          </p:grpSpPr>
          <p:sp>
            <p:nvSpPr>
              <p:cNvPr id="335" name="Rectangle 45">
                <a:extLst>
                  <a:ext uri="{FF2B5EF4-FFF2-40B4-BE49-F238E27FC236}">
                    <a16:creationId xmlns:a16="http://schemas.microsoft.com/office/drawing/2014/main" id="{FE70DE84-8AAA-8846-A748-B1E64C2FE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rgbClr val="0000A3">
                    <a:alpha val="40000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6" name="Text Box 46">
                <a:extLst>
                  <a:ext uri="{FF2B5EF4-FFF2-40B4-BE49-F238E27FC236}">
                    <a16:creationId xmlns:a16="http://schemas.microsoft.com/office/drawing/2014/main" id="{C5A8CE00-0167-BE4B-B09C-F6086D864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ID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=x</a:t>
                </a:r>
              </a:p>
            </p:txBody>
          </p:sp>
          <p:sp>
            <p:nvSpPr>
              <p:cNvPr id="337" name="Text Box 47">
                <a:extLst>
                  <a:ext uri="{FF2B5EF4-FFF2-40B4-BE49-F238E27FC236}">
                    <a16:creationId xmlns:a16="http://schemas.microsoft.com/office/drawing/2014/main" id="{2F9C9AB8-33A0-134C-ACB9-56E71BD85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offset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=370</a:t>
                </a:r>
              </a:p>
            </p:txBody>
          </p:sp>
          <p:sp>
            <p:nvSpPr>
              <p:cNvPr id="338" name="Text Box 48">
                <a:extLst>
                  <a:ext uri="{FF2B5EF4-FFF2-40B4-BE49-F238E27FC236}">
                    <a16:creationId xmlns:a16="http://schemas.microsoft.com/office/drawing/2014/main" id="{8AC2C926-77A5-E44A-9659-1F2EB67DE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fragflag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=0</a:t>
                </a:r>
              </a:p>
            </p:txBody>
          </p:sp>
          <p:sp>
            <p:nvSpPr>
              <p:cNvPr id="339" name="Text Box 49">
                <a:extLst>
                  <a:ext uri="{FF2B5EF4-FFF2-40B4-BE49-F238E27FC236}">
                    <a16:creationId xmlns:a16="http://schemas.microsoft.com/office/drawing/2014/main" id="{ADD7C64B-1398-EC48-B74F-E620C62A8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length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=1040</a:t>
                </a:r>
              </a:p>
            </p:txBody>
          </p:sp>
          <p:sp>
            <p:nvSpPr>
              <p:cNvPr id="340" name="Line 50">
                <a:extLst>
                  <a:ext uri="{FF2B5EF4-FFF2-40B4-BE49-F238E27FC236}">
                    <a16:creationId xmlns:a16="http://schemas.microsoft.com/office/drawing/2014/main" id="{09587459-A6B0-654D-86D7-6663EE218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1" name="Line 51">
                <a:extLst>
                  <a:ext uri="{FF2B5EF4-FFF2-40B4-BE49-F238E27FC236}">
                    <a16:creationId xmlns:a16="http://schemas.microsoft.com/office/drawing/2014/main" id="{A748B13E-8E8C-B14E-B15A-9350C3AC6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2" name="Line 52">
                <a:extLst>
                  <a:ext uri="{FF2B5EF4-FFF2-40B4-BE49-F238E27FC236}">
                    <a16:creationId xmlns:a16="http://schemas.microsoft.com/office/drawing/2014/main" id="{F81A466B-6D5C-054A-A2E0-43656AB99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3" name="Line 53">
                <a:extLst>
                  <a:ext uri="{FF2B5EF4-FFF2-40B4-BE49-F238E27FC236}">
                    <a16:creationId xmlns:a16="http://schemas.microsoft.com/office/drawing/2014/main" id="{EBFE2F82-A061-6C46-8ED4-FC63BE95B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4" name="Line 54">
                <a:extLst>
                  <a:ext uri="{FF2B5EF4-FFF2-40B4-BE49-F238E27FC236}">
                    <a16:creationId xmlns:a16="http://schemas.microsoft.com/office/drawing/2014/main" id="{4B359F6B-C938-394C-B6D1-60315BA57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5" name="Rectangle 55">
                <a:extLst>
                  <a:ext uri="{FF2B5EF4-FFF2-40B4-BE49-F238E27FC236}">
                    <a16:creationId xmlns:a16="http://schemas.microsoft.com/office/drawing/2014/main" id="{E131EC63-108A-D34A-B1BB-22245EF5D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" y="1235"/>
                <a:ext cx="146" cy="4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0" name="Freeform 56">
              <a:extLst>
                <a:ext uri="{FF2B5EF4-FFF2-40B4-BE49-F238E27FC236}">
                  <a16:creationId xmlns:a16="http://schemas.microsoft.com/office/drawing/2014/main" id="{2EC91758-FB97-144D-8BEA-A0ABA3C63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Line 57">
              <a:extLst>
                <a:ext uri="{FF2B5EF4-FFF2-40B4-BE49-F238E27FC236}">
                  <a16:creationId xmlns:a16="http://schemas.microsoft.com/office/drawing/2014/main" id="{6E81C240-B39C-2B41-9279-E1C7F3FAB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Line 58">
              <a:extLst>
                <a:ext uri="{FF2B5EF4-FFF2-40B4-BE49-F238E27FC236}">
                  <a16:creationId xmlns:a16="http://schemas.microsoft.com/office/drawing/2014/main" id="{67594024-6154-584C-8F5A-3493BB49D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Text Box 59">
              <a:extLst>
                <a:ext uri="{FF2B5EF4-FFF2-40B4-BE49-F238E27FC236}">
                  <a16:creationId xmlns:a16="http://schemas.microsoft.com/office/drawing/2014/main" id="{71F7F398-43FB-B84F-9D41-7BBF5DC4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one large datagram becomes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several smaller datagrams</a:t>
              </a:r>
            </a:p>
          </p:txBody>
        </p:sp>
      </p:grpSp>
      <p:sp>
        <p:nvSpPr>
          <p:cNvPr id="370" name="Rectangle 60">
            <a:extLst>
              <a:ext uri="{FF2B5EF4-FFF2-40B4-BE49-F238E27FC236}">
                <a16:creationId xmlns:a16="http://schemas.microsoft.com/office/drawing/2014/main" id="{591C6D9B-A3D7-8144-8B0B-BBF79011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18" y="1472029"/>
            <a:ext cx="3806877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0000A3"/>
                </a:solidFill>
                <a:latin typeface="+mn-lt"/>
              </a:rPr>
              <a:t>example:</a:t>
            </a:r>
          </a:p>
          <a:p>
            <a:pPr marL="403225" indent="-284163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4000 byte datagram</a:t>
            </a:r>
          </a:p>
          <a:p>
            <a:pPr marL="403225" indent="-284163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MTU = 1500 bytes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000" dirty="0">
              <a:solidFill>
                <a:srgbClr val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371" name="Text Box 61">
            <a:extLst>
              <a:ext uri="{FF2B5EF4-FFF2-40B4-BE49-F238E27FC236}">
                <a16:creationId xmlns:a16="http://schemas.microsoft.com/office/drawing/2014/main" id="{4864CDD5-A640-E645-9288-94B039FE5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073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1480 bytes in </a:t>
            </a:r>
            <a:b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data field</a:t>
            </a:r>
          </a:p>
        </p:txBody>
      </p:sp>
      <p:sp>
        <p:nvSpPr>
          <p:cNvPr id="372" name="Text Box 63">
            <a:extLst>
              <a:ext uri="{FF2B5EF4-FFF2-40B4-BE49-F238E27FC236}">
                <a16:creationId xmlns:a16="http://schemas.microsoft.com/office/drawing/2014/main" id="{F928EBD8-9012-7445-80D5-176216DFF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035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offset =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1480/8 </a:t>
            </a:r>
          </a:p>
        </p:txBody>
      </p:sp>
      <p:sp>
        <p:nvSpPr>
          <p:cNvPr id="373" name="Line 68">
            <a:extLst>
              <a:ext uri="{FF2B5EF4-FFF2-40B4-BE49-F238E27FC236}">
                <a16:creationId xmlns:a16="http://schemas.microsoft.com/office/drawing/2014/main" id="{240D0E08-9FFF-2443-ADE9-50E4631AB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0048" y="3590925"/>
            <a:ext cx="2619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4" name="Line 69">
            <a:extLst>
              <a:ext uri="{FF2B5EF4-FFF2-40B4-BE49-F238E27FC236}">
                <a16:creationId xmlns:a16="http://schemas.microsoft.com/office/drawing/2014/main" id="{19E2D7CF-6181-8C44-85E4-8D1A97979F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3423" y="4394200"/>
            <a:ext cx="4672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2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3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>
            <a:extLst>
              <a:ext uri="{FF2B5EF4-FFF2-40B4-BE49-F238E27FC236}">
                <a16:creationId xmlns:a16="http://schemas.microsoft.com/office/drawing/2014/main" id="{992846B0-F6B1-458E-A2DC-482C5288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6D1AA6F7-C8D9-456D-9C32-3B9F41F8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B6F09028-2AA7-460F-8C9D-B6B0FC1458A7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83972" name="Picture 13" descr="underline_base">
            <a:extLst>
              <a:ext uri="{FF2B5EF4-FFF2-40B4-BE49-F238E27FC236}">
                <a16:creationId xmlns:a16="http://schemas.microsoft.com/office/drawing/2014/main" id="{4179C931-FD92-480B-8826-04B09C9106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>
            <a:extLst>
              <a:ext uri="{FF2B5EF4-FFF2-40B4-BE49-F238E27FC236}">
                <a16:creationId xmlns:a16="http://schemas.microsoft.com/office/drawing/2014/main" id="{98A3CC58-2733-4E68-8834-7ADB72E0E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4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IP addressing: CIDR</a:t>
            </a: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A8F380E2-DEA7-40F7-8882-E9B930B3D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9151" y="1528764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ea typeface="ＭＳ Ｐゴシック" charset="0"/>
              </a:rPr>
              <a:t>CIDR:</a:t>
            </a:r>
            <a:r>
              <a:rPr lang="en-US" sz="3200">
                <a:ea typeface="ＭＳ Ｐゴシック" charset="0"/>
              </a:rPr>
              <a:t> </a:t>
            </a:r>
            <a:r>
              <a:rPr lang="en-US" sz="3200">
                <a:solidFill>
                  <a:srgbClr val="CC0000"/>
                </a:solidFill>
                <a:ea typeface="ＭＳ Ｐゴシック" charset="0"/>
              </a:rPr>
              <a:t>C</a:t>
            </a:r>
            <a:r>
              <a:rPr lang="en-US" sz="3200">
                <a:ea typeface="ＭＳ Ｐゴシック" charset="0"/>
              </a:rPr>
              <a:t>lassless </a:t>
            </a:r>
            <a:r>
              <a:rPr lang="en-US" sz="3200">
                <a:solidFill>
                  <a:srgbClr val="CC0000"/>
                </a:solidFill>
                <a:ea typeface="ＭＳ Ｐゴシック" charset="0"/>
              </a:rPr>
              <a:t>I</a:t>
            </a:r>
            <a:r>
              <a:rPr lang="en-US" sz="3200">
                <a:ea typeface="ＭＳ Ｐゴシック" charset="0"/>
              </a:rPr>
              <a:t>nter</a:t>
            </a:r>
            <a:r>
              <a:rPr lang="en-US" sz="320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sz="3200">
                <a:ea typeface="ＭＳ Ｐゴシック" charset="0"/>
              </a:rPr>
              <a:t>omain </a:t>
            </a:r>
            <a:r>
              <a:rPr lang="en-US" sz="3200">
                <a:solidFill>
                  <a:srgbClr val="CC0000"/>
                </a:solidFill>
                <a:ea typeface="ＭＳ Ｐゴシック" charset="0"/>
              </a:rPr>
              <a:t>R</a:t>
            </a:r>
            <a:r>
              <a:rPr lang="en-US" sz="3200">
                <a:ea typeface="ＭＳ Ｐゴシック" charset="0"/>
              </a:rPr>
              <a:t>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ea typeface="ＭＳ Ｐゴシック" charset="0"/>
              </a:rPr>
              <a:t>subnet portion of address of arbitrary length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ea typeface="ＭＳ Ｐゴシック" charset="0"/>
              </a:rPr>
              <a:t>address format: </a:t>
            </a:r>
            <a:r>
              <a:rPr lang="en-US" sz="2800">
                <a:solidFill>
                  <a:srgbClr val="CC0000"/>
                </a:solidFill>
                <a:ea typeface="ＭＳ Ｐゴシック" charset="0"/>
              </a:rPr>
              <a:t>a.b.c.d/x</a:t>
            </a:r>
            <a:r>
              <a:rPr lang="en-US" sz="2800">
                <a:ea typeface="ＭＳ Ｐゴシック" charset="0"/>
              </a:rPr>
              <a:t>, where x is # bits in subnet portion of address</a:t>
            </a:r>
          </a:p>
        </p:txBody>
      </p:sp>
      <p:sp>
        <p:nvSpPr>
          <p:cNvPr id="83975" name="Text Box 5">
            <a:extLst>
              <a:ext uri="{FF2B5EF4-FFF2-40B4-BE49-F238E27FC236}">
                <a16:creationId xmlns:a16="http://schemas.microsoft.com/office/drawing/2014/main" id="{DA5C9D8F-B72A-44E1-8CF7-E64B8A4F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6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11001000  00010111  0001000</a:t>
            </a:r>
            <a:r>
              <a:rPr lang="en-US" altLang="en-US" sz="2400" dirty="0">
                <a:latin typeface="Arial" panose="020B0604020202020204" pitchFamily="34" charset="0"/>
              </a:rPr>
              <a:t>0  00000000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3976" name="Text Box 6">
            <a:extLst>
              <a:ext uri="{FF2B5EF4-FFF2-40B4-BE49-F238E27FC236}">
                <a16:creationId xmlns:a16="http://schemas.microsoft.com/office/drawing/2014/main" id="{53620528-C0CA-4FF8-9C27-44DE482B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Arial" panose="020B0604020202020204" pitchFamily="34" charset="0"/>
              </a:rPr>
              <a:t>subnet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Arial" panose="020B0604020202020204" pitchFamily="34" charset="0"/>
              </a:rPr>
              <a:t>part</a:t>
            </a:r>
          </a:p>
        </p:txBody>
      </p:sp>
      <p:sp>
        <p:nvSpPr>
          <p:cNvPr id="83977" name="Text Box 7">
            <a:extLst>
              <a:ext uri="{FF2B5EF4-FFF2-40B4-BE49-F238E27FC236}">
                <a16:creationId xmlns:a16="http://schemas.microsoft.com/office/drawing/2014/main" id="{D9C4830F-E729-4462-A174-0A17143F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part</a:t>
            </a:r>
          </a:p>
        </p:txBody>
      </p:sp>
      <p:sp>
        <p:nvSpPr>
          <p:cNvPr id="83978" name="Line 8">
            <a:extLst>
              <a:ext uri="{FF2B5EF4-FFF2-40B4-BE49-F238E27FC236}">
                <a16:creationId xmlns:a16="http://schemas.microsoft.com/office/drawing/2014/main" id="{F8D3AE74-19AD-49EB-B870-5427A6FC9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564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>
            <a:extLst>
              <a:ext uri="{FF2B5EF4-FFF2-40B4-BE49-F238E27FC236}">
                <a16:creationId xmlns:a16="http://schemas.microsoft.com/office/drawing/2014/main" id="{0EEA1DDF-1172-4935-AB9C-A1CFA73A4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7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Text Box 12">
            <a:extLst>
              <a:ext uri="{FF2B5EF4-FFF2-40B4-BE49-F238E27FC236}">
                <a16:creationId xmlns:a16="http://schemas.microsoft.com/office/drawing/2014/main" id="{8333C261-695D-4CAC-BB57-7E769E05A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6" y="5045075"/>
            <a:ext cx="4036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200.23.16.0/23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Subnet mask 255.255.254.0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3981" name="Line 14">
            <a:extLst>
              <a:ext uri="{FF2B5EF4-FFF2-40B4-BE49-F238E27FC236}">
                <a16:creationId xmlns:a16="http://schemas.microsoft.com/office/drawing/2014/main" id="{6410663E-0B42-4F46-A0CD-0F67BC68CF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7826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2" name="Line 15">
            <a:extLst>
              <a:ext uri="{FF2B5EF4-FFF2-40B4-BE49-F238E27FC236}">
                <a16:creationId xmlns:a16="http://schemas.microsoft.com/office/drawing/2014/main" id="{00DAA68A-EC54-467E-9706-B813A3027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7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8497BD8D-833E-45DB-B6E7-97934A5A0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Subnetting Example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FA99ECC8-CA96-409E-8B6A-4A30A5A3B0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ISP has 134.16.0.0/16 and we need to have 4 subnets, find for each subnet:</a:t>
            </a:r>
          </a:p>
          <a:p>
            <a:r>
              <a:rPr lang="en-US" altLang="en-US" dirty="0"/>
              <a:t>The IP address range </a:t>
            </a:r>
          </a:p>
          <a:p>
            <a:r>
              <a:rPr lang="en-US" altLang="en-US" dirty="0"/>
              <a:t>Subnet mask</a:t>
            </a:r>
          </a:p>
          <a:p>
            <a:r>
              <a:rPr lang="en-US" altLang="en-US" dirty="0"/>
              <a:t>Broadcast address</a:t>
            </a:r>
          </a:p>
          <a:p>
            <a:r>
              <a:rPr lang="en-US" altLang="en-US" dirty="0"/>
              <a:t>Network address</a:t>
            </a:r>
          </a:p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26E31-88EF-4738-BA57-78993FCB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F6DA1FBE-0A82-4D31-A14E-A89D35DEE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D6A49BF-CF4F-4BC2-8925-475B3D9C659B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D8ADB8-D7F1-456F-8554-72387C56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927275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134.16.0.0/16</a:t>
            </a:r>
          </a:p>
          <a:p>
            <a:r>
              <a:rPr lang="en-US" dirty="0"/>
              <a:t>We need 4 subnets</a:t>
            </a:r>
          </a:p>
          <a:p>
            <a:r>
              <a:rPr lang="en-US" dirty="0"/>
              <a:t>The first subnet</a:t>
            </a:r>
          </a:p>
          <a:p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00</a:t>
            </a:r>
            <a:r>
              <a:rPr lang="en-US" dirty="0"/>
              <a:t>000000.00000000 </a:t>
            </a:r>
            <a:r>
              <a:rPr lang="en-US" dirty="0">
                <a:sym typeface="Wingdings" panose="05000000000000000000" pitchFamily="2" charset="2"/>
              </a:rPr>
              <a:t>134.16.0.0/18 </a:t>
            </a:r>
            <a:endParaRPr lang="en-US" dirty="0"/>
          </a:p>
          <a:p>
            <a:r>
              <a:rPr lang="en-US" dirty="0"/>
              <a:t>Second subnet </a:t>
            </a:r>
          </a:p>
          <a:p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01</a:t>
            </a:r>
            <a:r>
              <a:rPr lang="en-US" dirty="0"/>
              <a:t>000000.00000000 </a:t>
            </a:r>
            <a:r>
              <a:rPr lang="en-US" dirty="0">
                <a:sym typeface="Wingdings" panose="05000000000000000000" pitchFamily="2" charset="2"/>
              </a:rPr>
              <a:t> 134.16.64.0 /18</a:t>
            </a:r>
            <a:endParaRPr lang="en-US" dirty="0"/>
          </a:p>
          <a:p>
            <a:r>
              <a:rPr lang="en-US" dirty="0"/>
              <a:t>Third subnet </a:t>
            </a:r>
          </a:p>
          <a:p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000000.00000000 134.16.128.0/18</a:t>
            </a:r>
          </a:p>
          <a:p>
            <a:r>
              <a:rPr lang="en-US" dirty="0"/>
              <a:t>Fourth subnet </a:t>
            </a:r>
          </a:p>
          <a:p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11</a:t>
            </a:r>
            <a:r>
              <a:rPr lang="en-US" dirty="0"/>
              <a:t>000000.00000000 134.16.192.0/18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84F1E-97B3-475B-863C-C23EA735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AB525-15E2-4693-A6B8-2E43911BC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856C2-FDFB-4232-AC8D-16D12192D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subnet</a:t>
            </a:r>
          </a:p>
          <a:p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00</a:t>
            </a:r>
            <a:r>
              <a:rPr lang="en-US" dirty="0"/>
              <a:t>000000.00000000 </a:t>
            </a:r>
            <a:r>
              <a:rPr lang="en-US" dirty="0">
                <a:sym typeface="Wingdings" panose="05000000000000000000" pitchFamily="2" charset="2"/>
              </a:rPr>
              <a:t>134.16.0.0/18 </a:t>
            </a:r>
            <a:endParaRPr lang="en-US" dirty="0"/>
          </a:p>
          <a:p>
            <a:r>
              <a:rPr lang="en-US" dirty="0"/>
              <a:t>First IP 134.16.</a:t>
            </a:r>
            <a:r>
              <a:rPr lang="en-US" dirty="0">
                <a:solidFill>
                  <a:srgbClr val="0070C0"/>
                </a:solidFill>
              </a:rPr>
              <a:t>00</a:t>
            </a:r>
            <a:r>
              <a:rPr lang="en-US" dirty="0"/>
              <a:t>000000.00000001 </a:t>
            </a:r>
            <a:r>
              <a:rPr lang="en-US" dirty="0">
                <a:sym typeface="Wingdings" panose="05000000000000000000" pitchFamily="2" charset="2"/>
              </a:rPr>
              <a:t> 134.16.0.1</a:t>
            </a:r>
          </a:p>
          <a:p>
            <a:r>
              <a:rPr lang="en-US" dirty="0">
                <a:sym typeface="Wingdings" panose="05000000000000000000" pitchFamily="2" charset="2"/>
              </a:rPr>
              <a:t>Last IP address </a:t>
            </a:r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00111111</a:t>
            </a:r>
            <a:r>
              <a:rPr lang="en-US" dirty="0"/>
              <a:t>.11111110</a:t>
            </a:r>
            <a:r>
              <a:rPr lang="en-US" dirty="0">
                <a:sym typeface="Wingdings" panose="05000000000000000000" pitchFamily="2" charset="2"/>
              </a:rPr>
              <a:t> 134.16.63.254</a:t>
            </a:r>
          </a:p>
          <a:p>
            <a:r>
              <a:rPr lang="en-US" dirty="0">
                <a:sym typeface="Wingdings" panose="05000000000000000000" pitchFamily="2" charset="2"/>
              </a:rPr>
              <a:t>Broadcast address  134.16.63.255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85535-EEAF-4049-89F9-8E7E2D61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F829-A61E-4706-BEB0-15366DC2A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AE3D5-4B91-4C52-9DF0-92EFB10E1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subnet </a:t>
            </a:r>
          </a:p>
          <a:p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01</a:t>
            </a:r>
            <a:r>
              <a:rPr lang="en-US" dirty="0"/>
              <a:t>00000.00000000 </a:t>
            </a:r>
            <a:r>
              <a:rPr lang="en-US" dirty="0">
                <a:sym typeface="Wingdings" panose="05000000000000000000" pitchFamily="2" charset="2"/>
              </a:rPr>
              <a:t> 134.16.64.0 /18</a:t>
            </a:r>
            <a:endParaRPr lang="en-US" dirty="0"/>
          </a:p>
          <a:p>
            <a:r>
              <a:rPr lang="en-US" dirty="0"/>
              <a:t>Network address 134.16.64.0</a:t>
            </a:r>
          </a:p>
          <a:p>
            <a:r>
              <a:rPr lang="en-US" dirty="0"/>
              <a:t>First IP address: 134.16.64.1</a:t>
            </a:r>
          </a:p>
          <a:p>
            <a:r>
              <a:rPr lang="en-US" dirty="0"/>
              <a:t>Last IP address 134.16.127.254</a:t>
            </a:r>
          </a:p>
          <a:p>
            <a:r>
              <a:rPr lang="en-US" dirty="0"/>
              <a:t>Broadcast IP address 134.16.127.255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D91C1-566C-4986-B264-8D5BA250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DB9E7-BF97-4F92-AC0A-7D8917208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855BC0E3-284B-4FBF-A092-90B26A294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3FB15-C3BA-4432-A619-1A4A8501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88068" name="Slide Number Placeholder 4">
            <a:extLst>
              <a:ext uri="{FF2B5EF4-FFF2-40B4-BE49-F238E27FC236}">
                <a16:creationId xmlns:a16="http://schemas.microsoft.com/office/drawing/2014/main" id="{BC49E4B8-5F8D-4FD0-ACC8-EBADBFA02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3A033561-A6F9-4DA4-91AD-76AD3F864ADE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D35101-0464-4A71-9C54-BB60EC98842A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1577975"/>
          <a:ext cx="9144001" cy="2990850"/>
        </p:xfrm>
        <a:graphic>
          <a:graphicData uri="http://schemas.openxmlformats.org/drawingml/2006/table">
            <a:tbl>
              <a:tblPr firstRow="1" firstCol="1" bandRow="1"/>
              <a:tblGrid>
                <a:gridCol w="963299">
                  <a:extLst>
                    <a:ext uri="{9D8B030D-6E8A-4147-A177-3AD203B41FA5}">
                      <a16:colId xmlns:a16="http://schemas.microsoft.com/office/drawing/2014/main" val="3678057381"/>
                    </a:ext>
                  </a:extLst>
                </a:gridCol>
                <a:gridCol w="2112411">
                  <a:extLst>
                    <a:ext uri="{9D8B030D-6E8A-4147-A177-3AD203B41FA5}">
                      <a16:colId xmlns:a16="http://schemas.microsoft.com/office/drawing/2014/main" val="2648259423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17269742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4397525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37236508"/>
                    </a:ext>
                  </a:extLst>
                </a:gridCol>
              </a:tblGrid>
              <a:tr h="609940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subnet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Network Address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Broadcast Address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First IP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Last IP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823382"/>
                  </a:ext>
                </a:extLst>
              </a:tr>
              <a:tr h="609741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/>
                        <a:t>134.16.0.0 /18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altLang="en-US" sz="2000" dirty="0"/>
                        <a:t>134.16.63.255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altLang="en-US" sz="2000" dirty="0"/>
                        <a:t>134.16.0.1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altLang="en-US" sz="2000" dirty="0"/>
                        <a:t>134.16.63.254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286818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134.16.64.0/18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134.16.127.255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134.16.64.0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134.16.127.254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62878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134.16.128.0/18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134.16.191.255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134.16.128.1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134.16.191.254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091191"/>
                  </a:ext>
                </a:extLst>
              </a:tr>
              <a:tr h="609741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134.16.192.0/18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altLang="en-US" sz="2000" dirty="0"/>
                        <a:t>134.16.255.255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134.16.192.1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Ten-Bold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en-US" sz="2000" dirty="0"/>
                        <a:t>134.16.255.254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0539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8497BD8D-833E-45DB-B6E7-97934A5A0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Subnetting Example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FA99ECC8-CA96-409E-8B6A-4A30A5A3B0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ISP has 134.16.0.0/16 and we need to have 6 subnets, find for each subnet:</a:t>
            </a:r>
          </a:p>
          <a:p>
            <a:r>
              <a:rPr lang="en-US" altLang="en-US" dirty="0"/>
              <a:t>The IP address range </a:t>
            </a:r>
          </a:p>
          <a:p>
            <a:r>
              <a:rPr lang="en-US" altLang="en-US" dirty="0"/>
              <a:t>Subnet mask</a:t>
            </a:r>
          </a:p>
          <a:p>
            <a:r>
              <a:rPr lang="en-US" altLang="en-US" dirty="0"/>
              <a:t>Broadcast address</a:t>
            </a:r>
          </a:p>
          <a:p>
            <a:r>
              <a:rPr lang="en-US" altLang="en-US" dirty="0"/>
              <a:t>Network address</a:t>
            </a:r>
          </a:p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26E31-88EF-4738-BA57-78993FCB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F6DA1FBE-0A82-4D31-A14E-A89D35DEE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D6A49BF-CF4F-4BC2-8925-475B3D9C659B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C5E50C-9E42-4E80-8D5B-FE7257945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subnet </a:t>
            </a:r>
          </a:p>
          <a:p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000</a:t>
            </a:r>
            <a:r>
              <a:rPr lang="en-US" dirty="0"/>
              <a:t>00000.00000000</a:t>
            </a:r>
          </a:p>
          <a:p>
            <a:r>
              <a:rPr lang="en-US" dirty="0"/>
              <a:t>134.16.0.0/19</a:t>
            </a:r>
          </a:p>
          <a:p>
            <a:r>
              <a:rPr lang="en-US" dirty="0"/>
              <a:t>The new Subnet mask  255.255.224.0</a:t>
            </a:r>
          </a:p>
          <a:p>
            <a:r>
              <a:rPr lang="en-US" dirty="0"/>
              <a:t>First IP address 134.16.0.1</a:t>
            </a:r>
          </a:p>
          <a:p>
            <a:r>
              <a:rPr lang="en-US" dirty="0"/>
              <a:t>Last IP Address 134.16.31.254</a:t>
            </a:r>
          </a:p>
          <a:p>
            <a:r>
              <a:rPr lang="en-US" dirty="0"/>
              <a:t>Broadcast Address 134.16.31.255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7AE0D3-00A7-4A4D-8D25-6DFDD866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94AF6-BBD4-407A-A4DF-7185EC36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A2056-24EE-41AA-AD1C-4A5668FC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subnet </a:t>
            </a:r>
          </a:p>
          <a:p>
            <a:r>
              <a:rPr lang="en-US" dirty="0"/>
              <a:t>134.16.</a:t>
            </a:r>
            <a:r>
              <a:rPr lang="en-US" dirty="0">
                <a:solidFill>
                  <a:srgbClr val="0070C0"/>
                </a:solidFill>
              </a:rPr>
              <a:t>001</a:t>
            </a:r>
            <a:r>
              <a:rPr lang="en-US" dirty="0"/>
              <a:t>00000.00000000</a:t>
            </a:r>
          </a:p>
          <a:p>
            <a:r>
              <a:rPr lang="en-US" dirty="0"/>
              <a:t>134.16.32.0/19</a:t>
            </a:r>
          </a:p>
          <a:p>
            <a:r>
              <a:rPr lang="en-US" dirty="0"/>
              <a:t>First IP address </a:t>
            </a:r>
          </a:p>
          <a:p>
            <a:r>
              <a:rPr lang="en-US" dirty="0"/>
              <a:t>134.16.32.1</a:t>
            </a:r>
          </a:p>
          <a:p>
            <a:r>
              <a:rPr lang="en-US" dirty="0"/>
              <a:t>Last IP address 134.16.63.254</a:t>
            </a:r>
          </a:p>
          <a:p>
            <a:r>
              <a:rPr lang="en-US" dirty="0"/>
              <a:t>Broadcast Address 134.16.63.255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371B8-5CCA-404F-A8A4-7EF47597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394E-51F1-4CAB-9E29-AE774F0AD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addresses: how to get one?</a:t>
            </a:r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11096157" cy="267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That’s actually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two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questions: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within its network (host part of address)?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for itself (network part of address)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A2288-FC78-F84B-AA24-40801EC93568}"/>
              </a:ext>
            </a:extLst>
          </p:cNvPr>
          <p:cNvSpPr/>
          <p:nvPr/>
        </p:nvSpPr>
        <p:spPr>
          <a:xfrm>
            <a:off x="1104900" y="4234164"/>
            <a:ext cx="10533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How does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hard-coded by sysadmin in config file (e.g.,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/etc/rc.config in UNIX)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ynamic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onfiguration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rotocol: dynamically get address from as server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“plug-and-play”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84C300-711D-1C4E-A81B-733D1F5A7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>
            <a:extLst>
              <a:ext uri="{FF2B5EF4-FFF2-40B4-BE49-F238E27FC236}">
                <a16:creationId xmlns:a16="http://schemas.microsoft.com/office/drawing/2014/main" id="{A6323A04-9422-4EE1-B485-1390E657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F3E06744-B853-41BD-9F77-67A58FCA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4C560805-61F5-43BE-A4C6-771C98DC12E6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FF3F19C9-51F9-44B2-BB8E-DF626C002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IP addressing</a:t>
            </a:r>
            <a:endParaRPr lang="en-US" altLang="en-US"/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4A1D992B-692E-4847-B2B3-6817FAD86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 dirty="0">
                <a:solidFill>
                  <a:srgbClr val="000099"/>
                </a:solidFill>
              </a:rPr>
              <a:t>Q:</a:t>
            </a:r>
            <a:r>
              <a:rPr lang="en-US" altLang="en-US" dirty="0"/>
              <a:t> How does an ISP get block of addresses?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u="sng" dirty="0">
                <a:solidFill>
                  <a:srgbClr val="000099"/>
                </a:solidFill>
              </a:rPr>
              <a:t>A:</a:t>
            </a:r>
            <a:r>
              <a:rPr lang="en-US" altLang="en-US" sz="2400" dirty="0">
                <a:solidFill>
                  <a:srgbClr val="FF0000"/>
                </a:solidFill>
              </a:rPr>
              <a:t> ICANN</a:t>
            </a:r>
            <a:r>
              <a:rPr lang="en-US" altLang="en-US" sz="2400" dirty="0"/>
              <a:t>: 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/>
              <a:t>nternet </a:t>
            </a:r>
            <a:r>
              <a:rPr lang="en-US" altLang="en-US" sz="2400" dirty="0">
                <a:solidFill>
                  <a:srgbClr val="FF0000"/>
                </a:solidFill>
              </a:rPr>
              <a:t>C</a:t>
            </a:r>
            <a:r>
              <a:rPr lang="en-US" altLang="en-US" sz="2400" dirty="0"/>
              <a:t>orporation for 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altLang="en-US" sz="2400" dirty="0"/>
              <a:t>ssigned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    </a:t>
            </a:r>
            <a:r>
              <a:rPr lang="en-US" altLang="en-US" sz="2400" dirty="0">
                <a:solidFill>
                  <a:srgbClr val="FF0000"/>
                </a:solidFill>
              </a:rPr>
              <a:t>N</a:t>
            </a:r>
            <a:r>
              <a:rPr lang="en-US" altLang="en-US" sz="2400" dirty="0"/>
              <a:t>ames and </a:t>
            </a:r>
            <a:r>
              <a:rPr lang="en-US" altLang="en-US" sz="2400" dirty="0">
                <a:solidFill>
                  <a:srgbClr val="FF0000"/>
                </a:solidFill>
              </a:rPr>
              <a:t>N</a:t>
            </a:r>
            <a:r>
              <a:rPr lang="en-US" altLang="en-US" sz="2400" dirty="0"/>
              <a:t>umbers</a:t>
            </a:r>
          </a:p>
          <a:p>
            <a:pPr lvl="1"/>
            <a:r>
              <a:rPr lang="en-US" altLang="en-US" dirty="0"/>
              <a:t>allocates addresses</a:t>
            </a:r>
          </a:p>
          <a:p>
            <a:pPr lvl="1"/>
            <a:r>
              <a:rPr lang="en-US" altLang="en-US" dirty="0"/>
              <a:t>manages DNS</a:t>
            </a:r>
          </a:p>
          <a:p>
            <a:pPr lvl="1"/>
            <a:r>
              <a:rPr lang="en-US" altLang="en-US" dirty="0"/>
              <a:t>assigns domain names, resolves disputes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Dynamic Host Configuration Protocol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1096157" cy="231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goal: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host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dynamically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obtains IP address from network server when it “joins” network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can renew its lease on address in use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allows reuse of addresses (only hold address while connected/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on)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support for mobile users who join/leave network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A4878C-1BFB-0D4A-B7ED-0141B1F98B2A}"/>
              </a:ext>
            </a:extLst>
          </p:cNvPr>
          <p:cNvSpPr txBox="1">
            <a:spLocks noChangeArrowheads="1"/>
          </p:cNvSpPr>
          <p:nvPr/>
        </p:nvSpPr>
        <p:spPr>
          <a:xfrm>
            <a:off x="869430" y="3920499"/>
            <a:ext cx="11096157" cy="234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 overview: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broadcasts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discover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[optional]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 responds with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offer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[optional]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requests IP address: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request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msg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 sends address: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ack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6901C4-5463-CC4D-A8BA-E1B660D56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 client-server scenario</a:t>
            </a:r>
          </a:p>
        </p:txBody>
      </p:sp>
      <p:sp>
        <p:nvSpPr>
          <p:cNvPr id="6" name="Freeform 140">
            <a:extLst>
              <a:ext uri="{FF2B5EF4-FFF2-40B4-BE49-F238E27FC236}">
                <a16:creationId xmlns:a16="http://schemas.microsoft.com/office/drawing/2014/main" id="{31DAAA25-5A53-F648-BB18-AC788729F193}"/>
              </a:ext>
            </a:extLst>
          </p:cNvPr>
          <p:cNvSpPr>
            <a:spLocks/>
          </p:cNvSpPr>
          <p:nvPr/>
        </p:nvSpPr>
        <p:spPr bwMode="auto">
          <a:xfrm rot="16200000">
            <a:off x="3939641" y="418578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reeform 140">
            <a:extLst>
              <a:ext uri="{FF2B5EF4-FFF2-40B4-BE49-F238E27FC236}">
                <a16:creationId xmlns:a16="http://schemas.microsoft.com/office/drawing/2014/main" id="{69E13419-1E45-0F46-879F-C381AD412BFC}"/>
              </a:ext>
            </a:extLst>
          </p:cNvPr>
          <p:cNvSpPr>
            <a:spLocks/>
          </p:cNvSpPr>
          <p:nvPr/>
        </p:nvSpPr>
        <p:spPr bwMode="auto">
          <a:xfrm rot="10800000">
            <a:off x="4937385" y="285942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reeform 140">
            <a:extLst>
              <a:ext uri="{FF2B5EF4-FFF2-40B4-BE49-F238E27FC236}">
                <a16:creationId xmlns:a16="http://schemas.microsoft.com/office/drawing/2014/main" id="{3EAEF544-5AF2-EB4B-803E-855EBA054CB2}"/>
              </a:ext>
            </a:extLst>
          </p:cNvPr>
          <p:cNvSpPr>
            <a:spLocks/>
          </p:cNvSpPr>
          <p:nvPr/>
        </p:nvSpPr>
        <p:spPr bwMode="auto">
          <a:xfrm>
            <a:off x="2902210" y="244191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D36DACCB-29DB-4E4F-ABF1-53C696E5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673" y="22720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D1A4459-0744-6248-B463-A419CA5BCEDA}"/>
              </a:ext>
            </a:extLst>
          </p:cNvPr>
          <p:cNvGrpSpPr>
            <a:grpSpLocks/>
          </p:cNvGrpSpPr>
          <p:nvPr/>
        </p:nvGrpSpPr>
        <p:grpSpPr bwMode="auto">
          <a:xfrm>
            <a:off x="1460763" y="3097551"/>
            <a:ext cx="1011238" cy="393700"/>
            <a:chOff x="3194" y="523"/>
            <a:chExt cx="637" cy="248"/>
          </a:xfrm>
        </p:grpSpPr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7BCFF031-6D67-D540-B6AC-03054638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id="{535E211A-A4D0-EB48-8374-6DF2345B9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523"/>
              <a:ext cx="5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" name="Text Box 30">
            <a:extLst>
              <a:ext uri="{FF2B5EF4-FFF2-40B4-BE49-F238E27FC236}">
                <a16:creationId xmlns:a16="http://schemas.microsoft.com/office/drawing/2014/main" id="{C69E9848-9E5D-8D4C-97D2-4B27341D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448" y="42278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DF8FBE0F-CE5D-3F4C-8724-A2B65CD6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055" y="3445031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E1BAC4A0-E14C-B347-93DA-12055903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34" y="3416409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39006EDA-7902-FA40-B143-CA8341816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206" y="4449327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BE89C22D-CB46-8549-82D3-9E9741AF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504" y="240792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45">
            <a:extLst>
              <a:ext uri="{FF2B5EF4-FFF2-40B4-BE49-F238E27FC236}">
                <a16:creationId xmlns:a16="http://schemas.microsoft.com/office/drawing/2014/main" id="{3C0F2103-31E3-1E4B-8C1F-C448C2CA4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3185" y="3874288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id="{DC27773B-AE4D-7B44-82B4-8EF0DEDE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677" y="5374255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21E62D77-73B8-9647-9335-F6704548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694" y="535964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E4FF3E6C-0BB8-1442-B3E6-762239BB9684}"/>
              </a:ext>
            </a:extLst>
          </p:cNvPr>
          <p:cNvGrpSpPr>
            <a:grpSpLocks/>
          </p:cNvGrpSpPr>
          <p:nvPr/>
        </p:nvGrpSpPr>
        <p:grpSpPr bwMode="auto">
          <a:xfrm>
            <a:off x="3878520" y="4135775"/>
            <a:ext cx="1028699" cy="307975"/>
            <a:chOff x="4550" y="1257"/>
            <a:chExt cx="648" cy="194"/>
          </a:xfrm>
        </p:grpSpPr>
        <p:sp>
          <p:nvSpPr>
            <p:cNvPr id="22" name="Rectangle 58">
              <a:extLst>
                <a:ext uri="{FF2B5EF4-FFF2-40B4-BE49-F238E27FC236}">
                  <a16:creationId xmlns:a16="http://schemas.microsoft.com/office/drawing/2014/main" id="{AFEEB12C-DC96-6E46-B1D6-71F1FEEF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Text Box 59">
              <a:extLst>
                <a:ext uri="{FF2B5EF4-FFF2-40B4-BE49-F238E27FC236}">
                  <a16:creationId xmlns:a16="http://schemas.microsoft.com/office/drawing/2014/main" id="{7B5F402D-07D3-1A44-B12D-5A96C1DBF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6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935720AA-DFA8-6C4D-A9DF-F1AEC40955CA}"/>
              </a:ext>
            </a:extLst>
          </p:cNvPr>
          <p:cNvGrpSpPr>
            <a:grpSpLocks/>
          </p:cNvGrpSpPr>
          <p:nvPr/>
        </p:nvGrpSpPr>
        <p:grpSpPr bwMode="auto">
          <a:xfrm>
            <a:off x="2110048" y="2518113"/>
            <a:ext cx="641350" cy="558800"/>
            <a:chOff x="-44" y="1473"/>
            <a:chExt cx="981" cy="1105"/>
          </a:xfrm>
        </p:grpSpPr>
        <p:pic>
          <p:nvPicPr>
            <p:cNvPr id="25" name="Picture 74" descr="desktop_computer_stylized_medium">
              <a:extLst>
                <a:ext uri="{FF2B5EF4-FFF2-40B4-BE49-F238E27FC236}">
                  <a16:creationId xmlns:a16="http://schemas.microsoft.com/office/drawing/2014/main" id="{35E83BBA-8877-014F-A226-CC9A3A908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EEB02E84-9186-3B42-AAC9-859A194F9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7" name="Group 80">
            <a:extLst>
              <a:ext uri="{FF2B5EF4-FFF2-40B4-BE49-F238E27FC236}">
                <a16:creationId xmlns:a16="http://schemas.microsoft.com/office/drawing/2014/main" id="{61E37396-6C3D-BF43-B8E2-EC2B8A5E6147}"/>
              </a:ext>
            </a:extLst>
          </p:cNvPr>
          <p:cNvGrpSpPr>
            <a:grpSpLocks/>
          </p:cNvGrpSpPr>
          <p:nvPr/>
        </p:nvGrpSpPr>
        <p:grpSpPr bwMode="auto">
          <a:xfrm>
            <a:off x="2105285" y="3116600"/>
            <a:ext cx="641350" cy="558800"/>
            <a:chOff x="-44" y="1473"/>
            <a:chExt cx="981" cy="1105"/>
          </a:xfrm>
        </p:grpSpPr>
        <p:pic>
          <p:nvPicPr>
            <p:cNvPr id="28" name="Picture 81" descr="desktop_computer_stylized_medium">
              <a:extLst>
                <a:ext uri="{FF2B5EF4-FFF2-40B4-BE49-F238E27FC236}">
                  <a16:creationId xmlns:a16="http://schemas.microsoft.com/office/drawing/2014/main" id="{94B1919C-737D-9843-A32B-4611678E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831A54DA-BC03-904F-9EC5-5B377957BD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" name="Group 83">
            <a:extLst>
              <a:ext uri="{FF2B5EF4-FFF2-40B4-BE49-F238E27FC236}">
                <a16:creationId xmlns:a16="http://schemas.microsoft.com/office/drawing/2014/main" id="{E0C94097-9317-BE45-A584-4C61CB5C706E}"/>
              </a:ext>
            </a:extLst>
          </p:cNvPr>
          <p:cNvGrpSpPr>
            <a:grpSpLocks/>
          </p:cNvGrpSpPr>
          <p:nvPr/>
        </p:nvGrpSpPr>
        <p:grpSpPr bwMode="auto">
          <a:xfrm>
            <a:off x="2133860" y="3726200"/>
            <a:ext cx="641350" cy="558800"/>
            <a:chOff x="-44" y="1473"/>
            <a:chExt cx="981" cy="1105"/>
          </a:xfrm>
        </p:grpSpPr>
        <p:pic>
          <p:nvPicPr>
            <p:cNvPr id="31" name="Picture 84" descr="desktop_computer_stylized_medium">
              <a:extLst>
                <a:ext uri="{FF2B5EF4-FFF2-40B4-BE49-F238E27FC236}">
                  <a16:creationId xmlns:a16="http://schemas.microsoft.com/office/drawing/2014/main" id="{95635DB0-2F79-F74E-8399-E2F3FC747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0D36091B-285B-5148-ABB5-689E65169C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87">
            <a:extLst>
              <a:ext uri="{FF2B5EF4-FFF2-40B4-BE49-F238E27FC236}">
                <a16:creationId xmlns:a16="http://schemas.microsoft.com/office/drawing/2014/main" id="{B04BEE98-0C49-EF4A-A93C-CEEDF2563E9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93048" y="2675275"/>
            <a:ext cx="641350" cy="558800"/>
            <a:chOff x="-44" y="1473"/>
            <a:chExt cx="981" cy="1105"/>
          </a:xfrm>
        </p:grpSpPr>
        <p:pic>
          <p:nvPicPr>
            <p:cNvPr id="34" name="Picture 88" descr="desktop_computer_stylized_medium">
              <a:extLst>
                <a:ext uri="{FF2B5EF4-FFF2-40B4-BE49-F238E27FC236}">
                  <a16:creationId xmlns:a16="http://schemas.microsoft.com/office/drawing/2014/main" id="{E696DA5C-EBB6-DD4E-B7A6-B2101BC8D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DCA1EB25-A45A-7F41-8718-77AAFFAC28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6" name="Group 90">
            <a:extLst>
              <a:ext uri="{FF2B5EF4-FFF2-40B4-BE49-F238E27FC236}">
                <a16:creationId xmlns:a16="http://schemas.microsoft.com/office/drawing/2014/main" id="{0654A4CA-EB3A-F04B-B0EC-F3BAB4EC99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07335" y="3954800"/>
            <a:ext cx="641350" cy="558800"/>
            <a:chOff x="-44" y="1473"/>
            <a:chExt cx="981" cy="1105"/>
          </a:xfrm>
        </p:grpSpPr>
        <p:pic>
          <p:nvPicPr>
            <p:cNvPr id="37" name="Picture 91" descr="desktop_computer_stylized_medium">
              <a:extLst>
                <a:ext uri="{FF2B5EF4-FFF2-40B4-BE49-F238E27FC236}">
                  <a16:creationId xmlns:a16="http://schemas.microsoft.com/office/drawing/2014/main" id="{1FE2F863-2385-884E-80D8-6DBCCB97C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45C0E3E0-B4B3-D440-989F-58666FD89A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9" name="Group 93">
            <a:extLst>
              <a:ext uri="{FF2B5EF4-FFF2-40B4-BE49-F238E27FC236}">
                <a16:creationId xmlns:a16="http://schemas.microsoft.com/office/drawing/2014/main" id="{BDAC79F7-89A0-314F-9731-BEF20F5C4E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93019" y="4884750"/>
            <a:ext cx="641350" cy="558800"/>
            <a:chOff x="-44" y="1473"/>
            <a:chExt cx="981" cy="1105"/>
          </a:xfrm>
        </p:grpSpPr>
        <p:pic>
          <p:nvPicPr>
            <p:cNvPr id="40" name="Picture 94" descr="desktop_computer_stylized_medium">
              <a:extLst>
                <a:ext uri="{FF2B5EF4-FFF2-40B4-BE49-F238E27FC236}">
                  <a16:creationId xmlns:a16="http://schemas.microsoft.com/office/drawing/2014/main" id="{ED726F1D-6554-FA43-BFFB-A644B1257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72833A31-BB7C-C546-B481-EF3FD82946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2" name="Group 96">
            <a:extLst>
              <a:ext uri="{FF2B5EF4-FFF2-40B4-BE49-F238E27FC236}">
                <a16:creationId xmlns:a16="http://schemas.microsoft.com/office/drawing/2014/main" id="{DC7645FE-448B-A341-B973-11CC7F6950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683849" y="5545761"/>
            <a:ext cx="641350" cy="558800"/>
            <a:chOff x="-44" y="1473"/>
            <a:chExt cx="981" cy="1105"/>
          </a:xfrm>
        </p:grpSpPr>
        <p:pic>
          <p:nvPicPr>
            <p:cNvPr id="43" name="Picture 97" descr="desktop_computer_stylized_medium">
              <a:extLst>
                <a:ext uri="{FF2B5EF4-FFF2-40B4-BE49-F238E27FC236}">
                  <a16:creationId xmlns:a16="http://schemas.microsoft.com/office/drawing/2014/main" id="{6F5B829D-406E-7D40-A729-595FDA08C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DBFC272D-F29F-7045-8DB1-3AADCA25B9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B14AF-BE14-BA42-B837-EF27889EE38D}"/>
              </a:ext>
            </a:extLst>
          </p:cNvPr>
          <p:cNvCxnSpPr/>
          <p:nvPr/>
        </p:nvCxnSpPr>
        <p:spPr>
          <a:xfrm>
            <a:off x="2690676" y="2925190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E58F0A-DE3C-5547-8D0D-A1907B822F60}"/>
              </a:ext>
            </a:extLst>
          </p:cNvPr>
          <p:cNvCxnSpPr/>
          <p:nvPr/>
        </p:nvCxnSpPr>
        <p:spPr>
          <a:xfrm>
            <a:off x="2692109" y="352407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C980BD-EF83-9F4E-B244-C6C6F3D90313}"/>
              </a:ext>
            </a:extLst>
          </p:cNvPr>
          <p:cNvCxnSpPr/>
          <p:nvPr/>
        </p:nvCxnSpPr>
        <p:spPr>
          <a:xfrm>
            <a:off x="2699264" y="413724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6681D6-2EB2-B04A-8D8B-A6A1CB731912}"/>
              </a:ext>
            </a:extLst>
          </p:cNvPr>
          <p:cNvCxnSpPr>
            <a:cxnSpLocks/>
          </p:cNvCxnSpPr>
          <p:nvPr/>
        </p:nvCxnSpPr>
        <p:spPr>
          <a:xfrm>
            <a:off x="5623185" y="3081673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859720-97E8-5B48-99CA-305481B5731F}"/>
              </a:ext>
            </a:extLst>
          </p:cNvPr>
          <p:cNvCxnSpPr>
            <a:cxnSpLocks/>
          </p:cNvCxnSpPr>
          <p:nvPr/>
        </p:nvCxnSpPr>
        <p:spPr>
          <a:xfrm>
            <a:off x="5624546" y="436078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5B0BC6-6E2C-8948-899C-C852708C6A20}"/>
              </a:ext>
            </a:extLst>
          </p:cNvPr>
          <p:cNvCxnSpPr/>
          <p:nvPr/>
        </p:nvCxnSpPr>
        <p:spPr>
          <a:xfrm>
            <a:off x="3883139" y="5341789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1CBF63-9CC3-0E4B-9CBB-7AE038D0DD0C}"/>
              </a:ext>
            </a:extLst>
          </p:cNvPr>
          <p:cNvCxnSpPr>
            <a:cxnSpLocks/>
          </p:cNvCxnSpPr>
          <p:nvPr/>
        </p:nvCxnSpPr>
        <p:spPr>
          <a:xfrm>
            <a:off x="4911047" y="5304616"/>
            <a:ext cx="3801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BCE1BA-2CCC-5641-AE63-0BC42C1DD252}"/>
              </a:ext>
            </a:extLst>
          </p:cNvPr>
          <p:cNvCxnSpPr>
            <a:cxnSpLocks/>
          </p:cNvCxnSpPr>
          <p:nvPr/>
        </p:nvCxnSpPr>
        <p:spPr>
          <a:xfrm>
            <a:off x="3357797" y="3717874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B61164-CB17-DE4D-B24C-361019C04182}"/>
              </a:ext>
            </a:extLst>
          </p:cNvPr>
          <p:cNvCxnSpPr>
            <a:cxnSpLocks/>
          </p:cNvCxnSpPr>
          <p:nvPr/>
        </p:nvCxnSpPr>
        <p:spPr>
          <a:xfrm>
            <a:off x="4540907" y="3723826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18EF7F-B4FA-FA43-9A8F-43852A652D77}"/>
              </a:ext>
            </a:extLst>
          </p:cNvPr>
          <p:cNvGrpSpPr/>
          <p:nvPr/>
        </p:nvGrpSpPr>
        <p:grpSpPr>
          <a:xfrm>
            <a:off x="4046926" y="3577753"/>
            <a:ext cx="632991" cy="300938"/>
            <a:chOff x="7493876" y="2774731"/>
            <a:chExt cx="1481958" cy="894622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27EFDF7-79C3-D749-83A5-52EBF8D8C9D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726ED5-7E21-F742-9225-0765716E39E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85899F-863F-C248-A7F6-A0044E4CC6E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116806E-754B-3442-BBDE-7771700E934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91B82BB-768A-DC4E-A911-FFB5B8C8412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4DECB39-792F-8B4A-866B-2654CAC3A8E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24B35FF-A729-F647-AEC0-72562E4EDDA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9F7B2E-D5B8-BB4E-8759-AB827AE6F160}"/>
              </a:ext>
            </a:extLst>
          </p:cNvPr>
          <p:cNvGrpSpPr/>
          <p:nvPr/>
        </p:nvGrpSpPr>
        <p:grpSpPr>
          <a:xfrm>
            <a:off x="4199467" y="1861963"/>
            <a:ext cx="1778000" cy="1399961"/>
            <a:chOff x="4199467" y="1861963"/>
            <a:chExt cx="1778000" cy="1399961"/>
          </a:xfrm>
        </p:grpSpPr>
        <p:sp>
          <p:nvSpPr>
            <p:cNvPr id="82" name="Text Box 168">
              <a:extLst>
                <a:ext uri="{FF2B5EF4-FFF2-40B4-BE49-F238E27FC236}">
                  <a16:creationId xmlns:a16="http://schemas.microsoft.com/office/drawing/2014/main" id="{749D76C1-253F-7E4C-99D3-C389D0FFF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467" y="1861963"/>
              <a:ext cx="1778000" cy="40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server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F111B8-3FCA-FC4C-BF5D-F65380BA1918}"/>
                </a:ext>
              </a:extLst>
            </p:cNvPr>
            <p:cNvGrpSpPr/>
            <p:nvPr/>
          </p:nvGrpSpPr>
          <p:grpSpPr>
            <a:xfrm>
              <a:off x="4496295" y="2275617"/>
              <a:ext cx="1061308" cy="986307"/>
              <a:chOff x="4496295" y="2275617"/>
              <a:chExt cx="1061308" cy="986307"/>
            </a:xfrm>
          </p:grpSpPr>
          <p:grpSp>
            <p:nvGrpSpPr>
              <p:cNvPr id="83" name="Group 195">
                <a:extLst>
                  <a:ext uri="{FF2B5EF4-FFF2-40B4-BE49-F238E27FC236}">
                    <a16:creationId xmlns:a16="http://schemas.microsoft.com/office/drawing/2014/main" id="{92C401A3-F193-CA42-B665-D7D45D1E2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925" y="2275617"/>
                <a:ext cx="365672" cy="681037"/>
                <a:chOff x="4140" y="429"/>
                <a:chExt cx="1425" cy="2396"/>
              </a:xfrm>
            </p:grpSpPr>
            <p:sp>
              <p:nvSpPr>
                <p:cNvPr id="84" name="Freeform 196">
                  <a:extLst>
                    <a:ext uri="{FF2B5EF4-FFF2-40B4-BE49-F238E27FC236}">
                      <a16:creationId xmlns:a16="http://schemas.microsoft.com/office/drawing/2014/main" id="{F996EE8E-AAFF-DC43-A262-7E2D6797D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197">
                  <a:extLst>
                    <a:ext uri="{FF2B5EF4-FFF2-40B4-BE49-F238E27FC236}">
                      <a16:creationId xmlns:a16="http://schemas.microsoft.com/office/drawing/2014/main" id="{D97D7B28-0756-2245-817F-8856E2707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Freeform 198">
                  <a:extLst>
                    <a:ext uri="{FF2B5EF4-FFF2-40B4-BE49-F238E27FC236}">
                      <a16:creationId xmlns:a16="http://schemas.microsoft.com/office/drawing/2014/main" id="{4C04780A-1D8C-3848-920B-640B79B0C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99">
                  <a:extLst>
                    <a:ext uri="{FF2B5EF4-FFF2-40B4-BE49-F238E27FC236}">
                      <a16:creationId xmlns:a16="http://schemas.microsoft.com/office/drawing/2014/main" id="{D5EF4AD6-5273-B04C-A408-1EE9352D5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00">
                  <a:extLst>
                    <a:ext uri="{FF2B5EF4-FFF2-40B4-BE49-F238E27FC236}">
                      <a16:creationId xmlns:a16="http://schemas.microsoft.com/office/drawing/2014/main" id="{8EF7317E-B5CF-944B-B3A0-73BD27602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7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9" name="Group 201">
                  <a:extLst>
                    <a:ext uri="{FF2B5EF4-FFF2-40B4-BE49-F238E27FC236}">
                      <a16:creationId xmlns:a16="http://schemas.microsoft.com/office/drawing/2014/main" id="{BB7E36FC-FE93-9145-8F58-AC065CA43A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4" name="AutoShape 202">
                    <a:extLst>
                      <a:ext uri="{FF2B5EF4-FFF2-40B4-BE49-F238E27FC236}">
                        <a16:creationId xmlns:a16="http://schemas.microsoft.com/office/drawing/2014/main" id="{C6A2DDA6-6A3E-CA42-A8E9-9548184E4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9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5" name="AutoShape 203">
                    <a:extLst>
                      <a:ext uri="{FF2B5EF4-FFF2-40B4-BE49-F238E27FC236}">
                        <a16:creationId xmlns:a16="http://schemas.microsoft.com/office/drawing/2014/main" id="{9D9CC773-4E5B-4A41-9674-9AC4E8DE3A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9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0" name="Rectangle 204">
                  <a:extLst>
                    <a:ext uri="{FF2B5EF4-FFF2-40B4-BE49-F238E27FC236}">
                      <a16:creationId xmlns:a16="http://schemas.microsoft.com/office/drawing/2014/main" id="{3F22A4C9-56F2-DE48-B8D9-3895E3ACE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21"/>
                  <a:ext cx="597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1" name="Group 205">
                  <a:extLst>
                    <a:ext uri="{FF2B5EF4-FFF2-40B4-BE49-F238E27FC236}">
                      <a16:creationId xmlns:a16="http://schemas.microsoft.com/office/drawing/2014/main" id="{75863D69-5E86-6246-B7FE-8384C4BFE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2" name="AutoShape 206">
                    <a:extLst>
                      <a:ext uri="{FF2B5EF4-FFF2-40B4-BE49-F238E27FC236}">
                        <a16:creationId xmlns:a16="http://schemas.microsoft.com/office/drawing/2014/main" id="{B2956786-E03A-6D41-9641-A3AEE3CE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3" name="AutoShape 207">
                    <a:extLst>
                      <a:ext uri="{FF2B5EF4-FFF2-40B4-BE49-F238E27FC236}">
                        <a16:creationId xmlns:a16="http://schemas.microsoft.com/office/drawing/2014/main" id="{6FFFFB0F-D98B-FF4D-B155-AACF1383E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89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2" name="Rectangle 208">
                  <a:extLst>
                    <a:ext uri="{FF2B5EF4-FFF2-40B4-BE49-F238E27FC236}">
                      <a16:creationId xmlns:a16="http://schemas.microsoft.com/office/drawing/2014/main" id="{E903EB04-2402-184D-AF52-7C1CCD526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9" y="1356"/>
                  <a:ext cx="591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Rectangle 209">
                  <a:extLst>
                    <a:ext uri="{FF2B5EF4-FFF2-40B4-BE49-F238E27FC236}">
                      <a16:creationId xmlns:a16="http://schemas.microsoft.com/office/drawing/2014/main" id="{2500B436-7576-9D45-9FE0-290A8354C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8"/>
                  <a:ext cx="591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4" name="Group 210">
                  <a:extLst>
                    <a:ext uri="{FF2B5EF4-FFF2-40B4-BE49-F238E27FC236}">
                      <a16:creationId xmlns:a16="http://schemas.microsoft.com/office/drawing/2014/main" id="{507BA385-393B-9D43-A31A-2DDD6019E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" name="AutoShape 211">
                    <a:extLst>
                      <a:ext uri="{FF2B5EF4-FFF2-40B4-BE49-F238E27FC236}">
                        <a16:creationId xmlns:a16="http://schemas.microsoft.com/office/drawing/2014/main" id="{256D59F0-4973-1244-ADBD-A73C0137CF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76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1" name="AutoShape 212">
                    <a:extLst>
                      <a:ext uri="{FF2B5EF4-FFF2-40B4-BE49-F238E27FC236}">
                        <a16:creationId xmlns:a16="http://schemas.microsoft.com/office/drawing/2014/main" id="{F29A5B2E-8C02-2546-B3B1-7E91A82DEA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88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5" name="Freeform 213">
                  <a:extLst>
                    <a:ext uri="{FF2B5EF4-FFF2-40B4-BE49-F238E27FC236}">
                      <a16:creationId xmlns:a16="http://schemas.microsoft.com/office/drawing/2014/main" id="{EC84988B-E040-C045-830F-089AF6FEE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" name="Group 214">
                  <a:extLst>
                    <a:ext uri="{FF2B5EF4-FFF2-40B4-BE49-F238E27FC236}">
                      <a16:creationId xmlns:a16="http://schemas.microsoft.com/office/drawing/2014/main" id="{7A047F44-5A09-E24B-9DF0-F6CE20B24B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8" name="AutoShape 215">
                    <a:extLst>
                      <a:ext uri="{FF2B5EF4-FFF2-40B4-BE49-F238E27FC236}">
                        <a16:creationId xmlns:a16="http://schemas.microsoft.com/office/drawing/2014/main" id="{17DAD139-F7D2-D74C-AE2D-D6BFC617D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30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9" name="AutoShape 216">
                    <a:extLst>
                      <a:ext uri="{FF2B5EF4-FFF2-40B4-BE49-F238E27FC236}">
                        <a16:creationId xmlns:a16="http://schemas.microsoft.com/office/drawing/2014/main" id="{999E63AB-7139-F74C-BCF7-6549DA2A9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6"/>
                    <a:ext cx="695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7" name="Rectangle 217">
                  <a:extLst>
                    <a:ext uri="{FF2B5EF4-FFF2-40B4-BE49-F238E27FC236}">
                      <a16:creationId xmlns:a16="http://schemas.microsoft.com/office/drawing/2014/main" id="{92484BC0-E78C-4A41-A8A7-76E737A41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429"/>
                  <a:ext cx="68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" name="Freeform 218">
                  <a:extLst>
                    <a:ext uri="{FF2B5EF4-FFF2-40B4-BE49-F238E27FC236}">
                      <a16:creationId xmlns:a16="http://schemas.microsoft.com/office/drawing/2014/main" id="{EFB0F20F-1957-B542-90DC-B26A746D7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219">
                  <a:extLst>
                    <a:ext uri="{FF2B5EF4-FFF2-40B4-BE49-F238E27FC236}">
                      <a16:creationId xmlns:a16="http://schemas.microsoft.com/office/drawing/2014/main" id="{307311BD-196C-6041-ACFC-FDD880DA5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220">
                  <a:extLst>
                    <a:ext uri="{FF2B5EF4-FFF2-40B4-BE49-F238E27FC236}">
                      <a16:creationId xmlns:a16="http://schemas.microsoft.com/office/drawing/2014/main" id="{89A7E0BB-C394-EE49-9A0A-C99B05729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4" y="2613"/>
                  <a:ext cx="51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1" name="Freeform 221">
                  <a:extLst>
                    <a:ext uri="{FF2B5EF4-FFF2-40B4-BE49-F238E27FC236}">
                      <a16:creationId xmlns:a16="http://schemas.microsoft.com/office/drawing/2014/main" id="{98AFBD94-761C-9F44-92F1-52E2961E5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AutoShape 222">
                  <a:extLst>
                    <a:ext uri="{FF2B5EF4-FFF2-40B4-BE49-F238E27FC236}">
                      <a16:creationId xmlns:a16="http://schemas.microsoft.com/office/drawing/2014/main" id="{E14DC574-9CD1-DE4F-B70E-0A4A3A939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200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3" name="AutoShape 223">
                  <a:extLst>
                    <a:ext uri="{FF2B5EF4-FFF2-40B4-BE49-F238E27FC236}">
                      <a16:creationId xmlns:a16="http://schemas.microsoft.com/office/drawing/2014/main" id="{20532455-FB0B-0540-8065-55BA87738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2713"/>
                  <a:ext cx="1070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4" name="Oval 224">
                  <a:extLst>
                    <a:ext uri="{FF2B5EF4-FFF2-40B4-BE49-F238E27FC236}">
                      <a16:creationId xmlns:a16="http://schemas.microsoft.com/office/drawing/2014/main" id="{5C39E517-1478-774A-83FE-92EE98C41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5" name="Oval 225">
                  <a:extLst>
                    <a:ext uri="{FF2B5EF4-FFF2-40B4-BE49-F238E27FC236}">
                      <a16:creationId xmlns:a16="http://schemas.microsoft.com/office/drawing/2014/main" id="{18CDBC59-1599-3E4F-B0C2-F7221503E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4" y="2384"/>
                  <a:ext cx="163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226">
                  <a:extLst>
                    <a:ext uri="{FF2B5EF4-FFF2-40B4-BE49-F238E27FC236}">
                      <a16:creationId xmlns:a16="http://schemas.microsoft.com/office/drawing/2014/main" id="{7BBEDBA4-536F-D24E-8D45-C258629A4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7" name="Rectangle 227">
                  <a:extLst>
                    <a:ext uri="{FF2B5EF4-FFF2-40B4-BE49-F238E27FC236}">
                      <a16:creationId xmlns:a16="http://schemas.microsoft.com/office/drawing/2014/main" id="{510D808B-F86B-E24A-9C3B-9D966384A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4" y="1836"/>
                  <a:ext cx="84" cy="760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34833AD-3FDA-3947-8DF2-AE907CC8F6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3585" y="2937914"/>
                <a:ext cx="5440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 Box 44">
                <a:extLst>
                  <a:ext uri="{FF2B5EF4-FFF2-40B4-BE49-F238E27FC236}">
                    <a16:creationId xmlns:a16="http://schemas.microsoft.com/office/drawing/2014/main" id="{BF841610-9748-1F4A-BBAE-236890875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6295" y="2923370"/>
                <a:ext cx="10406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223.1.2.5</a:t>
                </a:r>
                <a:endPara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pic>
        <p:nvPicPr>
          <p:cNvPr id="144" name="Picture 777" descr="access_point_stylized_small">
            <a:extLst>
              <a:ext uri="{FF2B5EF4-FFF2-40B4-BE49-F238E27FC236}">
                <a16:creationId xmlns:a16="http://schemas.microsoft.com/office/drawing/2014/main" id="{D6280BFC-D50B-FF42-B442-CFFACB19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05" y="3404249"/>
            <a:ext cx="587412" cy="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DE279B-D384-6A49-853D-D5D2C0C604CC}"/>
              </a:ext>
            </a:extLst>
          </p:cNvPr>
          <p:cNvGrpSpPr/>
          <p:nvPr/>
        </p:nvGrpSpPr>
        <p:grpSpPr>
          <a:xfrm>
            <a:off x="6417296" y="3245381"/>
            <a:ext cx="4688026" cy="1596861"/>
            <a:chOff x="6417296" y="3245381"/>
            <a:chExt cx="4688026" cy="159686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BB58AB4-0278-FC48-8D1F-C8A99E4BC8BA}"/>
                </a:ext>
              </a:extLst>
            </p:cNvPr>
            <p:cNvGrpSpPr/>
            <p:nvPr/>
          </p:nvGrpSpPr>
          <p:grpSpPr>
            <a:xfrm>
              <a:off x="7290172" y="3245381"/>
              <a:ext cx="1015378" cy="911243"/>
              <a:chOff x="7432700" y="2327293"/>
              <a:chExt cx="534987" cy="407988"/>
            </a:xfrm>
          </p:grpSpPr>
          <p:pic>
            <p:nvPicPr>
              <p:cNvPr id="119" name="Picture 1017" descr="antenna_stylized">
                <a:extLst>
                  <a:ext uri="{FF2B5EF4-FFF2-40B4-BE49-F238E27FC236}">
                    <a16:creationId xmlns:a16="http://schemas.microsoft.com/office/drawing/2014/main" id="{96AE46AF-D187-024B-9813-6861E1B1C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18" descr="laptop_keyboard">
                <a:extLst>
                  <a:ext uri="{FF2B5EF4-FFF2-40B4-BE49-F238E27FC236}">
                    <a16:creationId xmlns:a16="http://schemas.microsoft.com/office/drawing/2014/main" id="{DEE713BC-3AB0-1146-9875-F720BC451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1019">
                <a:extLst>
                  <a:ext uri="{FF2B5EF4-FFF2-40B4-BE49-F238E27FC236}">
                    <a16:creationId xmlns:a16="http://schemas.microsoft.com/office/drawing/2014/main" id="{ADD08C09-9D4E-3140-8493-5E37E7D2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2" name="Picture 1020" descr="screen">
                <a:extLst>
                  <a:ext uri="{FF2B5EF4-FFF2-40B4-BE49-F238E27FC236}">
                    <a16:creationId xmlns:a16="http://schemas.microsoft.com/office/drawing/2014/main" id="{23643802-834B-1744-BF24-48583F758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1021">
                <a:extLst>
                  <a:ext uri="{FF2B5EF4-FFF2-40B4-BE49-F238E27FC236}">
                    <a16:creationId xmlns:a16="http://schemas.microsoft.com/office/drawing/2014/main" id="{46751D15-9F44-BB45-A218-50CBA7C64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022">
                <a:extLst>
                  <a:ext uri="{FF2B5EF4-FFF2-40B4-BE49-F238E27FC236}">
                    <a16:creationId xmlns:a16="http://schemas.microsoft.com/office/drawing/2014/main" id="{81BEFF9C-A85E-3243-8942-C441D8BD1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3">
                <a:extLst>
                  <a:ext uri="{FF2B5EF4-FFF2-40B4-BE49-F238E27FC236}">
                    <a16:creationId xmlns:a16="http://schemas.microsoft.com/office/drawing/2014/main" id="{95B931A5-208B-3245-8B0B-4322107E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24">
                <a:extLst>
                  <a:ext uri="{FF2B5EF4-FFF2-40B4-BE49-F238E27FC236}">
                    <a16:creationId xmlns:a16="http://schemas.microsoft.com/office/drawing/2014/main" id="{8A37FA06-635C-7248-A24E-828A10A30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25">
                <a:extLst>
                  <a:ext uri="{FF2B5EF4-FFF2-40B4-BE49-F238E27FC236}">
                    <a16:creationId xmlns:a16="http://schemas.microsoft.com/office/drawing/2014/main" id="{98BDA320-1180-CD48-A7F5-44608C76C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26">
                <a:extLst>
                  <a:ext uri="{FF2B5EF4-FFF2-40B4-BE49-F238E27FC236}">
                    <a16:creationId xmlns:a16="http://schemas.microsoft.com/office/drawing/2014/main" id="{FB1CA5BD-7158-A04F-9508-790E5CCB8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9" name="Group 1027">
                <a:extLst>
                  <a:ext uri="{FF2B5EF4-FFF2-40B4-BE49-F238E27FC236}">
                    <a16:creationId xmlns:a16="http://schemas.microsoft.com/office/drawing/2014/main" id="{908D6274-67A1-C345-8CBA-D3B16E21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36" name="Freeform 1028">
                  <a:extLst>
                    <a:ext uri="{FF2B5EF4-FFF2-40B4-BE49-F238E27FC236}">
                      <a16:creationId xmlns:a16="http://schemas.microsoft.com/office/drawing/2014/main" id="{E9365248-FD41-3849-AA52-340146C7B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029">
                  <a:extLst>
                    <a:ext uri="{FF2B5EF4-FFF2-40B4-BE49-F238E27FC236}">
                      <a16:creationId xmlns:a16="http://schemas.microsoft.com/office/drawing/2014/main" id="{78250CDF-115E-EB40-8085-7A36B5B40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030">
                  <a:extLst>
                    <a:ext uri="{FF2B5EF4-FFF2-40B4-BE49-F238E27FC236}">
                      <a16:creationId xmlns:a16="http://schemas.microsoft.com/office/drawing/2014/main" id="{988C5293-1575-4548-ABDA-D579495C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031">
                  <a:extLst>
                    <a:ext uri="{FF2B5EF4-FFF2-40B4-BE49-F238E27FC236}">
                      <a16:creationId xmlns:a16="http://schemas.microsoft.com/office/drawing/2014/main" id="{9AE60629-4F3A-0D40-93D3-C403AB27E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032">
                  <a:extLst>
                    <a:ext uri="{FF2B5EF4-FFF2-40B4-BE49-F238E27FC236}">
                      <a16:creationId xmlns:a16="http://schemas.microsoft.com/office/drawing/2014/main" id="{DC69D46B-F982-FA4F-988B-C914EB1CF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033">
                  <a:extLst>
                    <a:ext uri="{FF2B5EF4-FFF2-40B4-BE49-F238E27FC236}">
                      <a16:creationId xmlns:a16="http://schemas.microsoft.com/office/drawing/2014/main" id="{CAD1A2DA-1C1E-8E47-B9D1-9F88DE7FF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Freeform 1034">
                <a:extLst>
                  <a:ext uri="{FF2B5EF4-FFF2-40B4-BE49-F238E27FC236}">
                    <a16:creationId xmlns:a16="http://schemas.microsoft.com/office/drawing/2014/main" id="{111933AC-AC01-4849-940B-5F488412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035">
                <a:extLst>
                  <a:ext uri="{FF2B5EF4-FFF2-40B4-BE49-F238E27FC236}">
                    <a16:creationId xmlns:a16="http://schemas.microsoft.com/office/drawing/2014/main" id="{1907A8A7-5839-9D45-8891-4ACAF3640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36">
                <a:extLst>
                  <a:ext uri="{FF2B5EF4-FFF2-40B4-BE49-F238E27FC236}">
                    <a16:creationId xmlns:a16="http://schemas.microsoft.com/office/drawing/2014/main" id="{347DB38E-AC53-D346-90F3-7B633E54A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37">
                <a:extLst>
                  <a:ext uri="{FF2B5EF4-FFF2-40B4-BE49-F238E27FC236}">
                    <a16:creationId xmlns:a16="http://schemas.microsoft.com/office/drawing/2014/main" id="{482826B7-9642-934F-A41F-EC45A8ED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38">
                <a:extLst>
                  <a:ext uri="{FF2B5EF4-FFF2-40B4-BE49-F238E27FC236}">
                    <a16:creationId xmlns:a16="http://schemas.microsoft.com/office/drawing/2014/main" id="{C70BEE19-F00C-3646-A7CE-9487D7BD3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39">
                <a:extLst>
                  <a:ext uri="{FF2B5EF4-FFF2-40B4-BE49-F238E27FC236}">
                    <a16:creationId xmlns:a16="http://schemas.microsoft.com/office/drawing/2014/main" id="{F081DB6F-6F88-2A45-945A-31D4FCEA0B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7" name="Text Box 170">
              <a:extLst>
                <a:ext uri="{FF2B5EF4-FFF2-40B4-BE49-F238E27FC236}">
                  <a16:creationId xmlns:a16="http://schemas.microsoft.com/office/drawing/2014/main" id="{F105D957-81EB-E14C-BDDB-F1288071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9203" y="4119287"/>
              <a:ext cx="3616119" cy="72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arriving 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client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needs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address in this network</a:t>
              </a:r>
            </a:p>
          </p:txBody>
        </p:sp>
        <p:sp>
          <p:nvSpPr>
            <p:cNvPr id="148" name="AutoShape 232">
              <a:extLst>
                <a:ext uri="{FF2B5EF4-FFF2-40B4-BE49-F238E27FC236}">
                  <a16:creationId xmlns:a16="http://schemas.microsoft.com/office/drawing/2014/main" id="{379B57A5-C9FD-C14F-BE82-93189A5C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296" y="3433832"/>
              <a:ext cx="976312" cy="374650"/>
            </a:xfrm>
            <a:prstGeom prst="leftArrow">
              <a:avLst>
                <a:gd name="adj1" fmla="val 50000"/>
                <a:gd name="adj2" fmla="val 65148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F849E6C-1D79-8C49-A7AC-4249EA5279D4}"/>
              </a:ext>
            </a:extLst>
          </p:cNvPr>
          <p:cNvSpPr txBox="1"/>
          <p:nvPr/>
        </p:nvSpPr>
        <p:spPr>
          <a:xfrm>
            <a:off x="7145867" y="1456267"/>
            <a:ext cx="469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Typically, DHCP server will be  co-located in router, serving all subnets to which router is attached</a:t>
            </a:r>
          </a:p>
        </p:txBody>
      </p:sp>
      <p:sp>
        <p:nvSpPr>
          <p:cNvPr id="142" name="Slide Number Placeholder 3">
            <a:extLst>
              <a:ext uri="{FF2B5EF4-FFF2-40B4-BE49-F238E27FC236}">
                <a16:creationId xmlns:a16="http://schemas.microsoft.com/office/drawing/2014/main" id="{82258E5F-1609-7347-929D-06DE602C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 client-server scenario</a:t>
            </a:r>
          </a:p>
        </p:txBody>
      </p:sp>
      <p:sp>
        <p:nvSpPr>
          <p:cNvPr id="142" name="Text Box 7">
            <a:extLst>
              <a:ext uri="{FF2B5EF4-FFF2-40B4-BE49-F238E27FC236}">
                <a16:creationId xmlns:a16="http://schemas.microsoft.com/office/drawing/2014/main" id="{1D19189E-02B8-0541-BE55-44833EE8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36" y="1300439"/>
            <a:ext cx="2342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server: 223.1.2.5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F7EEB-9720-284A-92D7-2D1E47C29AAD}"/>
              </a:ext>
            </a:extLst>
          </p:cNvPr>
          <p:cNvSpPr/>
          <p:nvPr/>
        </p:nvSpPr>
        <p:spPr>
          <a:xfrm>
            <a:off x="8680174" y="1466575"/>
            <a:ext cx="2066580" cy="3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Line 10">
            <a:extLst>
              <a:ext uri="{FF2B5EF4-FFF2-40B4-BE49-F238E27FC236}">
                <a16:creationId xmlns:a16="http://schemas.microsoft.com/office/drawing/2014/main" id="{67EC9EDF-79D3-EB4F-9099-CA78BCA4C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552" y="2256526"/>
            <a:ext cx="11113" cy="40274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" name="Line 11">
            <a:extLst>
              <a:ext uri="{FF2B5EF4-FFF2-40B4-BE49-F238E27FC236}">
                <a16:creationId xmlns:a16="http://schemas.microsoft.com/office/drawing/2014/main" id="{6034E136-EDC6-8643-B115-9FC7BB4F9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8515" y="2332726"/>
            <a:ext cx="11112" cy="4140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8426D92-459D-A14B-B97A-8F5E44CEFDDE}"/>
              </a:ext>
            </a:extLst>
          </p:cNvPr>
          <p:cNvGrpSpPr>
            <a:grpSpLocks/>
          </p:cNvGrpSpPr>
          <p:nvPr/>
        </p:nvGrpSpPr>
        <p:grpSpPr bwMode="auto">
          <a:xfrm>
            <a:off x="4617002" y="1435788"/>
            <a:ext cx="4395788" cy="1401763"/>
            <a:chOff x="1860550" y="1343025"/>
            <a:chExt cx="4395788" cy="1401763"/>
          </a:xfrm>
        </p:grpSpPr>
        <p:sp>
          <p:nvSpPr>
            <p:cNvPr id="473" name="Line 9">
              <a:extLst>
                <a:ext uri="{FF2B5EF4-FFF2-40B4-BE49-F238E27FC236}">
                  <a16:creationId xmlns:a16="http://schemas.microsoft.com/office/drawing/2014/main" id="{9AB82C2F-07EF-864E-A283-49BB59741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74" name="Group 23">
              <a:extLst>
                <a:ext uri="{FF2B5EF4-FFF2-40B4-BE49-F238E27FC236}">
                  <a16:creationId xmlns:a16="http://schemas.microsoft.com/office/drawing/2014/main" id="{D0C9D13C-9859-B043-ADC4-125DFAF1B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475" name="Text Box 24">
                <a:extLst>
                  <a:ext uri="{FF2B5EF4-FFF2-40B4-BE49-F238E27FC236}">
                    <a16:creationId xmlns:a16="http://schemas.microsoft.com/office/drawing/2014/main" id="{A1CB1351-B081-1A4A-B8E2-96D920A48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 discover</a:t>
                </a:r>
                <a:endPara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6" name="Text Box 25">
                <a:extLst>
                  <a:ext uri="{FF2B5EF4-FFF2-40B4-BE49-F238E27FC236}">
                    <a16:creationId xmlns:a16="http://schemas.microsoft.com/office/drawing/2014/main" id="{D75D19C8-9AF4-5D4E-B0BC-7079C2738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 : 0.0.0.0, 68 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dest.: 255.255.255.255,67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yiaddr:    0.0.0.0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transaction ID: 654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77" name="Line 26">
            <a:extLst>
              <a:ext uri="{FF2B5EF4-FFF2-40B4-BE49-F238E27FC236}">
                <a16:creationId xmlns:a16="http://schemas.microsoft.com/office/drawing/2014/main" id="{EB5D2AEF-1102-C74A-AD3D-1E9590F3F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865" y="3286813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EA0A4D15-81C4-D44B-B9EE-CDD499A517AD}"/>
              </a:ext>
            </a:extLst>
          </p:cNvPr>
          <p:cNvGrpSpPr>
            <a:grpSpLocks/>
          </p:cNvGrpSpPr>
          <p:nvPr/>
        </p:nvGrpSpPr>
        <p:grpSpPr bwMode="auto">
          <a:xfrm>
            <a:off x="6318802" y="2672451"/>
            <a:ext cx="2520950" cy="1217612"/>
            <a:chOff x="3562350" y="2579688"/>
            <a:chExt cx="2520950" cy="1217612"/>
          </a:xfrm>
        </p:grpSpPr>
        <p:sp>
          <p:nvSpPr>
            <p:cNvPr id="479" name="Text Box 27">
              <a:extLst>
                <a:ext uri="{FF2B5EF4-FFF2-40B4-BE49-F238E27FC236}">
                  <a16:creationId xmlns:a16="http://schemas.microsoft.com/office/drawing/2014/main" id="{6E299010-BB21-704E-A840-28D9C8C7A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offer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0" name="Text Box 28">
              <a:extLst>
                <a:ext uri="{FF2B5EF4-FFF2-40B4-BE49-F238E27FC236}">
                  <a16:creationId xmlns:a16="http://schemas.microsoft.com/office/drawing/2014/main" id="{9EEF2D13-4B17-764F-BAB8-4EA518AE2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1" name="Line 29">
            <a:extLst>
              <a:ext uri="{FF2B5EF4-FFF2-40B4-BE49-F238E27FC236}">
                <a16:creationId xmlns:a16="http://schemas.microsoft.com/office/drawing/2014/main" id="{5EA35BF7-C937-0542-A060-15EB6930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1915" y="4515538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198087C9-C76C-F249-A1FC-333C608112E9}"/>
              </a:ext>
            </a:extLst>
          </p:cNvPr>
          <p:cNvGrpSpPr>
            <a:grpSpLocks/>
          </p:cNvGrpSpPr>
          <p:nvPr/>
        </p:nvGrpSpPr>
        <p:grpSpPr bwMode="auto">
          <a:xfrm>
            <a:off x="4723365" y="3858313"/>
            <a:ext cx="2887662" cy="1260475"/>
            <a:chOff x="1966913" y="3765550"/>
            <a:chExt cx="2887662" cy="1260475"/>
          </a:xfrm>
        </p:grpSpPr>
        <p:sp>
          <p:nvSpPr>
            <p:cNvPr id="483" name="Text Box 30">
              <a:extLst>
                <a:ext uri="{FF2B5EF4-FFF2-40B4-BE49-F238E27FC236}">
                  <a16:creationId xmlns:a16="http://schemas.microsoft.com/office/drawing/2014/main" id="{F5A6EAB0-078C-FF40-8770-174AB434F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request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4" name="Text Box 31">
              <a:extLst>
                <a:ext uri="{FF2B5EF4-FFF2-40B4-BE49-F238E27FC236}">
                  <a16:creationId xmlns:a16="http://schemas.microsoft.com/office/drawing/2014/main" id="{E7B19BFD-A847-E948-9664-EB16430F2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 0.0.0.0, 68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dest::  255.255.255.255, 67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5" name="Line 32">
            <a:extLst>
              <a:ext uri="{FF2B5EF4-FFF2-40B4-BE49-F238E27FC236}">
                <a16:creationId xmlns:a16="http://schemas.microsoft.com/office/drawing/2014/main" id="{5E63DBBD-3511-514F-88D5-CFDCF69B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640" y="5545826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9BEFF555-8D52-0D42-B0AC-4C88682D833A}"/>
              </a:ext>
            </a:extLst>
          </p:cNvPr>
          <p:cNvGrpSpPr>
            <a:grpSpLocks/>
          </p:cNvGrpSpPr>
          <p:nvPr/>
        </p:nvGrpSpPr>
        <p:grpSpPr bwMode="auto">
          <a:xfrm>
            <a:off x="6275940" y="5261663"/>
            <a:ext cx="2509837" cy="1271588"/>
            <a:chOff x="3519488" y="5168900"/>
            <a:chExt cx="2509837" cy="1271588"/>
          </a:xfrm>
        </p:grpSpPr>
        <p:sp>
          <p:nvSpPr>
            <p:cNvPr id="487" name="Text Box 33">
              <a:extLst>
                <a:ext uri="{FF2B5EF4-FFF2-40B4-BE49-F238E27FC236}">
                  <a16:creationId xmlns:a16="http://schemas.microsoft.com/office/drawing/2014/main" id="{9734D3E6-F193-224F-93B7-9AE5FEEB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ACK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8" name="Text Box 34">
              <a:extLst>
                <a:ext uri="{FF2B5EF4-FFF2-40B4-BE49-F238E27FC236}">
                  <a16:creationId xmlns:a16="http://schemas.microsoft.com/office/drawing/2014/main" id="{8CCF2AD5-42BC-EB4D-9843-598045B20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89" name="Group 36">
            <a:extLst>
              <a:ext uri="{FF2B5EF4-FFF2-40B4-BE49-F238E27FC236}">
                <a16:creationId xmlns:a16="http://schemas.microsoft.com/office/drawing/2014/main" id="{DDA304FE-683B-C540-9662-F3C9E42D7C24}"/>
              </a:ext>
            </a:extLst>
          </p:cNvPr>
          <p:cNvGrpSpPr>
            <a:grpSpLocks/>
          </p:cNvGrpSpPr>
          <p:nvPr/>
        </p:nvGrpSpPr>
        <p:grpSpPr bwMode="auto">
          <a:xfrm>
            <a:off x="9050890" y="1873938"/>
            <a:ext cx="784225" cy="549275"/>
            <a:chOff x="4420" y="878"/>
            <a:chExt cx="614" cy="458"/>
          </a:xfrm>
        </p:grpSpPr>
        <p:pic>
          <p:nvPicPr>
            <p:cNvPr id="490" name="Picture 37" descr="laptop_keyboard">
              <a:extLst>
                <a:ext uri="{FF2B5EF4-FFF2-40B4-BE49-F238E27FC236}">
                  <a16:creationId xmlns:a16="http://schemas.microsoft.com/office/drawing/2014/main" id="{9B9197C9-1554-DF4A-A3A5-13303B7A3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" name="Freeform 38">
              <a:extLst>
                <a:ext uri="{FF2B5EF4-FFF2-40B4-BE49-F238E27FC236}">
                  <a16:creationId xmlns:a16="http://schemas.microsoft.com/office/drawing/2014/main" id="{3CEEFAEC-E6D4-754E-B460-11780E17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492" name="Picture 39" descr="screen">
              <a:extLst>
                <a:ext uri="{FF2B5EF4-FFF2-40B4-BE49-F238E27FC236}">
                  <a16:creationId xmlns:a16="http://schemas.microsoft.com/office/drawing/2014/main" id="{535A5633-7E08-844E-B952-D12BDD50C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" name="Freeform 40">
              <a:extLst>
                <a:ext uri="{FF2B5EF4-FFF2-40B4-BE49-F238E27FC236}">
                  <a16:creationId xmlns:a16="http://schemas.microsoft.com/office/drawing/2014/main" id="{FAF29451-50FC-AF4F-9D77-8E406E4CC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4" name="Freeform 41">
              <a:extLst>
                <a:ext uri="{FF2B5EF4-FFF2-40B4-BE49-F238E27FC236}">
                  <a16:creationId xmlns:a16="http://schemas.microsoft.com/office/drawing/2014/main" id="{AB5F558D-D72B-C94B-ABCB-75DB393B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5" name="Freeform 42">
              <a:extLst>
                <a:ext uri="{FF2B5EF4-FFF2-40B4-BE49-F238E27FC236}">
                  <a16:creationId xmlns:a16="http://schemas.microsoft.com/office/drawing/2014/main" id="{6FCBBD59-B228-E14A-A145-E6631FAB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6" name="Freeform 43">
              <a:extLst>
                <a:ext uri="{FF2B5EF4-FFF2-40B4-BE49-F238E27FC236}">
                  <a16:creationId xmlns:a16="http://schemas.microsoft.com/office/drawing/2014/main" id="{C7413249-3C4D-154E-A91C-29F81E27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7" name="Freeform 44">
              <a:extLst>
                <a:ext uri="{FF2B5EF4-FFF2-40B4-BE49-F238E27FC236}">
                  <a16:creationId xmlns:a16="http://schemas.microsoft.com/office/drawing/2014/main" id="{13419BE1-2303-7A4D-B314-211FAB86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8" name="Freeform 45">
              <a:extLst>
                <a:ext uri="{FF2B5EF4-FFF2-40B4-BE49-F238E27FC236}">
                  <a16:creationId xmlns:a16="http://schemas.microsoft.com/office/drawing/2014/main" id="{7CBB616E-4E19-0141-9E55-B7C3EDEB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99" name="Group 46">
              <a:extLst>
                <a:ext uri="{FF2B5EF4-FFF2-40B4-BE49-F238E27FC236}">
                  <a16:creationId xmlns:a16="http://schemas.microsoft.com/office/drawing/2014/main" id="{2C426AC1-7762-654A-BEF9-55BAAE207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506" name="Freeform 47">
                <a:extLst>
                  <a:ext uri="{FF2B5EF4-FFF2-40B4-BE49-F238E27FC236}">
                    <a16:creationId xmlns:a16="http://schemas.microsoft.com/office/drawing/2014/main" id="{20C47DDD-FE02-E749-9AA1-2FBD0C30F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7" name="Freeform 48">
                <a:extLst>
                  <a:ext uri="{FF2B5EF4-FFF2-40B4-BE49-F238E27FC236}">
                    <a16:creationId xmlns:a16="http://schemas.microsoft.com/office/drawing/2014/main" id="{6ED821EF-8430-2542-A2D6-26688DA2C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8" name="Freeform 49">
                <a:extLst>
                  <a:ext uri="{FF2B5EF4-FFF2-40B4-BE49-F238E27FC236}">
                    <a16:creationId xmlns:a16="http://schemas.microsoft.com/office/drawing/2014/main" id="{6ECF3443-3FB6-2146-93F2-C195C237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9" name="Freeform 50">
                <a:extLst>
                  <a:ext uri="{FF2B5EF4-FFF2-40B4-BE49-F238E27FC236}">
                    <a16:creationId xmlns:a16="http://schemas.microsoft.com/office/drawing/2014/main" id="{58F8D30A-9147-E143-BE46-0707CDDB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0" name="Freeform 51">
                <a:extLst>
                  <a:ext uri="{FF2B5EF4-FFF2-40B4-BE49-F238E27FC236}">
                    <a16:creationId xmlns:a16="http://schemas.microsoft.com/office/drawing/2014/main" id="{1D9E76F7-16AA-704D-87DF-B1E7083AE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1" name="Freeform 52">
                <a:extLst>
                  <a:ext uri="{FF2B5EF4-FFF2-40B4-BE49-F238E27FC236}">
                    <a16:creationId xmlns:a16="http://schemas.microsoft.com/office/drawing/2014/main" id="{D102CB70-46E8-D443-B0E8-7B55407F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0" name="Freeform 53">
              <a:extLst>
                <a:ext uri="{FF2B5EF4-FFF2-40B4-BE49-F238E27FC236}">
                  <a16:creationId xmlns:a16="http://schemas.microsoft.com/office/drawing/2014/main" id="{5DB511BB-BE8A-A24A-8968-E376658D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1" name="Freeform 54">
              <a:extLst>
                <a:ext uri="{FF2B5EF4-FFF2-40B4-BE49-F238E27FC236}">
                  <a16:creationId xmlns:a16="http://schemas.microsoft.com/office/drawing/2014/main" id="{51218ECC-E5D2-3C49-AE6D-728D6BD2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2" name="Freeform 55">
              <a:extLst>
                <a:ext uri="{FF2B5EF4-FFF2-40B4-BE49-F238E27FC236}">
                  <a16:creationId xmlns:a16="http://schemas.microsoft.com/office/drawing/2014/main" id="{6017F7AC-8B44-594B-8564-8A9458DE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3" name="Freeform 56">
              <a:extLst>
                <a:ext uri="{FF2B5EF4-FFF2-40B4-BE49-F238E27FC236}">
                  <a16:creationId xmlns:a16="http://schemas.microsoft.com/office/drawing/2014/main" id="{0C2AD974-91D3-2641-8717-BAB1FFCF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4" name="Freeform 57">
              <a:extLst>
                <a:ext uri="{FF2B5EF4-FFF2-40B4-BE49-F238E27FC236}">
                  <a16:creationId xmlns:a16="http://schemas.microsoft.com/office/drawing/2014/main" id="{8E605DFB-3D6A-8644-889D-8D78EB63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5" name="Freeform 58">
              <a:extLst>
                <a:ext uri="{FF2B5EF4-FFF2-40B4-BE49-F238E27FC236}">
                  <a16:creationId xmlns:a16="http://schemas.microsoft.com/office/drawing/2014/main" id="{C9454A62-EFD4-4842-BDB4-9167447FB3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2" name="Group 60">
            <a:extLst>
              <a:ext uri="{FF2B5EF4-FFF2-40B4-BE49-F238E27FC236}">
                <a16:creationId xmlns:a16="http://schemas.microsoft.com/office/drawing/2014/main" id="{C89092F2-40EB-CA4B-9914-EDB9F432EC25}"/>
              </a:ext>
            </a:extLst>
          </p:cNvPr>
          <p:cNvGrpSpPr>
            <a:grpSpLocks/>
          </p:cNvGrpSpPr>
          <p:nvPr/>
        </p:nvGrpSpPr>
        <p:grpSpPr bwMode="auto">
          <a:xfrm>
            <a:off x="4474127" y="1683438"/>
            <a:ext cx="334963" cy="536575"/>
            <a:chOff x="4140" y="429"/>
            <a:chExt cx="1425" cy="2396"/>
          </a:xfrm>
        </p:grpSpPr>
        <p:sp>
          <p:nvSpPr>
            <p:cNvPr id="513" name="Freeform 61">
              <a:extLst>
                <a:ext uri="{FF2B5EF4-FFF2-40B4-BE49-F238E27FC236}">
                  <a16:creationId xmlns:a16="http://schemas.microsoft.com/office/drawing/2014/main" id="{C4D1F856-D0C5-8245-BF39-74DA98A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" name="Rectangle 62">
              <a:extLst>
                <a:ext uri="{FF2B5EF4-FFF2-40B4-BE49-F238E27FC236}">
                  <a16:creationId xmlns:a16="http://schemas.microsoft.com/office/drawing/2014/main" id="{02ECE6C5-F170-D441-BB55-1550F6B9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5" name="Freeform 63">
              <a:extLst>
                <a:ext uri="{FF2B5EF4-FFF2-40B4-BE49-F238E27FC236}">
                  <a16:creationId xmlns:a16="http://schemas.microsoft.com/office/drawing/2014/main" id="{23AEE7C3-93B0-ED4E-B5E3-77842845E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6" name="Freeform 64">
              <a:extLst>
                <a:ext uri="{FF2B5EF4-FFF2-40B4-BE49-F238E27FC236}">
                  <a16:creationId xmlns:a16="http://schemas.microsoft.com/office/drawing/2014/main" id="{1C7552E8-DC2F-7B42-88EE-967788F78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7" name="Rectangle 65">
              <a:extLst>
                <a:ext uri="{FF2B5EF4-FFF2-40B4-BE49-F238E27FC236}">
                  <a16:creationId xmlns:a16="http://schemas.microsoft.com/office/drawing/2014/main" id="{0A732733-BF5B-EA4C-93C3-997A3697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18" name="Group 66">
              <a:extLst>
                <a:ext uri="{FF2B5EF4-FFF2-40B4-BE49-F238E27FC236}">
                  <a16:creationId xmlns:a16="http://schemas.microsoft.com/office/drawing/2014/main" id="{1DDB70F3-88C9-0D45-A073-0C618A902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3" name="AutoShape 67">
                <a:extLst>
                  <a:ext uri="{FF2B5EF4-FFF2-40B4-BE49-F238E27FC236}">
                    <a16:creationId xmlns:a16="http://schemas.microsoft.com/office/drawing/2014/main" id="{407648D8-3846-C946-BE0E-AD189E31A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4" name="AutoShape 68">
                <a:extLst>
                  <a:ext uri="{FF2B5EF4-FFF2-40B4-BE49-F238E27FC236}">
                    <a16:creationId xmlns:a16="http://schemas.microsoft.com/office/drawing/2014/main" id="{9C1393AC-4F59-A140-B3FE-D76BBDA86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9" name="Rectangle 69">
              <a:extLst>
                <a:ext uri="{FF2B5EF4-FFF2-40B4-BE49-F238E27FC236}">
                  <a16:creationId xmlns:a16="http://schemas.microsoft.com/office/drawing/2014/main" id="{D4F421F6-5ABA-8A4E-850C-0A20E21D7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0" name="Group 70">
              <a:extLst>
                <a:ext uri="{FF2B5EF4-FFF2-40B4-BE49-F238E27FC236}">
                  <a16:creationId xmlns:a16="http://schemas.microsoft.com/office/drawing/2014/main" id="{122420A6-892C-6147-82A1-9FA97C9EA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1" name="AutoShape 71">
                <a:extLst>
                  <a:ext uri="{FF2B5EF4-FFF2-40B4-BE49-F238E27FC236}">
                    <a16:creationId xmlns:a16="http://schemas.microsoft.com/office/drawing/2014/main" id="{F4D4B5FC-F559-2D44-BB15-3903B0D3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2" name="AutoShape 72">
                <a:extLst>
                  <a:ext uri="{FF2B5EF4-FFF2-40B4-BE49-F238E27FC236}">
                    <a16:creationId xmlns:a16="http://schemas.microsoft.com/office/drawing/2014/main" id="{5D11095A-67FB-2C49-9FCB-604D7F1B5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1" name="Rectangle 73">
              <a:extLst>
                <a:ext uri="{FF2B5EF4-FFF2-40B4-BE49-F238E27FC236}">
                  <a16:creationId xmlns:a16="http://schemas.microsoft.com/office/drawing/2014/main" id="{6B80893E-2A7A-3E4A-A765-F5103F57A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Rectangle 74">
              <a:extLst>
                <a:ext uri="{FF2B5EF4-FFF2-40B4-BE49-F238E27FC236}">
                  <a16:creationId xmlns:a16="http://schemas.microsoft.com/office/drawing/2014/main" id="{59E70BAD-81EE-FB43-AAE9-9C23A4CC8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75">
              <a:extLst>
                <a:ext uri="{FF2B5EF4-FFF2-40B4-BE49-F238E27FC236}">
                  <a16:creationId xmlns:a16="http://schemas.microsoft.com/office/drawing/2014/main" id="{2D7101F8-65B9-B64F-9597-585896101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9" name="AutoShape 76">
                <a:extLst>
                  <a:ext uri="{FF2B5EF4-FFF2-40B4-BE49-F238E27FC236}">
                    <a16:creationId xmlns:a16="http://schemas.microsoft.com/office/drawing/2014/main" id="{72DAE8B1-00F0-8F4E-85F2-017335520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0" name="AutoShape 77">
                <a:extLst>
                  <a:ext uri="{FF2B5EF4-FFF2-40B4-BE49-F238E27FC236}">
                    <a16:creationId xmlns:a16="http://schemas.microsoft.com/office/drawing/2014/main" id="{B8972EB1-3D8C-E741-8CA7-CEE8A227B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4" name="Freeform 78">
              <a:extLst>
                <a:ext uri="{FF2B5EF4-FFF2-40B4-BE49-F238E27FC236}">
                  <a16:creationId xmlns:a16="http://schemas.microsoft.com/office/drawing/2014/main" id="{CD1D8E14-267A-6444-9063-EB1F1862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5" name="Group 79">
              <a:extLst>
                <a:ext uri="{FF2B5EF4-FFF2-40B4-BE49-F238E27FC236}">
                  <a16:creationId xmlns:a16="http://schemas.microsoft.com/office/drawing/2014/main" id="{573ECD83-B804-7D41-A24A-4EC6E03F2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7" name="AutoShape 80">
                <a:extLst>
                  <a:ext uri="{FF2B5EF4-FFF2-40B4-BE49-F238E27FC236}">
                    <a16:creationId xmlns:a16="http://schemas.microsoft.com/office/drawing/2014/main" id="{345346A2-EDB4-3345-9541-A536D23A7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8" name="AutoShape 81">
                <a:extLst>
                  <a:ext uri="{FF2B5EF4-FFF2-40B4-BE49-F238E27FC236}">
                    <a16:creationId xmlns:a16="http://schemas.microsoft.com/office/drawing/2014/main" id="{0C788F34-D15F-AE48-8E72-E6E61DF2E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6" name="Rectangle 82">
              <a:extLst>
                <a:ext uri="{FF2B5EF4-FFF2-40B4-BE49-F238E27FC236}">
                  <a16:creationId xmlns:a16="http://schemas.microsoft.com/office/drawing/2014/main" id="{304F6268-0673-C54D-887D-0F2CA521B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7" name="Freeform 83">
              <a:extLst>
                <a:ext uri="{FF2B5EF4-FFF2-40B4-BE49-F238E27FC236}">
                  <a16:creationId xmlns:a16="http://schemas.microsoft.com/office/drawing/2014/main" id="{A5F77209-A777-3846-8F04-92A957624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8" name="Freeform 84">
              <a:extLst>
                <a:ext uri="{FF2B5EF4-FFF2-40B4-BE49-F238E27FC236}">
                  <a16:creationId xmlns:a16="http://schemas.microsoft.com/office/drawing/2014/main" id="{A1C8D7A3-F2FE-D048-87A5-3600F69A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9" name="Oval 85">
              <a:extLst>
                <a:ext uri="{FF2B5EF4-FFF2-40B4-BE49-F238E27FC236}">
                  <a16:creationId xmlns:a16="http://schemas.microsoft.com/office/drawing/2014/main" id="{984F6990-26E2-3B44-8A96-631AD0AD0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0" name="Freeform 86">
              <a:extLst>
                <a:ext uri="{FF2B5EF4-FFF2-40B4-BE49-F238E27FC236}">
                  <a16:creationId xmlns:a16="http://schemas.microsoft.com/office/drawing/2014/main" id="{AA98173F-F674-3643-AD21-1BEF33EE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1" name="AutoShape 87">
              <a:extLst>
                <a:ext uri="{FF2B5EF4-FFF2-40B4-BE49-F238E27FC236}">
                  <a16:creationId xmlns:a16="http://schemas.microsoft.com/office/drawing/2014/main" id="{1D41B50C-D66B-9B4A-83CD-AB55C8279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2" name="AutoShape 88">
              <a:extLst>
                <a:ext uri="{FF2B5EF4-FFF2-40B4-BE49-F238E27FC236}">
                  <a16:creationId xmlns:a16="http://schemas.microsoft.com/office/drawing/2014/main" id="{32E5938F-4662-3640-8D7F-9D2EC7107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3" name="Oval 89">
              <a:extLst>
                <a:ext uri="{FF2B5EF4-FFF2-40B4-BE49-F238E27FC236}">
                  <a16:creationId xmlns:a16="http://schemas.microsoft.com/office/drawing/2014/main" id="{D1B3F3BD-AA74-C644-900E-3D3A1EBB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4" name="Oval 90">
              <a:extLst>
                <a:ext uri="{FF2B5EF4-FFF2-40B4-BE49-F238E27FC236}">
                  <a16:creationId xmlns:a16="http://schemas.microsoft.com/office/drawing/2014/main" id="{5202C3EE-C6CE-2043-AB0D-9F3374DD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35" name="Oval 91">
              <a:extLst>
                <a:ext uri="{FF2B5EF4-FFF2-40B4-BE49-F238E27FC236}">
                  <a16:creationId xmlns:a16="http://schemas.microsoft.com/office/drawing/2014/main" id="{A0906333-3009-664B-864A-139C4016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6" name="Rectangle 92">
              <a:extLst>
                <a:ext uri="{FF2B5EF4-FFF2-40B4-BE49-F238E27FC236}">
                  <a16:creationId xmlns:a16="http://schemas.microsoft.com/office/drawing/2014/main" id="{ED65C473-E87F-1F4F-A457-9ABBA86E2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2191C70B-17E3-9A46-B404-6925905AE4F1}"/>
              </a:ext>
            </a:extLst>
          </p:cNvPr>
          <p:cNvGrpSpPr>
            <a:grpSpLocks/>
          </p:cNvGrpSpPr>
          <p:nvPr/>
        </p:nvGrpSpPr>
        <p:grpSpPr bwMode="auto">
          <a:xfrm>
            <a:off x="6261653" y="1756463"/>
            <a:ext cx="2540000" cy="733425"/>
            <a:chOff x="7333086" y="2736938"/>
            <a:chExt cx="2539755" cy="733428"/>
          </a:xfrm>
        </p:grpSpPr>
        <p:sp>
          <p:nvSpPr>
            <p:cNvPr id="546" name="Rectangle 2">
              <a:extLst>
                <a:ext uri="{FF2B5EF4-FFF2-40B4-BE49-F238E27FC236}">
                  <a16:creationId xmlns:a16="http://schemas.microsoft.com/office/drawing/2014/main" id="{AB493127-C9AE-1A44-8D2B-ECDD8261B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6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7" name="TextBox 1">
              <a:extLst>
                <a:ext uri="{FF2B5EF4-FFF2-40B4-BE49-F238E27FC236}">
                  <a16:creationId xmlns:a16="http://schemas.microsoft.com/office/drawing/2014/main" id="{BBBAA953-174E-B044-9DCC-04A88210E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8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is there a DHCP server out there?</a:t>
              </a:r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4A16A070-3144-234A-BC59-B856B6C33DC5}"/>
              </a:ext>
            </a:extLst>
          </p:cNvPr>
          <p:cNvGrpSpPr>
            <a:grpSpLocks/>
          </p:cNvGrpSpPr>
          <p:nvPr/>
        </p:nvGrpSpPr>
        <p:grpSpPr bwMode="auto">
          <a:xfrm>
            <a:off x="6441502" y="2979300"/>
            <a:ext cx="2528888" cy="884237"/>
            <a:chOff x="9144000" y="3229217"/>
            <a:chExt cx="2527923" cy="885135"/>
          </a:xfrm>
        </p:grpSpPr>
        <p:sp>
          <p:nvSpPr>
            <p:cNvPr id="549" name="Rectangle 87">
              <a:extLst>
                <a:ext uri="{FF2B5EF4-FFF2-40B4-BE49-F238E27FC236}">
                  <a16:creationId xmlns:a16="http://schemas.microsoft.com/office/drawing/2014/main" id="{57E9AF5E-372A-8E40-94BE-47B0B6193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0" name="TextBox 88">
              <a:extLst>
                <a:ext uri="{FF2B5EF4-FFF2-40B4-BE49-F238E27FC236}">
                  <a16:creationId xmlns:a16="http://schemas.microsoft.com/office/drawing/2014/main" id="{A4D749F2-8BAC-AC4E-9A53-15BE9562F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66E1A7F4-6FCF-3E43-AE21-6DF4BC478A9A}"/>
              </a:ext>
            </a:extLst>
          </p:cNvPr>
          <p:cNvGrpSpPr>
            <a:grpSpLocks/>
          </p:cNvGrpSpPr>
          <p:nvPr/>
        </p:nvGrpSpPr>
        <p:grpSpPr bwMode="auto">
          <a:xfrm>
            <a:off x="4900288" y="4175353"/>
            <a:ext cx="2625219" cy="884237"/>
            <a:chOff x="8858631" y="4615923"/>
            <a:chExt cx="2625866" cy="885135"/>
          </a:xfrm>
        </p:grpSpPr>
        <p:sp>
          <p:nvSpPr>
            <p:cNvPr id="552" name="Rectangle 89">
              <a:extLst>
                <a:ext uri="{FF2B5EF4-FFF2-40B4-BE49-F238E27FC236}">
                  <a16:creationId xmlns:a16="http://schemas.microsoft.com/office/drawing/2014/main" id="{3AEC4322-FA91-D143-9139-A2CB1B4C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3" name="TextBox 90">
              <a:extLst>
                <a:ext uri="{FF2B5EF4-FFF2-40B4-BE49-F238E27FC236}">
                  <a16:creationId xmlns:a16="http://schemas.microsoft.com/office/drawing/2014/main" id="{3FCB64EB-0F2E-B14B-B848-193DF470A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8631" y="4765817"/>
              <a:ext cx="2625866" cy="58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OK.  I would like to use this IP address!</a:t>
              </a: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65062FC4-666B-6342-A70D-7A1D16B7049C}"/>
              </a:ext>
            </a:extLst>
          </p:cNvPr>
          <p:cNvGrpSpPr>
            <a:grpSpLocks/>
          </p:cNvGrpSpPr>
          <p:nvPr/>
        </p:nvGrpSpPr>
        <p:grpSpPr bwMode="auto">
          <a:xfrm>
            <a:off x="6424038" y="5588022"/>
            <a:ext cx="2528887" cy="885825"/>
            <a:chOff x="9144000" y="5555417"/>
            <a:chExt cx="2527923" cy="885135"/>
          </a:xfrm>
        </p:grpSpPr>
        <p:sp>
          <p:nvSpPr>
            <p:cNvPr id="555" name="Rectangle 91">
              <a:extLst>
                <a:ext uri="{FF2B5EF4-FFF2-40B4-BE49-F238E27FC236}">
                  <a16:creationId xmlns:a16="http://schemas.microsoft.com/office/drawing/2014/main" id="{9E7B23F1-96DD-8C46-9D6F-820B88B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6" name="TextBox 92">
              <a:extLst>
                <a:ext uri="{FF2B5EF4-FFF2-40B4-BE49-F238E27FC236}">
                  <a16:creationId xmlns:a16="http://schemas.microsoft.com/office/drawing/2014/main" id="{E908630C-0C3F-8545-B890-E8A9600EB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OK.  You’ve got that IP address!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26FE35-19E8-7046-8DE2-04C21540DCCD}"/>
              </a:ext>
            </a:extLst>
          </p:cNvPr>
          <p:cNvSpPr txBox="1"/>
          <p:nvPr/>
        </p:nvSpPr>
        <p:spPr>
          <a:xfrm>
            <a:off x="9296400" y="3522133"/>
            <a:ext cx="2455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two steps above can be skipped “if a client remembers and wishes to reuse a previously allocated network address”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[RFC 2131]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Slide Number Placeholder 3">
            <a:extLst>
              <a:ext uri="{FF2B5EF4-FFF2-40B4-BE49-F238E27FC236}">
                <a16:creationId xmlns:a16="http://schemas.microsoft.com/office/drawing/2014/main" id="{99BE7567-423B-664A-A45B-22166DBED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more than IP addresses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0751383" cy="439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 can return more than just allocated IP address on subnet: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of first-hop router for client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and IP address of DNS sever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mask (indicating network versus host portion of address)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69507-B032-9349-846C-1B33A12C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reeform 3">
            <a:extLst>
              <a:ext uri="{FF2B5EF4-FFF2-40B4-BE49-F238E27FC236}">
                <a16:creationId xmlns:a16="http://schemas.microsoft.com/office/drawing/2014/main" id="{6B20889F-8B73-5A4F-948D-BC7FBE071249}"/>
              </a:ext>
            </a:extLst>
          </p:cNvPr>
          <p:cNvSpPr>
            <a:spLocks/>
          </p:cNvSpPr>
          <p:nvPr/>
        </p:nvSpPr>
        <p:spPr bwMode="auto">
          <a:xfrm>
            <a:off x="1867395" y="18184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484D20B7-37AF-F449-9229-69BC2F46A444}"/>
              </a:ext>
            </a:extLst>
          </p:cNvPr>
          <p:cNvGrpSpPr/>
          <p:nvPr/>
        </p:nvGrpSpPr>
        <p:grpSpPr>
          <a:xfrm>
            <a:off x="3772175" y="3890885"/>
            <a:ext cx="1040553" cy="431082"/>
            <a:chOff x="7493876" y="2774731"/>
            <a:chExt cx="1481958" cy="894622"/>
          </a:xfrm>
        </p:grpSpPr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BBE9BC04-A2A6-F746-9F08-03F4EDB58B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5F31BBA7-277B-7547-A889-4CE61E62107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235A3E8-5F9F-054E-812C-82B1457E7DA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5DDEAE5B-F867-B04E-9480-5609AC66F59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FBC3084B-7403-CB43-BF1A-54F05828C7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CCCD1707-2759-A14B-96A2-D746BB0126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9B0492DA-B9A2-1F42-8EC8-885383C5223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A2DF0841-9316-7744-99F2-F246599FA663}"/>
              </a:ext>
            </a:extLst>
          </p:cNvPr>
          <p:cNvGrpSpPr/>
          <p:nvPr/>
        </p:nvGrpSpPr>
        <p:grpSpPr>
          <a:xfrm>
            <a:off x="4283172" y="2940116"/>
            <a:ext cx="918415" cy="390629"/>
            <a:chOff x="3668110" y="2448910"/>
            <a:chExt cx="3794234" cy="2165130"/>
          </a:xfrm>
        </p:grpSpPr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B7FE1E33-3837-6A44-8F3D-D671A86ECB7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D7EBAA0A-EA4B-2A42-B633-E3F75F2BB7B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A0FA1B3E-9ECC-B241-8F16-2C1970256C8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CB74265E-694E-5A49-B1D2-3C1956E0BE2E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Freeform 578">
                <a:extLst>
                  <a:ext uri="{FF2B5EF4-FFF2-40B4-BE49-F238E27FC236}">
                    <a16:creationId xmlns:a16="http://schemas.microsoft.com/office/drawing/2014/main" id="{8680283C-1CA3-D44B-8FFA-B36341C7230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Freeform 579">
                <a:extLst>
                  <a:ext uri="{FF2B5EF4-FFF2-40B4-BE49-F238E27FC236}">
                    <a16:creationId xmlns:a16="http://schemas.microsoft.com/office/drawing/2014/main" id="{2B31DC87-EF0E-0D4F-81A2-B6FB2A803F7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F14BA91B-FE87-514B-B749-384B3F1D92C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9" name="Line 48">
            <a:extLst>
              <a:ext uri="{FF2B5EF4-FFF2-40B4-BE49-F238E27FC236}">
                <a16:creationId xmlns:a16="http://schemas.microsoft.com/office/drawing/2014/main" id="{E2F245C9-F9FA-FF41-8279-23685395B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5" y="3324223"/>
            <a:ext cx="460375" cy="5715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example</a:t>
            </a:r>
          </a:p>
        </p:txBody>
      </p:sp>
      <p:sp>
        <p:nvSpPr>
          <p:cNvPr id="379" name="Rectangle 3">
            <a:extLst>
              <a:ext uri="{FF2B5EF4-FFF2-40B4-BE49-F238E27FC236}">
                <a16:creationId xmlns:a16="http://schemas.microsoft.com/office/drawing/2014/main" id="{1C377AEF-2633-FC44-9747-922C7C11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419" y="1674030"/>
            <a:ext cx="4751439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Connecting laptop will use DHCP to get IP address, address of first-hop router, address of DNS server.</a:t>
            </a:r>
          </a:p>
        </p:txBody>
      </p:sp>
      <p:sp>
        <p:nvSpPr>
          <p:cNvPr id="382" name="Line 43">
            <a:extLst>
              <a:ext uri="{FF2B5EF4-FFF2-40B4-BE49-F238E27FC236}">
                <a16:creationId xmlns:a16="http://schemas.microsoft.com/office/drawing/2014/main" id="{C8851F30-DB65-2343-90FB-A929CA0100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9695" y="3062253"/>
            <a:ext cx="562325" cy="8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5" name="Text Box 44">
            <a:extLst>
              <a:ext uri="{FF2B5EF4-FFF2-40B4-BE49-F238E27FC236}">
                <a16:creationId xmlns:a16="http://schemas.microsoft.com/office/drawing/2014/main" id="{59259B03-4826-E149-B0DC-4EBA8293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507" y="4356905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with DHCP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 built into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6" name="Rectangle 152">
            <a:extLst>
              <a:ext uri="{FF2B5EF4-FFF2-40B4-BE49-F238E27FC236}">
                <a16:creationId xmlns:a16="http://schemas.microsoft.com/office/drawing/2014/main" id="{745619DC-3C53-E14A-874D-F2C6B677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420" y="2964667"/>
            <a:ext cx="540627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REQUEST message encapsulated in UDP, encapsulated in IP, encapsulated in Ethernet</a:t>
            </a:r>
          </a:p>
        </p:txBody>
      </p:sp>
      <p:sp>
        <p:nvSpPr>
          <p:cNvPr id="387" name="Rectangle 153">
            <a:extLst>
              <a:ext uri="{FF2B5EF4-FFF2-40B4-BE49-F238E27FC236}">
                <a16:creationId xmlns:a16="http://schemas.microsoft.com/office/drawing/2014/main" id="{082BCCE1-61C9-5E4C-B8D4-8ED23A69B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69" y="4210855"/>
            <a:ext cx="54503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frame broadcast (dest: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FFFFFFFFFFFF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 on LAN, received at router running DHCP server</a:t>
            </a:r>
          </a:p>
        </p:txBody>
      </p:sp>
      <p:sp>
        <p:nvSpPr>
          <p:cNvPr id="388" name="Rectangle 154">
            <a:extLst>
              <a:ext uri="{FF2B5EF4-FFF2-40B4-BE49-F238E27FC236}">
                <a16:creationId xmlns:a16="http://schemas.microsoft.com/office/drawing/2014/main" id="{2001FDC4-9DD8-8540-A00D-9430145AE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45" y="5547530"/>
            <a:ext cx="528060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demux’ed to IP demux’ed, UDP demux’ed to DHCP </a:t>
            </a:r>
          </a:p>
        </p:txBody>
      </p:sp>
      <p:sp>
        <p:nvSpPr>
          <p:cNvPr id="389" name="Text Box 155">
            <a:extLst>
              <a:ext uri="{FF2B5EF4-FFF2-40B4-BE49-F238E27FC236}">
                <a16:creationId xmlns:a16="http://schemas.microsoft.com/office/drawing/2014/main" id="{0FF8CA2B-A0E7-0344-8C3D-752022E9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682" y="3674280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168.1.1.1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38" name="Group 234">
            <a:extLst>
              <a:ext uri="{FF2B5EF4-FFF2-40B4-BE49-F238E27FC236}">
                <a16:creationId xmlns:a16="http://schemas.microsoft.com/office/drawing/2014/main" id="{80B8D10B-0E57-694A-9F60-7DD157680859}"/>
              </a:ext>
            </a:extLst>
          </p:cNvPr>
          <p:cNvGrpSpPr>
            <a:grpSpLocks/>
          </p:cNvGrpSpPr>
          <p:nvPr/>
        </p:nvGrpSpPr>
        <p:grpSpPr bwMode="auto">
          <a:xfrm>
            <a:off x="3072307" y="2685267"/>
            <a:ext cx="850900" cy="615950"/>
            <a:chOff x="4420" y="878"/>
            <a:chExt cx="614" cy="458"/>
          </a:xfrm>
        </p:grpSpPr>
        <p:pic>
          <p:nvPicPr>
            <p:cNvPr id="439" name="Picture 235" descr="laptop_keyboard">
              <a:extLst>
                <a:ext uri="{FF2B5EF4-FFF2-40B4-BE49-F238E27FC236}">
                  <a16:creationId xmlns:a16="http://schemas.microsoft.com/office/drawing/2014/main" id="{32F92D03-3F10-DD48-B916-C1A813CAA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" name="Freeform 236">
              <a:extLst>
                <a:ext uri="{FF2B5EF4-FFF2-40B4-BE49-F238E27FC236}">
                  <a16:creationId xmlns:a16="http://schemas.microsoft.com/office/drawing/2014/main" id="{635DC8EF-D2DF-1140-8A94-D496AE91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441" name="Picture 237" descr="screen">
              <a:extLst>
                <a:ext uri="{FF2B5EF4-FFF2-40B4-BE49-F238E27FC236}">
                  <a16:creationId xmlns:a16="http://schemas.microsoft.com/office/drawing/2014/main" id="{6BDF7141-8B18-8848-AE3F-A1F240A51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2" name="Freeform 238">
              <a:extLst>
                <a:ext uri="{FF2B5EF4-FFF2-40B4-BE49-F238E27FC236}">
                  <a16:creationId xmlns:a16="http://schemas.microsoft.com/office/drawing/2014/main" id="{F0AA71CC-9F7D-4E4A-AFD3-E4FC2EDB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3" name="Freeform 239">
              <a:extLst>
                <a:ext uri="{FF2B5EF4-FFF2-40B4-BE49-F238E27FC236}">
                  <a16:creationId xmlns:a16="http://schemas.microsoft.com/office/drawing/2014/main" id="{478F089D-1CBD-064E-9E01-09DBACFE4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4" name="Freeform 240">
              <a:extLst>
                <a:ext uri="{FF2B5EF4-FFF2-40B4-BE49-F238E27FC236}">
                  <a16:creationId xmlns:a16="http://schemas.microsoft.com/office/drawing/2014/main" id="{999308BB-3AD9-964C-9A37-585EA1CB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5" name="Freeform 241">
              <a:extLst>
                <a:ext uri="{FF2B5EF4-FFF2-40B4-BE49-F238E27FC236}">
                  <a16:creationId xmlns:a16="http://schemas.microsoft.com/office/drawing/2014/main" id="{50215675-D41A-884A-B70C-7A7A34B4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6" name="Freeform 242">
              <a:extLst>
                <a:ext uri="{FF2B5EF4-FFF2-40B4-BE49-F238E27FC236}">
                  <a16:creationId xmlns:a16="http://schemas.microsoft.com/office/drawing/2014/main" id="{67C07E3F-A680-3448-A285-F67163D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7" name="Freeform 243">
              <a:extLst>
                <a:ext uri="{FF2B5EF4-FFF2-40B4-BE49-F238E27FC236}">
                  <a16:creationId xmlns:a16="http://schemas.microsoft.com/office/drawing/2014/main" id="{D6FEFC34-2380-1C46-9401-C809C94E0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48" name="Group 244">
              <a:extLst>
                <a:ext uri="{FF2B5EF4-FFF2-40B4-BE49-F238E27FC236}">
                  <a16:creationId xmlns:a16="http://schemas.microsoft.com/office/drawing/2014/main" id="{C27B64F7-2309-1F46-B525-0FF1CC0B3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55" name="Freeform 245">
                <a:extLst>
                  <a:ext uri="{FF2B5EF4-FFF2-40B4-BE49-F238E27FC236}">
                    <a16:creationId xmlns:a16="http://schemas.microsoft.com/office/drawing/2014/main" id="{6D904DDE-01FC-1A4C-8025-88A928752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6" name="Freeform 246">
                <a:extLst>
                  <a:ext uri="{FF2B5EF4-FFF2-40B4-BE49-F238E27FC236}">
                    <a16:creationId xmlns:a16="http://schemas.microsoft.com/office/drawing/2014/main" id="{E3315A06-9E1B-AC4A-906F-1640B3605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7" name="Freeform 247">
                <a:extLst>
                  <a:ext uri="{FF2B5EF4-FFF2-40B4-BE49-F238E27FC236}">
                    <a16:creationId xmlns:a16="http://schemas.microsoft.com/office/drawing/2014/main" id="{4B5E6F6D-A780-9F4A-B4CB-418F530E7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8" name="Freeform 248">
                <a:extLst>
                  <a:ext uri="{FF2B5EF4-FFF2-40B4-BE49-F238E27FC236}">
                    <a16:creationId xmlns:a16="http://schemas.microsoft.com/office/drawing/2014/main" id="{49CD3CF5-0077-7D4A-A378-2AAAA4CDE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9" name="Freeform 249">
                <a:extLst>
                  <a:ext uri="{FF2B5EF4-FFF2-40B4-BE49-F238E27FC236}">
                    <a16:creationId xmlns:a16="http://schemas.microsoft.com/office/drawing/2014/main" id="{4E2747DD-F96B-124E-8BF8-EC78D4C82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0" name="Freeform 250">
                <a:extLst>
                  <a:ext uri="{FF2B5EF4-FFF2-40B4-BE49-F238E27FC236}">
                    <a16:creationId xmlns:a16="http://schemas.microsoft.com/office/drawing/2014/main" id="{5D228080-AAA4-AE4F-B2E0-444A375E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9" name="Freeform 251">
              <a:extLst>
                <a:ext uri="{FF2B5EF4-FFF2-40B4-BE49-F238E27FC236}">
                  <a16:creationId xmlns:a16="http://schemas.microsoft.com/office/drawing/2014/main" id="{12335ADB-FB5B-8540-ADE8-01DE4817A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" name="Freeform 252">
              <a:extLst>
                <a:ext uri="{FF2B5EF4-FFF2-40B4-BE49-F238E27FC236}">
                  <a16:creationId xmlns:a16="http://schemas.microsoft.com/office/drawing/2014/main" id="{71BBEFC9-2EAD-0E4D-971B-FFE9F04A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1" name="Freeform 253">
              <a:extLst>
                <a:ext uri="{FF2B5EF4-FFF2-40B4-BE49-F238E27FC236}">
                  <a16:creationId xmlns:a16="http://schemas.microsoft.com/office/drawing/2014/main" id="{AD467B30-53F9-E544-872F-75037A60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2" name="Freeform 254">
              <a:extLst>
                <a:ext uri="{FF2B5EF4-FFF2-40B4-BE49-F238E27FC236}">
                  <a16:creationId xmlns:a16="http://schemas.microsoft.com/office/drawing/2014/main" id="{09BD1056-1239-AA4F-9F79-BC195E4B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3" name="Freeform 255">
              <a:extLst>
                <a:ext uri="{FF2B5EF4-FFF2-40B4-BE49-F238E27FC236}">
                  <a16:creationId xmlns:a16="http://schemas.microsoft.com/office/drawing/2014/main" id="{3EE44984-E799-7448-B48B-0A3E5E32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Freeform 256">
              <a:extLst>
                <a:ext uri="{FF2B5EF4-FFF2-40B4-BE49-F238E27FC236}">
                  <a16:creationId xmlns:a16="http://schemas.microsoft.com/office/drawing/2014/main" id="{F82A5B30-CFF4-9045-B98E-022A2D6583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61" name="AutoShape 34">
            <a:extLst>
              <a:ext uri="{FF2B5EF4-FFF2-40B4-BE49-F238E27FC236}">
                <a16:creationId xmlns:a16="http://schemas.microsoft.com/office/drawing/2014/main" id="{BBFE8651-7E0E-9B42-83C9-13A7DD110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545" y="2812267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2" name="Group 45">
            <a:extLst>
              <a:ext uri="{FF2B5EF4-FFF2-40B4-BE49-F238E27FC236}">
                <a16:creationId xmlns:a16="http://schemas.microsoft.com/office/drawing/2014/main" id="{7B2B7B83-C525-AC47-97F2-A2D1D1034FEF}"/>
              </a:ext>
            </a:extLst>
          </p:cNvPr>
          <p:cNvGrpSpPr>
            <a:grpSpLocks/>
          </p:cNvGrpSpPr>
          <p:nvPr/>
        </p:nvGrpSpPr>
        <p:grpSpPr bwMode="auto">
          <a:xfrm>
            <a:off x="2289670" y="1648630"/>
            <a:ext cx="976312" cy="1460500"/>
            <a:chOff x="651" y="681"/>
            <a:chExt cx="615" cy="920"/>
          </a:xfrm>
        </p:grpSpPr>
        <p:sp>
          <p:nvSpPr>
            <p:cNvPr id="463" name="Freeform 46">
              <a:extLst>
                <a:ext uri="{FF2B5EF4-FFF2-40B4-BE49-F238E27FC236}">
                  <a16:creationId xmlns:a16="http://schemas.microsoft.com/office/drawing/2014/main" id="{2F8E5860-1F4A-9441-8643-FF3677400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4" name="Group 47">
              <a:extLst>
                <a:ext uri="{FF2B5EF4-FFF2-40B4-BE49-F238E27FC236}">
                  <a16:creationId xmlns:a16="http://schemas.microsoft.com/office/drawing/2014/main" id="{619D3750-75CE-7146-8080-07A05B2EE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65" name="Rectangle 48">
                <a:extLst>
                  <a:ext uri="{FF2B5EF4-FFF2-40B4-BE49-F238E27FC236}">
                    <a16:creationId xmlns:a16="http://schemas.microsoft.com/office/drawing/2014/main" id="{28385ECE-1698-FA48-9005-E85B7ADAE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6" name="Text Box 49">
                <a:extLst>
                  <a:ext uri="{FF2B5EF4-FFF2-40B4-BE49-F238E27FC236}">
                    <a16:creationId xmlns:a16="http://schemas.microsoft.com/office/drawing/2014/main" id="{03E8F625-EC95-7449-B696-847DBF4C1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467" name="Line 50">
                <a:extLst>
                  <a:ext uri="{FF2B5EF4-FFF2-40B4-BE49-F238E27FC236}">
                    <a16:creationId xmlns:a16="http://schemas.microsoft.com/office/drawing/2014/main" id="{DF468FDE-40E4-0648-9839-DDE0332A0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8" name="Line 51">
                <a:extLst>
                  <a:ext uri="{FF2B5EF4-FFF2-40B4-BE49-F238E27FC236}">
                    <a16:creationId xmlns:a16="http://schemas.microsoft.com/office/drawing/2014/main" id="{99D4E4D8-7BA2-1841-8740-092F3F2C1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9" name="Line 52">
                <a:extLst>
                  <a:ext uri="{FF2B5EF4-FFF2-40B4-BE49-F238E27FC236}">
                    <a16:creationId xmlns:a16="http://schemas.microsoft.com/office/drawing/2014/main" id="{46C4BB73-5326-6148-BB43-C6C4C685F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0" name="Line 53">
                <a:extLst>
                  <a:ext uri="{FF2B5EF4-FFF2-40B4-BE49-F238E27FC236}">
                    <a16:creationId xmlns:a16="http://schemas.microsoft.com/office/drawing/2014/main" id="{867C305B-8FC7-2546-83B8-7B677B4EF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471" name="Group 54">
            <a:extLst>
              <a:ext uri="{FF2B5EF4-FFF2-40B4-BE49-F238E27FC236}">
                <a16:creationId xmlns:a16="http://schemas.microsoft.com/office/drawing/2014/main" id="{E55B3AA2-EA61-B94E-BC50-287F2699A080}"/>
              </a:ext>
            </a:extLst>
          </p:cNvPr>
          <p:cNvGrpSpPr>
            <a:grpSpLocks/>
          </p:cNvGrpSpPr>
          <p:nvPr/>
        </p:nvGrpSpPr>
        <p:grpSpPr bwMode="auto">
          <a:xfrm>
            <a:off x="1614982" y="1707367"/>
            <a:ext cx="544513" cy="244475"/>
            <a:chOff x="844" y="3337"/>
            <a:chExt cx="343" cy="154"/>
          </a:xfrm>
        </p:grpSpPr>
        <p:sp>
          <p:nvSpPr>
            <p:cNvPr id="472" name="Rectangle 55">
              <a:extLst>
                <a:ext uri="{FF2B5EF4-FFF2-40B4-BE49-F238E27FC236}">
                  <a16:creationId xmlns:a16="http://schemas.microsoft.com/office/drawing/2014/main" id="{3DF8187C-0350-B949-8481-A4B53A2BD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3" name="Text Box 56">
              <a:extLst>
                <a:ext uri="{FF2B5EF4-FFF2-40B4-BE49-F238E27FC236}">
                  <a16:creationId xmlns:a16="http://schemas.microsoft.com/office/drawing/2014/main" id="{EB5DBBE5-0C11-2943-8F1C-55F942DDF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474" name="Group 57">
            <a:extLst>
              <a:ext uri="{FF2B5EF4-FFF2-40B4-BE49-F238E27FC236}">
                <a16:creationId xmlns:a16="http://schemas.microsoft.com/office/drawing/2014/main" id="{E686DD6D-38C2-4641-89AF-94A0FB1D1070}"/>
              </a:ext>
            </a:extLst>
          </p:cNvPr>
          <p:cNvGrpSpPr>
            <a:grpSpLocks/>
          </p:cNvGrpSpPr>
          <p:nvPr/>
        </p:nvGrpSpPr>
        <p:grpSpPr bwMode="auto">
          <a:xfrm>
            <a:off x="1160957" y="1726417"/>
            <a:ext cx="1081088" cy="1166813"/>
            <a:chOff x="42" y="744"/>
            <a:chExt cx="681" cy="735"/>
          </a:xfrm>
        </p:grpSpPr>
        <p:grpSp>
          <p:nvGrpSpPr>
            <p:cNvPr id="475" name="Group 58">
              <a:extLst>
                <a:ext uri="{FF2B5EF4-FFF2-40B4-BE49-F238E27FC236}">
                  <a16:creationId xmlns:a16="http://schemas.microsoft.com/office/drawing/2014/main" id="{1FDCAE0E-7CF7-A44C-8CC2-1F6556F81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77" name="Group 59">
                <a:extLst>
                  <a:ext uri="{FF2B5EF4-FFF2-40B4-BE49-F238E27FC236}">
                    <a16:creationId xmlns:a16="http://schemas.microsoft.com/office/drawing/2014/main" id="{B1A03342-AE12-CE42-8220-1A81C4418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02" name="Group 60">
                  <a:extLst>
                    <a:ext uri="{FF2B5EF4-FFF2-40B4-BE49-F238E27FC236}">
                      <a16:creationId xmlns:a16="http://schemas.microsoft.com/office/drawing/2014/main" id="{C141BB4A-81BE-5F41-82F7-F6E6B820E2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5" name="Rectangle 61">
                    <a:extLst>
                      <a:ext uri="{FF2B5EF4-FFF2-40B4-BE49-F238E27FC236}">
                        <a16:creationId xmlns:a16="http://schemas.microsoft.com/office/drawing/2014/main" id="{0057FF7C-1AD8-884B-80A9-AB7A6E108F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06" name="Text Box 62">
                    <a:extLst>
                      <a:ext uri="{FF2B5EF4-FFF2-40B4-BE49-F238E27FC236}">
                        <a16:creationId xmlns:a16="http://schemas.microsoft.com/office/drawing/2014/main" id="{EC2B900A-E788-8441-B597-33D92CA592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503" name="Rectangle 63">
                  <a:extLst>
                    <a:ext uri="{FF2B5EF4-FFF2-40B4-BE49-F238E27FC236}">
                      <a16:creationId xmlns:a16="http://schemas.microsoft.com/office/drawing/2014/main" id="{963785A1-EC1C-B84C-87DF-29B9C771B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4" name="Rectangle 64">
                  <a:extLst>
                    <a:ext uri="{FF2B5EF4-FFF2-40B4-BE49-F238E27FC236}">
                      <a16:creationId xmlns:a16="http://schemas.microsoft.com/office/drawing/2014/main" id="{5E9D5671-4336-A144-8E1C-F9834FFEC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78" name="Group 65">
                <a:extLst>
                  <a:ext uri="{FF2B5EF4-FFF2-40B4-BE49-F238E27FC236}">
                    <a16:creationId xmlns:a16="http://schemas.microsoft.com/office/drawing/2014/main" id="{C554361D-96E9-9749-99BB-ABA5FD027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96" name="Group 66">
                  <a:extLst>
                    <a:ext uri="{FF2B5EF4-FFF2-40B4-BE49-F238E27FC236}">
                      <a16:creationId xmlns:a16="http://schemas.microsoft.com/office/drawing/2014/main" id="{493D2842-500B-024B-85A5-1FE62FDD1C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0" name="Rectangle 67">
                    <a:extLst>
                      <a:ext uri="{FF2B5EF4-FFF2-40B4-BE49-F238E27FC236}">
                        <a16:creationId xmlns:a16="http://schemas.microsoft.com/office/drawing/2014/main" id="{9D9A5E56-2778-BF43-8CCC-26552B7850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01" name="Text Box 68">
                    <a:extLst>
                      <a:ext uri="{FF2B5EF4-FFF2-40B4-BE49-F238E27FC236}">
                        <a16:creationId xmlns:a16="http://schemas.microsoft.com/office/drawing/2014/main" id="{FEA9C227-A395-5144-9B07-1A7D28C8A5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497" name="Group 69">
                  <a:extLst>
                    <a:ext uri="{FF2B5EF4-FFF2-40B4-BE49-F238E27FC236}">
                      <a16:creationId xmlns:a16="http://schemas.microsoft.com/office/drawing/2014/main" id="{84676D02-4488-A247-A8A0-7B76E879E6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8" name="Rectangle 70">
                    <a:extLst>
                      <a:ext uri="{FF2B5EF4-FFF2-40B4-BE49-F238E27FC236}">
                        <a16:creationId xmlns:a16="http://schemas.microsoft.com/office/drawing/2014/main" id="{3855ADF3-2772-6A45-B541-A1686D02D4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99" name="Rectangle 71">
                    <a:extLst>
                      <a:ext uri="{FF2B5EF4-FFF2-40B4-BE49-F238E27FC236}">
                        <a16:creationId xmlns:a16="http://schemas.microsoft.com/office/drawing/2014/main" id="{FB9B8C64-8890-6D4D-86FF-EA8641985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79" name="Group 72">
                <a:extLst>
                  <a:ext uri="{FF2B5EF4-FFF2-40B4-BE49-F238E27FC236}">
                    <a16:creationId xmlns:a16="http://schemas.microsoft.com/office/drawing/2014/main" id="{4ED0D0FF-6D48-044B-A4CD-DEE3EE153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4" name="Rectangle 73">
                  <a:extLst>
                    <a:ext uri="{FF2B5EF4-FFF2-40B4-BE49-F238E27FC236}">
                      <a16:creationId xmlns:a16="http://schemas.microsoft.com/office/drawing/2014/main" id="{69588944-9806-234E-B479-4DCA85C2C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5" name="Rectangle 74">
                  <a:extLst>
                    <a:ext uri="{FF2B5EF4-FFF2-40B4-BE49-F238E27FC236}">
                      <a16:creationId xmlns:a16="http://schemas.microsoft.com/office/drawing/2014/main" id="{6A9EE954-18E5-AB4B-91A7-8763F6FC2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80" name="Group 75">
                <a:extLst>
                  <a:ext uri="{FF2B5EF4-FFF2-40B4-BE49-F238E27FC236}">
                    <a16:creationId xmlns:a16="http://schemas.microsoft.com/office/drawing/2014/main" id="{AE1585FE-E7DD-5148-A3DB-4D32837D6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81" name="Group 76">
                  <a:extLst>
                    <a:ext uri="{FF2B5EF4-FFF2-40B4-BE49-F238E27FC236}">
                      <a16:creationId xmlns:a16="http://schemas.microsoft.com/office/drawing/2014/main" id="{83987E26-41E7-554D-8F7B-6E3DBA2BC9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85" name="Group 77">
                    <a:extLst>
                      <a:ext uri="{FF2B5EF4-FFF2-40B4-BE49-F238E27FC236}">
                        <a16:creationId xmlns:a16="http://schemas.microsoft.com/office/drawing/2014/main" id="{4AA7B839-194B-D44E-B613-C09016B387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88" name="Group 78">
                      <a:extLst>
                        <a:ext uri="{FF2B5EF4-FFF2-40B4-BE49-F238E27FC236}">
                          <a16:creationId xmlns:a16="http://schemas.microsoft.com/office/drawing/2014/main" id="{F12403C6-60CE-4541-A6EA-F28A0FBCF2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" name="Rectangle 79">
                        <a:extLst>
                          <a:ext uri="{FF2B5EF4-FFF2-40B4-BE49-F238E27FC236}">
                            <a16:creationId xmlns:a16="http://schemas.microsoft.com/office/drawing/2014/main" id="{4B102F30-285E-0243-A491-E80C6A6488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93" name="Text Box 80">
                        <a:extLst>
                          <a:ext uri="{FF2B5EF4-FFF2-40B4-BE49-F238E27FC236}">
                            <a16:creationId xmlns:a16="http://schemas.microsoft.com/office/drawing/2014/main" id="{C27FFB91-9D35-9345-9E73-83C45819110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89" name="Group 81">
                      <a:extLst>
                        <a:ext uri="{FF2B5EF4-FFF2-40B4-BE49-F238E27FC236}">
                          <a16:creationId xmlns:a16="http://schemas.microsoft.com/office/drawing/2014/main" id="{980A2CF4-C81E-3145-91D1-132BC2EF1F4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0" name="Rectangle 82">
                        <a:extLst>
                          <a:ext uri="{FF2B5EF4-FFF2-40B4-BE49-F238E27FC236}">
                            <a16:creationId xmlns:a16="http://schemas.microsoft.com/office/drawing/2014/main" id="{60B3778C-4AEE-4A40-A3AE-9E6780DD742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91" name="Rectangle 83">
                        <a:extLst>
                          <a:ext uri="{FF2B5EF4-FFF2-40B4-BE49-F238E27FC236}">
                            <a16:creationId xmlns:a16="http://schemas.microsoft.com/office/drawing/2014/main" id="{F2AB3533-6239-FB44-A5DF-EC7054B257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486" name="Rectangle 84">
                    <a:extLst>
                      <a:ext uri="{FF2B5EF4-FFF2-40B4-BE49-F238E27FC236}">
                        <a16:creationId xmlns:a16="http://schemas.microsoft.com/office/drawing/2014/main" id="{7871167B-C99A-9745-AB39-0CFE737D46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87" name="Rectangle 85">
                    <a:extLst>
                      <a:ext uri="{FF2B5EF4-FFF2-40B4-BE49-F238E27FC236}">
                        <a16:creationId xmlns:a16="http://schemas.microsoft.com/office/drawing/2014/main" id="{6FEE651A-2F5C-3D46-9A8A-7A8FA72C5A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82" name="Rectangle 86">
                  <a:extLst>
                    <a:ext uri="{FF2B5EF4-FFF2-40B4-BE49-F238E27FC236}">
                      <a16:creationId xmlns:a16="http://schemas.microsoft.com/office/drawing/2014/main" id="{436CE76C-250A-0048-AB3B-2E594180B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3" name="Rectangle 87">
                  <a:extLst>
                    <a:ext uri="{FF2B5EF4-FFF2-40B4-BE49-F238E27FC236}">
                      <a16:creationId xmlns:a16="http://schemas.microsoft.com/office/drawing/2014/main" id="{37087D94-A17E-2C49-B663-0E4892CD4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4" name="Rectangle 88">
                  <a:extLst>
                    <a:ext uri="{FF2B5EF4-FFF2-40B4-BE49-F238E27FC236}">
                      <a16:creationId xmlns:a16="http://schemas.microsoft.com/office/drawing/2014/main" id="{C9536EB0-5CE3-3B4B-A735-A853495CC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476" name="AutoShape 89">
              <a:extLst>
                <a:ext uri="{FF2B5EF4-FFF2-40B4-BE49-F238E27FC236}">
                  <a16:creationId xmlns:a16="http://schemas.microsoft.com/office/drawing/2014/main" id="{5ED99D5F-7031-CD4F-A23A-844A773D0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07" name="Group 90">
            <a:extLst>
              <a:ext uri="{FF2B5EF4-FFF2-40B4-BE49-F238E27FC236}">
                <a16:creationId xmlns:a16="http://schemas.microsoft.com/office/drawing/2014/main" id="{779CE125-3275-9D45-AB58-5C559926C4EB}"/>
              </a:ext>
            </a:extLst>
          </p:cNvPr>
          <p:cNvGrpSpPr>
            <a:grpSpLocks/>
          </p:cNvGrpSpPr>
          <p:nvPr/>
        </p:nvGrpSpPr>
        <p:grpSpPr bwMode="auto">
          <a:xfrm>
            <a:off x="1745157" y="2934505"/>
            <a:ext cx="1081088" cy="244475"/>
            <a:chOff x="504" y="3523"/>
            <a:chExt cx="681" cy="154"/>
          </a:xfrm>
        </p:grpSpPr>
        <p:grpSp>
          <p:nvGrpSpPr>
            <p:cNvPr id="508" name="Group 91">
              <a:extLst>
                <a:ext uri="{FF2B5EF4-FFF2-40B4-BE49-F238E27FC236}">
                  <a16:creationId xmlns:a16="http://schemas.microsoft.com/office/drawing/2014/main" id="{DE87A52E-0FB6-8C4A-AE94-4698D4D204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12" name="Group 92">
                <a:extLst>
                  <a:ext uri="{FF2B5EF4-FFF2-40B4-BE49-F238E27FC236}">
                    <a16:creationId xmlns:a16="http://schemas.microsoft.com/office/drawing/2014/main" id="{DA67C76C-E5B1-7342-BE34-D07976259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15" name="Group 93">
                  <a:extLst>
                    <a:ext uri="{FF2B5EF4-FFF2-40B4-BE49-F238E27FC236}">
                      <a16:creationId xmlns:a16="http://schemas.microsoft.com/office/drawing/2014/main" id="{7BE844F4-9393-7B40-95A7-50ED202A3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9" name="Rectangle 94">
                    <a:extLst>
                      <a:ext uri="{FF2B5EF4-FFF2-40B4-BE49-F238E27FC236}">
                        <a16:creationId xmlns:a16="http://schemas.microsoft.com/office/drawing/2014/main" id="{D55DDB2A-DD13-B64C-B0B8-6A3AF9F582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20" name="Text Box 95">
                    <a:extLst>
                      <a:ext uri="{FF2B5EF4-FFF2-40B4-BE49-F238E27FC236}">
                        <a16:creationId xmlns:a16="http://schemas.microsoft.com/office/drawing/2014/main" id="{2FA13326-D863-094B-BD45-FAFAC2DE26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516" name="Group 96">
                  <a:extLst>
                    <a:ext uri="{FF2B5EF4-FFF2-40B4-BE49-F238E27FC236}">
                      <a16:creationId xmlns:a16="http://schemas.microsoft.com/office/drawing/2014/main" id="{4E104FB9-53D7-7047-879F-52C4E2A1CA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7" name="Rectangle 97">
                    <a:extLst>
                      <a:ext uri="{FF2B5EF4-FFF2-40B4-BE49-F238E27FC236}">
                        <a16:creationId xmlns:a16="http://schemas.microsoft.com/office/drawing/2014/main" id="{3491CAE6-C0BF-2845-A8BE-CF59FB4E18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18" name="Rectangle 98">
                    <a:extLst>
                      <a:ext uri="{FF2B5EF4-FFF2-40B4-BE49-F238E27FC236}">
                        <a16:creationId xmlns:a16="http://schemas.microsoft.com/office/drawing/2014/main" id="{1BA65FFC-57F2-1940-B190-78ED97A36A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513" name="Rectangle 99">
                <a:extLst>
                  <a:ext uri="{FF2B5EF4-FFF2-40B4-BE49-F238E27FC236}">
                    <a16:creationId xmlns:a16="http://schemas.microsoft.com/office/drawing/2014/main" id="{D2683417-4924-F844-B695-3C3D8E93C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4" name="Rectangle 100">
                <a:extLst>
                  <a:ext uri="{FF2B5EF4-FFF2-40B4-BE49-F238E27FC236}">
                    <a16:creationId xmlns:a16="http://schemas.microsoft.com/office/drawing/2014/main" id="{4D0D33D5-8C1B-2B41-87C1-4A592AD51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9" name="Rectangle 101">
              <a:extLst>
                <a:ext uri="{FF2B5EF4-FFF2-40B4-BE49-F238E27FC236}">
                  <a16:creationId xmlns:a16="http://schemas.microsoft.com/office/drawing/2014/main" id="{78D15BF2-6070-1F4C-86A1-0614C2EC3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0" name="Rectangle 102">
              <a:extLst>
                <a:ext uri="{FF2B5EF4-FFF2-40B4-BE49-F238E27FC236}">
                  <a16:creationId xmlns:a16="http://schemas.microsoft.com/office/drawing/2014/main" id="{FD86650F-D708-CD41-A5A3-676346E3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1" name="Rectangle 103">
              <a:extLst>
                <a:ext uri="{FF2B5EF4-FFF2-40B4-BE49-F238E27FC236}">
                  <a16:creationId xmlns:a16="http://schemas.microsoft.com/office/drawing/2014/main" id="{492FA68A-0828-A447-A66B-C4BDFA67C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21" name="Group 104">
            <a:extLst>
              <a:ext uri="{FF2B5EF4-FFF2-40B4-BE49-F238E27FC236}">
                <a16:creationId xmlns:a16="http://schemas.microsoft.com/office/drawing/2014/main" id="{DCCB5641-467D-4644-95C9-32A71707E80D}"/>
              </a:ext>
            </a:extLst>
          </p:cNvPr>
          <p:cNvGrpSpPr>
            <a:grpSpLocks/>
          </p:cNvGrpSpPr>
          <p:nvPr/>
        </p:nvGrpSpPr>
        <p:grpSpPr bwMode="auto">
          <a:xfrm>
            <a:off x="2572245" y="3626655"/>
            <a:ext cx="1316037" cy="1314450"/>
            <a:chOff x="931" y="1941"/>
            <a:chExt cx="829" cy="828"/>
          </a:xfrm>
        </p:grpSpPr>
        <p:sp>
          <p:nvSpPr>
            <p:cNvPr id="522" name="Freeform 105">
              <a:extLst>
                <a:ext uri="{FF2B5EF4-FFF2-40B4-BE49-F238E27FC236}">
                  <a16:creationId xmlns:a16="http://schemas.microsoft.com/office/drawing/2014/main" id="{7AA20FB3-1F67-9A47-8F16-ABCEFBFB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998"/>
                  </a:srgb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106">
              <a:extLst>
                <a:ext uri="{FF2B5EF4-FFF2-40B4-BE49-F238E27FC236}">
                  <a16:creationId xmlns:a16="http://schemas.microsoft.com/office/drawing/2014/main" id="{D87A412F-CAAD-A14A-A57B-6BD2A6D6C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24" name="Rectangle 107">
                <a:extLst>
                  <a:ext uri="{FF2B5EF4-FFF2-40B4-BE49-F238E27FC236}">
                    <a16:creationId xmlns:a16="http://schemas.microsoft.com/office/drawing/2014/main" id="{303F62B8-B24E-FD48-9E39-6434CCE88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5" name="Text Box 108">
                <a:extLst>
                  <a:ext uri="{FF2B5EF4-FFF2-40B4-BE49-F238E27FC236}">
                    <a16:creationId xmlns:a16="http://schemas.microsoft.com/office/drawing/2014/main" id="{46FF09C4-D1E5-BE40-9DD5-C470003A8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526" name="Line 109">
                <a:extLst>
                  <a:ext uri="{FF2B5EF4-FFF2-40B4-BE49-F238E27FC236}">
                    <a16:creationId xmlns:a16="http://schemas.microsoft.com/office/drawing/2014/main" id="{91D8B561-6767-104C-98C3-B69C3B8CF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7" name="Line 110">
                <a:extLst>
                  <a:ext uri="{FF2B5EF4-FFF2-40B4-BE49-F238E27FC236}">
                    <a16:creationId xmlns:a16="http://schemas.microsoft.com/office/drawing/2014/main" id="{704906A5-7D3F-2E4C-B902-283BDB121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8" name="Line 111">
                <a:extLst>
                  <a:ext uri="{FF2B5EF4-FFF2-40B4-BE49-F238E27FC236}">
                    <a16:creationId xmlns:a16="http://schemas.microsoft.com/office/drawing/2014/main" id="{1517BF50-B417-1E40-800E-FBE526501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9" name="Line 112">
                <a:extLst>
                  <a:ext uri="{FF2B5EF4-FFF2-40B4-BE49-F238E27FC236}">
                    <a16:creationId xmlns:a16="http://schemas.microsoft.com/office/drawing/2014/main" id="{E18E4496-B2D7-C943-A380-7C6366A21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530" name="Group 113">
            <a:extLst>
              <a:ext uri="{FF2B5EF4-FFF2-40B4-BE49-F238E27FC236}">
                <a16:creationId xmlns:a16="http://schemas.microsoft.com/office/drawing/2014/main" id="{5484A2F7-3977-924F-9EB6-B0FEE950D721}"/>
              </a:ext>
            </a:extLst>
          </p:cNvPr>
          <p:cNvGrpSpPr>
            <a:grpSpLocks/>
          </p:cNvGrpSpPr>
          <p:nvPr/>
        </p:nvGrpSpPr>
        <p:grpSpPr bwMode="auto">
          <a:xfrm>
            <a:off x="1434007" y="3526642"/>
            <a:ext cx="1081088" cy="1217613"/>
            <a:chOff x="1404" y="3105"/>
            <a:chExt cx="681" cy="767"/>
          </a:xfrm>
        </p:grpSpPr>
        <p:grpSp>
          <p:nvGrpSpPr>
            <p:cNvPr id="531" name="Group 114">
              <a:extLst>
                <a:ext uri="{FF2B5EF4-FFF2-40B4-BE49-F238E27FC236}">
                  <a16:creationId xmlns:a16="http://schemas.microsoft.com/office/drawing/2014/main" id="{4ED9BB0C-BBE3-634A-9425-253829BD9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36" name="Group 115">
                <a:extLst>
                  <a:ext uri="{FF2B5EF4-FFF2-40B4-BE49-F238E27FC236}">
                    <a16:creationId xmlns:a16="http://schemas.microsoft.com/office/drawing/2014/main" id="{F5CBCFC8-387D-7141-B939-869308488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61" name="Group 116">
                  <a:extLst>
                    <a:ext uri="{FF2B5EF4-FFF2-40B4-BE49-F238E27FC236}">
                      <a16:creationId xmlns:a16="http://schemas.microsoft.com/office/drawing/2014/main" id="{CA5A2866-1D47-D54F-B3FA-9F0B4E1F6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64" name="Rectangle 117">
                    <a:extLst>
                      <a:ext uri="{FF2B5EF4-FFF2-40B4-BE49-F238E27FC236}">
                        <a16:creationId xmlns:a16="http://schemas.microsoft.com/office/drawing/2014/main" id="{A1798794-C1E3-6A41-9D81-8ADFCAF3F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65" name="Text Box 118">
                    <a:extLst>
                      <a:ext uri="{FF2B5EF4-FFF2-40B4-BE49-F238E27FC236}">
                        <a16:creationId xmlns:a16="http://schemas.microsoft.com/office/drawing/2014/main" id="{18E358E2-2F94-B541-9CDB-1B44116721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562" name="Rectangle 119">
                  <a:extLst>
                    <a:ext uri="{FF2B5EF4-FFF2-40B4-BE49-F238E27FC236}">
                      <a16:creationId xmlns:a16="http://schemas.microsoft.com/office/drawing/2014/main" id="{60E92D74-1C0E-6D4E-86F9-529F6B495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Rectangle 120">
                  <a:extLst>
                    <a:ext uri="{FF2B5EF4-FFF2-40B4-BE49-F238E27FC236}">
                      <a16:creationId xmlns:a16="http://schemas.microsoft.com/office/drawing/2014/main" id="{B5A2B52B-B3F7-9A4A-8B7C-E471FA830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537" name="Group 121">
                <a:extLst>
                  <a:ext uri="{FF2B5EF4-FFF2-40B4-BE49-F238E27FC236}">
                    <a16:creationId xmlns:a16="http://schemas.microsoft.com/office/drawing/2014/main" id="{035DB159-9BF7-404E-8E6C-6F9ACC8B7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55" name="Group 122">
                  <a:extLst>
                    <a:ext uri="{FF2B5EF4-FFF2-40B4-BE49-F238E27FC236}">
                      <a16:creationId xmlns:a16="http://schemas.microsoft.com/office/drawing/2014/main" id="{3A1FFB78-1B84-BC4B-809E-B98424137E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59" name="Rectangle 123">
                    <a:extLst>
                      <a:ext uri="{FF2B5EF4-FFF2-40B4-BE49-F238E27FC236}">
                        <a16:creationId xmlns:a16="http://schemas.microsoft.com/office/drawing/2014/main" id="{9F352C53-BF43-BF4C-9D1F-B1BE99D92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60" name="Text Box 124">
                    <a:extLst>
                      <a:ext uri="{FF2B5EF4-FFF2-40B4-BE49-F238E27FC236}">
                        <a16:creationId xmlns:a16="http://schemas.microsoft.com/office/drawing/2014/main" id="{B38F1528-1BB7-0B43-9C6C-DC547A522E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556" name="Group 125">
                  <a:extLst>
                    <a:ext uri="{FF2B5EF4-FFF2-40B4-BE49-F238E27FC236}">
                      <a16:creationId xmlns:a16="http://schemas.microsoft.com/office/drawing/2014/main" id="{31A55DB0-04AA-8349-8D23-49271CD256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57" name="Rectangle 126">
                    <a:extLst>
                      <a:ext uri="{FF2B5EF4-FFF2-40B4-BE49-F238E27FC236}">
                        <a16:creationId xmlns:a16="http://schemas.microsoft.com/office/drawing/2014/main" id="{94390F34-7CEE-7A49-84C0-E48FD2A2A0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58" name="Rectangle 127">
                    <a:extLst>
                      <a:ext uri="{FF2B5EF4-FFF2-40B4-BE49-F238E27FC236}">
                        <a16:creationId xmlns:a16="http://schemas.microsoft.com/office/drawing/2014/main" id="{538A2EF0-79E8-CD40-8370-B28254A09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38" name="Group 128">
                <a:extLst>
                  <a:ext uri="{FF2B5EF4-FFF2-40B4-BE49-F238E27FC236}">
                    <a16:creationId xmlns:a16="http://schemas.microsoft.com/office/drawing/2014/main" id="{E979D308-81B4-B349-A72C-F91E66670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53" name="Rectangle 129">
                  <a:extLst>
                    <a:ext uri="{FF2B5EF4-FFF2-40B4-BE49-F238E27FC236}">
                      <a16:creationId xmlns:a16="http://schemas.microsoft.com/office/drawing/2014/main" id="{03290AA5-3D74-9142-8A86-FB7F133A6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54" name="Rectangle 130">
                  <a:extLst>
                    <a:ext uri="{FF2B5EF4-FFF2-40B4-BE49-F238E27FC236}">
                      <a16:creationId xmlns:a16="http://schemas.microsoft.com/office/drawing/2014/main" id="{83A16793-5237-0343-B0E2-17EDC0BC8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539" name="Group 131">
                <a:extLst>
                  <a:ext uri="{FF2B5EF4-FFF2-40B4-BE49-F238E27FC236}">
                    <a16:creationId xmlns:a16="http://schemas.microsoft.com/office/drawing/2014/main" id="{8C5CE498-6C00-1A47-A13B-047B76B731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40" name="Group 132">
                  <a:extLst>
                    <a:ext uri="{FF2B5EF4-FFF2-40B4-BE49-F238E27FC236}">
                      <a16:creationId xmlns:a16="http://schemas.microsoft.com/office/drawing/2014/main" id="{23F62EBA-E6FB-0649-93C1-969E5CB760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44" name="Group 133">
                    <a:extLst>
                      <a:ext uri="{FF2B5EF4-FFF2-40B4-BE49-F238E27FC236}">
                        <a16:creationId xmlns:a16="http://schemas.microsoft.com/office/drawing/2014/main" id="{4EA75669-10CD-3341-B63D-39C3D42157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47" name="Group 134">
                      <a:extLst>
                        <a:ext uri="{FF2B5EF4-FFF2-40B4-BE49-F238E27FC236}">
                          <a16:creationId xmlns:a16="http://schemas.microsoft.com/office/drawing/2014/main" id="{3DB8D785-CA4C-4F45-BC85-C0F2E04386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51" name="Rectangle 135">
                        <a:extLst>
                          <a:ext uri="{FF2B5EF4-FFF2-40B4-BE49-F238E27FC236}">
                            <a16:creationId xmlns:a16="http://schemas.microsoft.com/office/drawing/2014/main" id="{73BF9FED-27A2-D749-A9D4-97C2F2137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52" name="Text Box 136">
                        <a:extLst>
                          <a:ext uri="{FF2B5EF4-FFF2-40B4-BE49-F238E27FC236}">
                            <a16:creationId xmlns:a16="http://schemas.microsoft.com/office/drawing/2014/main" id="{E27DFA6B-3DCF-5E41-804E-1E89D6FAC5B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48" name="Group 137">
                      <a:extLst>
                        <a:ext uri="{FF2B5EF4-FFF2-40B4-BE49-F238E27FC236}">
                          <a16:creationId xmlns:a16="http://schemas.microsoft.com/office/drawing/2014/main" id="{FE60BC03-5895-2849-A9B5-3A91D2E61F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49" name="Rectangle 138">
                        <a:extLst>
                          <a:ext uri="{FF2B5EF4-FFF2-40B4-BE49-F238E27FC236}">
                            <a16:creationId xmlns:a16="http://schemas.microsoft.com/office/drawing/2014/main" id="{1CC6F6E7-056B-BE49-9EDE-9E4820DFF9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50" name="Rectangle 139">
                        <a:extLst>
                          <a:ext uri="{FF2B5EF4-FFF2-40B4-BE49-F238E27FC236}">
                            <a16:creationId xmlns:a16="http://schemas.microsoft.com/office/drawing/2014/main" id="{B2370641-92E5-B14E-A98F-A1929AC4C3D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545" name="Rectangle 140">
                    <a:extLst>
                      <a:ext uri="{FF2B5EF4-FFF2-40B4-BE49-F238E27FC236}">
                        <a16:creationId xmlns:a16="http://schemas.microsoft.com/office/drawing/2014/main" id="{951CE1B5-0E7C-F545-B1CE-3FD9A3AC94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46" name="Rectangle 141">
                    <a:extLst>
                      <a:ext uri="{FF2B5EF4-FFF2-40B4-BE49-F238E27FC236}">
                        <a16:creationId xmlns:a16="http://schemas.microsoft.com/office/drawing/2014/main" id="{EBF50DB3-3EEA-3744-B3C7-26A8B5DAB3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41" name="Rectangle 142">
                  <a:extLst>
                    <a:ext uri="{FF2B5EF4-FFF2-40B4-BE49-F238E27FC236}">
                      <a16:creationId xmlns:a16="http://schemas.microsoft.com/office/drawing/2014/main" id="{11872743-8187-794A-A4CC-C207808DE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2" name="Rectangle 143">
                  <a:extLst>
                    <a:ext uri="{FF2B5EF4-FFF2-40B4-BE49-F238E27FC236}">
                      <a16:creationId xmlns:a16="http://schemas.microsoft.com/office/drawing/2014/main" id="{90686308-79B3-A741-A38F-0A9A27CC5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3" name="Rectangle 144">
                  <a:extLst>
                    <a:ext uri="{FF2B5EF4-FFF2-40B4-BE49-F238E27FC236}">
                      <a16:creationId xmlns:a16="http://schemas.microsoft.com/office/drawing/2014/main" id="{94336876-4C09-4F47-8836-78A0B6D3F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532" name="AutoShape 145">
              <a:extLst>
                <a:ext uri="{FF2B5EF4-FFF2-40B4-BE49-F238E27FC236}">
                  <a16:creationId xmlns:a16="http://schemas.microsoft.com/office/drawing/2014/main" id="{0E9EC902-9ADE-1B41-89CD-08F40DDC5C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33" name="Group 146">
              <a:extLst>
                <a:ext uri="{FF2B5EF4-FFF2-40B4-BE49-F238E27FC236}">
                  <a16:creationId xmlns:a16="http://schemas.microsoft.com/office/drawing/2014/main" id="{26A646AA-2BA0-7E43-9602-AD9BD44C7E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34" name="Rectangle 147">
                <a:extLst>
                  <a:ext uri="{FF2B5EF4-FFF2-40B4-BE49-F238E27FC236}">
                    <a16:creationId xmlns:a16="http://schemas.microsoft.com/office/drawing/2014/main" id="{07E25020-7B37-A04F-BC9F-CC664C1E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5" name="Text Box 148">
                <a:extLst>
                  <a:ext uri="{FF2B5EF4-FFF2-40B4-BE49-F238E27FC236}">
                    <a16:creationId xmlns:a16="http://schemas.microsoft.com/office/drawing/2014/main" id="{B71D74B2-5C0B-684C-9277-C20B9E2C8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566" name="Group 149">
            <a:extLst>
              <a:ext uri="{FF2B5EF4-FFF2-40B4-BE49-F238E27FC236}">
                <a16:creationId xmlns:a16="http://schemas.microsoft.com/office/drawing/2014/main" id="{2E81670D-D7D0-154D-B0F0-B1DC32F51443}"/>
              </a:ext>
            </a:extLst>
          </p:cNvPr>
          <p:cNvGrpSpPr>
            <a:grpSpLocks/>
          </p:cNvGrpSpPr>
          <p:nvPr/>
        </p:nvGrpSpPr>
        <p:grpSpPr bwMode="auto">
          <a:xfrm>
            <a:off x="1897557" y="3723492"/>
            <a:ext cx="544513" cy="244475"/>
            <a:chOff x="844" y="3337"/>
            <a:chExt cx="343" cy="154"/>
          </a:xfrm>
        </p:grpSpPr>
        <p:sp>
          <p:nvSpPr>
            <p:cNvPr id="567" name="Rectangle 150">
              <a:extLst>
                <a:ext uri="{FF2B5EF4-FFF2-40B4-BE49-F238E27FC236}">
                  <a16:creationId xmlns:a16="http://schemas.microsoft.com/office/drawing/2014/main" id="{33380EC7-93CD-4144-9F2C-0AA18AC6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8" name="Text Box 151">
              <a:extLst>
                <a:ext uri="{FF2B5EF4-FFF2-40B4-BE49-F238E27FC236}">
                  <a16:creationId xmlns:a16="http://schemas.microsoft.com/office/drawing/2014/main" id="{13B09AE2-5621-164B-9E6B-3A5B813C5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405" name="Group 201">
            <a:extLst>
              <a:ext uri="{FF2B5EF4-FFF2-40B4-BE49-F238E27FC236}">
                <a16:creationId xmlns:a16="http://schemas.microsoft.com/office/drawing/2014/main" id="{FF87DDB3-D188-D547-94FA-34A4BD6E75FA}"/>
              </a:ext>
            </a:extLst>
          </p:cNvPr>
          <p:cNvGrpSpPr>
            <a:grpSpLocks/>
          </p:cNvGrpSpPr>
          <p:nvPr/>
        </p:nvGrpSpPr>
        <p:grpSpPr bwMode="auto">
          <a:xfrm>
            <a:off x="3800970" y="3720317"/>
            <a:ext cx="423862" cy="647700"/>
            <a:chOff x="4140" y="429"/>
            <a:chExt cx="1425" cy="2396"/>
          </a:xfrm>
        </p:grpSpPr>
        <p:sp>
          <p:nvSpPr>
            <p:cNvPr id="406" name="Freeform 202">
              <a:extLst>
                <a:ext uri="{FF2B5EF4-FFF2-40B4-BE49-F238E27FC236}">
                  <a16:creationId xmlns:a16="http://schemas.microsoft.com/office/drawing/2014/main" id="{5A116C24-FD0D-524C-BD54-B4D1A0320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7" name="Rectangle 203">
              <a:extLst>
                <a:ext uri="{FF2B5EF4-FFF2-40B4-BE49-F238E27FC236}">
                  <a16:creationId xmlns:a16="http://schemas.microsoft.com/office/drawing/2014/main" id="{22E9C8DE-01FD-FB4C-AD1A-AD1033A7A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8" name="Freeform 204">
              <a:extLst>
                <a:ext uri="{FF2B5EF4-FFF2-40B4-BE49-F238E27FC236}">
                  <a16:creationId xmlns:a16="http://schemas.microsoft.com/office/drawing/2014/main" id="{38BFE3EF-3D4D-7745-9107-327DDE88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9" name="Freeform 205">
              <a:extLst>
                <a:ext uri="{FF2B5EF4-FFF2-40B4-BE49-F238E27FC236}">
                  <a16:creationId xmlns:a16="http://schemas.microsoft.com/office/drawing/2014/main" id="{C815899E-2C99-B94F-8093-F7DF2F77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" name="Rectangle 206">
              <a:extLst>
                <a:ext uri="{FF2B5EF4-FFF2-40B4-BE49-F238E27FC236}">
                  <a16:creationId xmlns:a16="http://schemas.microsoft.com/office/drawing/2014/main" id="{12F4A1ED-74F2-2743-B6CB-84BB0A707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1" name="Group 207">
              <a:extLst>
                <a:ext uri="{FF2B5EF4-FFF2-40B4-BE49-F238E27FC236}">
                  <a16:creationId xmlns:a16="http://schemas.microsoft.com/office/drawing/2014/main" id="{87817073-3B24-5C4E-9EC6-D17AB590D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6" name="AutoShape 208">
                <a:extLst>
                  <a:ext uri="{FF2B5EF4-FFF2-40B4-BE49-F238E27FC236}">
                    <a16:creationId xmlns:a16="http://schemas.microsoft.com/office/drawing/2014/main" id="{47D7B5F5-F21D-AA47-969B-32D82A486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7" name="AutoShape 209">
                <a:extLst>
                  <a:ext uri="{FF2B5EF4-FFF2-40B4-BE49-F238E27FC236}">
                    <a16:creationId xmlns:a16="http://schemas.microsoft.com/office/drawing/2014/main" id="{C5BFB547-41DA-CE47-8F2A-07B32691D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2" name="Rectangle 210">
              <a:extLst>
                <a:ext uri="{FF2B5EF4-FFF2-40B4-BE49-F238E27FC236}">
                  <a16:creationId xmlns:a16="http://schemas.microsoft.com/office/drawing/2014/main" id="{F7426E26-DFD3-4E49-A4AB-E7D92EAD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3" name="Group 211">
              <a:extLst>
                <a:ext uri="{FF2B5EF4-FFF2-40B4-BE49-F238E27FC236}">
                  <a16:creationId xmlns:a16="http://schemas.microsoft.com/office/drawing/2014/main" id="{1E5DE22A-3A7E-E34D-BC09-C6D79D5E8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4" name="AutoShape 212">
                <a:extLst>
                  <a:ext uri="{FF2B5EF4-FFF2-40B4-BE49-F238E27FC236}">
                    <a16:creationId xmlns:a16="http://schemas.microsoft.com/office/drawing/2014/main" id="{F3350D83-A37B-654F-BC15-3B64D5E40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5" name="AutoShape 213">
                <a:extLst>
                  <a:ext uri="{FF2B5EF4-FFF2-40B4-BE49-F238E27FC236}">
                    <a16:creationId xmlns:a16="http://schemas.microsoft.com/office/drawing/2014/main" id="{B18B4670-EA2C-C040-B7C7-DF1C5CD3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4" name="Rectangle 214">
              <a:extLst>
                <a:ext uri="{FF2B5EF4-FFF2-40B4-BE49-F238E27FC236}">
                  <a16:creationId xmlns:a16="http://schemas.microsoft.com/office/drawing/2014/main" id="{608AB031-42A8-7844-91D7-E121D7AF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5" name="Rectangle 215">
              <a:extLst>
                <a:ext uri="{FF2B5EF4-FFF2-40B4-BE49-F238E27FC236}">
                  <a16:creationId xmlns:a16="http://schemas.microsoft.com/office/drawing/2014/main" id="{BB30CE18-AA62-5D4F-9504-F379EC628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6" name="Group 216">
              <a:extLst>
                <a:ext uri="{FF2B5EF4-FFF2-40B4-BE49-F238E27FC236}">
                  <a16:creationId xmlns:a16="http://schemas.microsoft.com/office/drawing/2014/main" id="{F273493D-769A-6A47-81D6-CFE42FCED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" name="AutoShape 217">
                <a:extLst>
                  <a:ext uri="{FF2B5EF4-FFF2-40B4-BE49-F238E27FC236}">
                    <a16:creationId xmlns:a16="http://schemas.microsoft.com/office/drawing/2014/main" id="{50233E91-DB46-0440-A9F4-7856CC600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3" name="AutoShape 218">
                <a:extLst>
                  <a:ext uri="{FF2B5EF4-FFF2-40B4-BE49-F238E27FC236}">
                    <a16:creationId xmlns:a16="http://schemas.microsoft.com/office/drawing/2014/main" id="{E318885A-C7D9-0040-AB6B-C8AFA11C9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7" name="Freeform 219">
              <a:extLst>
                <a:ext uri="{FF2B5EF4-FFF2-40B4-BE49-F238E27FC236}">
                  <a16:creationId xmlns:a16="http://schemas.microsoft.com/office/drawing/2014/main" id="{4FB59E0D-1C06-5A47-9E38-435DD5616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8" name="Group 220">
              <a:extLst>
                <a:ext uri="{FF2B5EF4-FFF2-40B4-BE49-F238E27FC236}">
                  <a16:creationId xmlns:a16="http://schemas.microsoft.com/office/drawing/2014/main" id="{2D81EDBC-2244-EE47-B91B-6015B8F4A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" name="AutoShape 221">
                <a:extLst>
                  <a:ext uri="{FF2B5EF4-FFF2-40B4-BE49-F238E27FC236}">
                    <a16:creationId xmlns:a16="http://schemas.microsoft.com/office/drawing/2014/main" id="{8841436C-D828-444B-9F87-A00B9F6BF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1" name="AutoShape 222">
                <a:extLst>
                  <a:ext uri="{FF2B5EF4-FFF2-40B4-BE49-F238E27FC236}">
                    <a16:creationId xmlns:a16="http://schemas.microsoft.com/office/drawing/2014/main" id="{4B8D74A3-40FD-5B4C-A02E-D4E8386CF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9" name="Rectangle 223">
              <a:extLst>
                <a:ext uri="{FF2B5EF4-FFF2-40B4-BE49-F238E27FC236}">
                  <a16:creationId xmlns:a16="http://schemas.microsoft.com/office/drawing/2014/main" id="{50AB4F2E-AE72-8D4C-AA1F-7AD829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0" name="Freeform 224">
              <a:extLst>
                <a:ext uri="{FF2B5EF4-FFF2-40B4-BE49-F238E27FC236}">
                  <a16:creationId xmlns:a16="http://schemas.microsoft.com/office/drawing/2014/main" id="{4C094492-66FF-D74F-96E3-417905EB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1" name="Freeform 225">
              <a:extLst>
                <a:ext uri="{FF2B5EF4-FFF2-40B4-BE49-F238E27FC236}">
                  <a16:creationId xmlns:a16="http://schemas.microsoft.com/office/drawing/2014/main" id="{4EF43682-719C-EC42-A8EC-9D770708A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2" name="Oval 226">
              <a:extLst>
                <a:ext uri="{FF2B5EF4-FFF2-40B4-BE49-F238E27FC236}">
                  <a16:creationId xmlns:a16="http://schemas.microsoft.com/office/drawing/2014/main" id="{5D1293CA-EFE7-1F4C-9252-D49ECE8A5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3" name="Freeform 227">
              <a:extLst>
                <a:ext uri="{FF2B5EF4-FFF2-40B4-BE49-F238E27FC236}">
                  <a16:creationId xmlns:a16="http://schemas.microsoft.com/office/drawing/2014/main" id="{2DCDE886-6014-7445-882A-8A5AF2C0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AutoShape 228">
              <a:extLst>
                <a:ext uri="{FF2B5EF4-FFF2-40B4-BE49-F238E27FC236}">
                  <a16:creationId xmlns:a16="http://schemas.microsoft.com/office/drawing/2014/main" id="{CBAB532C-E94C-CE4D-93FA-6D66F82A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5" name="AutoShape 229">
              <a:extLst>
                <a:ext uri="{FF2B5EF4-FFF2-40B4-BE49-F238E27FC236}">
                  <a16:creationId xmlns:a16="http://schemas.microsoft.com/office/drawing/2014/main" id="{F79D5F24-40D8-2B4D-80F5-FF46C39FC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6" name="Oval 230">
              <a:extLst>
                <a:ext uri="{FF2B5EF4-FFF2-40B4-BE49-F238E27FC236}">
                  <a16:creationId xmlns:a16="http://schemas.microsoft.com/office/drawing/2014/main" id="{50CC80E8-B2F6-E349-9AF6-BAEE0DA6E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7" name="Oval 231">
              <a:extLst>
                <a:ext uri="{FF2B5EF4-FFF2-40B4-BE49-F238E27FC236}">
                  <a16:creationId xmlns:a16="http://schemas.microsoft.com/office/drawing/2014/main" id="{3FC2A69B-7EC0-AC4A-8189-689B3A4F8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Oval 232">
              <a:extLst>
                <a:ext uri="{FF2B5EF4-FFF2-40B4-BE49-F238E27FC236}">
                  <a16:creationId xmlns:a16="http://schemas.microsoft.com/office/drawing/2014/main" id="{B7A2AA25-3067-2248-9695-C58263FCF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9" name="Rectangle 233">
              <a:extLst>
                <a:ext uri="{FF2B5EF4-FFF2-40B4-BE49-F238E27FC236}">
                  <a16:creationId xmlns:a16="http://schemas.microsoft.com/office/drawing/2014/main" id="{318AE34C-E894-394D-B1EF-52897C0B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2" name="Slide Number Placeholder 3">
            <a:extLst>
              <a:ext uri="{FF2B5EF4-FFF2-40B4-BE49-F238E27FC236}">
                <a16:creationId xmlns:a16="http://schemas.microsoft.com/office/drawing/2014/main" id="{4AFF1D3F-BB66-9045-AF2E-A9B9CDEA9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-0.00046 L 0.22604 -0.00139 L 0.09076 0.25787 L -0.02708 0.256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build="p"/>
      <p:bldP spid="386" grpId="0"/>
      <p:bldP spid="387" grpId="0"/>
      <p:bldP spid="38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Freeform 3">
            <a:extLst>
              <a:ext uri="{FF2B5EF4-FFF2-40B4-BE49-F238E27FC236}">
                <a16:creationId xmlns:a16="http://schemas.microsoft.com/office/drawing/2014/main" id="{42214F0C-3946-2842-9FE2-86D791CF7CDE}"/>
              </a:ext>
            </a:extLst>
          </p:cNvPr>
          <p:cNvSpPr>
            <a:spLocks/>
          </p:cNvSpPr>
          <p:nvPr/>
        </p:nvSpPr>
        <p:spPr bwMode="auto">
          <a:xfrm>
            <a:off x="1867395" y="181849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495" name="Group 1494">
            <a:extLst>
              <a:ext uri="{FF2B5EF4-FFF2-40B4-BE49-F238E27FC236}">
                <a16:creationId xmlns:a16="http://schemas.microsoft.com/office/drawing/2014/main" id="{90E651B2-5767-254D-BFFF-F98A2DA290D7}"/>
              </a:ext>
            </a:extLst>
          </p:cNvPr>
          <p:cNvGrpSpPr/>
          <p:nvPr/>
        </p:nvGrpSpPr>
        <p:grpSpPr>
          <a:xfrm>
            <a:off x="4283172" y="2940116"/>
            <a:ext cx="918415" cy="390629"/>
            <a:chOff x="3668110" y="2448910"/>
            <a:chExt cx="3794234" cy="2165130"/>
          </a:xfrm>
        </p:grpSpPr>
        <p:sp>
          <p:nvSpPr>
            <p:cNvPr id="1496" name="Rectangle 1495">
              <a:extLst>
                <a:ext uri="{FF2B5EF4-FFF2-40B4-BE49-F238E27FC236}">
                  <a16:creationId xmlns:a16="http://schemas.microsoft.com/office/drawing/2014/main" id="{D9809221-7CE0-8046-8E91-B6753569FB9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7" name="Freeform 1496">
              <a:extLst>
                <a:ext uri="{FF2B5EF4-FFF2-40B4-BE49-F238E27FC236}">
                  <a16:creationId xmlns:a16="http://schemas.microsoft.com/office/drawing/2014/main" id="{9DC472C6-9721-C642-93DD-6200DE2D95B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8" name="Group 1497">
              <a:extLst>
                <a:ext uri="{FF2B5EF4-FFF2-40B4-BE49-F238E27FC236}">
                  <a16:creationId xmlns:a16="http://schemas.microsoft.com/office/drawing/2014/main" id="{52AE91E4-7763-A049-AFCC-EB7B96F0955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99" name="Freeform 1498">
                <a:extLst>
                  <a:ext uri="{FF2B5EF4-FFF2-40B4-BE49-F238E27FC236}">
                    <a16:creationId xmlns:a16="http://schemas.microsoft.com/office/drawing/2014/main" id="{A273E984-8C3A-0740-82A8-2E2599CD381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0" name="Freeform 1499">
                <a:extLst>
                  <a:ext uri="{FF2B5EF4-FFF2-40B4-BE49-F238E27FC236}">
                    <a16:creationId xmlns:a16="http://schemas.microsoft.com/office/drawing/2014/main" id="{7EA2290B-2BC3-5547-860F-F85A175C858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1" name="Freeform 1500">
                <a:extLst>
                  <a:ext uri="{FF2B5EF4-FFF2-40B4-BE49-F238E27FC236}">
                    <a16:creationId xmlns:a16="http://schemas.microsoft.com/office/drawing/2014/main" id="{03CB962D-CD9C-CF49-8299-D8B735987FF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2" name="Freeform 1501">
                <a:extLst>
                  <a:ext uri="{FF2B5EF4-FFF2-40B4-BE49-F238E27FC236}">
                    <a16:creationId xmlns:a16="http://schemas.microsoft.com/office/drawing/2014/main" id="{F22BB5F1-324C-684A-BA10-14C9DC6D152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3" name="Group 1502">
            <a:extLst>
              <a:ext uri="{FF2B5EF4-FFF2-40B4-BE49-F238E27FC236}">
                <a16:creationId xmlns:a16="http://schemas.microsoft.com/office/drawing/2014/main" id="{C77F0771-5BFA-4F46-B018-EA1196B5BD33}"/>
              </a:ext>
            </a:extLst>
          </p:cNvPr>
          <p:cNvGrpSpPr/>
          <p:nvPr/>
        </p:nvGrpSpPr>
        <p:grpSpPr>
          <a:xfrm>
            <a:off x="3772175" y="3890885"/>
            <a:ext cx="1040553" cy="431082"/>
            <a:chOff x="7493876" y="2774731"/>
            <a:chExt cx="1481958" cy="894622"/>
          </a:xfrm>
        </p:grpSpPr>
        <p:sp>
          <p:nvSpPr>
            <p:cNvPr id="1504" name="Freeform 1503">
              <a:extLst>
                <a:ext uri="{FF2B5EF4-FFF2-40B4-BE49-F238E27FC236}">
                  <a16:creationId xmlns:a16="http://schemas.microsoft.com/office/drawing/2014/main" id="{DC02F35E-586D-4D43-9F82-AA3C523EF1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05" name="Oval 1504">
              <a:extLst>
                <a:ext uri="{FF2B5EF4-FFF2-40B4-BE49-F238E27FC236}">
                  <a16:creationId xmlns:a16="http://schemas.microsoft.com/office/drawing/2014/main" id="{FC2CB17F-DB64-1D42-8E09-1FB27CCC86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6" name="Group 1505">
              <a:extLst>
                <a:ext uri="{FF2B5EF4-FFF2-40B4-BE49-F238E27FC236}">
                  <a16:creationId xmlns:a16="http://schemas.microsoft.com/office/drawing/2014/main" id="{C4991A85-0B3F-E04D-B5FE-9ED876C292C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07" name="Freeform 1506">
                <a:extLst>
                  <a:ext uri="{FF2B5EF4-FFF2-40B4-BE49-F238E27FC236}">
                    <a16:creationId xmlns:a16="http://schemas.microsoft.com/office/drawing/2014/main" id="{D2147E93-7F10-5E4E-82A7-CD68E9613A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8" name="Freeform 1507">
                <a:extLst>
                  <a:ext uri="{FF2B5EF4-FFF2-40B4-BE49-F238E27FC236}">
                    <a16:creationId xmlns:a16="http://schemas.microsoft.com/office/drawing/2014/main" id="{0E82B1F7-64A2-4B47-8098-6B78F006CB6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9" name="Freeform 1508">
                <a:extLst>
                  <a:ext uri="{FF2B5EF4-FFF2-40B4-BE49-F238E27FC236}">
                    <a16:creationId xmlns:a16="http://schemas.microsoft.com/office/drawing/2014/main" id="{2DAD4026-07D9-B348-8472-FAF792A031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0" name="Freeform 1509">
                <a:extLst>
                  <a:ext uri="{FF2B5EF4-FFF2-40B4-BE49-F238E27FC236}">
                    <a16:creationId xmlns:a16="http://schemas.microsoft.com/office/drawing/2014/main" id="{97502A9C-2CE0-384A-BFF7-5DC0740BEC8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example</a:t>
            </a:r>
          </a:p>
        </p:txBody>
      </p:sp>
      <p:sp>
        <p:nvSpPr>
          <p:cNvPr id="1301" name="Rectangle 3">
            <a:extLst>
              <a:ext uri="{FF2B5EF4-FFF2-40B4-BE49-F238E27FC236}">
                <a16:creationId xmlns:a16="http://schemas.microsoft.com/office/drawing/2014/main" id="{B0905C97-5D6E-7249-9E37-7FCBF705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420" y="1548620"/>
            <a:ext cx="5216134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DCP server formulates DHCP ACK containing client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’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IP address, IP address of first-hop router for client, name &amp; IP address of DNS server</a:t>
            </a:r>
          </a:p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304" name="Line 43">
            <a:extLst>
              <a:ext uri="{FF2B5EF4-FFF2-40B4-BE49-F238E27FC236}">
                <a16:creationId xmlns:a16="http://schemas.microsoft.com/office/drawing/2014/main" id="{8A0432BD-BA0C-F849-9871-F783C094E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695" y="3063094"/>
            <a:ext cx="555747" cy="24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6" name="Line 48">
            <a:extLst>
              <a:ext uri="{FF2B5EF4-FFF2-40B4-BE49-F238E27FC236}">
                <a16:creationId xmlns:a16="http://schemas.microsoft.com/office/drawing/2014/main" id="{1446ABBB-605F-0348-9C54-5F67A08391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5" y="3324223"/>
            <a:ext cx="460375" cy="5715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7" name="Rectangle 148">
            <a:extLst>
              <a:ext uri="{FF2B5EF4-FFF2-40B4-BE49-F238E27FC236}">
                <a16:creationId xmlns:a16="http://schemas.microsoft.com/office/drawing/2014/main" id="{9158E87B-EE7D-8B47-8629-18353FFA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069" y="3320270"/>
            <a:ext cx="5201651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encapsulated DHCP server reply forwarded to client, demuxing up to DHCP at client</a:t>
            </a:r>
          </a:p>
        </p:txBody>
      </p:sp>
      <p:grpSp>
        <p:nvGrpSpPr>
          <p:cNvPr id="1308" name="Group 153">
            <a:extLst>
              <a:ext uri="{FF2B5EF4-FFF2-40B4-BE49-F238E27FC236}">
                <a16:creationId xmlns:a16="http://schemas.microsoft.com/office/drawing/2014/main" id="{500FCBF7-4DEA-BA4D-8711-636C42019B46}"/>
              </a:ext>
            </a:extLst>
          </p:cNvPr>
          <p:cNvGrpSpPr>
            <a:grpSpLocks/>
          </p:cNvGrpSpPr>
          <p:nvPr/>
        </p:nvGrpSpPr>
        <p:grpSpPr bwMode="auto">
          <a:xfrm>
            <a:off x="3072307" y="2685270"/>
            <a:ext cx="850900" cy="615950"/>
            <a:chOff x="4420" y="878"/>
            <a:chExt cx="614" cy="458"/>
          </a:xfrm>
        </p:grpSpPr>
        <p:pic>
          <p:nvPicPr>
            <p:cNvPr id="1309" name="Picture 154" descr="laptop_keyboard">
              <a:extLst>
                <a:ext uri="{FF2B5EF4-FFF2-40B4-BE49-F238E27FC236}">
                  <a16:creationId xmlns:a16="http://schemas.microsoft.com/office/drawing/2014/main" id="{3868FFB9-BDAC-204F-B090-572CFF232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" name="Freeform 155">
              <a:extLst>
                <a:ext uri="{FF2B5EF4-FFF2-40B4-BE49-F238E27FC236}">
                  <a16:creationId xmlns:a16="http://schemas.microsoft.com/office/drawing/2014/main" id="{5B3F7275-C1A2-854F-BF4E-9F9DD573C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311" name="Picture 156" descr="screen">
              <a:extLst>
                <a:ext uri="{FF2B5EF4-FFF2-40B4-BE49-F238E27FC236}">
                  <a16:creationId xmlns:a16="http://schemas.microsoft.com/office/drawing/2014/main" id="{82F23E43-540B-434A-87AB-A64D93387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2" name="Freeform 157">
              <a:extLst>
                <a:ext uri="{FF2B5EF4-FFF2-40B4-BE49-F238E27FC236}">
                  <a16:creationId xmlns:a16="http://schemas.microsoft.com/office/drawing/2014/main" id="{A23F1653-971F-4247-B468-CAF7D647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3" name="Freeform 158">
              <a:extLst>
                <a:ext uri="{FF2B5EF4-FFF2-40B4-BE49-F238E27FC236}">
                  <a16:creationId xmlns:a16="http://schemas.microsoft.com/office/drawing/2014/main" id="{D9EC5F36-5E09-7C4C-8B4E-8DAF3F4D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4" name="Freeform 159">
              <a:extLst>
                <a:ext uri="{FF2B5EF4-FFF2-40B4-BE49-F238E27FC236}">
                  <a16:creationId xmlns:a16="http://schemas.microsoft.com/office/drawing/2014/main" id="{01712AF2-06FB-1449-BF57-9F872CAC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5" name="Freeform 160">
              <a:extLst>
                <a:ext uri="{FF2B5EF4-FFF2-40B4-BE49-F238E27FC236}">
                  <a16:creationId xmlns:a16="http://schemas.microsoft.com/office/drawing/2014/main" id="{AD274FB9-59F2-B843-83F1-3A45B5E6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6" name="Freeform 161">
              <a:extLst>
                <a:ext uri="{FF2B5EF4-FFF2-40B4-BE49-F238E27FC236}">
                  <a16:creationId xmlns:a16="http://schemas.microsoft.com/office/drawing/2014/main" id="{FD303974-7F87-0A4E-B5B4-44C379AF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7" name="Freeform 162">
              <a:extLst>
                <a:ext uri="{FF2B5EF4-FFF2-40B4-BE49-F238E27FC236}">
                  <a16:creationId xmlns:a16="http://schemas.microsoft.com/office/drawing/2014/main" id="{7FE2E5A3-CD19-A546-AB4B-0EA1E88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18" name="Group 163">
              <a:extLst>
                <a:ext uri="{FF2B5EF4-FFF2-40B4-BE49-F238E27FC236}">
                  <a16:creationId xmlns:a16="http://schemas.microsoft.com/office/drawing/2014/main" id="{7C6E99EF-2B63-CA4C-A5DE-9FD3B5342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1325" name="Freeform 164">
                <a:extLst>
                  <a:ext uri="{FF2B5EF4-FFF2-40B4-BE49-F238E27FC236}">
                    <a16:creationId xmlns:a16="http://schemas.microsoft.com/office/drawing/2014/main" id="{6E12DE36-0A64-834A-BBAD-E04C44B2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6" name="Freeform 165">
                <a:extLst>
                  <a:ext uri="{FF2B5EF4-FFF2-40B4-BE49-F238E27FC236}">
                    <a16:creationId xmlns:a16="http://schemas.microsoft.com/office/drawing/2014/main" id="{1FBE48EE-8299-0C48-AA7E-067EF2150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7" name="Freeform 166">
                <a:extLst>
                  <a:ext uri="{FF2B5EF4-FFF2-40B4-BE49-F238E27FC236}">
                    <a16:creationId xmlns:a16="http://schemas.microsoft.com/office/drawing/2014/main" id="{5B9E5CB6-217A-FE41-ADE1-6C272A96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8" name="Freeform 167">
                <a:extLst>
                  <a:ext uri="{FF2B5EF4-FFF2-40B4-BE49-F238E27FC236}">
                    <a16:creationId xmlns:a16="http://schemas.microsoft.com/office/drawing/2014/main" id="{92CD83EB-B4AF-A548-A5D7-EBCD60E8A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9" name="Freeform 168">
                <a:extLst>
                  <a:ext uri="{FF2B5EF4-FFF2-40B4-BE49-F238E27FC236}">
                    <a16:creationId xmlns:a16="http://schemas.microsoft.com/office/drawing/2014/main" id="{94C640D8-D8AA-CB46-A5DC-C4ED29645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0" name="Freeform 169">
                <a:extLst>
                  <a:ext uri="{FF2B5EF4-FFF2-40B4-BE49-F238E27FC236}">
                    <a16:creationId xmlns:a16="http://schemas.microsoft.com/office/drawing/2014/main" id="{48296531-4D47-1C43-883A-FCB34D0E7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19" name="Freeform 170">
              <a:extLst>
                <a:ext uri="{FF2B5EF4-FFF2-40B4-BE49-F238E27FC236}">
                  <a16:creationId xmlns:a16="http://schemas.microsoft.com/office/drawing/2014/main" id="{B3B79E68-20B5-D540-9C6C-F5B052950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0" name="Freeform 171">
              <a:extLst>
                <a:ext uri="{FF2B5EF4-FFF2-40B4-BE49-F238E27FC236}">
                  <a16:creationId xmlns:a16="http://schemas.microsoft.com/office/drawing/2014/main" id="{A0BC90D7-6F1C-D743-B1E1-E6AA5880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1" name="Freeform 172">
              <a:extLst>
                <a:ext uri="{FF2B5EF4-FFF2-40B4-BE49-F238E27FC236}">
                  <a16:creationId xmlns:a16="http://schemas.microsoft.com/office/drawing/2014/main" id="{67AB0043-2D4A-6C4B-A1C1-11D5C002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2" name="Freeform 173">
              <a:extLst>
                <a:ext uri="{FF2B5EF4-FFF2-40B4-BE49-F238E27FC236}">
                  <a16:creationId xmlns:a16="http://schemas.microsoft.com/office/drawing/2014/main" id="{29336F87-5569-2B41-A813-4C77EA082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3" name="Freeform 174">
              <a:extLst>
                <a:ext uri="{FF2B5EF4-FFF2-40B4-BE49-F238E27FC236}">
                  <a16:creationId xmlns:a16="http://schemas.microsoft.com/office/drawing/2014/main" id="{14DC99A0-1B13-854A-AE94-D90A916E9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4" name="Freeform 175">
              <a:extLst>
                <a:ext uri="{FF2B5EF4-FFF2-40B4-BE49-F238E27FC236}">
                  <a16:creationId xmlns:a16="http://schemas.microsoft.com/office/drawing/2014/main" id="{C99CA53A-FCB0-C843-A9FA-161EA99536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31" name="Text Box 176">
            <a:extLst>
              <a:ext uri="{FF2B5EF4-FFF2-40B4-BE49-F238E27FC236}">
                <a16:creationId xmlns:a16="http://schemas.microsoft.com/office/drawing/2014/main" id="{353F74F6-1F17-C144-9E33-1C3CA4A1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507" y="4356908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with DHCP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 built into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grpSp>
        <p:nvGrpSpPr>
          <p:cNvPr id="1381" name="Group 53">
            <a:extLst>
              <a:ext uri="{FF2B5EF4-FFF2-40B4-BE49-F238E27FC236}">
                <a16:creationId xmlns:a16="http://schemas.microsoft.com/office/drawing/2014/main" id="{D881BBC4-DF18-094B-9377-D624EBDA50A4}"/>
              </a:ext>
            </a:extLst>
          </p:cNvPr>
          <p:cNvGrpSpPr>
            <a:grpSpLocks/>
          </p:cNvGrpSpPr>
          <p:nvPr/>
        </p:nvGrpSpPr>
        <p:grpSpPr bwMode="auto">
          <a:xfrm>
            <a:off x="1446707" y="3709208"/>
            <a:ext cx="1081088" cy="1166812"/>
            <a:chOff x="42" y="744"/>
            <a:chExt cx="681" cy="735"/>
          </a:xfrm>
        </p:grpSpPr>
        <p:grpSp>
          <p:nvGrpSpPr>
            <p:cNvPr id="1382" name="Group 54">
              <a:extLst>
                <a:ext uri="{FF2B5EF4-FFF2-40B4-BE49-F238E27FC236}">
                  <a16:creationId xmlns:a16="http://schemas.microsoft.com/office/drawing/2014/main" id="{170B4756-1C1B-FA4C-BE56-C5B53174E7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384" name="Group 55">
                <a:extLst>
                  <a:ext uri="{FF2B5EF4-FFF2-40B4-BE49-F238E27FC236}">
                    <a16:creationId xmlns:a16="http://schemas.microsoft.com/office/drawing/2014/main" id="{158AD155-91D9-8746-B26B-44DF570C83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409" name="Group 56">
                  <a:extLst>
                    <a:ext uri="{FF2B5EF4-FFF2-40B4-BE49-F238E27FC236}">
                      <a16:creationId xmlns:a16="http://schemas.microsoft.com/office/drawing/2014/main" id="{022CBD0E-FD62-DF4F-918D-BEF120E07F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412" name="Rectangle 57">
                    <a:extLst>
                      <a:ext uri="{FF2B5EF4-FFF2-40B4-BE49-F238E27FC236}">
                        <a16:creationId xmlns:a16="http://schemas.microsoft.com/office/drawing/2014/main" id="{13FCEBF7-0D42-0047-B009-0CE916D941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13" name="Text Box 58">
                    <a:extLst>
                      <a:ext uri="{FF2B5EF4-FFF2-40B4-BE49-F238E27FC236}">
                        <a16:creationId xmlns:a16="http://schemas.microsoft.com/office/drawing/2014/main" id="{5F0D413F-7D55-814C-931F-A524E4DB1F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1410" name="Rectangle 59">
                  <a:extLst>
                    <a:ext uri="{FF2B5EF4-FFF2-40B4-BE49-F238E27FC236}">
                      <a16:creationId xmlns:a16="http://schemas.microsoft.com/office/drawing/2014/main" id="{15D7051B-940C-384C-B172-5ABD896F7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11" name="Rectangle 60">
                  <a:extLst>
                    <a:ext uri="{FF2B5EF4-FFF2-40B4-BE49-F238E27FC236}">
                      <a16:creationId xmlns:a16="http://schemas.microsoft.com/office/drawing/2014/main" id="{3FE3CD03-0639-E04F-8E4A-4707678B3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85" name="Group 61">
                <a:extLst>
                  <a:ext uri="{FF2B5EF4-FFF2-40B4-BE49-F238E27FC236}">
                    <a16:creationId xmlns:a16="http://schemas.microsoft.com/office/drawing/2014/main" id="{6013BA1D-3CD3-1F47-AD9B-3D59A9DDE8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403" name="Group 62">
                  <a:extLst>
                    <a:ext uri="{FF2B5EF4-FFF2-40B4-BE49-F238E27FC236}">
                      <a16:creationId xmlns:a16="http://schemas.microsoft.com/office/drawing/2014/main" id="{6CEF2A75-681B-8C4C-955C-38E74A0C84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07" name="Rectangle 63">
                    <a:extLst>
                      <a:ext uri="{FF2B5EF4-FFF2-40B4-BE49-F238E27FC236}">
                        <a16:creationId xmlns:a16="http://schemas.microsoft.com/office/drawing/2014/main" id="{DBE6CEFE-5986-FC41-BD88-53508D80B7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08" name="Text Box 64">
                    <a:extLst>
                      <a:ext uri="{FF2B5EF4-FFF2-40B4-BE49-F238E27FC236}">
                        <a16:creationId xmlns:a16="http://schemas.microsoft.com/office/drawing/2014/main" id="{F873FD65-9277-9F48-B366-2CA149BAA4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04" name="Group 65">
                  <a:extLst>
                    <a:ext uri="{FF2B5EF4-FFF2-40B4-BE49-F238E27FC236}">
                      <a16:creationId xmlns:a16="http://schemas.microsoft.com/office/drawing/2014/main" id="{5F0D09C2-937B-BE4D-8632-466777C6F9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5" name="Rectangle 66">
                    <a:extLst>
                      <a:ext uri="{FF2B5EF4-FFF2-40B4-BE49-F238E27FC236}">
                        <a16:creationId xmlns:a16="http://schemas.microsoft.com/office/drawing/2014/main" id="{A234A500-4F4E-8347-BC11-C205D6D426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06" name="Rectangle 67">
                    <a:extLst>
                      <a:ext uri="{FF2B5EF4-FFF2-40B4-BE49-F238E27FC236}">
                        <a16:creationId xmlns:a16="http://schemas.microsoft.com/office/drawing/2014/main" id="{34061CA1-83C1-0845-AC89-87EDF10EAD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86" name="Group 68">
                <a:extLst>
                  <a:ext uri="{FF2B5EF4-FFF2-40B4-BE49-F238E27FC236}">
                    <a16:creationId xmlns:a16="http://schemas.microsoft.com/office/drawing/2014/main" id="{C84BC621-1C3C-0B4B-853A-68B80390C1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401" name="Rectangle 69">
                  <a:extLst>
                    <a:ext uri="{FF2B5EF4-FFF2-40B4-BE49-F238E27FC236}">
                      <a16:creationId xmlns:a16="http://schemas.microsoft.com/office/drawing/2014/main" id="{D7F39EAB-B71F-7A48-AD96-C7BBDD18C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2" name="Rectangle 70">
                  <a:extLst>
                    <a:ext uri="{FF2B5EF4-FFF2-40B4-BE49-F238E27FC236}">
                      <a16:creationId xmlns:a16="http://schemas.microsoft.com/office/drawing/2014/main" id="{F08D33AF-49EF-434E-A68B-C96EC0C00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87" name="Group 71">
                <a:extLst>
                  <a:ext uri="{FF2B5EF4-FFF2-40B4-BE49-F238E27FC236}">
                    <a16:creationId xmlns:a16="http://schemas.microsoft.com/office/drawing/2014/main" id="{04899703-36DD-3748-90C7-050D5E980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388" name="Group 72">
                  <a:extLst>
                    <a:ext uri="{FF2B5EF4-FFF2-40B4-BE49-F238E27FC236}">
                      <a16:creationId xmlns:a16="http://schemas.microsoft.com/office/drawing/2014/main" id="{7E58F00D-1CE7-8A4D-B79A-5543766090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392" name="Group 73">
                    <a:extLst>
                      <a:ext uri="{FF2B5EF4-FFF2-40B4-BE49-F238E27FC236}">
                        <a16:creationId xmlns:a16="http://schemas.microsoft.com/office/drawing/2014/main" id="{47FB9C51-9E8B-C54D-8BC2-06F3F7531D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395" name="Group 74">
                      <a:extLst>
                        <a:ext uri="{FF2B5EF4-FFF2-40B4-BE49-F238E27FC236}">
                          <a16:creationId xmlns:a16="http://schemas.microsoft.com/office/drawing/2014/main" id="{48D2FA83-60D9-974D-AE72-512FA05C5F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399" name="Rectangle 75">
                        <a:extLst>
                          <a:ext uri="{FF2B5EF4-FFF2-40B4-BE49-F238E27FC236}">
                            <a16:creationId xmlns:a16="http://schemas.microsoft.com/office/drawing/2014/main" id="{C706B9B5-94D1-6A44-BF66-EAAFDF0847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00" name="Text Box 76">
                        <a:extLst>
                          <a:ext uri="{FF2B5EF4-FFF2-40B4-BE49-F238E27FC236}">
                            <a16:creationId xmlns:a16="http://schemas.microsoft.com/office/drawing/2014/main" id="{8E295886-4BD5-BF47-9ED6-1EEA0855CE3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396" name="Group 77">
                      <a:extLst>
                        <a:ext uri="{FF2B5EF4-FFF2-40B4-BE49-F238E27FC236}">
                          <a16:creationId xmlns:a16="http://schemas.microsoft.com/office/drawing/2014/main" id="{85E5888E-ACDE-A048-AB52-2E52B5C832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397" name="Rectangle 78">
                        <a:extLst>
                          <a:ext uri="{FF2B5EF4-FFF2-40B4-BE49-F238E27FC236}">
                            <a16:creationId xmlns:a16="http://schemas.microsoft.com/office/drawing/2014/main" id="{82615A2A-BF17-5548-83C3-E32578EFC5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98" name="Rectangle 79">
                        <a:extLst>
                          <a:ext uri="{FF2B5EF4-FFF2-40B4-BE49-F238E27FC236}">
                            <a16:creationId xmlns:a16="http://schemas.microsoft.com/office/drawing/2014/main" id="{ABFA8DCD-5499-B64E-8686-262B4971AC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393" name="Rectangle 80">
                    <a:extLst>
                      <a:ext uri="{FF2B5EF4-FFF2-40B4-BE49-F238E27FC236}">
                        <a16:creationId xmlns:a16="http://schemas.microsoft.com/office/drawing/2014/main" id="{015FD140-4F4A-084B-9FD6-3D1462B6F2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94" name="Rectangle 81">
                    <a:extLst>
                      <a:ext uri="{FF2B5EF4-FFF2-40B4-BE49-F238E27FC236}">
                        <a16:creationId xmlns:a16="http://schemas.microsoft.com/office/drawing/2014/main" id="{CD85327C-6314-844B-BBE0-5A87CB5E5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1389" name="Rectangle 82">
                  <a:extLst>
                    <a:ext uri="{FF2B5EF4-FFF2-40B4-BE49-F238E27FC236}">
                      <a16:creationId xmlns:a16="http://schemas.microsoft.com/office/drawing/2014/main" id="{9F39B614-10F1-774F-B244-ABEBE7670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0" name="Rectangle 83">
                  <a:extLst>
                    <a:ext uri="{FF2B5EF4-FFF2-40B4-BE49-F238E27FC236}">
                      <a16:creationId xmlns:a16="http://schemas.microsoft.com/office/drawing/2014/main" id="{BAC1E200-588A-7740-8C26-1A0629345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1" name="Rectangle 84">
                  <a:extLst>
                    <a:ext uri="{FF2B5EF4-FFF2-40B4-BE49-F238E27FC236}">
                      <a16:creationId xmlns:a16="http://schemas.microsoft.com/office/drawing/2014/main" id="{35F06EAB-82D2-C44A-A22C-E5918BD89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383" name="AutoShape 85">
              <a:extLst>
                <a:ext uri="{FF2B5EF4-FFF2-40B4-BE49-F238E27FC236}">
                  <a16:creationId xmlns:a16="http://schemas.microsoft.com/office/drawing/2014/main" id="{18F6CCEB-1F89-1545-BB6F-0DB94AEE1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14" name="Group 86">
            <a:extLst>
              <a:ext uri="{FF2B5EF4-FFF2-40B4-BE49-F238E27FC236}">
                <a16:creationId xmlns:a16="http://schemas.microsoft.com/office/drawing/2014/main" id="{1121707D-6A2B-FD4D-8EA2-98FA9D7539B1}"/>
              </a:ext>
            </a:extLst>
          </p:cNvPr>
          <p:cNvGrpSpPr>
            <a:grpSpLocks/>
          </p:cNvGrpSpPr>
          <p:nvPr/>
        </p:nvGrpSpPr>
        <p:grpSpPr bwMode="auto">
          <a:xfrm>
            <a:off x="1543545" y="4795058"/>
            <a:ext cx="1081087" cy="244475"/>
            <a:chOff x="504" y="3523"/>
            <a:chExt cx="681" cy="154"/>
          </a:xfrm>
        </p:grpSpPr>
        <p:grpSp>
          <p:nvGrpSpPr>
            <p:cNvPr id="1415" name="Group 87">
              <a:extLst>
                <a:ext uri="{FF2B5EF4-FFF2-40B4-BE49-F238E27FC236}">
                  <a16:creationId xmlns:a16="http://schemas.microsoft.com/office/drawing/2014/main" id="{A2C1DB06-344A-F84A-8733-AFC4DAEEE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419" name="Group 88">
                <a:extLst>
                  <a:ext uri="{FF2B5EF4-FFF2-40B4-BE49-F238E27FC236}">
                    <a16:creationId xmlns:a16="http://schemas.microsoft.com/office/drawing/2014/main" id="{1312DEFD-37D9-EE4B-A6D8-BD394BBA8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422" name="Group 89">
                  <a:extLst>
                    <a:ext uri="{FF2B5EF4-FFF2-40B4-BE49-F238E27FC236}">
                      <a16:creationId xmlns:a16="http://schemas.microsoft.com/office/drawing/2014/main" id="{AEB25500-68E5-0242-9D77-3AB4579429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26" name="Rectangle 90">
                    <a:extLst>
                      <a:ext uri="{FF2B5EF4-FFF2-40B4-BE49-F238E27FC236}">
                        <a16:creationId xmlns:a16="http://schemas.microsoft.com/office/drawing/2014/main" id="{CB0F42B1-EC5C-574D-9996-8915E9E894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27" name="Text Box 91">
                    <a:extLst>
                      <a:ext uri="{FF2B5EF4-FFF2-40B4-BE49-F238E27FC236}">
                        <a16:creationId xmlns:a16="http://schemas.microsoft.com/office/drawing/2014/main" id="{6165BC0B-3830-4148-A011-D65290E5C6B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23" name="Group 92">
                  <a:extLst>
                    <a:ext uri="{FF2B5EF4-FFF2-40B4-BE49-F238E27FC236}">
                      <a16:creationId xmlns:a16="http://schemas.microsoft.com/office/drawing/2014/main" id="{B01FA0AD-A461-A44D-B4B2-0EDADF7B1D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24" name="Rectangle 93">
                    <a:extLst>
                      <a:ext uri="{FF2B5EF4-FFF2-40B4-BE49-F238E27FC236}">
                        <a16:creationId xmlns:a16="http://schemas.microsoft.com/office/drawing/2014/main" id="{4D064722-2CBE-3641-B55B-92EDAA8C22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25" name="Rectangle 94">
                    <a:extLst>
                      <a:ext uri="{FF2B5EF4-FFF2-40B4-BE49-F238E27FC236}">
                        <a16:creationId xmlns:a16="http://schemas.microsoft.com/office/drawing/2014/main" id="{F1511B9F-2E7C-3340-9B5D-715334B1E1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420" name="Rectangle 95">
                <a:extLst>
                  <a:ext uri="{FF2B5EF4-FFF2-40B4-BE49-F238E27FC236}">
                    <a16:creationId xmlns:a16="http://schemas.microsoft.com/office/drawing/2014/main" id="{41BCDDA4-7173-A74D-8FA7-8C15DAE22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21" name="Rectangle 96">
                <a:extLst>
                  <a:ext uri="{FF2B5EF4-FFF2-40B4-BE49-F238E27FC236}">
                    <a16:creationId xmlns:a16="http://schemas.microsoft.com/office/drawing/2014/main" id="{A5C31A2B-EA68-F74D-B78C-D518F2DD9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416" name="Rectangle 97">
              <a:extLst>
                <a:ext uri="{FF2B5EF4-FFF2-40B4-BE49-F238E27FC236}">
                  <a16:creationId xmlns:a16="http://schemas.microsoft.com/office/drawing/2014/main" id="{45277660-2427-0E41-B8FB-470007D3D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7" name="Rectangle 98">
              <a:extLst>
                <a:ext uri="{FF2B5EF4-FFF2-40B4-BE49-F238E27FC236}">
                  <a16:creationId xmlns:a16="http://schemas.microsoft.com/office/drawing/2014/main" id="{A8CCFB6D-51C0-524A-A7B0-AA5FCE9A9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8" name="Rectangle 99">
              <a:extLst>
                <a:ext uri="{FF2B5EF4-FFF2-40B4-BE49-F238E27FC236}">
                  <a16:creationId xmlns:a16="http://schemas.microsoft.com/office/drawing/2014/main" id="{7F631B2E-9741-3944-A05C-0F55FF83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28" name="Group 100">
            <a:extLst>
              <a:ext uri="{FF2B5EF4-FFF2-40B4-BE49-F238E27FC236}">
                <a16:creationId xmlns:a16="http://schemas.microsoft.com/office/drawing/2014/main" id="{ADC383E7-C8CF-9D44-A628-045BE938429B}"/>
              </a:ext>
            </a:extLst>
          </p:cNvPr>
          <p:cNvGrpSpPr>
            <a:grpSpLocks/>
          </p:cNvGrpSpPr>
          <p:nvPr/>
        </p:nvGrpSpPr>
        <p:grpSpPr bwMode="auto">
          <a:xfrm>
            <a:off x="2572245" y="3626658"/>
            <a:ext cx="1316037" cy="1314450"/>
            <a:chOff x="931" y="1941"/>
            <a:chExt cx="829" cy="828"/>
          </a:xfrm>
        </p:grpSpPr>
        <p:sp>
          <p:nvSpPr>
            <p:cNvPr id="1429" name="Freeform 101">
              <a:extLst>
                <a:ext uri="{FF2B5EF4-FFF2-40B4-BE49-F238E27FC236}">
                  <a16:creationId xmlns:a16="http://schemas.microsoft.com/office/drawing/2014/main" id="{25A378C0-55B4-C94D-A623-59A8EB7F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30" name="Group 102">
              <a:extLst>
                <a:ext uri="{FF2B5EF4-FFF2-40B4-BE49-F238E27FC236}">
                  <a16:creationId xmlns:a16="http://schemas.microsoft.com/office/drawing/2014/main" id="{9F804CDB-1EC2-BD48-82BF-534976C2A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1431" name="Rectangle 103">
                <a:extLst>
                  <a:ext uri="{FF2B5EF4-FFF2-40B4-BE49-F238E27FC236}">
                    <a16:creationId xmlns:a16="http://schemas.microsoft.com/office/drawing/2014/main" id="{F5FF0A09-50BB-5A47-BC95-9E36D622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2" name="Text Box 104">
                <a:extLst>
                  <a:ext uri="{FF2B5EF4-FFF2-40B4-BE49-F238E27FC236}">
                    <a16:creationId xmlns:a16="http://schemas.microsoft.com/office/drawing/2014/main" id="{983732BD-F5E1-A040-B8D1-C73DABEAF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1433" name="Line 105">
                <a:extLst>
                  <a:ext uri="{FF2B5EF4-FFF2-40B4-BE49-F238E27FC236}">
                    <a16:creationId xmlns:a16="http://schemas.microsoft.com/office/drawing/2014/main" id="{ABFD8491-C1C6-2548-A702-B2F9CB59E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4" name="Line 106">
                <a:extLst>
                  <a:ext uri="{FF2B5EF4-FFF2-40B4-BE49-F238E27FC236}">
                    <a16:creationId xmlns:a16="http://schemas.microsoft.com/office/drawing/2014/main" id="{21CDF7E2-6761-3C43-9832-7D888CA6E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5" name="Line 107">
                <a:extLst>
                  <a:ext uri="{FF2B5EF4-FFF2-40B4-BE49-F238E27FC236}">
                    <a16:creationId xmlns:a16="http://schemas.microsoft.com/office/drawing/2014/main" id="{D7B9C5E9-14E3-B44B-841F-C2912C7A4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6" name="Line 108">
                <a:extLst>
                  <a:ext uri="{FF2B5EF4-FFF2-40B4-BE49-F238E27FC236}">
                    <a16:creationId xmlns:a16="http://schemas.microsoft.com/office/drawing/2014/main" id="{47E7EAA2-A0DE-5D4C-8841-CCE69E254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437" name="Group 145">
            <a:extLst>
              <a:ext uri="{FF2B5EF4-FFF2-40B4-BE49-F238E27FC236}">
                <a16:creationId xmlns:a16="http://schemas.microsoft.com/office/drawing/2014/main" id="{EB3EB365-6337-534D-85A9-F5BF2F50279A}"/>
              </a:ext>
            </a:extLst>
          </p:cNvPr>
          <p:cNvGrpSpPr>
            <a:grpSpLocks/>
          </p:cNvGrpSpPr>
          <p:nvPr/>
        </p:nvGrpSpPr>
        <p:grpSpPr bwMode="auto">
          <a:xfrm>
            <a:off x="1897557" y="3734608"/>
            <a:ext cx="544513" cy="244475"/>
            <a:chOff x="844" y="3337"/>
            <a:chExt cx="343" cy="154"/>
          </a:xfrm>
        </p:grpSpPr>
        <p:sp>
          <p:nvSpPr>
            <p:cNvPr id="1438" name="Rectangle 146">
              <a:extLst>
                <a:ext uri="{FF2B5EF4-FFF2-40B4-BE49-F238E27FC236}">
                  <a16:creationId xmlns:a16="http://schemas.microsoft.com/office/drawing/2014/main" id="{C1EDFB31-2B54-7F4B-B7B3-2B74EB1F1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9" name="Text Box 147">
              <a:extLst>
                <a:ext uri="{FF2B5EF4-FFF2-40B4-BE49-F238E27FC236}">
                  <a16:creationId xmlns:a16="http://schemas.microsoft.com/office/drawing/2014/main" id="{26739997-45D8-6E4B-A423-C6DCAC597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1440" name="Group 44">
            <a:extLst>
              <a:ext uri="{FF2B5EF4-FFF2-40B4-BE49-F238E27FC236}">
                <a16:creationId xmlns:a16="http://schemas.microsoft.com/office/drawing/2014/main" id="{5E864C9E-2FFD-CA43-B79D-BEBA724A7561}"/>
              </a:ext>
            </a:extLst>
          </p:cNvPr>
          <p:cNvGrpSpPr>
            <a:grpSpLocks/>
          </p:cNvGrpSpPr>
          <p:nvPr/>
        </p:nvGrpSpPr>
        <p:grpSpPr bwMode="auto">
          <a:xfrm>
            <a:off x="2289670" y="1637520"/>
            <a:ext cx="976312" cy="1460500"/>
            <a:chOff x="651" y="681"/>
            <a:chExt cx="615" cy="920"/>
          </a:xfrm>
        </p:grpSpPr>
        <p:sp>
          <p:nvSpPr>
            <p:cNvPr id="1441" name="Freeform 45">
              <a:extLst>
                <a:ext uri="{FF2B5EF4-FFF2-40B4-BE49-F238E27FC236}">
                  <a16:creationId xmlns:a16="http://schemas.microsoft.com/office/drawing/2014/main" id="{3296C3CB-ADF7-C543-8BF9-E52EC508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42" name="Group 46">
              <a:extLst>
                <a:ext uri="{FF2B5EF4-FFF2-40B4-BE49-F238E27FC236}">
                  <a16:creationId xmlns:a16="http://schemas.microsoft.com/office/drawing/2014/main" id="{C9BF4AA6-9994-8F41-A05D-CBC5A1C17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1443" name="Rectangle 47">
                <a:extLst>
                  <a:ext uri="{FF2B5EF4-FFF2-40B4-BE49-F238E27FC236}">
                    <a16:creationId xmlns:a16="http://schemas.microsoft.com/office/drawing/2014/main" id="{44C90133-F644-3144-9C8C-A31E26B37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4" name="Text Box 48">
                <a:extLst>
                  <a:ext uri="{FF2B5EF4-FFF2-40B4-BE49-F238E27FC236}">
                    <a16:creationId xmlns:a16="http://schemas.microsoft.com/office/drawing/2014/main" id="{D1000159-7078-524B-ABE3-6A5E79D44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1445" name="Line 49">
                <a:extLst>
                  <a:ext uri="{FF2B5EF4-FFF2-40B4-BE49-F238E27FC236}">
                    <a16:creationId xmlns:a16="http://schemas.microsoft.com/office/drawing/2014/main" id="{D2C8C2BD-FE00-FA4A-A35B-038AF71B3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6" name="Line 50">
                <a:extLst>
                  <a:ext uri="{FF2B5EF4-FFF2-40B4-BE49-F238E27FC236}">
                    <a16:creationId xmlns:a16="http://schemas.microsoft.com/office/drawing/2014/main" id="{D202699A-F155-FF4E-87CC-CF23F4517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7" name="Line 51">
                <a:extLst>
                  <a:ext uri="{FF2B5EF4-FFF2-40B4-BE49-F238E27FC236}">
                    <a16:creationId xmlns:a16="http://schemas.microsoft.com/office/drawing/2014/main" id="{6E937A07-7E1F-304E-B1B7-8202278EF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8" name="Line 52">
                <a:extLst>
                  <a:ext uri="{FF2B5EF4-FFF2-40B4-BE49-F238E27FC236}">
                    <a16:creationId xmlns:a16="http://schemas.microsoft.com/office/drawing/2014/main" id="{55F43419-46AF-8641-A8A6-FD4FF5814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449" name="Group 109">
            <a:extLst>
              <a:ext uri="{FF2B5EF4-FFF2-40B4-BE49-F238E27FC236}">
                <a16:creationId xmlns:a16="http://schemas.microsoft.com/office/drawing/2014/main" id="{58FE9FE4-9009-F540-9B98-9736A8E284E0}"/>
              </a:ext>
            </a:extLst>
          </p:cNvPr>
          <p:cNvGrpSpPr>
            <a:grpSpLocks/>
          </p:cNvGrpSpPr>
          <p:nvPr/>
        </p:nvGrpSpPr>
        <p:grpSpPr bwMode="auto">
          <a:xfrm>
            <a:off x="1165720" y="1526395"/>
            <a:ext cx="1081087" cy="1217613"/>
            <a:chOff x="1404" y="3105"/>
            <a:chExt cx="681" cy="767"/>
          </a:xfrm>
        </p:grpSpPr>
        <p:grpSp>
          <p:nvGrpSpPr>
            <p:cNvPr id="1450" name="Group 110">
              <a:extLst>
                <a:ext uri="{FF2B5EF4-FFF2-40B4-BE49-F238E27FC236}">
                  <a16:creationId xmlns:a16="http://schemas.microsoft.com/office/drawing/2014/main" id="{CDAA7254-E209-2444-9E44-2A311BC72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455" name="Group 111">
                <a:extLst>
                  <a:ext uri="{FF2B5EF4-FFF2-40B4-BE49-F238E27FC236}">
                    <a16:creationId xmlns:a16="http://schemas.microsoft.com/office/drawing/2014/main" id="{7AA66DC0-034B-A34B-AAEF-041ADBFE2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480" name="Group 112">
                  <a:extLst>
                    <a:ext uri="{FF2B5EF4-FFF2-40B4-BE49-F238E27FC236}">
                      <a16:creationId xmlns:a16="http://schemas.microsoft.com/office/drawing/2014/main" id="{7E6F218F-EDED-5B44-9422-ABABEC3B27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483" name="Rectangle 113">
                    <a:extLst>
                      <a:ext uri="{FF2B5EF4-FFF2-40B4-BE49-F238E27FC236}">
                        <a16:creationId xmlns:a16="http://schemas.microsoft.com/office/drawing/2014/main" id="{9A2696C2-7BF2-3240-8202-E6BBE2E2F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84" name="Text Box 114">
                    <a:extLst>
                      <a:ext uri="{FF2B5EF4-FFF2-40B4-BE49-F238E27FC236}">
                        <a16:creationId xmlns:a16="http://schemas.microsoft.com/office/drawing/2014/main" id="{58C83739-1CBA-E249-9B1C-C8916D8D7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1481" name="Rectangle 115">
                  <a:extLst>
                    <a:ext uri="{FF2B5EF4-FFF2-40B4-BE49-F238E27FC236}">
                      <a16:creationId xmlns:a16="http://schemas.microsoft.com/office/drawing/2014/main" id="{5387A33B-5D06-C046-9DCF-1C3175636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82" name="Rectangle 116">
                  <a:extLst>
                    <a:ext uri="{FF2B5EF4-FFF2-40B4-BE49-F238E27FC236}">
                      <a16:creationId xmlns:a16="http://schemas.microsoft.com/office/drawing/2014/main" id="{08F8503E-3B0A-7A42-97B0-9FF42C53A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56" name="Group 117">
                <a:extLst>
                  <a:ext uri="{FF2B5EF4-FFF2-40B4-BE49-F238E27FC236}">
                    <a16:creationId xmlns:a16="http://schemas.microsoft.com/office/drawing/2014/main" id="{C978DB29-8FB0-A943-8A79-68EEB5518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474" name="Group 118">
                  <a:extLst>
                    <a:ext uri="{FF2B5EF4-FFF2-40B4-BE49-F238E27FC236}">
                      <a16:creationId xmlns:a16="http://schemas.microsoft.com/office/drawing/2014/main" id="{9397A90E-1E80-FB4E-9C4A-441A9CFE5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78" name="Rectangle 119">
                    <a:extLst>
                      <a:ext uri="{FF2B5EF4-FFF2-40B4-BE49-F238E27FC236}">
                        <a16:creationId xmlns:a16="http://schemas.microsoft.com/office/drawing/2014/main" id="{0DB16A9C-A911-F74E-B0EC-2983F84CAB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79" name="Text Box 120">
                    <a:extLst>
                      <a:ext uri="{FF2B5EF4-FFF2-40B4-BE49-F238E27FC236}">
                        <a16:creationId xmlns:a16="http://schemas.microsoft.com/office/drawing/2014/main" id="{92A60009-6700-4744-BC06-74E4E53DBF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75" name="Group 121">
                  <a:extLst>
                    <a:ext uri="{FF2B5EF4-FFF2-40B4-BE49-F238E27FC236}">
                      <a16:creationId xmlns:a16="http://schemas.microsoft.com/office/drawing/2014/main" id="{EC28BAD4-51BE-9840-8F12-987638ECA0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76" name="Rectangle 122">
                    <a:extLst>
                      <a:ext uri="{FF2B5EF4-FFF2-40B4-BE49-F238E27FC236}">
                        <a16:creationId xmlns:a16="http://schemas.microsoft.com/office/drawing/2014/main" id="{C525C5B2-D191-AA43-A272-09ADE5B614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77" name="Rectangle 123">
                    <a:extLst>
                      <a:ext uri="{FF2B5EF4-FFF2-40B4-BE49-F238E27FC236}">
                        <a16:creationId xmlns:a16="http://schemas.microsoft.com/office/drawing/2014/main" id="{E32D1144-95E0-244B-9A90-662C631572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57" name="Group 124">
                <a:extLst>
                  <a:ext uri="{FF2B5EF4-FFF2-40B4-BE49-F238E27FC236}">
                    <a16:creationId xmlns:a16="http://schemas.microsoft.com/office/drawing/2014/main" id="{3A2BC2EA-7C10-2641-B88B-F885E6464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472" name="Rectangle 125">
                  <a:extLst>
                    <a:ext uri="{FF2B5EF4-FFF2-40B4-BE49-F238E27FC236}">
                      <a16:creationId xmlns:a16="http://schemas.microsoft.com/office/drawing/2014/main" id="{8785FBBA-795C-CF44-B62B-D33FA9E61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73" name="Rectangle 126">
                  <a:extLst>
                    <a:ext uri="{FF2B5EF4-FFF2-40B4-BE49-F238E27FC236}">
                      <a16:creationId xmlns:a16="http://schemas.microsoft.com/office/drawing/2014/main" id="{76173DFA-C8EC-A843-B918-F2317BD06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58" name="Group 127">
                <a:extLst>
                  <a:ext uri="{FF2B5EF4-FFF2-40B4-BE49-F238E27FC236}">
                    <a16:creationId xmlns:a16="http://schemas.microsoft.com/office/drawing/2014/main" id="{A48B6F5A-E505-7448-B7A9-557939153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459" name="Group 128">
                  <a:extLst>
                    <a:ext uri="{FF2B5EF4-FFF2-40B4-BE49-F238E27FC236}">
                      <a16:creationId xmlns:a16="http://schemas.microsoft.com/office/drawing/2014/main" id="{681DE71A-000E-8E42-B0E8-4482D6CFE4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463" name="Group 129">
                    <a:extLst>
                      <a:ext uri="{FF2B5EF4-FFF2-40B4-BE49-F238E27FC236}">
                        <a16:creationId xmlns:a16="http://schemas.microsoft.com/office/drawing/2014/main" id="{B6375359-6706-9C45-BC6D-18579F2035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466" name="Group 130">
                      <a:extLst>
                        <a:ext uri="{FF2B5EF4-FFF2-40B4-BE49-F238E27FC236}">
                          <a16:creationId xmlns:a16="http://schemas.microsoft.com/office/drawing/2014/main" id="{F84ECF8C-F8FC-E34C-9F1C-13FC2FCCD1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470" name="Rectangle 131">
                        <a:extLst>
                          <a:ext uri="{FF2B5EF4-FFF2-40B4-BE49-F238E27FC236}">
                            <a16:creationId xmlns:a16="http://schemas.microsoft.com/office/drawing/2014/main" id="{56A648A7-A050-F44E-9D3A-14E1D0E85D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71" name="Text Box 132">
                        <a:extLst>
                          <a:ext uri="{FF2B5EF4-FFF2-40B4-BE49-F238E27FC236}">
                            <a16:creationId xmlns:a16="http://schemas.microsoft.com/office/drawing/2014/main" id="{32C1EAAF-FBA4-124C-9646-AEC31F2D4AE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467" name="Group 133">
                      <a:extLst>
                        <a:ext uri="{FF2B5EF4-FFF2-40B4-BE49-F238E27FC236}">
                          <a16:creationId xmlns:a16="http://schemas.microsoft.com/office/drawing/2014/main" id="{95189338-B5FB-BB41-85DD-B07304A918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68" name="Rectangle 134">
                        <a:extLst>
                          <a:ext uri="{FF2B5EF4-FFF2-40B4-BE49-F238E27FC236}">
                            <a16:creationId xmlns:a16="http://schemas.microsoft.com/office/drawing/2014/main" id="{3CBF0518-5037-F648-9BCF-79DD7705E2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69" name="Rectangle 135">
                        <a:extLst>
                          <a:ext uri="{FF2B5EF4-FFF2-40B4-BE49-F238E27FC236}">
                            <a16:creationId xmlns:a16="http://schemas.microsoft.com/office/drawing/2014/main" id="{BED42D69-973B-654F-9215-49EDA6426F9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464" name="Rectangle 136">
                    <a:extLst>
                      <a:ext uri="{FF2B5EF4-FFF2-40B4-BE49-F238E27FC236}">
                        <a16:creationId xmlns:a16="http://schemas.microsoft.com/office/drawing/2014/main" id="{DA6797DB-1AFF-FF42-A09B-6871FEC345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65" name="Rectangle 137">
                    <a:extLst>
                      <a:ext uri="{FF2B5EF4-FFF2-40B4-BE49-F238E27FC236}">
                        <a16:creationId xmlns:a16="http://schemas.microsoft.com/office/drawing/2014/main" id="{686420C8-7F0D-A049-B975-D1A1C47243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1460" name="Rectangle 138">
                  <a:extLst>
                    <a:ext uri="{FF2B5EF4-FFF2-40B4-BE49-F238E27FC236}">
                      <a16:creationId xmlns:a16="http://schemas.microsoft.com/office/drawing/2014/main" id="{BF847ED3-F2FA-214E-9C6C-0926FFCA7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61" name="Rectangle 139">
                  <a:extLst>
                    <a:ext uri="{FF2B5EF4-FFF2-40B4-BE49-F238E27FC236}">
                      <a16:creationId xmlns:a16="http://schemas.microsoft.com/office/drawing/2014/main" id="{E6D859BD-B53E-BB4C-9782-B7FDD5506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62" name="Rectangle 140">
                  <a:extLst>
                    <a:ext uri="{FF2B5EF4-FFF2-40B4-BE49-F238E27FC236}">
                      <a16:creationId xmlns:a16="http://schemas.microsoft.com/office/drawing/2014/main" id="{9790991B-D844-4241-B85A-CA1259965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451" name="AutoShape 141">
              <a:extLst>
                <a:ext uri="{FF2B5EF4-FFF2-40B4-BE49-F238E27FC236}">
                  <a16:creationId xmlns:a16="http://schemas.microsoft.com/office/drawing/2014/main" id="{B068294F-E14C-F445-92F1-F5484E910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52" name="Group 142">
              <a:extLst>
                <a:ext uri="{FF2B5EF4-FFF2-40B4-BE49-F238E27FC236}">
                  <a16:creationId xmlns:a16="http://schemas.microsoft.com/office/drawing/2014/main" id="{A7BC1A01-56FC-D641-A01F-791A195CD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453" name="Rectangle 143">
                <a:extLst>
                  <a:ext uri="{FF2B5EF4-FFF2-40B4-BE49-F238E27FC236}">
                    <a16:creationId xmlns:a16="http://schemas.microsoft.com/office/drawing/2014/main" id="{D94FBB29-8E0E-1A4D-B09C-73D936E62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54" name="Text Box 144">
                <a:extLst>
                  <a:ext uri="{FF2B5EF4-FFF2-40B4-BE49-F238E27FC236}">
                    <a16:creationId xmlns:a16="http://schemas.microsoft.com/office/drawing/2014/main" id="{C82973EC-B8F3-E842-8A88-D895358A3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</p:txBody>
          </p:sp>
        </p:grpSp>
      </p:grpSp>
      <p:sp>
        <p:nvSpPr>
          <p:cNvPr id="1485" name="Rectangle 226">
            <a:extLst>
              <a:ext uri="{FF2B5EF4-FFF2-40B4-BE49-F238E27FC236}">
                <a16:creationId xmlns:a16="http://schemas.microsoft.com/office/drawing/2014/main" id="{5DF70C14-A16A-3E4C-982B-58F5DD4F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307" y="4620433"/>
            <a:ext cx="520165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client now knows its IP address, name and IP address of DNS server, IP address of its first-hop router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41" name="Group 186">
            <a:extLst>
              <a:ext uri="{FF2B5EF4-FFF2-40B4-BE49-F238E27FC236}">
                <a16:creationId xmlns:a16="http://schemas.microsoft.com/office/drawing/2014/main" id="{0827A38F-76E7-194D-BDA6-1A605B355FB7}"/>
              </a:ext>
            </a:extLst>
          </p:cNvPr>
          <p:cNvGrpSpPr>
            <a:grpSpLocks/>
          </p:cNvGrpSpPr>
          <p:nvPr/>
        </p:nvGrpSpPr>
        <p:grpSpPr bwMode="auto">
          <a:xfrm>
            <a:off x="3800970" y="3720320"/>
            <a:ext cx="423862" cy="647700"/>
            <a:chOff x="4140" y="429"/>
            <a:chExt cx="1425" cy="2396"/>
          </a:xfrm>
        </p:grpSpPr>
        <p:sp>
          <p:nvSpPr>
            <p:cNvPr id="1342" name="Freeform 187">
              <a:extLst>
                <a:ext uri="{FF2B5EF4-FFF2-40B4-BE49-F238E27FC236}">
                  <a16:creationId xmlns:a16="http://schemas.microsoft.com/office/drawing/2014/main" id="{D46F6DF5-01A2-1849-A3BB-030EF634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3" name="Rectangle 188">
              <a:extLst>
                <a:ext uri="{FF2B5EF4-FFF2-40B4-BE49-F238E27FC236}">
                  <a16:creationId xmlns:a16="http://schemas.microsoft.com/office/drawing/2014/main" id="{E1E80B19-9CDE-FB4C-AC77-EFE0782C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4" name="Freeform 189">
              <a:extLst>
                <a:ext uri="{FF2B5EF4-FFF2-40B4-BE49-F238E27FC236}">
                  <a16:creationId xmlns:a16="http://schemas.microsoft.com/office/drawing/2014/main" id="{7E3264C2-51DE-F54E-9A1B-76045D0A2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5" name="Freeform 190">
              <a:extLst>
                <a:ext uri="{FF2B5EF4-FFF2-40B4-BE49-F238E27FC236}">
                  <a16:creationId xmlns:a16="http://schemas.microsoft.com/office/drawing/2014/main" id="{747CB78A-D52C-CE42-AC7E-25B89989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6" name="Rectangle 191">
              <a:extLst>
                <a:ext uri="{FF2B5EF4-FFF2-40B4-BE49-F238E27FC236}">
                  <a16:creationId xmlns:a16="http://schemas.microsoft.com/office/drawing/2014/main" id="{4140DAEF-666D-DA47-BDAF-E2CB8485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47" name="Group 192">
              <a:extLst>
                <a:ext uri="{FF2B5EF4-FFF2-40B4-BE49-F238E27FC236}">
                  <a16:creationId xmlns:a16="http://schemas.microsoft.com/office/drawing/2014/main" id="{299117A0-29F3-E34B-B8B3-2F87D3986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2" name="AutoShape 193">
                <a:extLst>
                  <a:ext uri="{FF2B5EF4-FFF2-40B4-BE49-F238E27FC236}">
                    <a16:creationId xmlns:a16="http://schemas.microsoft.com/office/drawing/2014/main" id="{0C5A74EE-A7D5-BA47-BFF6-F3C788C5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3" name="AutoShape 194">
                <a:extLst>
                  <a:ext uri="{FF2B5EF4-FFF2-40B4-BE49-F238E27FC236}">
                    <a16:creationId xmlns:a16="http://schemas.microsoft.com/office/drawing/2014/main" id="{15763F6D-F30B-604C-B1A4-B9E2BB00F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48" name="Rectangle 195">
              <a:extLst>
                <a:ext uri="{FF2B5EF4-FFF2-40B4-BE49-F238E27FC236}">
                  <a16:creationId xmlns:a16="http://schemas.microsoft.com/office/drawing/2014/main" id="{E273AD4D-3F24-F44B-A734-24869705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49" name="Group 196">
              <a:extLst>
                <a:ext uri="{FF2B5EF4-FFF2-40B4-BE49-F238E27FC236}">
                  <a16:creationId xmlns:a16="http://schemas.microsoft.com/office/drawing/2014/main" id="{59BCC23F-6EFF-E446-B163-095673448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0" name="AutoShape 197">
                <a:extLst>
                  <a:ext uri="{FF2B5EF4-FFF2-40B4-BE49-F238E27FC236}">
                    <a16:creationId xmlns:a16="http://schemas.microsoft.com/office/drawing/2014/main" id="{12542AF1-426D-DF40-94A4-FC77464DB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1" name="AutoShape 198">
                <a:extLst>
                  <a:ext uri="{FF2B5EF4-FFF2-40B4-BE49-F238E27FC236}">
                    <a16:creationId xmlns:a16="http://schemas.microsoft.com/office/drawing/2014/main" id="{5FF08725-A026-3F4F-AD7F-272FADC25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0" name="Rectangle 199">
              <a:extLst>
                <a:ext uri="{FF2B5EF4-FFF2-40B4-BE49-F238E27FC236}">
                  <a16:creationId xmlns:a16="http://schemas.microsoft.com/office/drawing/2014/main" id="{8AA7B66A-2CBB-2E47-80EB-79369D65A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1" name="Rectangle 200">
              <a:extLst>
                <a:ext uri="{FF2B5EF4-FFF2-40B4-BE49-F238E27FC236}">
                  <a16:creationId xmlns:a16="http://schemas.microsoft.com/office/drawing/2014/main" id="{018E5E89-C605-0C48-BE5E-A34A24009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52" name="Group 201">
              <a:extLst>
                <a:ext uri="{FF2B5EF4-FFF2-40B4-BE49-F238E27FC236}">
                  <a16:creationId xmlns:a16="http://schemas.microsoft.com/office/drawing/2014/main" id="{0966AC81-07B8-E14A-BAA7-22C95C7F8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68" name="AutoShape 202">
                <a:extLst>
                  <a:ext uri="{FF2B5EF4-FFF2-40B4-BE49-F238E27FC236}">
                    <a16:creationId xmlns:a16="http://schemas.microsoft.com/office/drawing/2014/main" id="{5F819351-A69B-9941-940C-349769D3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9" name="AutoShape 203">
                <a:extLst>
                  <a:ext uri="{FF2B5EF4-FFF2-40B4-BE49-F238E27FC236}">
                    <a16:creationId xmlns:a16="http://schemas.microsoft.com/office/drawing/2014/main" id="{BFA9F2AA-7AE3-FF4B-967C-B9E2CADA8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3" name="Freeform 204">
              <a:extLst>
                <a:ext uri="{FF2B5EF4-FFF2-40B4-BE49-F238E27FC236}">
                  <a16:creationId xmlns:a16="http://schemas.microsoft.com/office/drawing/2014/main" id="{8591C078-367E-8846-AE18-57822035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54" name="Group 205">
              <a:extLst>
                <a:ext uri="{FF2B5EF4-FFF2-40B4-BE49-F238E27FC236}">
                  <a16:creationId xmlns:a16="http://schemas.microsoft.com/office/drawing/2014/main" id="{5FBF9D2A-7073-3241-B1BE-80315AD6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6" name="AutoShape 206">
                <a:extLst>
                  <a:ext uri="{FF2B5EF4-FFF2-40B4-BE49-F238E27FC236}">
                    <a16:creationId xmlns:a16="http://schemas.microsoft.com/office/drawing/2014/main" id="{50A69CAB-1A9D-764D-A301-38CB4AB50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7" name="AutoShape 207">
                <a:extLst>
                  <a:ext uri="{FF2B5EF4-FFF2-40B4-BE49-F238E27FC236}">
                    <a16:creationId xmlns:a16="http://schemas.microsoft.com/office/drawing/2014/main" id="{A40FFDE9-6F48-8D40-9ACC-0075A43FD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5" name="Rectangle 208">
              <a:extLst>
                <a:ext uri="{FF2B5EF4-FFF2-40B4-BE49-F238E27FC236}">
                  <a16:creationId xmlns:a16="http://schemas.microsoft.com/office/drawing/2014/main" id="{4939E403-BAAF-7740-9D06-F85AF207A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6" name="Freeform 209">
              <a:extLst>
                <a:ext uri="{FF2B5EF4-FFF2-40B4-BE49-F238E27FC236}">
                  <a16:creationId xmlns:a16="http://schemas.microsoft.com/office/drawing/2014/main" id="{9CFAF5A6-0089-3A4D-A737-EB7943AF5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7" name="Freeform 210">
              <a:extLst>
                <a:ext uri="{FF2B5EF4-FFF2-40B4-BE49-F238E27FC236}">
                  <a16:creationId xmlns:a16="http://schemas.microsoft.com/office/drawing/2014/main" id="{BB6D7824-538E-7242-AAF3-ED996B97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8" name="Oval 211">
              <a:extLst>
                <a:ext uri="{FF2B5EF4-FFF2-40B4-BE49-F238E27FC236}">
                  <a16:creationId xmlns:a16="http://schemas.microsoft.com/office/drawing/2014/main" id="{3E4397CD-C96C-0B4E-BD03-383F30EF4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9" name="Freeform 212">
              <a:extLst>
                <a:ext uri="{FF2B5EF4-FFF2-40B4-BE49-F238E27FC236}">
                  <a16:creationId xmlns:a16="http://schemas.microsoft.com/office/drawing/2014/main" id="{277A6DC5-F29C-DC40-9896-6B2D357AC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0" name="AutoShape 213">
              <a:extLst>
                <a:ext uri="{FF2B5EF4-FFF2-40B4-BE49-F238E27FC236}">
                  <a16:creationId xmlns:a16="http://schemas.microsoft.com/office/drawing/2014/main" id="{E3FA15CF-EFC6-FD4E-9002-2CF1C1E13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1" name="AutoShape 214">
              <a:extLst>
                <a:ext uri="{FF2B5EF4-FFF2-40B4-BE49-F238E27FC236}">
                  <a16:creationId xmlns:a16="http://schemas.microsoft.com/office/drawing/2014/main" id="{CCECAEDD-8237-794F-9E2D-46763A7A2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2" name="Oval 215">
              <a:extLst>
                <a:ext uri="{FF2B5EF4-FFF2-40B4-BE49-F238E27FC236}">
                  <a16:creationId xmlns:a16="http://schemas.microsoft.com/office/drawing/2014/main" id="{AE6B1F3E-B8FB-7547-9217-F09ADBEA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3" name="Oval 216">
              <a:extLst>
                <a:ext uri="{FF2B5EF4-FFF2-40B4-BE49-F238E27FC236}">
                  <a16:creationId xmlns:a16="http://schemas.microsoft.com/office/drawing/2014/main" id="{4319B324-32C6-F449-A18D-0F337E575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64" name="Oval 217">
              <a:extLst>
                <a:ext uri="{FF2B5EF4-FFF2-40B4-BE49-F238E27FC236}">
                  <a16:creationId xmlns:a16="http://schemas.microsoft.com/office/drawing/2014/main" id="{F5225836-0C76-B346-8701-A33132293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5" name="Rectangle 218">
              <a:extLst>
                <a:ext uri="{FF2B5EF4-FFF2-40B4-BE49-F238E27FC236}">
                  <a16:creationId xmlns:a16="http://schemas.microsoft.com/office/drawing/2014/main" id="{52D4ECE6-91B2-404C-88C9-04B5ABAB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6" name="Slide Number Placeholder 3">
            <a:extLst>
              <a:ext uri="{FF2B5EF4-FFF2-40B4-BE49-F238E27FC236}">
                <a16:creationId xmlns:a16="http://schemas.microsoft.com/office/drawing/2014/main" id="{FEF1B6EF-B8A5-2041-9C60-52DC3362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1412 L 0.13802 -0.01343 L 0.28946 -0.30648 L -0.0306 -0.30949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 build="p"/>
      <p:bldP spid="1307" grpId="0" build="p"/>
      <p:bldP spid="148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addresses: how to get one?</a:t>
            </a:r>
            <a:endParaRPr lang="en-US" dirty="0"/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2073622D-6F9C-D746-A469-197BF98377DD}"/>
              </a:ext>
            </a:extLst>
          </p:cNvPr>
          <p:cNvSpPr txBox="1">
            <a:spLocks noChangeArrowheads="1"/>
          </p:cNvSpPr>
          <p:nvPr/>
        </p:nvSpPr>
        <p:spPr>
          <a:xfrm>
            <a:off x="837133" y="1343025"/>
            <a:ext cx="11354867" cy="180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how does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subnet part of IP address?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gets allocated portion of its provider ISP’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address space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88" name="Text Box 4">
            <a:extLst>
              <a:ext uri="{FF2B5EF4-FFF2-40B4-BE49-F238E27FC236}">
                <a16:creationId xmlns:a16="http://schemas.microsoft.com/office/drawing/2014/main" id="{BF69A025-ADD0-274A-BCF8-C6B01CCE2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28" y="2739402"/>
            <a:ext cx="102157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ISP's block      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000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00000000    200.23.16.0/20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000099"/>
                </a:solidFill>
              </a:rPr>
              <a:t>Subnet mask 255.255.240.0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6F5AF04-FCF6-9549-BBEA-D1CFFCEE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687667"/>
            <a:ext cx="1021577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ISP can then allocate out its address space in 8 blocks: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11001000  00010111  0001000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00000000    200.23.16.0/23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prstClr val="black"/>
                </a:solidFill>
              </a:rPr>
              <a:t>First </a:t>
            </a:r>
            <a:r>
              <a:rPr lang="en-US" altLang="en-US" sz="2000" dirty="0" err="1">
                <a:solidFill>
                  <a:prstClr val="black"/>
                </a:solidFill>
              </a:rPr>
              <a:t>ip</a:t>
            </a:r>
            <a:r>
              <a:rPr lang="en-US" altLang="en-US" sz="2000" dirty="0">
                <a:solidFill>
                  <a:prstClr val="black"/>
                </a:solidFill>
              </a:rPr>
              <a:t> 200.23.16.1 last </a:t>
            </a:r>
            <a:r>
              <a:rPr lang="en-US" altLang="en-US" sz="2000" dirty="0" err="1">
                <a:solidFill>
                  <a:prstClr val="black"/>
                </a:solidFill>
              </a:rPr>
              <a:t>ip</a:t>
            </a:r>
            <a:r>
              <a:rPr lang="en-US" altLang="en-US" sz="2000" dirty="0">
                <a:solidFill>
                  <a:prstClr val="black"/>
                </a:solidFill>
              </a:rPr>
              <a:t> address 200.23.17.254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1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11001000  00010111  0001001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00000000    200.23.18.0/23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11001000  00010111  0001010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00000000    200.23.20.0/23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...                                          …..                                   ….               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11001000  00010111  0001111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 00000000    200.23.30.0/23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prstClr val="black"/>
                </a:solidFill>
              </a:rPr>
              <a:t>Subnet mask 255.255.254.0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1B4E582-D8A2-B24B-AC16-BD79805CC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Hierarchical addressing: route aggregation</a:t>
            </a:r>
            <a:endParaRPr lang="en-US" sz="4800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ECD79FEE-92ED-364B-BADE-7317008B7D35}"/>
              </a:ext>
            </a:extLst>
          </p:cNvPr>
          <p:cNvSpPr>
            <a:spLocks/>
          </p:cNvSpPr>
          <p:nvPr/>
        </p:nvSpPr>
        <p:spPr bwMode="auto">
          <a:xfrm>
            <a:off x="6254542" y="421109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5660B4B5-3D1B-9942-A9F7-D7028E81C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392" y="4487316"/>
            <a:ext cx="89535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87966B04-F6C0-A846-94E6-84FA0E62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9967" y="3858666"/>
            <a:ext cx="7524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8855D4C4-647C-B14D-9922-08C03455D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642" y="3077616"/>
            <a:ext cx="847725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71312ED7-148A-0445-9371-61B4C77BD501}"/>
              </a:ext>
            </a:extLst>
          </p:cNvPr>
          <p:cNvSpPr>
            <a:spLocks/>
          </p:cNvSpPr>
          <p:nvPr/>
        </p:nvSpPr>
        <p:spPr bwMode="auto">
          <a:xfrm>
            <a:off x="4652755" y="365705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13F7F820-B18A-E847-AD7E-846731E2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17" y="3384004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200.23.16.0/20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23482FB4-0876-3946-8B6B-B6AAECACCC51}"/>
              </a:ext>
            </a:extLst>
          </p:cNvPr>
          <p:cNvGrpSpPr>
            <a:grpSpLocks/>
          </p:cNvGrpSpPr>
          <p:nvPr/>
        </p:nvGrpSpPr>
        <p:grpSpPr bwMode="auto">
          <a:xfrm>
            <a:off x="1838117" y="2850604"/>
            <a:ext cx="2338388" cy="404812"/>
            <a:chOff x="1004" y="1639"/>
            <a:chExt cx="1473" cy="255"/>
          </a:xfrm>
        </p:grpSpPr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FB98728-6781-274A-B657-95A102B2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9C3E9A-D072-0A44-BFA8-7F41473A9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6" name="Group 12">
            <a:extLst>
              <a:ext uri="{FF2B5EF4-FFF2-40B4-BE49-F238E27FC236}">
                <a16:creationId xmlns:a16="http://schemas.microsoft.com/office/drawing/2014/main" id="{B383951C-712F-5C42-96DB-910B055F2215}"/>
              </a:ext>
            </a:extLst>
          </p:cNvPr>
          <p:cNvGrpSpPr>
            <a:grpSpLocks/>
          </p:cNvGrpSpPr>
          <p:nvPr/>
        </p:nvGrpSpPr>
        <p:grpSpPr bwMode="auto">
          <a:xfrm>
            <a:off x="1866692" y="3441154"/>
            <a:ext cx="2338388" cy="404812"/>
            <a:chOff x="1004" y="1639"/>
            <a:chExt cx="1473" cy="255"/>
          </a:xfrm>
        </p:grpSpPr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02E091A-FFE8-DE46-97F4-970D27624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4F745438-67CC-D24F-9CC6-123745B86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200.23.18.0/23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5057D694-4770-1E47-9F1B-BD44CF4E06D9}"/>
              </a:ext>
            </a:extLst>
          </p:cNvPr>
          <p:cNvGrpSpPr>
            <a:grpSpLocks/>
          </p:cNvGrpSpPr>
          <p:nvPr/>
        </p:nvGrpSpPr>
        <p:grpSpPr bwMode="auto">
          <a:xfrm>
            <a:off x="1780967" y="4860379"/>
            <a:ext cx="2338388" cy="404812"/>
            <a:chOff x="1004" y="1639"/>
            <a:chExt cx="1473" cy="255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1AC34B6C-BC17-784D-A5E7-5AC4103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A065852F-7DDA-B44F-8E9C-52064BDFA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200.23.30.0/23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B97CFD2D-9478-1F42-BD6D-A5718838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092" y="4088854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Fly-By-Night-ISP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5B640850-7414-DA40-A0C3-62F09225F74C}"/>
              </a:ext>
            </a:extLst>
          </p:cNvPr>
          <p:cNvSpPr>
            <a:spLocks/>
          </p:cNvSpPr>
          <p:nvPr/>
        </p:nvSpPr>
        <p:spPr bwMode="auto">
          <a:xfrm>
            <a:off x="8248442" y="3185566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18E6B3A0-A9B2-6541-9755-03069812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17" y="25934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7ED2E79C-4EA2-DF46-850E-87C1B539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4603204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5C4A224A-3B90-CE4F-80C5-151CE7A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567" y="4412704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7C75AA74-8B0F-8B4D-88CF-7C285E4A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2" y="32411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1</a:t>
            </a:r>
          </a:p>
        </p:txBody>
      </p:sp>
      <p:sp>
        <p:nvSpPr>
          <p:cNvPr id="68" name="Freeform 24">
            <a:extLst>
              <a:ext uri="{FF2B5EF4-FFF2-40B4-BE49-F238E27FC236}">
                <a16:creationId xmlns:a16="http://schemas.microsoft.com/office/drawing/2014/main" id="{DA50A5B2-8288-9D48-89B3-3CF0A9EE6426}"/>
              </a:ext>
            </a:extLst>
          </p:cNvPr>
          <p:cNvSpPr>
            <a:spLocks/>
          </p:cNvSpPr>
          <p:nvPr/>
        </p:nvSpPr>
        <p:spPr bwMode="auto">
          <a:xfrm>
            <a:off x="4595605" y="497150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511D85-1643-734E-A204-E574E162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2" y="5346154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ISPs-R-Us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46DEEC4A-E4F9-0942-9D95-69D2C1DC1DCD}"/>
              </a:ext>
            </a:extLst>
          </p:cNvPr>
          <p:cNvSpPr>
            <a:spLocks/>
          </p:cNvSpPr>
          <p:nvPr/>
        </p:nvSpPr>
        <p:spPr bwMode="auto">
          <a:xfrm flipV="1">
            <a:off x="6321217" y="499214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7">
            <a:extLst>
              <a:ext uri="{FF2B5EF4-FFF2-40B4-BE49-F238E27FC236}">
                <a16:creationId xmlns:a16="http://schemas.microsoft.com/office/drawing/2014/main" id="{BC947CB2-0DEF-E44D-BAA9-42758198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417" y="5535066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3EA86D83-B0E4-D34A-A87C-4B28A721D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17" y="5601741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29">
            <a:extLst>
              <a:ext uri="{FF2B5EF4-FFF2-40B4-BE49-F238E27FC236}">
                <a16:creationId xmlns:a16="http://schemas.microsoft.com/office/drawing/2014/main" id="{2247A199-0E7A-4C47-AAF1-3B3EA90E9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167" y="5849391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FDF4E109-9818-F749-8396-00CAAD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42" y="5241379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199.31.0.0/16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5" name="Group 31">
            <a:extLst>
              <a:ext uri="{FF2B5EF4-FFF2-40B4-BE49-F238E27FC236}">
                <a16:creationId xmlns:a16="http://schemas.microsoft.com/office/drawing/2014/main" id="{4C6923DB-B2DC-034F-AE1A-78C3B8049E53}"/>
              </a:ext>
            </a:extLst>
          </p:cNvPr>
          <p:cNvGrpSpPr>
            <a:grpSpLocks/>
          </p:cNvGrpSpPr>
          <p:nvPr/>
        </p:nvGrpSpPr>
        <p:grpSpPr bwMode="auto">
          <a:xfrm>
            <a:off x="1885742" y="4031704"/>
            <a:ext cx="2338388" cy="404812"/>
            <a:chOff x="1004" y="1639"/>
            <a:chExt cx="1473" cy="255"/>
          </a:xfrm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599EB35-4339-C745-80AD-3353B68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F6270561-036D-D141-A5B9-ABC52F684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200.23.20.0/23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7BBF307D-51AE-C841-AD14-6D1FE73A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383167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</a:t>
            </a:r>
          </a:p>
        </p:txBody>
      </p:sp>
      <p:grpSp>
        <p:nvGrpSpPr>
          <p:cNvPr id="79" name="Group 35">
            <a:extLst>
              <a:ext uri="{FF2B5EF4-FFF2-40B4-BE49-F238E27FC236}">
                <a16:creationId xmlns:a16="http://schemas.microsoft.com/office/drawing/2014/main" id="{8A4F9659-D65C-7D45-9305-FE9BA9437E3A}"/>
              </a:ext>
            </a:extLst>
          </p:cNvPr>
          <p:cNvGrpSpPr>
            <a:grpSpLocks/>
          </p:cNvGrpSpPr>
          <p:nvPr/>
        </p:nvGrpSpPr>
        <p:grpSpPr bwMode="auto">
          <a:xfrm>
            <a:off x="3235117" y="4288879"/>
            <a:ext cx="257175" cy="663575"/>
            <a:chOff x="870" y="2941"/>
            <a:chExt cx="162" cy="418"/>
          </a:xfrm>
        </p:grpSpPr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856ACC8E-1EAC-4B45-9687-D919315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E96A0D03-E033-D946-9D51-BCE9933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BD5D13DF-8C67-E648-8A1C-0F720736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1CA732F1-4ED0-4F45-8CFF-255D799EAD25}"/>
              </a:ext>
            </a:extLst>
          </p:cNvPr>
          <p:cNvGrpSpPr>
            <a:grpSpLocks/>
          </p:cNvGrpSpPr>
          <p:nvPr/>
        </p:nvGrpSpPr>
        <p:grpSpPr bwMode="auto">
          <a:xfrm>
            <a:off x="4263817" y="3993604"/>
            <a:ext cx="257175" cy="663575"/>
            <a:chOff x="870" y="2941"/>
            <a:chExt cx="162" cy="418"/>
          </a:xfrm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CA317B14-5E59-2749-93F3-DE759F1E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0385CAA6-35F8-B54E-BEBB-87DBE85D7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D876D364-B8AB-884C-B605-DAF37D8F3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7" name="Text Box 43">
            <a:extLst>
              <a:ext uri="{FF2B5EF4-FFF2-40B4-BE49-F238E27FC236}">
                <a16:creationId xmlns:a16="http://schemas.microsoft.com/office/drawing/2014/main" id="{CEC375CB-DDD1-C54F-9D87-9C4EC7FC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80" y="1297352"/>
            <a:ext cx="1071796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hierarchical addressing allows efficient advertisement of routing  information: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23812E9A-EAB1-1144-8F29-256826394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7" y="281163"/>
            <a:ext cx="11078981" cy="1067951"/>
          </a:xfrm>
        </p:spPr>
        <p:txBody>
          <a:bodyPr>
            <a:normAutofit/>
          </a:bodyPr>
          <a:lstStyle/>
          <a:p>
            <a:r>
              <a:rPr lang="en-US" altLang="en-US" sz="4900" dirty="0">
                <a:ea typeface="ＭＳ Ｐゴシック" panose="020B0600070205080204" pitchFamily="34" charset="-128"/>
              </a:rPr>
              <a:t>Hierarchical addressing</a:t>
            </a:r>
            <a:r>
              <a:rPr lang="en-US" altLang="en-US" sz="4800" dirty="0">
                <a:ea typeface="ＭＳ Ｐゴシック" panose="020B0600070205080204" pitchFamily="34" charset="-128"/>
              </a:rPr>
              <a:t>: </a:t>
            </a:r>
            <a:r>
              <a:rPr lang="en-US" sz="4800" dirty="0"/>
              <a:t>more specific routes</a:t>
            </a: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ECD79FEE-92ED-364B-BADE-7317008B7D35}"/>
              </a:ext>
            </a:extLst>
          </p:cNvPr>
          <p:cNvSpPr>
            <a:spLocks/>
          </p:cNvSpPr>
          <p:nvPr/>
        </p:nvSpPr>
        <p:spPr bwMode="auto">
          <a:xfrm>
            <a:off x="6254542" y="421109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5660B4B5-3D1B-9942-A9F7-D7028E81C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392" y="4487316"/>
            <a:ext cx="89535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8855D4C4-647C-B14D-9922-08C03455D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642" y="3077616"/>
            <a:ext cx="847725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71312ED7-148A-0445-9371-61B4C77BD501}"/>
              </a:ext>
            </a:extLst>
          </p:cNvPr>
          <p:cNvSpPr>
            <a:spLocks/>
          </p:cNvSpPr>
          <p:nvPr/>
        </p:nvSpPr>
        <p:spPr bwMode="auto">
          <a:xfrm>
            <a:off x="4652755" y="365705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13F7F820-B18A-E847-AD7E-846731E2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17" y="3384004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200.23.16.0/20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23482FB4-0876-3946-8B6B-B6AAECACCC51}"/>
              </a:ext>
            </a:extLst>
          </p:cNvPr>
          <p:cNvGrpSpPr>
            <a:grpSpLocks/>
          </p:cNvGrpSpPr>
          <p:nvPr/>
        </p:nvGrpSpPr>
        <p:grpSpPr bwMode="auto">
          <a:xfrm>
            <a:off x="1838117" y="2850604"/>
            <a:ext cx="2338388" cy="404812"/>
            <a:chOff x="1004" y="1639"/>
            <a:chExt cx="1473" cy="255"/>
          </a:xfrm>
        </p:grpSpPr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FB98728-6781-274A-B657-95A102B2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9C3E9A-D072-0A44-BFA8-7F41473A9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5057D694-4770-1E47-9F1B-BD44CF4E06D9}"/>
              </a:ext>
            </a:extLst>
          </p:cNvPr>
          <p:cNvGrpSpPr>
            <a:grpSpLocks/>
          </p:cNvGrpSpPr>
          <p:nvPr/>
        </p:nvGrpSpPr>
        <p:grpSpPr bwMode="auto">
          <a:xfrm>
            <a:off x="1780967" y="4860379"/>
            <a:ext cx="2338388" cy="404812"/>
            <a:chOff x="1004" y="1639"/>
            <a:chExt cx="1473" cy="255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1AC34B6C-BC17-784D-A5E7-5AC4103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A065852F-7DDA-B44F-8E9C-52064BDFA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200.23.30.0/23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B97CFD2D-9478-1F42-BD6D-A5718838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092" y="4088854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Fly-By-Night-ISP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5B640850-7414-DA40-A0C3-62F09225F74C}"/>
              </a:ext>
            </a:extLst>
          </p:cNvPr>
          <p:cNvSpPr>
            <a:spLocks/>
          </p:cNvSpPr>
          <p:nvPr/>
        </p:nvSpPr>
        <p:spPr bwMode="auto">
          <a:xfrm>
            <a:off x="8248442" y="3185566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18E6B3A0-A9B2-6541-9755-03069812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17" y="25934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7ED2E79C-4EA2-DF46-850E-87C1B539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4603204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5C4A224A-3B90-CE4F-80C5-151CE7A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567" y="4412704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A2EA5-C052-4049-9286-557D45928AE4}"/>
              </a:ext>
            </a:extLst>
          </p:cNvPr>
          <p:cNvGrpSpPr/>
          <p:nvPr/>
        </p:nvGrpSpPr>
        <p:grpSpPr>
          <a:xfrm>
            <a:off x="1847642" y="3241129"/>
            <a:ext cx="2844800" cy="788987"/>
            <a:chOff x="1847642" y="3241129"/>
            <a:chExt cx="2844800" cy="788987"/>
          </a:xfrm>
        </p:grpSpPr>
        <p:sp>
          <p:nvSpPr>
            <p:cNvPr id="49" name="Line 5">
              <a:extLst>
                <a:ext uri="{FF2B5EF4-FFF2-40B4-BE49-F238E27FC236}">
                  <a16:creationId xmlns:a16="http://schemas.microsoft.com/office/drawing/2014/main" id="{87966B04-F6C0-A846-94E6-84FA0E62C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967" y="3858666"/>
              <a:ext cx="752475" cy="171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6" name="Group 12">
              <a:extLst>
                <a:ext uri="{FF2B5EF4-FFF2-40B4-BE49-F238E27FC236}">
                  <a16:creationId xmlns:a16="http://schemas.microsoft.com/office/drawing/2014/main" id="{B383951C-712F-5C42-96DB-910B055F2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6692" y="3441154"/>
              <a:ext cx="2338388" cy="404812"/>
              <a:chOff x="1004" y="1639"/>
              <a:chExt cx="1473" cy="255"/>
            </a:xfrm>
          </p:grpSpPr>
          <p:sp>
            <p:nvSpPr>
              <p:cNvPr id="57" name="Freeform 13">
                <a:extLst>
                  <a:ext uri="{FF2B5EF4-FFF2-40B4-BE49-F238E27FC236}">
                    <a16:creationId xmlns:a16="http://schemas.microsoft.com/office/drawing/2014/main" id="{202E091A-FFE8-DE46-97F4-970D2762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Text Box 14">
                <a:extLst>
                  <a:ext uri="{FF2B5EF4-FFF2-40B4-BE49-F238E27FC236}">
                    <a16:creationId xmlns:a16="http://schemas.microsoft.com/office/drawing/2014/main" id="{4F745438-67CC-D24F-9CC6-123745B869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70" cy="212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200.23.18.0/23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7" name="Text Box 23">
              <a:extLst>
                <a:ext uri="{FF2B5EF4-FFF2-40B4-BE49-F238E27FC236}">
                  <a16:creationId xmlns:a16="http://schemas.microsoft.com/office/drawing/2014/main" id="{7C75AA74-8B0F-8B4D-88CF-7C285E4A4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642" y="3241129"/>
              <a:ext cx="1336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Organization 1</a:t>
              </a:r>
            </a:p>
          </p:txBody>
        </p:sp>
      </p:grpSp>
      <p:sp>
        <p:nvSpPr>
          <p:cNvPr id="68" name="Freeform 24">
            <a:extLst>
              <a:ext uri="{FF2B5EF4-FFF2-40B4-BE49-F238E27FC236}">
                <a16:creationId xmlns:a16="http://schemas.microsoft.com/office/drawing/2014/main" id="{DA50A5B2-8288-9D48-89B3-3CF0A9EE6426}"/>
              </a:ext>
            </a:extLst>
          </p:cNvPr>
          <p:cNvSpPr>
            <a:spLocks/>
          </p:cNvSpPr>
          <p:nvPr/>
        </p:nvSpPr>
        <p:spPr bwMode="auto">
          <a:xfrm>
            <a:off x="4595605" y="497150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511D85-1643-734E-A204-E574E162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2" y="5346154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ISPs-R-Us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46DEEC4A-E4F9-0942-9D95-69D2C1DC1DCD}"/>
              </a:ext>
            </a:extLst>
          </p:cNvPr>
          <p:cNvSpPr>
            <a:spLocks/>
          </p:cNvSpPr>
          <p:nvPr/>
        </p:nvSpPr>
        <p:spPr bwMode="auto">
          <a:xfrm flipV="1">
            <a:off x="6321217" y="499214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7">
            <a:extLst>
              <a:ext uri="{FF2B5EF4-FFF2-40B4-BE49-F238E27FC236}">
                <a16:creationId xmlns:a16="http://schemas.microsoft.com/office/drawing/2014/main" id="{BC947CB2-0DEF-E44D-BAA9-42758198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417" y="5535066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3EA86D83-B0E4-D34A-A87C-4B28A721D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17" y="5601741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29">
            <a:extLst>
              <a:ext uri="{FF2B5EF4-FFF2-40B4-BE49-F238E27FC236}">
                <a16:creationId xmlns:a16="http://schemas.microsoft.com/office/drawing/2014/main" id="{2247A199-0E7A-4C47-AAF1-3B3EA90E9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167" y="5849391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FDF4E109-9818-F749-8396-00CAAD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42" y="5241379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199.31.0.0/16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5" name="Group 31">
            <a:extLst>
              <a:ext uri="{FF2B5EF4-FFF2-40B4-BE49-F238E27FC236}">
                <a16:creationId xmlns:a16="http://schemas.microsoft.com/office/drawing/2014/main" id="{4C6923DB-B2DC-034F-AE1A-78C3B8049E53}"/>
              </a:ext>
            </a:extLst>
          </p:cNvPr>
          <p:cNvGrpSpPr>
            <a:grpSpLocks/>
          </p:cNvGrpSpPr>
          <p:nvPr/>
        </p:nvGrpSpPr>
        <p:grpSpPr bwMode="auto">
          <a:xfrm>
            <a:off x="1885742" y="4031704"/>
            <a:ext cx="2338388" cy="404812"/>
            <a:chOff x="1004" y="1639"/>
            <a:chExt cx="1473" cy="255"/>
          </a:xfrm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599EB35-4339-C745-80AD-3353B68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F6270561-036D-D141-A5B9-ABC52F684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200.23.20.0/23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7BBF307D-51AE-C841-AD14-6D1FE73A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383167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</a:t>
            </a:r>
          </a:p>
        </p:txBody>
      </p:sp>
      <p:grpSp>
        <p:nvGrpSpPr>
          <p:cNvPr id="79" name="Group 35">
            <a:extLst>
              <a:ext uri="{FF2B5EF4-FFF2-40B4-BE49-F238E27FC236}">
                <a16:creationId xmlns:a16="http://schemas.microsoft.com/office/drawing/2014/main" id="{8A4F9659-D65C-7D45-9305-FE9BA9437E3A}"/>
              </a:ext>
            </a:extLst>
          </p:cNvPr>
          <p:cNvGrpSpPr>
            <a:grpSpLocks/>
          </p:cNvGrpSpPr>
          <p:nvPr/>
        </p:nvGrpSpPr>
        <p:grpSpPr bwMode="auto">
          <a:xfrm>
            <a:off x="3235117" y="4288879"/>
            <a:ext cx="257175" cy="663575"/>
            <a:chOff x="870" y="2941"/>
            <a:chExt cx="162" cy="418"/>
          </a:xfrm>
        </p:grpSpPr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856ACC8E-1EAC-4B45-9687-D919315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E96A0D03-E033-D946-9D51-BCE9933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BD5D13DF-8C67-E648-8A1C-0F720736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1CA732F1-4ED0-4F45-8CFF-255D799EAD25}"/>
              </a:ext>
            </a:extLst>
          </p:cNvPr>
          <p:cNvGrpSpPr>
            <a:grpSpLocks/>
          </p:cNvGrpSpPr>
          <p:nvPr/>
        </p:nvGrpSpPr>
        <p:grpSpPr bwMode="auto">
          <a:xfrm>
            <a:off x="4263817" y="3993604"/>
            <a:ext cx="257175" cy="663575"/>
            <a:chOff x="870" y="2941"/>
            <a:chExt cx="162" cy="418"/>
          </a:xfrm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CA317B14-5E59-2749-93F3-DE759F1E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0385CAA6-35F8-B54E-BEBB-87DBE85D7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D876D364-B8AB-884C-B605-DAF37D8F3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7" name="Text Box 43">
            <a:extLst>
              <a:ext uri="{FF2B5EF4-FFF2-40B4-BE49-F238E27FC236}">
                <a16:creationId xmlns:a16="http://schemas.microsoft.com/office/drawing/2014/main" id="{CEC375CB-DDD1-C54F-9D87-9C4EC7FC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37" y="1253772"/>
            <a:ext cx="11002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moves from Fly-By-Night-ISP to ISPs-R-Us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ISPs-R-Us now advertises a more specific route to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16029FA6-37C7-AB4D-A59B-945173A1BE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3322" y="5787297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712F-55B8-914D-A727-D85A618B3B5F}"/>
              </a:ext>
            </a:extLst>
          </p:cNvPr>
          <p:cNvGrpSpPr/>
          <p:nvPr/>
        </p:nvGrpSpPr>
        <p:grpSpPr>
          <a:xfrm>
            <a:off x="2073587" y="5735794"/>
            <a:ext cx="2342448" cy="619828"/>
            <a:chOff x="2073587" y="5735794"/>
            <a:chExt cx="2342448" cy="619828"/>
          </a:xfrm>
        </p:grpSpPr>
        <p:grpSp>
          <p:nvGrpSpPr>
            <p:cNvPr id="46" name="Group 13">
              <a:extLst>
                <a:ext uri="{FF2B5EF4-FFF2-40B4-BE49-F238E27FC236}">
                  <a16:creationId xmlns:a16="http://schemas.microsoft.com/office/drawing/2014/main" id="{ABF1EEF6-F03D-8E48-9B4F-9694AA09D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647" y="5950810"/>
              <a:ext cx="2338388" cy="404812"/>
              <a:chOff x="1004" y="1639"/>
              <a:chExt cx="1473" cy="255"/>
            </a:xfrm>
          </p:grpSpPr>
          <p:sp>
            <p:nvSpPr>
              <p:cNvPr id="88" name="Freeform 14">
                <a:extLst>
                  <a:ext uri="{FF2B5EF4-FFF2-40B4-BE49-F238E27FC236}">
                    <a16:creationId xmlns:a16="http://schemas.microsoft.com/office/drawing/2014/main" id="{88BD7968-23EA-EF4B-BBA8-48B02212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Text Box 15">
                <a:extLst>
                  <a:ext uri="{FF2B5EF4-FFF2-40B4-BE49-F238E27FC236}">
                    <a16:creationId xmlns:a16="http://schemas.microsoft.com/office/drawing/2014/main" id="{2EC519CF-1876-9247-BF14-91A552F93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70" cy="212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200.23.18.0/23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90" name="Text Box 24">
              <a:extLst>
                <a:ext uri="{FF2B5EF4-FFF2-40B4-BE49-F238E27FC236}">
                  <a16:creationId xmlns:a16="http://schemas.microsoft.com/office/drawing/2014/main" id="{354BE1BC-E9EF-404B-ACF3-655B13382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587" y="5735794"/>
              <a:ext cx="1336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Organization 1</a:t>
              </a:r>
            </a:p>
          </p:txBody>
        </p:sp>
      </p:grpSp>
      <p:sp>
        <p:nvSpPr>
          <p:cNvPr id="91" name="Text Box 31">
            <a:extLst>
              <a:ext uri="{FF2B5EF4-FFF2-40B4-BE49-F238E27FC236}">
                <a16:creationId xmlns:a16="http://schemas.microsoft.com/office/drawing/2014/main" id="{64C2BB30-AFAC-2341-97EB-7F0AF3F05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61" y="6089469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“or </a:t>
            </a: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200.23.18.0/23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Slide Number Placeholder 3">
            <a:extLst>
              <a:ext uri="{FF2B5EF4-FFF2-40B4-BE49-F238E27FC236}">
                <a16:creationId xmlns:a16="http://schemas.microsoft.com/office/drawing/2014/main" id="{7EDAE62B-AFB0-584C-9FD0-8C52EC351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7" y="281163"/>
            <a:ext cx="11078981" cy="1067951"/>
          </a:xfrm>
        </p:spPr>
        <p:txBody>
          <a:bodyPr>
            <a:normAutofit/>
          </a:bodyPr>
          <a:lstStyle/>
          <a:p>
            <a:r>
              <a:rPr lang="en-US" altLang="en-US" sz="4900" dirty="0">
                <a:ea typeface="ＭＳ Ｐゴシック" panose="020B0600070205080204" pitchFamily="34" charset="-128"/>
              </a:rPr>
              <a:t>Hierarchical addressing</a:t>
            </a:r>
            <a:r>
              <a:rPr lang="en-US" altLang="en-US" sz="4800" dirty="0">
                <a:ea typeface="ＭＳ Ｐゴシック" panose="020B0600070205080204" pitchFamily="34" charset="-128"/>
              </a:rPr>
              <a:t>: </a:t>
            </a:r>
            <a:r>
              <a:rPr lang="en-US" sz="4800" dirty="0"/>
              <a:t>more specific routes</a:t>
            </a: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ECD79FEE-92ED-364B-BADE-7317008B7D35}"/>
              </a:ext>
            </a:extLst>
          </p:cNvPr>
          <p:cNvSpPr>
            <a:spLocks/>
          </p:cNvSpPr>
          <p:nvPr/>
        </p:nvSpPr>
        <p:spPr bwMode="auto">
          <a:xfrm>
            <a:off x="6254542" y="421109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5660B4B5-3D1B-9942-A9F7-D7028E81C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392" y="4487316"/>
            <a:ext cx="89535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8855D4C4-647C-B14D-9922-08C03455D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642" y="3077616"/>
            <a:ext cx="847725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71312ED7-148A-0445-9371-61B4C77BD501}"/>
              </a:ext>
            </a:extLst>
          </p:cNvPr>
          <p:cNvSpPr>
            <a:spLocks/>
          </p:cNvSpPr>
          <p:nvPr/>
        </p:nvSpPr>
        <p:spPr bwMode="auto">
          <a:xfrm>
            <a:off x="4652755" y="365705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13F7F820-B18A-E847-AD7E-846731E2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17" y="3384004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200.23.16.0/20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23482FB4-0876-3946-8B6B-B6AAECACCC51}"/>
              </a:ext>
            </a:extLst>
          </p:cNvPr>
          <p:cNvGrpSpPr>
            <a:grpSpLocks/>
          </p:cNvGrpSpPr>
          <p:nvPr/>
        </p:nvGrpSpPr>
        <p:grpSpPr bwMode="auto">
          <a:xfrm>
            <a:off x="1838117" y="2850604"/>
            <a:ext cx="2338388" cy="404812"/>
            <a:chOff x="1004" y="1639"/>
            <a:chExt cx="1473" cy="255"/>
          </a:xfrm>
        </p:grpSpPr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FB98728-6781-274A-B657-95A102B2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9C3E9A-D072-0A44-BFA8-7F41473A9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5057D694-4770-1E47-9F1B-BD44CF4E06D9}"/>
              </a:ext>
            </a:extLst>
          </p:cNvPr>
          <p:cNvGrpSpPr>
            <a:grpSpLocks/>
          </p:cNvGrpSpPr>
          <p:nvPr/>
        </p:nvGrpSpPr>
        <p:grpSpPr bwMode="auto">
          <a:xfrm>
            <a:off x="1780967" y="4860379"/>
            <a:ext cx="2338388" cy="404812"/>
            <a:chOff x="1004" y="1639"/>
            <a:chExt cx="1473" cy="255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1AC34B6C-BC17-784D-A5E7-5AC4103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A065852F-7DDA-B44F-8E9C-52064BDFA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200.23.30.0/23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B97CFD2D-9478-1F42-BD6D-A5718838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092" y="4088854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Fly-By-Night-ISP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5B640850-7414-DA40-A0C3-62F09225F74C}"/>
              </a:ext>
            </a:extLst>
          </p:cNvPr>
          <p:cNvSpPr>
            <a:spLocks/>
          </p:cNvSpPr>
          <p:nvPr/>
        </p:nvSpPr>
        <p:spPr bwMode="auto">
          <a:xfrm>
            <a:off x="8248442" y="3185566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18E6B3A0-A9B2-6541-9755-03069812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17" y="25934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7ED2E79C-4EA2-DF46-850E-87C1B539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4603204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5C4A224A-3B90-CE4F-80C5-151CE7A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567" y="4412704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68" name="Freeform 24">
            <a:extLst>
              <a:ext uri="{FF2B5EF4-FFF2-40B4-BE49-F238E27FC236}">
                <a16:creationId xmlns:a16="http://schemas.microsoft.com/office/drawing/2014/main" id="{DA50A5B2-8288-9D48-89B3-3CF0A9EE6426}"/>
              </a:ext>
            </a:extLst>
          </p:cNvPr>
          <p:cNvSpPr>
            <a:spLocks/>
          </p:cNvSpPr>
          <p:nvPr/>
        </p:nvSpPr>
        <p:spPr bwMode="auto">
          <a:xfrm>
            <a:off x="4595605" y="497150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511D85-1643-734E-A204-E574E162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2" y="5346154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ISPs-R-Us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46DEEC4A-E4F9-0942-9D95-69D2C1DC1DCD}"/>
              </a:ext>
            </a:extLst>
          </p:cNvPr>
          <p:cNvSpPr>
            <a:spLocks/>
          </p:cNvSpPr>
          <p:nvPr/>
        </p:nvSpPr>
        <p:spPr bwMode="auto">
          <a:xfrm flipV="1">
            <a:off x="6321217" y="499214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7">
            <a:extLst>
              <a:ext uri="{FF2B5EF4-FFF2-40B4-BE49-F238E27FC236}">
                <a16:creationId xmlns:a16="http://schemas.microsoft.com/office/drawing/2014/main" id="{BC947CB2-0DEF-E44D-BAA9-42758198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417" y="5535066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3EA86D83-B0E4-D34A-A87C-4B28A721D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17" y="5601741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29">
            <a:extLst>
              <a:ext uri="{FF2B5EF4-FFF2-40B4-BE49-F238E27FC236}">
                <a16:creationId xmlns:a16="http://schemas.microsoft.com/office/drawing/2014/main" id="{2247A199-0E7A-4C47-AAF1-3B3EA90E9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167" y="5849391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FDF4E109-9818-F749-8396-00CAAD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42" y="5241379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199.31.0.0/16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5" name="Group 31">
            <a:extLst>
              <a:ext uri="{FF2B5EF4-FFF2-40B4-BE49-F238E27FC236}">
                <a16:creationId xmlns:a16="http://schemas.microsoft.com/office/drawing/2014/main" id="{4C6923DB-B2DC-034F-AE1A-78C3B8049E53}"/>
              </a:ext>
            </a:extLst>
          </p:cNvPr>
          <p:cNvGrpSpPr>
            <a:grpSpLocks/>
          </p:cNvGrpSpPr>
          <p:nvPr/>
        </p:nvGrpSpPr>
        <p:grpSpPr bwMode="auto">
          <a:xfrm>
            <a:off x="1885742" y="4031704"/>
            <a:ext cx="2338388" cy="404812"/>
            <a:chOff x="1004" y="1639"/>
            <a:chExt cx="1473" cy="255"/>
          </a:xfrm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599EB35-4339-C745-80AD-3353B68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F6270561-036D-D141-A5B9-ABC52F684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200.23.20.0/23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7BBF307D-51AE-C841-AD14-6D1FE73A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383167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</a:t>
            </a:r>
          </a:p>
        </p:txBody>
      </p:sp>
      <p:grpSp>
        <p:nvGrpSpPr>
          <p:cNvPr id="79" name="Group 35">
            <a:extLst>
              <a:ext uri="{FF2B5EF4-FFF2-40B4-BE49-F238E27FC236}">
                <a16:creationId xmlns:a16="http://schemas.microsoft.com/office/drawing/2014/main" id="{8A4F9659-D65C-7D45-9305-FE9BA9437E3A}"/>
              </a:ext>
            </a:extLst>
          </p:cNvPr>
          <p:cNvGrpSpPr>
            <a:grpSpLocks/>
          </p:cNvGrpSpPr>
          <p:nvPr/>
        </p:nvGrpSpPr>
        <p:grpSpPr bwMode="auto">
          <a:xfrm>
            <a:off x="3235117" y="4288879"/>
            <a:ext cx="257175" cy="663575"/>
            <a:chOff x="870" y="2941"/>
            <a:chExt cx="162" cy="418"/>
          </a:xfrm>
        </p:grpSpPr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856ACC8E-1EAC-4B45-9687-D919315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E96A0D03-E033-D946-9D51-BCE9933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BD5D13DF-8C67-E648-8A1C-0F720736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1CA732F1-4ED0-4F45-8CFF-255D799EAD25}"/>
              </a:ext>
            </a:extLst>
          </p:cNvPr>
          <p:cNvGrpSpPr>
            <a:grpSpLocks/>
          </p:cNvGrpSpPr>
          <p:nvPr/>
        </p:nvGrpSpPr>
        <p:grpSpPr bwMode="auto">
          <a:xfrm>
            <a:off x="4263817" y="3993604"/>
            <a:ext cx="257175" cy="663575"/>
            <a:chOff x="870" y="2941"/>
            <a:chExt cx="162" cy="418"/>
          </a:xfrm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CA317B14-5E59-2749-93F3-DE759F1E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0385CAA6-35F8-B54E-BEBB-87DBE85D7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D876D364-B8AB-884C-B605-DAF37D8F3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7" name="Text Box 43">
            <a:extLst>
              <a:ext uri="{FF2B5EF4-FFF2-40B4-BE49-F238E27FC236}">
                <a16:creationId xmlns:a16="http://schemas.microsoft.com/office/drawing/2014/main" id="{CEC375CB-DDD1-C54F-9D87-9C4EC7FC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37" y="1253772"/>
            <a:ext cx="11002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moves from Fly-By-Night-ISP to ISPs-R-Us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ISPs-R-Us now advertises a more specific route to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16029FA6-37C7-AB4D-A59B-945173A1BE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3322" y="5787297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712F-55B8-914D-A727-D85A618B3B5F}"/>
              </a:ext>
            </a:extLst>
          </p:cNvPr>
          <p:cNvGrpSpPr/>
          <p:nvPr/>
        </p:nvGrpSpPr>
        <p:grpSpPr>
          <a:xfrm>
            <a:off x="2073587" y="5735794"/>
            <a:ext cx="2342448" cy="619828"/>
            <a:chOff x="2073587" y="5735794"/>
            <a:chExt cx="2342448" cy="619828"/>
          </a:xfrm>
        </p:grpSpPr>
        <p:grpSp>
          <p:nvGrpSpPr>
            <p:cNvPr id="46" name="Group 13">
              <a:extLst>
                <a:ext uri="{FF2B5EF4-FFF2-40B4-BE49-F238E27FC236}">
                  <a16:creationId xmlns:a16="http://schemas.microsoft.com/office/drawing/2014/main" id="{ABF1EEF6-F03D-8E48-9B4F-9694AA09D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647" y="5950810"/>
              <a:ext cx="2338388" cy="404812"/>
              <a:chOff x="1004" y="1639"/>
              <a:chExt cx="1473" cy="255"/>
            </a:xfrm>
          </p:grpSpPr>
          <p:sp>
            <p:nvSpPr>
              <p:cNvPr id="88" name="Freeform 14">
                <a:extLst>
                  <a:ext uri="{FF2B5EF4-FFF2-40B4-BE49-F238E27FC236}">
                    <a16:creationId xmlns:a16="http://schemas.microsoft.com/office/drawing/2014/main" id="{88BD7968-23EA-EF4B-BBA8-48B02212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Text Box 15">
                <a:extLst>
                  <a:ext uri="{FF2B5EF4-FFF2-40B4-BE49-F238E27FC236}">
                    <a16:creationId xmlns:a16="http://schemas.microsoft.com/office/drawing/2014/main" id="{2EC519CF-1876-9247-BF14-91A552F93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70" cy="212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200.23.18.0/23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90" name="Text Box 24">
              <a:extLst>
                <a:ext uri="{FF2B5EF4-FFF2-40B4-BE49-F238E27FC236}">
                  <a16:creationId xmlns:a16="http://schemas.microsoft.com/office/drawing/2014/main" id="{354BE1BC-E9EF-404B-ACF3-655B13382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587" y="5735794"/>
              <a:ext cx="1336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Organization 1</a:t>
              </a:r>
            </a:p>
          </p:txBody>
        </p:sp>
      </p:grpSp>
      <p:sp>
        <p:nvSpPr>
          <p:cNvPr id="91" name="Text Box 31">
            <a:extLst>
              <a:ext uri="{FF2B5EF4-FFF2-40B4-BE49-F238E27FC236}">
                <a16:creationId xmlns:a16="http://schemas.microsoft.com/office/drawing/2014/main" id="{64C2BB30-AFAC-2341-97EB-7F0AF3F05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61" y="6089469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“or </a:t>
            </a: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200.23.18.0/23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9EB423B-4CA2-4F48-8E84-83E0AD942EC4}"/>
              </a:ext>
            </a:extLst>
          </p:cNvPr>
          <p:cNvSpPr/>
          <p:nvPr/>
        </p:nvSpPr>
        <p:spPr>
          <a:xfrm>
            <a:off x="4049486" y="4865915"/>
            <a:ext cx="5274129" cy="1257299"/>
          </a:xfrm>
          <a:custGeom>
            <a:avLst/>
            <a:gdLst>
              <a:gd name="connsiteX0" fmla="*/ 5225143 w 5225143"/>
              <a:gd name="connsiteY0" fmla="*/ 0 h 1322614"/>
              <a:gd name="connsiteX1" fmla="*/ 1583871 w 5225143"/>
              <a:gd name="connsiteY1" fmla="*/ 587829 h 1322614"/>
              <a:gd name="connsiteX2" fmla="*/ 718457 w 5225143"/>
              <a:gd name="connsiteY2" fmla="*/ 963386 h 1322614"/>
              <a:gd name="connsiteX3" fmla="*/ 0 w 5225143"/>
              <a:gd name="connsiteY3" fmla="*/ 1322614 h 1322614"/>
              <a:gd name="connsiteX0" fmla="*/ 5225143 w 5225143"/>
              <a:gd name="connsiteY0" fmla="*/ 0 h 1322614"/>
              <a:gd name="connsiteX1" fmla="*/ 1583871 w 5225143"/>
              <a:gd name="connsiteY1" fmla="*/ 587829 h 1322614"/>
              <a:gd name="connsiteX2" fmla="*/ 849085 w 5225143"/>
              <a:gd name="connsiteY2" fmla="*/ 783772 h 1322614"/>
              <a:gd name="connsiteX3" fmla="*/ 0 w 5225143"/>
              <a:gd name="connsiteY3" fmla="*/ 1322614 h 1322614"/>
              <a:gd name="connsiteX0" fmla="*/ 5225143 w 5225143"/>
              <a:gd name="connsiteY0" fmla="*/ 0 h 1322614"/>
              <a:gd name="connsiteX1" fmla="*/ 849085 w 5225143"/>
              <a:gd name="connsiteY1" fmla="*/ 783772 h 1322614"/>
              <a:gd name="connsiteX2" fmla="*/ 0 w 5225143"/>
              <a:gd name="connsiteY2" fmla="*/ 1322614 h 1322614"/>
              <a:gd name="connsiteX0" fmla="*/ 5274129 w 5274129"/>
              <a:gd name="connsiteY0" fmla="*/ 0 h 1257299"/>
              <a:gd name="connsiteX1" fmla="*/ 849085 w 5274129"/>
              <a:gd name="connsiteY1" fmla="*/ 718457 h 1257299"/>
              <a:gd name="connsiteX2" fmla="*/ 0 w 5274129"/>
              <a:gd name="connsiteY2" fmla="*/ 1257299 h 12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4129" h="1257299">
                <a:moveTo>
                  <a:pt x="5274129" y="0"/>
                </a:moveTo>
                <a:lnTo>
                  <a:pt x="849085" y="718457"/>
                </a:lnTo>
                <a:lnTo>
                  <a:pt x="0" y="1257299"/>
                </a:lnTo>
              </a:path>
            </a:pathLst>
          </a:custGeom>
          <a:noFill/>
          <a:ln w="76200">
            <a:solidFill>
              <a:srgbClr val="3333CC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DCC1763B-1501-8747-9EA4-B88844FE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7F54BCE-1958-415A-A6F3-E66B34124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IPv4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CFD3694-5507-4967-A73E-409CAEAF3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08114"/>
            <a:ext cx="8229600" cy="52212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2400" dirty="0"/>
              <a:t>IPv4 uses four octets in a group to create an IP address and each octet is made up of eight bits or 1 byte.</a:t>
            </a:r>
          </a:p>
          <a:p>
            <a:pPr algn="just"/>
            <a:r>
              <a:rPr lang="en-US" altLang="en-US" sz="2400" dirty="0"/>
              <a:t>Therefore every IP address is 32 binary bits (4 x 8 = 32) or 4 bytes.</a:t>
            </a:r>
          </a:p>
          <a:p>
            <a:pPr algn="just"/>
            <a:r>
              <a:rPr lang="en-US" altLang="en-US" sz="2400" dirty="0"/>
              <a:t>Designed so that there would be enough IP addresses for the foreseeable future. </a:t>
            </a:r>
          </a:p>
          <a:p>
            <a:pPr algn="just"/>
            <a:r>
              <a:rPr lang="en-US" altLang="en-US" sz="2400" dirty="0"/>
              <a:t>No one predicted the huge growth in IT</a:t>
            </a:r>
          </a:p>
          <a:p>
            <a:pPr algn="just"/>
            <a:r>
              <a:rPr lang="en-US" altLang="en-US" sz="2400" dirty="0"/>
              <a:t>An example of how an IPv4 address appears in binary:</a:t>
            </a:r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r>
              <a:rPr lang="en-US" altLang="en-US" sz="2400" dirty="0"/>
              <a:t>Each grouping of eight numbers is an octet and the four octets gives us a 32 bit IP address.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/>
              <a:t>	 </a:t>
            </a:r>
          </a:p>
          <a:p>
            <a:pPr algn="just"/>
            <a:endParaRPr lang="en-US" alt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3F2913-BFCA-4639-9E9F-D111A6CDA67D}"/>
              </a:ext>
            </a:extLst>
          </p:cNvPr>
          <p:cNvGraphicFramePr>
            <a:graphicFrameLocks noGrp="1"/>
          </p:cNvGraphicFramePr>
          <p:nvPr/>
        </p:nvGraphicFramePr>
        <p:xfrm>
          <a:off x="3290888" y="5694363"/>
          <a:ext cx="4838700" cy="742950"/>
        </p:xfrm>
        <a:graphic>
          <a:graphicData uri="http://schemas.openxmlformats.org/drawingml/2006/table">
            <a:tbl>
              <a:tblPr/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11000011.</a:t>
                      </a:r>
                    </a:p>
                  </a:txBody>
                  <a:tcPr marT="33580" marB="3358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11110000.</a:t>
                      </a:r>
                    </a:p>
                  </a:txBody>
                  <a:tcPr marT="33580" marB="3358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11001011.</a:t>
                      </a:r>
                    </a:p>
                  </a:txBody>
                  <a:tcPr marT="33580" marB="3358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11111100</a:t>
                      </a:r>
                    </a:p>
                  </a:txBody>
                  <a:tcPr marT="33580" marB="3358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st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octet</a:t>
                      </a:r>
                    </a:p>
                  </a:txBody>
                  <a:tcPr marT="33580" marB="3358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nd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octet</a:t>
                      </a:r>
                    </a:p>
                  </a:txBody>
                  <a:tcPr marT="33580" marB="3358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rd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octet</a:t>
                      </a:r>
                    </a:p>
                  </a:txBody>
                  <a:tcPr marT="33580" marB="3358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r>
                        <a:rPr kumimoji="0" 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octet</a:t>
                      </a:r>
                    </a:p>
                  </a:txBody>
                  <a:tcPr marT="33580" marB="3358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IP addressing: last words ...</a:t>
            </a:r>
            <a:endParaRPr lang="en-US" sz="4800" dirty="0"/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058056E2-464C-DC49-8D30-5CF2C211BBDF}"/>
              </a:ext>
            </a:extLst>
          </p:cNvPr>
          <p:cNvSpPr txBox="1">
            <a:spLocks noChangeArrowheads="1"/>
          </p:cNvSpPr>
          <p:nvPr/>
        </p:nvSpPr>
        <p:spPr>
          <a:xfrm>
            <a:off x="519278" y="1328204"/>
            <a:ext cx="5815260" cy="509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how does an ISP get block of addresses?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nternet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orporation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ssigned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ames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umbers http://www.icann.org/</a:t>
            </a:r>
          </a:p>
          <a:p>
            <a:pPr marL="574675" marR="0" lvl="1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allocates IP addresses, through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regional registries (RRs)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(who may then allocate to local registries)</a:t>
            </a:r>
          </a:p>
          <a:p>
            <a:pPr marL="574675" marR="0" lvl="1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manages DNS root zone, including delegation of individual TLD (.com, .edu , …) management </a:t>
            </a:r>
          </a:p>
          <a:p>
            <a:pPr marL="4635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E8044C-3653-B545-AA12-E470B06AA0C3}"/>
              </a:ext>
            </a:extLst>
          </p:cNvPr>
          <p:cNvSpPr txBox="1">
            <a:spLocks noChangeArrowheads="1"/>
          </p:cNvSpPr>
          <p:nvPr/>
        </p:nvSpPr>
        <p:spPr>
          <a:xfrm>
            <a:off x="6780931" y="1374589"/>
            <a:ext cx="5040009" cy="363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there enough 32-bit IP addresses?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 allocated last chunk of IPv4 addresses to RRs in 2011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 (next) helps IPv4 address space exhaustion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IPv6 has 128-bit address 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23334C-B3DF-EA4F-9B01-0254D3D4FA54}"/>
              </a:ext>
            </a:extLst>
          </p:cNvPr>
          <p:cNvSpPr txBox="1"/>
          <p:nvPr/>
        </p:nvSpPr>
        <p:spPr>
          <a:xfrm flipH="1">
            <a:off x="7150541" y="5049079"/>
            <a:ext cx="4511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"Who the hell knew how much address space we needed?"  Vint Cerf (reflecting on decision to make IPv4 address 32 bits long)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8F7CB5-70CC-E647-AF50-901B918C0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  <p:bldP spid="5" grpId="0" uiExpand="1" build="p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197353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solidFill>
                  <a:srgbClr val="0000A3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solidFill>
                  <a:srgbClr val="0000A3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match+action</a:t>
            </a:r>
            <a:endParaRPr lang="en-US" altLang="en-US" sz="2800" dirty="0">
              <a:solidFill>
                <a:schemeClr val="bg1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OpenFlow: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match+action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 in action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80">
            <a:extLst>
              <a:ext uri="{FF2B5EF4-FFF2-40B4-BE49-F238E27FC236}">
                <a16:creationId xmlns:a16="http://schemas.microsoft.com/office/drawing/2014/main" id="{E4A69AE9-9C27-CE49-8761-21FC6391CC79}"/>
              </a:ext>
            </a:extLst>
          </p:cNvPr>
          <p:cNvSpPr>
            <a:spLocks/>
          </p:cNvSpPr>
          <p:nvPr/>
        </p:nvSpPr>
        <p:spPr bwMode="auto">
          <a:xfrm>
            <a:off x="6624872" y="2978590"/>
            <a:ext cx="3273778" cy="2294055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160FAFD7-0598-5243-851C-EDC8ADEC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240" y="3264692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10.0.0.1</a:t>
            </a: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0C2F1B46-63B4-2448-9F86-DCE0FFD3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489" y="3988217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10.0.0.2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64025A8E-DCF1-D643-BEC4-D5D76E02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36" y="4742372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10.0.0.3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DAA05697-C5E0-8546-AB80-63B791723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854" y="3424079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10.0.0.4</a:t>
            </a:r>
          </a:p>
        </p:txBody>
      </p:sp>
      <p:sp>
        <p:nvSpPr>
          <p:cNvPr id="58" name="Line 16">
            <a:extLst>
              <a:ext uri="{FF2B5EF4-FFF2-40B4-BE49-F238E27FC236}">
                <a16:creationId xmlns:a16="http://schemas.microsoft.com/office/drawing/2014/main" id="{7A263ADA-FEA5-9749-93B9-2C606DDDA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85" y="3727909"/>
            <a:ext cx="2090" cy="3588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Text Box 81">
            <a:extLst>
              <a:ext uri="{FF2B5EF4-FFF2-40B4-BE49-F238E27FC236}">
                <a16:creationId xmlns:a16="http://schemas.microsoft.com/office/drawing/2014/main" id="{CC371830-F400-E64E-BBD6-B5CDA5AE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771" y="2473869"/>
            <a:ext cx="2802851" cy="5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network (e.g., home network) 10.0.0/24</a:t>
            </a:r>
          </a:p>
        </p:txBody>
      </p:sp>
      <p:sp>
        <p:nvSpPr>
          <p:cNvPr id="63" name="Line 82">
            <a:extLst>
              <a:ext uri="{FF2B5EF4-FFF2-40B4-BE49-F238E27FC236}">
                <a16:creationId xmlns:a16="http://schemas.microsoft.com/office/drawing/2014/main" id="{088E5B6E-277B-E04A-9B50-44C102E23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628" y="2709128"/>
            <a:ext cx="11246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Line 83">
            <a:extLst>
              <a:ext uri="{FF2B5EF4-FFF2-40B4-BE49-F238E27FC236}">
                <a16:creationId xmlns:a16="http://schemas.microsoft.com/office/drawing/2014/main" id="{709B9FA0-ACAA-A845-AE33-47EEFB4EB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5244" y="2589251"/>
            <a:ext cx="0" cy="11282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Line 84">
            <a:extLst>
              <a:ext uri="{FF2B5EF4-FFF2-40B4-BE49-F238E27FC236}">
                <a16:creationId xmlns:a16="http://schemas.microsoft.com/office/drawing/2014/main" id="{FF34E808-0600-054A-9F51-077FECC178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44943" y="2721791"/>
            <a:ext cx="427910" cy="44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2" name="Group 107">
            <a:extLst>
              <a:ext uri="{FF2B5EF4-FFF2-40B4-BE49-F238E27FC236}">
                <a16:creationId xmlns:a16="http://schemas.microsoft.com/office/drawing/2014/main" id="{148E112E-E90E-834A-811C-CD872028B70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88255" y="3097875"/>
            <a:ext cx="641350" cy="583178"/>
            <a:chOff x="-44" y="1473"/>
            <a:chExt cx="981" cy="1105"/>
          </a:xfrm>
        </p:grpSpPr>
        <p:pic>
          <p:nvPicPr>
            <p:cNvPr id="83" name="Picture 108" descr="desktop_computer_stylized_medium">
              <a:extLst>
                <a:ext uri="{FF2B5EF4-FFF2-40B4-BE49-F238E27FC236}">
                  <a16:creationId xmlns:a16="http://schemas.microsoft.com/office/drawing/2014/main" id="{B9390BE0-7119-AB41-B6E6-B8B9B6EAF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293E3B7E-E5D1-5346-ACF1-D67B1F6CA3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5" name="Group 110">
            <a:extLst>
              <a:ext uri="{FF2B5EF4-FFF2-40B4-BE49-F238E27FC236}">
                <a16:creationId xmlns:a16="http://schemas.microsoft.com/office/drawing/2014/main" id="{2DD7477F-5AAB-0746-AAA0-47FB5D4798F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15055" y="3818933"/>
            <a:ext cx="641350" cy="583178"/>
            <a:chOff x="-44" y="1473"/>
            <a:chExt cx="981" cy="1105"/>
          </a:xfrm>
        </p:grpSpPr>
        <p:pic>
          <p:nvPicPr>
            <p:cNvPr id="86" name="Picture 111" descr="desktop_computer_stylized_medium">
              <a:extLst>
                <a:ext uri="{FF2B5EF4-FFF2-40B4-BE49-F238E27FC236}">
                  <a16:creationId xmlns:a16="http://schemas.microsoft.com/office/drawing/2014/main" id="{01B20CC0-1736-964F-BCF0-1E8797D8E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336B69AD-10ED-4543-8BB7-FE48585F59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8" name="Group 113">
            <a:extLst>
              <a:ext uri="{FF2B5EF4-FFF2-40B4-BE49-F238E27FC236}">
                <a16:creationId xmlns:a16="http://schemas.microsoft.com/office/drawing/2014/main" id="{7FA0B98C-5F93-3E44-B2CB-BA99E8BB49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34281" y="4558766"/>
            <a:ext cx="641350" cy="583178"/>
            <a:chOff x="-44" y="1473"/>
            <a:chExt cx="981" cy="1105"/>
          </a:xfrm>
        </p:grpSpPr>
        <p:pic>
          <p:nvPicPr>
            <p:cNvPr id="89" name="Picture 114" descr="desktop_computer_stylized_medium">
              <a:extLst>
                <a:ext uri="{FF2B5EF4-FFF2-40B4-BE49-F238E27FC236}">
                  <a16:creationId xmlns:a16="http://schemas.microsoft.com/office/drawing/2014/main" id="{09369A99-2EFC-9B40-AF93-FDC156253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115">
              <a:extLst>
                <a:ext uri="{FF2B5EF4-FFF2-40B4-BE49-F238E27FC236}">
                  <a16:creationId xmlns:a16="http://schemas.microsoft.com/office/drawing/2014/main" id="{464C0B53-AAB8-564F-8088-920F60DC7A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6E053-CAB3-9D4A-8BE9-102F522689C4}"/>
              </a:ext>
            </a:extLst>
          </p:cNvPr>
          <p:cNvGrpSpPr/>
          <p:nvPr/>
        </p:nvGrpSpPr>
        <p:grpSpPr>
          <a:xfrm>
            <a:off x="2171406" y="2486532"/>
            <a:ext cx="3963988" cy="2445373"/>
            <a:chOff x="2171406" y="2486532"/>
            <a:chExt cx="3963988" cy="2445373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DCC2D4F1-C60F-1E4E-BA36-DFAF4B8F7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406" y="3444138"/>
              <a:ext cx="3640666" cy="1487767"/>
            </a:xfrm>
            <a:custGeom>
              <a:avLst/>
              <a:gdLst>
                <a:gd name="T0" fmla="*/ 2147483647 w 2425"/>
                <a:gd name="T1" fmla="*/ 2147483647 h 898"/>
                <a:gd name="T2" fmla="*/ 2147483647 w 2425"/>
                <a:gd name="T3" fmla="*/ 2147483647 h 898"/>
                <a:gd name="T4" fmla="*/ 2147483647 w 2425"/>
                <a:gd name="T5" fmla="*/ 2147483647 h 898"/>
                <a:gd name="T6" fmla="*/ 2147483647 w 2425"/>
                <a:gd name="T7" fmla="*/ 2147483647 h 898"/>
                <a:gd name="T8" fmla="*/ 2147483647 w 2425"/>
                <a:gd name="T9" fmla="*/ 2147483647 h 898"/>
                <a:gd name="T10" fmla="*/ 2147483647 w 2425"/>
                <a:gd name="T11" fmla="*/ 2147483647 h 898"/>
                <a:gd name="T12" fmla="*/ 2147483647 w 2425"/>
                <a:gd name="T13" fmla="*/ 2147483647 h 898"/>
                <a:gd name="T14" fmla="*/ 2147483647 w 2425"/>
                <a:gd name="T15" fmla="*/ 2147483647 h 8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5"/>
                <a:gd name="T25" fmla="*/ 0 h 898"/>
                <a:gd name="T26" fmla="*/ 2425 w 2425"/>
                <a:gd name="T27" fmla="*/ 898 h 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5" h="898">
                  <a:moveTo>
                    <a:pt x="2056" y="289"/>
                  </a:moveTo>
                  <a:cubicBezTo>
                    <a:pt x="1826" y="223"/>
                    <a:pt x="1133" y="113"/>
                    <a:pt x="810" y="75"/>
                  </a:cubicBezTo>
                  <a:cubicBezTo>
                    <a:pt x="487" y="37"/>
                    <a:pt x="230" y="0"/>
                    <a:pt x="115" y="60"/>
                  </a:cubicBezTo>
                  <a:cubicBezTo>
                    <a:pt x="0" y="120"/>
                    <a:pt x="121" y="301"/>
                    <a:pt x="121" y="433"/>
                  </a:cubicBezTo>
                  <a:cubicBezTo>
                    <a:pt x="121" y="565"/>
                    <a:pt x="25" y="802"/>
                    <a:pt x="115" y="850"/>
                  </a:cubicBezTo>
                  <a:cubicBezTo>
                    <a:pt x="205" y="898"/>
                    <a:pt x="316" y="784"/>
                    <a:pt x="662" y="721"/>
                  </a:cubicBezTo>
                  <a:cubicBezTo>
                    <a:pt x="1008" y="658"/>
                    <a:pt x="1961" y="544"/>
                    <a:pt x="2193" y="472"/>
                  </a:cubicBezTo>
                  <a:cubicBezTo>
                    <a:pt x="2425" y="400"/>
                    <a:pt x="2292" y="327"/>
                    <a:pt x="2056" y="28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98000"/>
                  </a:srgbClr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E30571BA-05AF-0B45-BA07-E31ED33E2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384" y="3410471"/>
              <a:ext cx="1172116" cy="35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138.76.29.7</a:t>
              </a:r>
            </a:p>
          </p:txBody>
        </p:sp>
        <p:sp>
          <p:nvSpPr>
            <p:cNvPr id="60" name="Line 18">
              <a:extLst>
                <a:ext uri="{FF2B5EF4-FFF2-40B4-BE49-F238E27FC236}">
                  <a16:creationId xmlns:a16="http://schemas.microsoft.com/office/drawing/2014/main" id="{8992B4D5-4037-2B4E-93F8-5AB3897ED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04641" y="3720817"/>
              <a:ext cx="4440" cy="356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86">
              <a:extLst>
                <a:ext uri="{FF2B5EF4-FFF2-40B4-BE49-F238E27FC236}">
                  <a16:creationId xmlns:a16="http://schemas.microsoft.com/office/drawing/2014/main" id="{EE50E18D-731D-DF47-B118-B4345E03D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9506" y="2735046"/>
              <a:ext cx="1385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87">
              <a:extLst>
                <a:ext uri="{FF2B5EF4-FFF2-40B4-BE49-F238E27FC236}">
                  <a16:creationId xmlns:a16="http://schemas.microsoft.com/office/drawing/2014/main" id="{C0557AD9-6792-174F-BDA1-0FE8C031C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8169" y="2721792"/>
              <a:ext cx="898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Text Box 88">
              <a:extLst>
                <a:ext uri="{FF2B5EF4-FFF2-40B4-BE49-F238E27FC236}">
                  <a16:creationId xmlns:a16="http://schemas.microsoft.com/office/drawing/2014/main" id="{871C9E7E-B867-EC4D-B2AF-320388F72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555" y="2486532"/>
              <a:ext cx="950901" cy="61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rest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Internet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50858C1-088D-F54E-93D3-2431EDC19F7F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4135538"/>
              <a:ext cx="29437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BDAD16-73BC-D94F-A2DF-E2B2A45A02F7}"/>
              </a:ext>
            </a:extLst>
          </p:cNvPr>
          <p:cNvGrpSpPr/>
          <p:nvPr/>
        </p:nvGrpSpPr>
        <p:grpSpPr>
          <a:xfrm>
            <a:off x="5685800" y="3913064"/>
            <a:ext cx="1040553" cy="449888"/>
            <a:chOff x="7493876" y="2774731"/>
            <a:chExt cx="1481958" cy="894622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57554E4B-6AC8-0F4D-9587-02056E04AB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E53E2-F166-0242-9060-47F57E4B32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2B76B53-8A9E-9746-BCEA-A8C7D842688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06470D2-5187-0248-942C-0180B21B5B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7ACE4034-22E7-4042-8641-12B84FBD37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499314E-78D6-EA42-9F51-F19C0BD7CD3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66172900-9068-FA4E-88B9-FDFBC7A671A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22AE88A-A305-524E-B84B-0B76D7B61A34}"/>
              </a:ext>
            </a:extLst>
          </p:cNvPr>
          <p:cNvCxnSpPr>
            <a:cxnSpLocks/>
          </p:cNvCxnSpPr>
          <p:nvPr/>
        </p:nvCxnSpPr>
        <p:spPr>
          <a:xfrm>
            <a:off x="9757680" y="3564123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00875-0DC6-5E45-AA18-90F4BFEE78F0}"/>
              </a:ext>
            </a:extLst>
          </p:cNvPr>
          <p:cNvCxnSpPr>
            <a:cxnSpLocks/>
          </p:cNvCxnSpPr>
          <p:nvPr/>
        </p:nvCxnSpPr>
        <p:spPr>
          <a:xfrm>
            <a:off x="9685290" y="4279842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AF57DEB-1FD3-0148-A063-19891BA88EFC}"/>
              </a:ext>
            </a:extLst>
          </p:cNvPr>
          <p:cNvCxnSpPr>
            <a:cxnSpLocks/>
          </p:cNvCxnSpPr>
          <p:nvPr/>
        </p:nvCxnSpPr>
        <p:spPr>
          <a:xfrm>
            <a:off x="9704340" y="5027371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CDF8C58-9021-0F45-A760-A2349ED7BDDE}"/>
              </a:ext>
            </a:extLst>
          </p:cNvPr>
          <p:cNvGrpSpPr/>
          <p:nvPr/>
        </p:nvGrpSpPr>
        <p:grpSpPr>
          <a:xfrm>
            <a:off x="6231591" y="4144216"/>
            <a:ext cx="5475817" cy="2433887"/>
            <a:chOff x="6191250" y="3243263"/>
            <a:chExt cx="5475817" cy="2433887"/>
          </a:xfrm>
        </p:grpSpPr>
        <p:sp>
          <p:nvSpPr>
            <p:cNvPr id="69" name="Text Box 90">
              <a:extLst>
                <a:ext uri="{FF2B5EF4-FFF2-40B4-BE49-F238E27FC236}">
                  <a16:creationId xmlns:a16="http://schemas.microsoft.com/office/drawing/2014/main" id="{C3D3888E-0889-EC4A-A8F0-844A73368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250" y="4640263"/>
              <a:ext cx="5475817" cy="10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with source or destination in this network have 10.0.0/24 address for  source, destination (as usual)</a:t>
              </a:r>
            </a:p>
          </p:txBody>
        </p:sp>
        <p:sp>
          <p:nvSpPr>
            <p:cNvPr id="71" name="Line 96">
              <a:extLst>
                <a:ext uri="{FF2B5EF4-FFF2-40B4-BE49-F238E27FC236}">
                  <a16:creationId xmlns:a16="http://schemas.microsoft.com/office/drawing/2014/main" id="{EF9E06A3-F0A2-D04B-881A-B1FA9D610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1530" y="3243263"/>
              <a:ext cx="668337" cy="1427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D291785-CEE8-4E4A-AA83-F757C708CBFB}"/>
              </a:ext>
            </a:extLst>
          </p:cNvPr>
          <p:cNvGrpSpPr/>
          <p:nvPr/>
        </p:nvGrpSpPr>
        <p:grpSpPr>
          <a:xfrm>
            <a:off x="380010" y="4107703"/>
            <a:ext cx="5528261" cy="2475162"/>
            <a:chOff x="339669" y="3206750"/>
            <a:chExt cx="5528261" cy="2475162"/>
          </a:xfrm>
        </p:grpSpPr>
        <p:sp>
          <p:nvSpPr>
            <p:cNvPr id="70" name="Text Box 92">
              <a:extLst>
                <a:ext uri="{FF2B5EF4-FFF2-40B4-BE49-F238E27FC236}">
                  <a16:creationId xmlns:a16="http://schemas.microsoft.com/office/drawing/2014/main" id="{CBD8DA55-6AFE-D449-BB96-966C7F5EB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69" y="4645025"/>
              <a:ext cx="5528261" cy="10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all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leaving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local network have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same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source NAT IP address: 138.76.29.7,  but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different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source port numbers</a:t>
              </a:r>
            </a:p>
          </p:txBody>
        </p:sp>
        <p:sp>
          <p:nvSpPr>
            <p:cNvPr id="72" name="Line 97">
              <a:extLst>
                <a:ext uri="{FF2B5EF4-FFF2-40B4-BE49-F238E27FC236}">
                  <a16:creationId xmlns:a16="http://schemas.microsoft.com/office/drawing/2014/main" id="{889B3E74-1C09-0F4E-8E4B-3B9C0D265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155" y="3206750"/>
              <a:ext cx="668337" cy="142716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7D39038-77D9-D24B-96C2-D00AB29DC0A3}"/>
              </a:ext>
            </a:extLst>
          </p:cNvPr>
          <p:cNvSpPr/>
          <p:nvPr/>
        </p:nvSpPr>
        <p:spPr>
          <a:xfrm>
            <a:off x="438310" y="1328747"/>
            <a:ext cx="111252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 devices in local network share just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IPv4 address as far as outside world is concerned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0B61CD-48A3-4A40-98F0-DA3F309E2D8D}"/>
              </a:ext>
            </a:extLst>
          </p:cNvPr>
          <p:cNvCxnSpPr>
            <a:cxnSpLocks/>
          </p:cNvCxnSpPr>
          <p:nvPr/>
        </p:nvCxnSpPr>
        <p:spPr>
          <a:xfrm>
            <a:off x="6743699" y="4124653"/>
            <a:ext cx="5488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ECE95E76-8D3F-5D49-BBDA-40760E7D5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475014" y="1411941"/>
            <a:ext cx="10603804" cy="528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all devices in local network have 32-bit addresses in a “private” IP address space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10/8, 172.16/12, 192.168/16 prefixes) that can only be used in local network</a:t>
            </a:r>
          </a:p>
          <a:p>
            <a:pPr marL="695325" marR="0" lvl="1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advantages: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just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IP address needed from provider ISP for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devices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change addresses of host in local network without notifying outside world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change ISP without changing addresses of devices in local network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security: devices inside local net not directly addressable, visible by outside world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E4BF2-C93E-374A-8155-EA75613E8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implementation: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NAT router must (transparently):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outgoing datagrams: replace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(source IP address, port #) of every outgoing datagram to (NAT IP address, new port #)</a:t>
            </a:r>
          </a:p>
          <a:p>
            <a:pPr marL="1150938" marR="0" lvl="3" indent="-28733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remote clients/servers will respond using (NAT IP address, new port #) as destination address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remember (in NAT translation table)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every (source IP address, port #)  to (NAT IP address, new port #) translation pair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incoming datagrams: replace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(NAT IP address, new port #) in destination fields of every incoming datagram with corresponding (source IP address, port #) stored in NAT table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2DB5A-90B0-B243-B2F8-16B9A390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117" name="Freeform 139">
            <a:extLst>
              <a:ext uri="{FF2B5EF4-FFF2-40B4-BE49-F238E27FC236}">
                <a16:creationId xmlns:a16="http://schemas.microsoft.com/office/drawing/2014/main" id="{25239C36-70B4-154F-8B1E-2AF050DF8BD5}"/>
              </a:ext>
            </a:extLst>
          </p:cNvPr>
          <p:cNvSpPr>
            <a:spLocks/>
          </p:cNvSpPr>
          <p:nvPr/>
        </p:nvSpPr>
        <p:spPr bwMode="auto">
          <a:xfrm>
            <a:off x="2061197" y="3850033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Freeform 29">
            <a:extLst>
              <a:ext uri="{FF2B5EF4-FFF2-40B4-BE49-F238E27FC236}">
                <a16:creationId xmlns:a16="http://schemas.microsoft.com/office/drawing/2014/main" id="{09E817BD-9E51-D244-857E-1A5952711F94}"/>
              </a:ext>
            </a:extLst>
          </p:cNvPr>
          <p:cNvSpPr>
            <a:spLocks/>
          </p:cNvSpPr>
          <p:nvPr/>
        </p:nvSpPr>
        <p:spPr bwMode="auto">
          <a:xfrm>
            <a:off x="6350622" y="3121371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5" name="Group 88">
            <a:extLst>
              <a:ext uri="{FF2B5EF4-FFF2-40B4-BE49-F238E27FC236}">
                <a16:creationId xmlns:a16="http://schemas.microsoft.com/office/drawing/2014/main" id="{0D4BF38D-31DF-AA43-80FA-55295BD8C6F8}"/>
              </a:ext>
            </a:extLst>
          </p:cNvPr>
          <p:cNvGrpSpPr>
            <a:grpSpLocks/>
          </p:cNvGrpSpPr>
          <p:nvPr/>
        </p:nvGrpSpPr>
        <p:grpSpPr bwMode="auto">
          <a:xfrm>
            <a:off x="7512672" y="3054696"/>
            <a:ext cx="1871662" cy="1033462"/>
            <a:chOff x="3550" y="2055"/>
            <a:chExt cx="1179" cy="651"/>
          </a:xfrm>
        </p:grpSpPr>
        <p:grpSp>
          <p:nvGrpSpPr>
            <p:cNvPr id="126" name="Group 50">
              <a:extLst>
                <a:ext uri="{FF2B5EF4-FFF2-40B4-BE49-F238E27FC236}">
                  <a16:creationId xmlns:a16="http://schemas.microsoft.com/office/drawing/2014/main" id="{3FE7E5C2-BBF3-1543-A115-A24F66EA5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31" name="Rectangle 40">
                <a:extLst>
                  <a:ext uri="{FF2B5EF4-FFF2-40B4-BE49-F238E27FC236}">
                    <a16:creationId xmlns:a16="http://schemas.microsoft.com/office/drawing/2014/main" id="{D890A494-B490-7F4B-A152-0218E4473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Text Box 39">
                <a:extLst>
                  <a:ext uri="{FF2B5EF4-FFF2-40B4-BE49-F238E27FC236}">
                    <a16:creationId xmlns:a16="http://schemas.microsoft.com/office/drawing/2014/main" id="{539BB5B8-E120-9C46-A6FF-A4DC37EFC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S: 10.0.0.1, 3345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33" name="Group 44">
                <a:extLst>
                  <a:ext uri="{FF2B5EF4-FFF2-40B4-BE49-F238E27FC236}">
                    <a16:creationId xmlns:a16="http://schemas.microsoft.com/office/drawing/2014/main" id="{F01451B6-72E8-E14F-A3BE-A3D92947A0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38" name="Freeform 43">
                  <a:extLst>
                    <a:ext uri="{FF2B5EF4-FFF2-40B4-BE49-F238E27FC236}">
                      <a16:creationId xmlns:a16="http://schemas.microsoft.com/office/drawing/2014/main" id="{7590FA6A-21FF-4147-9315-E66B7B10C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" name="Line 41">
                  <a:extLst>
                    <a:ext uri="{FF2B5EF4-FFF2-40B4-BE49-F238E27FC236}">
                      <a16:creationId xmlns:a16="http://schemas.microsoft.com/office/drawing/2014/main" id="{724261B3-0C45-E540-BE14-8B7D04C5E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" name="Line 42">
                  <a:extLst>
                    <a:ext uri="{FF2B5EF4-FFF2-40B4-BE49-F238E27FC236}">
                      <a16:creationId xmlns:a16="http://schemas.microsoft.com/office/drawing/2014/main" id="{31B331E7-F46A-CA4B-A722-11046B73D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4" name="Group 45">
                <a:extLst>
                  <a:ext uri="{FF2B5EF4-FFF2-40B4-BE49-F238E27FC236}">
                    <a16:creationId xmlns:a16="http://schemas.microsoft.com/office/drawing/2014/main" id="{E2B96F9F-CB85-DB4A-97AC-CEB92A9C1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35" name="Freeform 46">
                  <a:extLst>
                    <a:ext uri="{FF2B5EF4-FFF2-40B4-BE49-F238E27FC236}">
                      <a16:creationId xmlns:a16="http://schemas.microsoft.com/office/drawing/2014/main" id="{E8E10251-9A2B-344B-9DC6-65EF85B4A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6" name="Line 47">
                  <a:extLst>
                    <a:ext uri="{FF2B5EF4-FFF2-40B4-BE49-F238E27FC236}">
                      <a16:creationId xmlns:a16="http://schemas.microsoft.com/office/drawing/2014/main" id="{A6EF77CD-E8A4-1840-8450-5EFD2E289E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7" name="Line 48">
                  <a:extLst>
                    <a:ext uri="{FF2B5EF4-FFF2-40B4-BE49-F238E27FC236}">
                      <a16:creationId xmlns:a16="http://schemas.microsoft.com/office/drawing/2014/main" id="{7F05DD0D-2118-EC4A-A829-134FA165F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060B2C65-BCB3-C542-840F-14D5F329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28" name="Group 87">
              <a:extLst>
                <a:ext uri="{FF2B5EF4-FFF2-40B4-BE49-F238E27FC236}">
                  <a16:creationId xmlns:a16="http://schemas.microsoft.com/office/drawing/2014/main" id="{C99ECC6F-CEF6-CE4E-834E-EA3CA6740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29" name="Oval 86">
                <a:extLst>
                  <a:ext uri="{FF2B5EF4-FFF2-40B4-BE49-F238E27FC236}">
                    <a16:creationId xmlns:a16="http://schemas.microsoft.com/office/drawing/2014/main" id="{7031C354-ABE6-4445-B334-3D3A7B81E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0" name="Text Box 52">
                <a:extLst>
                  <a:ext uri="{FF2B5EF4-FFF2-40B4-BE49-F238E27FC236}">
                    <a16:creationId xmlns:a16="http://schemas.microsoft.com/office/drawing/2014/main" id="{674E9B8F-78AF-644A-9565-10139D2B1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CDAED30B-CF2D-F747-9B04-4E25A329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534" y="403628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10.0.0.4</a:t>
            </a:r>
          </a:p>
        </p:txBody>
      </p:sp>
      <p:sp>
        <p:nvSpPr>
          <p:cNvPr id="143" name="Text Box 56">
            <a:extLst>
              <a:ext uri="{FF2B5EF4-FFF2-40B4-BE49-F238E27FC236}">
                <a16:creationId xmlns:a16="http://schemas.microsoft.com/office/drawing/2014/main" id="{FA8BA81A-A11E-3444-B959-B6B4289D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494" y="452503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138.76.29.7</a:t>
            </a:r>
          </a:p>
        </p:txBody>
      </p:sp>
      <p:grpSp>
        <p:nvGrpSpPr>
          <p:cNvPr id="145" name="Group 59">
            <a:extLst>
              <a:ext uri="{FF2B5EF4-FFF2-40B4-BE49-F238E27FC236}">
                <a16:creationId xmlns:a16="http://schemas.microsoft.com/office/drawing/2014/main" id="{A7EF89DD-32D9-D642-937E-1B899DCB8C23}"/>
              </a:ext>
            </a:extLst>
          </p:cNvPr>
          <p:cNvGrpSpPr>
            <a:grpSpLocks/>
          </p:cNvGrpSpPr>
          <p:nvPr/>
        </p:nvGrpSpPr>
        <p:grpSpPr bwMode="auto">
          <a:xfrm>
            <a:off x="8350874" y="1768821"/>
            <a:ext cx="3351213" cy="1389062"/>
            <a:chOff x="3944" y="989"/>
            <a:chExt cx="2111" cy="875"/>
          </a:xfrm>
        </p:grpSpPr>
        <p:sp>
          <p:nvSpPr>
            <p:cNvPr id="146" name="Text Box 53">
              <a:extLst>
                <a:ext uri="{FF2B5EF4-FFF2-40B4-BE49-F238E27FC236}">
                  <a16:creationId xmlns:a16="http://schemas.microsoft.com/office/drawing/2014/main" id="{0391C7DC-1175-E845-9B14-6647A56B1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989"/>
              <a:ext cx="193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1: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host 10.0.0.1 sends datagram to 128.119.40.186, 80</a:t>
              </a:r>
            </a:p>
          </p:txBody>
        </p:sp>
        <p:sp>
          <p:nvSpPr>
            <p:cNvPr id="147" name="Line 58">
              <a:extLst>
                <a:ext uri="{FF2B5EF4-FFF2-40B4-BE49-F238E27FC236}">
                  <a16:creationId xmlns:a16="http://schemas.microsoft.com/office/drawing/2014/main" id="{626A4678-2DEB-354F-8342-8CBF580B9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8" name="Freeform 67">
            <a:extLst>
              <a:ext uri="{FF2B5EF4-FFF2-40B4-BE49-F238E27FC236}">
                <a16:creationId xmlns:a16="http://schemas.microsoft.com/office/drawing/2014/main" id="{4174D505-6F98-2145-B896-FFAF43F9F39D}"/>
              </a:ext>
            </a:extLst>
          </p:cNvPr>
          <p:cNvSpPr>
            <a:spLocks/>
          </p:cNvSpPr>
          <p:nvPr/>
        </p:nvSpPr>
        <p:spPr bwMode="auto">
          <a:xfrm>
            <a:off x="4226547" y="2826096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317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" name="Rectangle 62">
            <a:extLst>
              <a:ext uri="{FF2B5EF4-FFF2-40B4-BE49-F238E27FC236}">
                <a16:creationId xmlns:a16="http://schemas.microsoft.com/office/drawing/2014/main" id="{5E7F8FBF-9C54-C64A-B416-FE684B2E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547" y="1573558"/>
            <a:ext cx="3784600" cy="1354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0" name="Text Box 60">
            <a:extLst>
              <a:ext uri="{FF2B5EF4-FFF2-40B4-BE49-F238E27FC236}">
                <a16:creationId xmlns:a16="http://schemas.microsoft.com/office/drawing/2014/main" id="{10FA6F49-5A78-864A-B681-890D92966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166" y="1578252"/>
            <a:ext cx="3651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 side addr        LAN side addr</a:t>
            </a:r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FB815ECB-E54F-2947-939E-EB6F6507C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6547" y="1946621"/>
            <a:ext cx="3790950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354E4388-5108-DE4A-A93B-B36EC84B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834" y="2224433"/>
            <a:ext cx="3749675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924CA7C1-7023-E749-A732-1D8BF0866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622" y="1968846"/>
            <a:ext cx="3175" cy="95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4" name="Text Box 61">
            <a:extLst>
              <a:ext uri="{FF2B5EF4-FFF2-40B4-BE49-F238E27FC236}">
                <a16:creationId xmlns:a16="http://schemas.microsoft.com/office/drawing/2014/main" id="{27F84A28-C4A8-B64C-A522-ED96A70B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607" y="2243483"/>
            <a:ext cx="3368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138.76.29.7, 5001   10.0.0.1, 3345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155" name="Group 135">
            <a:extLst>
              <a:ext uri="{FF2B5EF4-FFF2-40B4-BE49-F238E27FC236}">
                <a16:creationId xmlns:a16="http://schemas.microsoft.com/office/drawing/2014/main" id="{3F4A61E6-1F91-CD48-9817-3EFAAE316322}"/>
              </a:ext>
            </a:extLst>
          </p:cNvPr>
          <p:cNvGrpSpPr>
            <a:grpSpLocks/>
          </p:cNvGrpSpPr>
          <p:nvPr/>
        </p:nvGrpSpPr>
        <p:grpSpPr bwMode="auto">
          <a:xfrm>
            <a:off x="6647484" y="3634133"/>
            <a:ext cx="2784475" cy="1638300"/>
            <a:chOff x="3002" y="2417"/>
            <a:chExt cx="1754" cy="1032"/>
          </a:xfrm>
        </p:grpSpPr>
        <p:sp>
          <p:nvSpPr>
            <p:cNvPr id="156" name="Rectangle 91">
              <a:extLst>
                <a:ext uri="{FF2B5EF4-FFF2-40B4-BE49-F238E27FC236}">
                  <a16:creationId xmlns:a16="http://schemas.microsoft.com/office/drawing/2014/main" id="{29BBA0F8-D8A2-8948-9316-2CD52A8E7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" name="Text Box 92">
              <a:extLst>
                <a:ext uri="{FF2B5EF4-FFF2-40B4-BE49-F238E27FC236}">
                  <a16:creationId xmlns:a16="http://schemas.microsoft.com/office/drawing/2014/main" id="{8C1E4275-2F68-5849-B286-D5540D1A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D: 10.0.0.1, 3345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8" name="Group 93">
              <a:extLst>
                <a:ext uri="{FF2B5EF4-FFF2-40B4-BE49-F238E27FC236}">
                  <a16:creationId xmlns:a16="http://schemas.microsoft.com/office/drawing/2014/main" id="{ACAC77B2-102B-FF40-A235-6EDFA119E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67" name="Freeform 94">
                <a:extLst>
                  <a:ext uri="{FF2B5EF4-FFF2-40B4-BE49-F238E27FC236}">
                    <a16:creationId xmlns:a16="http://schemas.microsoft.com/office/drawing/2014/main" id="{2C175D47-A4A4-6645-8086-F38DC38B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8" name="Line 95">
                <a:extLst>
                  <a:ext uri="{FF2B5EF4-FFF2-40B4-BE49-F238E27FC236}">
                    <a16:creationId xmlns:a16="http://schemas.microsoft.com/office/drawing/2014/main" id="{B39131BB-ACC2-8347-8518-C3598BDDB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9" name="Line 96">
                <a:extLst>
                  <a:ext uri="{FF2B5EF4-FFF2-40B4-BE49-F238E27FC236}">
                    <a16:creationId xmlns:a16="http://schemas.microsoft.com/office/drawing/2014/main" id="{C9868D3D-F7AB-374B-AF8C-1A31B3333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9" name="Group 97">
              <a:extLst>
                <a:ext uri="{FF2B5EF4-FFF2-40B4-BE49-F238E27FC236}">
                  <a16:creationId xmlns:a16="http://schemas.microsoft.com/office/drawing/2014/main" id="{BCF07584-F53B-6A40-9D40-F36827FA8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64" name="Freeform 98">
                <a:extLst>
                  <a:ext uri="{FF2B5EF4-FFF2-40B4-BE49-F238E27FC236}">
                    <a16:creationId xmlns:a16="http://schemas.microsoft.com/office/drawing/2014/main" id="{8C8E8062-3BC7-ED40-9145-8E53CCF5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5" name="Line 99">
                <a:extLst>
                  <a:ext uri="{FF2B5EF4-FFF2-40B4-BE49-F238E27FC236}">
                    <a16:creationId xmlns:a16="http://schemas.microsoft.com/office/drawing/2014/main" id="{F05CF0B2-ADFC-5642-9080-810974A88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6" name="Line 100">
                <a:extLst>
                  <a:ext uri="{FF2B5EF4-FFF2-40B4-BE49-F238E27FC236}">
                    <a16:creationId xmlns:a16="http://schemas.microsoft.com/office/drawing/2014/main" id="{B4BFAC33-A46F-6F48-88E9-334122FDF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60" name="Freeform 101">
              <a:extLst>
                <a:ext uri="{FF2B5EF4-FFF2-40B4-BE49-F238E27FC236}">
                  <a16:creationId xmlns:a16="http://schemas.microsoft.com/office/drawing/2014/main" id="{B75AE57F-3BEF-314F-8999-B1D6040F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61" name="Group 102">
              <a:extLst>
                <a:ext uri="{FF2B5EF4-FFF2-40B4-BE49-F238E27FC236}">
                  <a16:creationId xmlns:a16="http://schemas.microsoft.com/office/drawing/2014/main" id="{02FFB4A2-3C39-EA49-A1C9-F69127E1B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62" name="Oval 103">
                <a:extLst>
                  <a:ext uri="{FF2B5EF4-FFF2-40B4-BE49-F238E27FC236}">
                    <a16:creationId xmlns:a16="http://schemas.microsoft.com/office/drawing/2014/main" id="{6F177354-84EF-E44F-BD75-48DAE4C98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Text Box 104">
                <a:extLst>
                  <a:ext uri="{FF2B5EF4-FFF2-40B4-BE49-F238E27FC236}">
                    <a16:creationId xmlns:a16="http://schemas.microsoft.com/office/drawing/2014/main" id="{1375D29A-087E-7E46-9CEA-14416B49B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70" name="Group 108">
            <a:extLst>
              <a:ext uri="{FF2B5EF4-FFF2-40B4-BE49-F238E27FC236}">
                <a16:creationId xmlns:a16="http://schemas.microsoft.com/office/drawing/2014/main" id="{DC525981-2B14-2640-B158-CE02695B558C}"/>
              </a:ext>
            </a:extLst>
          </p:cNvPr>
          <p:cNvGrpSpPr>
            <a:grpSpLocks/>
          </p:cNvGrpSpPr>
          <p:nvPr/>
        </p:nvGrpSpPr>
        <p:grpSpPr bwMode="auto">
          <a:xfrm>
            <a:off x="3413747" y="3851621"/>
            <a:ext cx="2497137" cy="566737"/>
            <a:chOff x="1026" y="3559"/>
            <a:chExt cx="1573" cy="357"/>
          </a:xfrm>
        </p:grpSpPr>
        <p:grpSp>
          <p:nvGrpSpPr>
            <p:cNvPr id="171" name="Group 68">
              <a:extLst>
                <a:ext uri="{FF2B5EF4-FFF2-40B4-BE49-F238E27FC236}">
                  <a16:creationId xmlns:a16="http://schemas.microsoft.com/office/drawing/2014/main" id="{BDC038F8-12DC-9B48-A68C-450577D1A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76" name="Rectangle 69">
                <a:extLst>
                  <a:ext uri="{FF2B5EF4-FFF2-40B4-BE49-F238E27FC236}">
                    <a16:creationId xmlns:a16="http://schemas.microsoft.com/office/drawing/2014/main" id="{4D5710FE-0785-5A48-AEAB-0C21EC1A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7" name="Text Box 70">
                <a:extLst>
                  <a:ext uri="{FF2B5EF4-FFF2-40B4-BE49-F238E27FC236}">
                    <a16:creationId xmlns:a16="http://schemas.microsoft.com/office/drawing/2014/main" id="{43A695E4-463A-2748-9301-7528118E9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78" name="Group 71">
                <a:extLst>
                  <a:ext uri="{FF2B5EF4-FFF2-40B4-BE49-F238E27FC236}">
                    <a16:creationId xmlns:a16="http://schemas.microsoft.com/office/drawing/2014/main" id="{5EFBE55D-A0D8-694A-88A8-B573ACAB1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83" name="Freeform 72">
                  <a:extLst>
                    <a:ext uri="{FF2B5EF4-FFF2-40B4-BE49-F238E27FC236}">
                      <a16:creationId xmlns:a16="http://schemas.microsoft.com/office/drawing/2014/main" id="{402B8F20-1A59-4B4A-B3CF-303CC9B8E9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" name="Line 73">
                  <a:extLst>
                    <a:ext uri="{FF2B5EF4-FFF2-40B4-BE49-F238E27FC236}">
                      <a16:creationId xmlns:a16="http://schemas.microsoft.com/office/drawing/2014/main" id="{C93A4D0A-A948-B34D-A905-1543094B9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" name="Line 74">
                  <a:extLst>
                    <a:ext uri="{FF2B5EF4-FFF2-40B4-BE49-F238E27FC236}">
                      <a16:creationId xmlns:a16="http://schemas.microsoft.com/office/drawing/2014/main" id="{3BACA1BE-7962-FA48-BEC5-4229D5B10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79" name="Group 75">
                <a:extLst>
                  <a:ext uri="{FF2B5EF4-FFF2-40B4-BE49-F238E27FC236}">
                    <a16:creationId xmlns:a16="http://schemas.microsoft.com/office/drawing/2014/main" id="{FFF4A8ED-4027-F64B-8F00-59B9F4453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80" name="Freeform 76">
                  <a:extLst>
                    <a:ext uri="{FF2B5EF4-FFF2-40B4-BE49-F238E27FC236}">
                      <a16:creationId xmlns:a16="http://schemas.microsoft.com/office/drawing/2014/main" id="{02A7CED3-D721-B04F-9DD9-9B40C20BE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1" name="Line 77">
                  <a:extLst>
                    <a:ext uri="{FF2B5EF4-FFF2-40B4-BE49-F238E27FC236}">
                      <a16:creationId xmlns:a16="http://schemas.microsoft.com/office/drawing/2014/main" id="{788D0873-6A2B-684C-959E-AF81C0E35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2" name="Line 78">
                  <a:extLst>
                    <a:ext uri="{FF2B5EF4-FFF2-40B4-BE49-F238E27FC236}">
                      <a16:creationId xmlns:a16="http://schemas.microsoft.com/office/drawing/2014/main" id="{3F474D4B-441F-5C41-AF76-916D637CC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72" name="Line 79">
              <a:extLst>
                <a:ext uri="{FF2B5EF4-FFF2-40B4-BE49-F238E27FC236}">
                  <a16:creationId xmlns:a16="http://schemas.microsoft.com/office/drawing/2014/main" id="{9BE86E9B-A255-EA46-8072-9F9CD1062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3" name="Group 105">
              <a:extLst>
                <a:ext uri="{FF2B5EF4-FFF2-40B4-BE49-F238E27FC236}">
                  <a16:creationId xmlns:a16="http://schemas.microsoft.com/office/drawing/2014/main" id="{06A01750-5D72-784D-A71D-2DB7AD454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74" name="Oval 106">
                <a:extLst>
                  <a:ext uri="{FF2B5EF4-FFF2-40B4-BE49-F238E27FC236}">
                    <a16:creationId xmlns:a16="http://schemas.microsoft.com/office/drawing/2014/main" id="{2E30B4AA-4B2F-4A43-A5B1-B7EAE1C5A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5" name="Text Box 107">
                <a:extLst>
                  <a:ext uri="{FF2B5EF4-FFF2-40B4-BE49-F238E27FC236}">
                    <a16:creationId xmlns:a16="http://schemas.microsoft.com/office/drawing/2014/main" id="{9624DBA2-B294-A642-8E53-F51CB962FB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86" name="Group 112">
            <a:extLst>
              <a:ext uri="{FF2B5EF4-FFF2-40B4-BE49-F238E27FC236}">
                <a16:creationId xmlns:a16="http://schemas.microsoft.com/office/drawing/2014/main" id="{A97E6727-89A2-3046-B6AF-31E613B89650}"/>
              </a:ext>
            </a:extLst>
          </p:cNvPr>
          <p:cNvGrpSpPr>
            <a:grpSpLocks/>
          </p:cNvGrpSpPr>
          <p:nvPr/>
        </p:nvGrpSpPr>
        <p:grpSpPr bwMode="auto">
          <a:xfrm>
            <a:off x="570534" y="1870421"/>
            <a:ext cx="6465888" cy="2052637"/>
            <a:chOff x="-826" y="1306"/>
            <a:chExt cx="4073" cy="1293"/>
          </a:xfrm>
        </p:grpSpPr>
        <p:sp>
          <p:nvSpPr>
            <p:cNvPr id="187" name="Text Box 82">
              <a:extLst>
                <a:ext uri="{FF2B5EF4-FFF2-40B4-BE49-F238E27FC236}">
                  <a16:creationId xmlns:a16="http://schemas.microsoft.com/office/drawing/2014/main" id="{B476178C-8B46-4945-9E70-1B47BD54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6" y="1306"/>
              <a:ext cx="198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2: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NAT router changes datagram source address from 10.0.0.1, 3345 to 138.76.29.7, 5001,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updates table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8" name="Line 83">
              <a:extLst>
                <a:ext uri="{FF2B5EF4-FFF2-40B4-BE49-F238E27FC236}">
                  <a16:creationId xmlns:a16="http://schemas.microsoft.com/office/drawing/2014/main" id="{39A4F056-0635-3B4E-AF02-5943F4D9B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110">
              <a:extLst>
                <a:ext uri="{FF2B5EF4-FFF2-40B4-BE49-F238E27FC236}">
                  <a16:creationId xmlns:a16="http://schemas.microsoft.com/office/drawing/2014/main" id="{6A4AF0BA-7183-7E4F-8F56-54A316824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111">
              <a:extLst>
                <a:ext uri="{FF2B5EF4-FFF2-40B4-BE49-F238E27FC236}">
                  <a16:creationId xmlns:a16="http://schemas.microsoft.com/office/drawing/2014/main" id="{3FE0283C-E21B-D542-9E39-C2801B50C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1" name="Group 129">
            <a:extLst>
              <a:ext uri="{FF2B5EF4-FFF2-40B4-BE49-F238E27FC236}">
                <a16:creationId xmlns:a16="http://schemas.microsoft.com/office/drawing/2014/main" id="{A019D077-2ABB-3344-ACBC-93645C742D99}"/>
              </a:ext>
            </a:extLst>
          </p:cNvPr>
          <p:cNvGrpSpPr>
            <a:grpSpLocks/>
          </p:cNvGrpSpPr>
          <p:nvPr/>
        </p:nvGrpSpPr>
        <p:grpSpPr bwMode="auto">
          <a:xfrm>
            <a:off x="3242297" y="4880321"/>
            <a:ext cx="2471737" cy="703262"/>
            <a:chOff x="1163" y="3752"/>
            <a:chExt cx="1557" cy="443"/>
          </a:xfrm>
        </p:grpSpPr>
        <p:sp>
          <p:nvSpPr>
            <p:cNvPr id="192" name="Rectangle 115">
              <a:extLst>
                <a:ext uri="{FF2B5EF4-FFF2-40B4-BE49-F238E27FC236}">
                  <a16:creationId xmlns:a16="http://schemas.microsoft.com/office/drawing/2014/main" id="{B8F66CC1-3037-E74D-A021-4043072ED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3" name="Text Box 116">
              <a:extLst>
                <a:ext uri="{FF2B5EF4-FFF2-40B4-BE49-F238E27FC236}">
                  <a16:creationId xmlns:a16="http://schemas.microsoft.com/office/drawing/2014/main" id="{A4628EB5-017E-9542-B612-BEF665CB9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94" name="Group 117">
              <a:extLst>
                <a:ext uri="{FF2B5EF4-FFF2-40B4-BE49-F238E27FC236}">
                  <a16:creationId xmlns:a16="http://schemas.microsoft.com/office/drawing/2014/main" id="{42DDB704-CE98-4E46-A7DE-DDB1433EC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03" name="Freeform 118">
                <a:extLst>
                  <a:ext uri="{FF2B5EF4-FFF2-40B4-BE49-F238E27FC236}">
                    <a16:creationId xmlns:a16="http://schemas.microsoft.com/office/drawing/2014/main" id="{348FD55D-4B52-B141-A915-FB6108167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4" name="Line 119">
                <a:extLst>
                  <a:ext uri="{FF2B5EF4-FFF2-40B4-BE49-F238E27FC236}">
                    <a16:creationId xmlns:a16="http://schemas.microsoft.com/office/drawing/2014/main" id="{89E11CA1-32B5-9E44-B372-81818A964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5" name="Line 120">
                <a:extLst>
                  <a:ext uri="{FF2B5EF4-FFF2-40B4-BE49-F238E27FC236}">
                    <a16:creationId xmlns:a16="http://schemas.microsoft.com/office/drawing/2014/main" id="{E1A1A68F-98DF-6140-8A3B-CC4EC09C2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95" name="Group 121">
              <a:extLst>
                <a:ext uri="{FF2B5EF4-FFF2-40B4-BE49-F238E27FC236}">
                  <a16:creationId xmlns:a16="http://schemas.microsoft.com/office/drawing/2014/main" id="{AA767CA3-B9AF-1947-9E8B-7B78A42C7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00" name="Freeform 122">
                <a:extLst>
                  <a:ext uri="{FF2B5EF4-FFF2-40B4-BE49-F238E27FC236}">
                    <a16:creationId xmlns:a16="http://schemas.microsoft.com/office/drawing/2014/main" id="{E2185BCA-8B31-CA41-B7BE-278DC93C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1" name="Line 123">
                <a:extLst>
                  <a:ext uri="{FF2B5EF4-FFF2-40B4-BE49-F238E27FC236}">
                    <a16:creationId xmlns:a16="http://schemas.microsoft.com/office/drawing/2014/main" id="{4ACEFFB9-09D4-C34F-AFD8-91F81AEB1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2" name="Line 124">
                <a:extLst>
                  <a:ext uri="{FF2B5EF4-FFF2-40B4-BE49-F238E27FC236}">
                    <a16:creationId xmlns:a16="http://schemas.microsoft.com/office/drawing/2014/main" id="{101431C9-4CC0-D847-919C-0DBB752E6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96" name="Line 125">
              <a:extLst>
                <a:ext uri="{FF2B5EF4-FFF2-40B4-BE49-F238E27FC236}">
                  <a16:creationId xmlns:a16="http://schemas.microsoft.com/office/drawing/2014/main" id="{502198D0-5261-8C4C-8E3A-DF3954900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97" name="Group 126">
              <a:extLst>
                <a:ext uri="{FF2B5EF4-FFF2-40B4-BE49-F238E27FC236}">
                  <a16:creationId xmlns:a16="http://schemas.microsoft.com/office/drawing/2014/main" id="{B5A4AEEA-E775-7C48-85F8-7A891122D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98" name="Oval 127">
                <a:extLst>
                  <a:ext uri="{FF2B5EF4-FFF2-40B4-BE49-F238E27FC236}">
                    <a16:creationId xmlns:a16="http://schemas.microsoft.com/office/drawing/2014/main" id="{6DD6378B-4529-F246-A000-43AD78D87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9" name="Text Box 128">
                <a:extLst>
                  <a:ext uri="{FF2B5EF4-FFF2-40B4-BE49-F238E27FC236}">
                    <a16:creationId xmlns:a16="http://schemas.microsoft.com/office/drawing/2014/main" id="{3F008E50-4578-AA40-AA1A-1A25E1891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06" name="Text Box 131">
            <a:extLst>
              <a:ext uri="{FF2B5EF4-FFF2-40B4-BE49-F238E27FC236}">
                <a16:creationId xmlns:a16="http://schemas.microsoft.com/office/drawing/2014/main" id="{5B16A2E0-A7C5-3944-8912-ED29E052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4" y="5435532"/>
            <a:ext cx="3559175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3: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 arrives, destination address: 138.76.29.7, 5001</a:t>
            </a:r>
          </a:p>
        </p:txBody>
      </p:sp>
      <p:sp>
        <p:nvSpPr>
          <p:cNvPr id="227" name="Text Box 12">
            <a:extLst>
              <a:ext uri="{FF2B5EF4-FFF2-40B4-BE49-F238E27FC236}">
                <a16:creationId xmlns:a16="http://schemas.microsoft.com/office/drawing/2014/main" id="{49399310-E32F-3746-9746-E3074C89C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128" y="3445831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10.0.0.1</a:t>
            </a:r>
          </a:p>
        </p:txBody>
      </p:sp>
      <p:sp>
        <p:nvSpPr>
          <p:cNvPr id="228" name="Text Box 13">
            <a:extLst>
              <a:ext uri="{FF2B5EF4-FFF2-40B4-BE49-F238E27FC236}">
                <a16:creationId xmlns:a16="http://schemas.microsoft.com/office/drawing/2014/main" id="{79FD3F69-B708-374C-8283-25925B0C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377" y="413911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10.0.0.2</a:t>
            </a:r>
          </a:p>
        </p:txBody>
      </p:sp>
      <p:sp>
        <p:nvSpPr>
          <p:cNvPr id="229" name="Text Box 14">
            <a:extLst>
              <a:ext uri="{FF2B5EF4-FFF2-40B4-BE49-F238E27FC236}">
                <a16:creationId xmlns:a16="http://schemas.microsoft.com/office/drawing/2014/main" id="{7F37117D-9CBA-6142-9514-CEDB512B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024" y="486174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10.0.0.3</a:t>
            </a:r>
          </a:p>
        </p:txBody>
      </p:sp>
      <p:grpSp>
        <p:nvGrpSpPr>
          <p:cNvPr id="230" name="Group 107">
            <a:extLst>
              <a:ext uri="{FF2B5EF4-FFF2-40B4-BE49-F238E27FC236}">
                <a16:creationId xmlns:a16="http://schemas.microsoft.com/office/drawing/2014/main" id="{5A276570-5620-5249-95EA-FFEFE4E595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94143" y="3285987"/>
            <a:ext cx="641350" cy="558800"/>
            <a:chOff x="-44" y="1473"/>
            <a:chExt cx="981" cy="1105"/>
          </a:xfrm>
        </p:grpSpPr>
        <p:pic>
          <p:nvPicPr>
            <p:cNvPr id="231" name="Picture 108" descr="desktop_computer_stylized_medium">
              <a:extLst>
                <a:ext uri="{FF2B5EF4-FFF2-40B4-BE49-F238E27FC236}">
                  <a16:creationId xmlns:a16="http://schemas.microsoft.com/office/drawing/2014/main" id="{5A6AA966-22DC-6D4E-B91F-0DFE251A8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109">
              <a:extLst>
                <a:ext uri="{FF2B5EF4-FFF2-40B4-BE49-F238E27FC236}">
                  <a16:creationId xmlns:a16="http://schemas.microsoft.com/office/drawing/2014/main" id="{AC8248F8-AA55-9E46-99C8-227C0C6A44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3" name="Group 110">
            <a:extLst>
              <a:ext uri="{FF2B5EF4-FFF2-40B4-BE49-F238E27FC236}">
                <a16:creationId xmlns:a16="http://schemas.microsoft.com/office/drawing/2014/main" id="{F7931E40-ABE0-FB4C-8BE6-E5CA5D4469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20943" y="3976903"/>
            <a:ext cx="641350" cy="558800"/>
            <a:chOff x="-44" y="1473"/>
            <a:chExt cx="981" cy="1105"/>
          </a:xfrm>
        </p:grpSpPr>
        <p:pic>
          <p:nvPicPr>
            <p:cNvPr id="234" name="Picture 111" descr="desktop_computer_stylized_medium">
              <a:extLst>
                <a:ext uri="{FF2B5EF4-FFF2-40B4-BE49-F238E27FC236}">
                  <a16:creationId xmlns:a16="http://schemas.microsoft.com/office/drawing/2014/main" id="{46410F71-6550-6941-8D6A-82A57E487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" name="Freeform 112">
              <a:extLst>
                <a:ext uri="{FF2B5EF4-FFF2-40B4-BE49-F238E27FC236}">
                  <a16:creationId xmlns:a16="http://schemas.microsoft.com/office/drawing/2014/main" id="{F4181B7B-5A98-CF43-AEE4-B0DD513BAC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6" name="Group 113">
            <a:extLst>
              <a:ext uri="{FF2B5EF4-FFF2-40B4-BE49-F238E27FC236}">
                <a16:creationId xmlns:a16="http://schemas.microsoft.com/office/drawing/2014/main" id="{861D5467-8367-2443-9B4C-1AEA7B8ECA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169" y="4685809"/>
            <a:ext cx="641350" cy="558800"/>
            <a:chOff x="-44" y="1473"/>
            <a:chExt cx="981" cy="1105"/>
          </a:xfrm>
        </p:grpSpPr>
        <p:pic>
          <p:nvPicPr>
            <p:cNvPr id="237" name="Picture 114" descr="desktop_computer_stylized_medium">
              <a:extLst>
                <a:ext uri="{FF2B5EF4-FFF2-40B4-BE49-F238E27FC236}">
                  <a16:creationId xmlns:a16="http://schemas.microsoft.com/office/drawing/2014/main" id="{F446E0AC-D5ED-E540-8785-FC1BD31A3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" name="Freeform 115">
              <a:extLst>
                <a:ext uri="{FF2B5EF4-FFF2-40B4-BE49-F238E27FC236}">
                  <a16:creationId xmlns:a16="http://schemas.microsoft.com/office/drawing/2014/main" id="{64F8FFEC-C205-9D46-881B-232F00BBEB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62723B0-260D-DF45-850D-1F83CDD55DF2}"/>
              </a:ext>
            </a:extLst>
          </p:cNvPr>
          <p:cNvCxnSpPr>
            <a:cxnSpLocks/>
          </p:cNvCxnSpPr>
          <p:nvPr/>
        </p:nvCxnSpPr>
        <p:spPr>
          <a:xfrm>
            <a:off x="9963568" y="373274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E93D9DA7-8220-C94D-A035-54D2439B3DCA}"/>
              </a:ext>
            </a:extLst>
          </p:cNvPr>
          <p:cNvCxnSpPr>
            <a:cxnSpLocks/>
          </p:cNvCxnSpPr>
          <p:nvPr/>
        </p:nvCxnSpPr>
        <p:spPr>
          <a:xfrm>
            <a:off x="9891178" y="441854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18D6C476-F9DB-5545-BB86-8E00D4536D0E}"/>
              </a:ext>
            </a:extLst>
          </p:cNvPr>
          <p:cNvCxnSpPr>
            <a:cxnSpLocks/>
          </p:cNvCxnSpPr>
          <p:nvPr/>
        </p:nvCxnSpPr>
        <p:spPr>
          <a:xfrm>
            <a:off x="9910228" y="513482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12C04C6-16E3-F846-AACA-B4245DBFD6F2}"/>
              </a:ext>
            </a:extLst>
          </p:cNvPr>
          <p:cNvGrpSpPr/>
          <p:nvPr/>
        </p:nvGrpSpPr>
        <p:grpSpPr>
          <a:xfrm>
            <a:off x="3937552" y="4333461"/>
            <a:ext cx="3034748" cy="304800"/>
            <a:chOff x="2454675" y="2927412"/>
            <a:chExt cx="4705166" cy="431082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627D780-1323-2748-B302-A7E383AEE6BE}"/>
                </a:ext>
              </a:extLst>
            </p:cNvPr>
            <p:cNvCxnSpPr/>
            <p:nvPr/>
          </p:nvCxnSpPr>
          <p:spPr>
            <a:xfrm>
              <a:off x="2454675" y="3124940"/>
              <a:ext cx="470516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9AB30032-A510-F64D-97F2-6FC662A0EA56}"/>
                </a:ext>
              </a:extLst>
            </p:cNvPr>
            <p:cNvGrpSpPr/>
            <p:nvPr/>
          </p:nvGrpSpPr>
          <p:grpSpPr>
            <a:xfrm>
              <a:off x="5427861" y="2927412"/>
              <a:ext cx="1040553" cy="431082"/>
              <a:chOff x="7493876" y="2774731"/>
              <a:chExt cx="1481958" cy="894622"/>
            </a:xfrm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A1997FEC-C6AB-9545-A2D9-61FD862EE30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0E38C263-DE9A-7047-B28D-3D2374F54F6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D5529F41-5E24-9D46-BA03-33C065DA321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AE15E879-3143-CB42-BEE3-B6A32D2D0C7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DF86F847-AACC-7541-950E-BCAC8B07703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73A10729-E988-9C44-AF80-3AA3BE33506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17D86888-2395-8649-A2AB-2EED2F8EE04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FD54FD3-566B-9D4F-9E44-CAE5EE93D481}"/>
              </a:ext>
            </a:extLst>
          </p:cNvPr>
          <p:cNvCxnSpPr/>
          <p:nvPr/>
        </p:nvCxnSpPr>
        <p:spPr>
          <a:xfrm flipV="1">
            <a:off x="5701553" y="4503542"/>
            <a:ext cx="0" cy="273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2E39225B-8D0F-9646-AC3E-B27235CCF047}"/>
              </a:ext>
            </a:extLst>
          </p:cNvPr>
          <p:cNvCxnSpPr>
            <a:cxnSpLocks/>
          </p:cNvCxnSpPr>
          <p:nvPr/>
        </p:nvCxnSpPr>
        <p:spPr>
          <a:xfrm>
            <a:off x="6577649" y="4166958"/>
            <a:ext cx="0" cy="273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lide Number Placeholder 3">
            <a:extLst>
              <a:ext uri="{FF2B5EF4-FFF2-40B4-BE49-F238E27FC236}">
                <a16:creationId xmlns:a16="http://schemas.microsoft.com/office/drawing/2014/main" id="{9F67CE8D-C42D-5F41-A08F-EBC69C972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0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117" name="Freeform 139">
            <a:extLst>
              <a:ext uri="{FF2B5EF4-FFF2-40B4-BE49-F238E27FC236}">
                <a16:creationId xmlns:a16="http://schemas.microsoft.com/office/drawing/2014/main" id="{25239C36-70B4-154F-8B1E-2AF050DF8BD5}"/>
              </a:ext>
            </a:extLst>
          </p:cNvPr>
          <p:cNvSpPr>
            <a:spLocks/>
          </p:cNvSpPr>
          <p:nvPr/>
        </p:nvSpPr>
        <p:spPr bwMode="auto">
          <a:xfrm>
            <a:off x="2061197" y="3850033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Freeform 29">
            <a:extLst>
              <a:ext uri="{FF2B5EF4-FFF2-40B4-BE49-F238E27FC236}">
                <a16:creationId xmlns:a16="http://schemas.microsoft.com/office/drawing/2014/main" id="{09E817BD-9E51-D244-857E-1A5952711F94}"/>
              </a:ext>
            </a:extLst>
          </p:cNvPr>
          <p:cNvSpPr>
            <a:spLocks/>
          </p:cNvSpPr>
          <p:nvPr/>
        </p:nvSpPr>
        <p:spPr bwMode="auto">
          <a:xfrm>
            <a:off x="6350622" y="3121371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5" name="Group 88">
            <a:extLst>
              <a:ext uri="{FF2B5EF4-FFF2-40B4-BE49-F238E27FC236}">
                <a16:creationId xmlns:a16="http://schemas.microsoft.com/office/drawing/2014/main" id="{0D4BF38D-31DF-AA43-80FA-55295BD8C6F8}"/>
              </a:ext>
            </a:extLst>
          </p:cNvPr>
          <p:cNvGrpSpPr>
            <a:grpSpLocks/>
          </p:cNvGrpSpPr>
          <p:nvPr/>
        </p:nvGrpSpPr>
        <p:grpSpPr bwMode="auto">
          <a:xfrm>
            <a:off x="7512672" y="3054696"/>
            <a:ext cx="1871662" cy="1033462"/>
            <a:chOff x="3550" y="2055"/>
            <a:chExt cx="1179" cy="651"/>
          </a:xfrm>
        </p:grpSpPr>
        <p:grpSp>
          <p:nvGrpSpPr>
            <p:cNvPr id="126" name="Group 50">
              <a:extLst>
                <a:ext uri="{FF2B5EF4-FFF2-40B4-BE49-F238E27FC236}">
                  <a16:creationId xmlns:a16="http://schemas.microsoft.com/office/drawing/2014/main" id="{3FE7E5C2-BBF3-1543-A115-A24F66EA5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31" name="Rectangle 40">
                <a:extLst>
                  <a:ext uri="{FF2B5EF4-FFF2-40B4-BE49-F238E27FC236}">
                    <a16:creationId xmlns:a16="http://schemas.microsoft.com/office/drawing/2014/main" id="{D890A494-B490-7F4B-A152-0218E4473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Text Box 39">
                <a:extLst>
                  <a:ext uri="{FF2B5EF4-FFF2-40B4-BE49-F238E27FC236}">
                    <a16:creationId xmlns:a16="http://schemas.microsoft.com/office/drawing/2014/main" id="{539BB5B8-E120-9C46-A6FF-A4DC37EFC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S: 192.168.1.16, 3345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33" name="Group 44">
                <a:extLst>
                  <a:ext uri="{FF2B5EF4-FFF2-40B4-BE49-F238E27FC236}">
                    <a16:creationId xmlns:a16="http://schemas.microsoft.com/office/drawing/2014/main" id="{F01451B6-72E8-E14F-A3BE-A3D92947A0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38" name="Freeform 43">
                  <a:extLst>
                    <a:ext uri="{FF2B5EF4-FFF2-40B4-BE49-F238E27FC236}">
                      <a16:creationId xmlns:a16="http://schemas.microsoft.com/office/drawing/2014/main" id="{7590FA6A-21FF-4147-9315-E66B7B10C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" name="Line 41">
                  <a:extLst>
                    <a:ext uri="{FF2B5EF4-FFF2-40B4-BE49-F238E27FC236}">
                      <a16:creationId xmlns:a16="http://schemas.microsoft.com/office/drawing/2014/main" id="{724261B3-0C45-E540-BE14-8B7D04C5E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" name="Line 42">
                  <a:extLst>
                    <a:ext uri="{FF2B5EF4-FFF2-40B4-BE49-F238E27FC236}">
                      <a16:creationId xmlns:a16="http://schemas.microsoft.com/office/drawing/2014/main" id="{31B331E7-F46A-CA4B-A722-11046B73D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4" name="Group 45">
                <a:extLst>
                  <a:ext uri="{FF2B5EF4-FFF2-40B4-BE49-F238E27FC236}">
                    <a16:creationId xmlns:a16="http://schemas.microsoft.com/office/drawing/2014/main" id="{E2B96F9F-CB85-DB4A-97AC-CEB92A9C1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35" name="Freeform 46">
                  <a:extLst>
                    <a:ext uri="{FF2B5EF4-FFF2-40B4-BE49-F238E27FC236}">
                      <a16:creationId xmlns:a16="http://schemas.microsoft.com/office/drawing/2014/main" id="{E8E10251-9A2B-344B-9DC6-65EF85B4A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6" name="Line 47">
                  <a:extLst>
                    <a:ext uri="{FF2B5EF4-FFF2-40B4-BE49-F238E27FC236}">
                      <a16:creationId xmlns:a16="http://schemas.microsoft.com/office/drawing/2014/main" id="{A6EF77CD-E8A4-1840-8450-5EFD2E289E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7" name="Line 48">
                  <a:extLst>
                    <a:ext uri="{FF2B5EF4-FFF2-40B4-BE49-F238E27FC236}">
                      <a16:creationId xmlns:a16="http://schemas.microsoft.com/office/drawing/2014/main" id="{7F05DD0D-2118-EC4A-A829-134FA165F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060B2C65-BCB3-C542-840F-14D5F329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28" name="Group 87">
              <a:extLst>
                <a:ext uri="{FF2B5EF4-FFF2-40B4-BE49-F238E27FC236}">
                  <a16:creationId xmlns:a16="http://schemas.microsoft.com/office/drawing/2014/main" id="{C99ECC6F-CEF6-CE4E-834E-EA3CA6740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29" name="Oval 86">
                <a:extLst>
                  <a:ext uri="{FF2B5EF4-FFF2-40B4-BE49-F238E27FC236}">
                    <a16:creationId xmlns:a16="http://schemas.microsoft.com/office/drawing/2014/main" id="{7031C354-ABE6-4445-B334-3D3A7B81E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0" name="Text Box 52">
                <a:extLst>
                  <a:ext uri="{FF2B5EF4-FFF2-40B4-BE49-F238E27FC236}">
                    <a16:creationId xmlns:a16="http://schemas.microsoft.com/office/drawing/2014/main" id="{674E9B8F-78AF-644A-9565-10139D2B1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CDAED30B-CF2D-F747-9B04-4E25A329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534" y="4036280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192.168.1.1</a:t>
            </a:r>
          </a:p>
        </p:txBody>
      </p:sp>
      <p:sp>
        <p:nvSpPr>
          <p:cNvPr id="143" name="Text Box 56">
            <a:extLst>
              <a:ext uri="{FF2B5EF4-FFF2-40B4-BE49-F238E27FC236}">
                <a16:creationId xmlns:a16="http://schemas.microsoft.com/office/drawing/2014/main" id="{FA8BA81A-A11E-3444-B959-B6B4289D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494" y="452503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138.76.29.7</a:t>
            </a:r>
          </a:p>
        </p:txBody>
      </p:sp>
      <p:grpSp>
        <p:nvGrpSpPr>
          <p:cNvPr id="145" name="Group 59">
            <a:extLst>
              <a:ext uri="{FF2B5EF4-FFF2-40B4-BE49-F238E27FC236}">
                <a16:creationId xmlns:a16="http://schemas.microsoft.com/office/drawing/2014/main" id="{A7EF89DD-32D9-D642-937E-1B899DCB8C23}"/>
              </a:ext>
            </a:extLst>
          </p:cNvPr>
          <p:cNvGrpSpPr>
            <a:grpSpLocks/>
          </p:cNvGrpSpPr>
          <p:nvPr/>
        </p:nvGrpSpPr>
        <p:grpSpPr bwMode="auto">
          <a:xfrm>
            <a:off x="8350874" y="1768821"/>
            <a:ext cx="3351213" cy="1389062"/>
            <a:chOff x="3944" y="989"/>
            <a:chExt cx="2111" cy="875"/>
          </a:xfrm>
        </p:grpSpPr>
        <p:sp>
          <p:nvSpPr>
            <p:cNvPr id="146" name="Text Box 53">
              <a:extLst>
                <a:ext uri="{FF2B5EF4-FFF2-40B4-BE49-F238E27FC236}">
                  <a16:creationId xmlns:a16="http://schemas.microsoft.com/office/drawing/2014/main" id="{0391C7DC-1175-E845-9B14-6647A56B1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989"/>
              <a:ext cx="193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1: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host 10.0.0.1 sends datagram to 128.119.40.186, 80</a:t>
              </a:r>
            </a:p>
          </p:txBody>
        </p:sp>
        <p:sp>
          <p:nvSpPr>
            <p:cNvPr id="147" name="Line 58">
              <a:extLst>
                <a:ext uri="{FF2B5EF4-FFF2-40B4-BE49-F238E27FC236}">
                  <a16:creationId xmlns:a16="http://schemas.microsoft.com/office/drawing/2014/main" id="{626A4678-2DEB-354F-8342-8CBF580B9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8" name="Freeform 67">
            <a:extLst>
              <a:ext uri="{FF2B5EF4-FFF2-40B4-BE49-F238E27FC236}">
                <a16:creationId xmlns:a16="http://schemas.microsoft.com/office/drawing/2014/main" id="{4174D505-6F98-2145-B896-FFAF43F9F39D}"/>
              </a:ext>
            </a:extLst>
          </p:cNvPr>
          <p:cNvSpPr>
            <a:spLocks/>
          </p:cNvSpPr>
          <p:nvPr/>
        </p:nvSpPr>
        <p:spPr bwMode="auto">
          <a:xfrm>
            <a:off x="4226547" y="2826096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317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" name="Rectangle 62">
            <a:extLst>
              <a:ext uri="{FF2B5EF4-FFF2-40B4-BE49-F238E27FC236}">
                <a16:creationId xmlns:a16="http://schemas.microsoft.com/office/drawing/2014/main" id="{5E7F8FBF-9C54-C64A-B416-FE684B2E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547" y="1573558"/>
            <a:ext cx="3784600" cy="1354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0" name="Text Box 60">
            <a:extLst>
              <a:ext uri="{FF2B5EF4-FFF2-40B4-BE49-F238E27FC236}">
                <a16:creationId xmlns:a16="http://schemas.microsoft.com/office/drawing/2014/main" id="{10FA6F49-5A78-864A-B681-890D92966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166" y="1578252"/>
            <a:ext cx="3651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 side addr        LAN side addr</a:t>
            </a:r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FB815ECB-E54F-2947-939E-EB6F6507C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6547" y="1946621"/>
            <a:ext cx="3790950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354E4388-5108-DE4A-A93B-B36EC84B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834" y="2224433"/>
            <a:ext cx="3749675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924CA7C1-7023-E749-A732-1D8BF0866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622" y="1968846"/>
            <a:ext cx="3175" cy="95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4" name="Text Box 61">
            <a:extLst>
              <a:ext uri="{FF2B5EF4-FFF2-40B4-BE49-F238E27FC236}">
                <a16:creationId xmlns:a16="http://schemas.microsoft.com/office/drawing/2014/main" id="{27F84A28-C4A8-B64C-A522-ED96A70B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014" y="2148116"/>
            <a:ext cx="38363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138.76.29.7, 5001   192.168.1.16, 3345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kern="0" dirty="0">
                <a:solidFill>
                  <a:srgbClr val="CC0000"/>
                </a:solidFill>
                <a:latin typeface="Calibri" panose="020F0502020204030204"/>
              </a:rPr>
              <a:t>138.76.29.7, 5002   192.168.1.16, 3346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0" dirty="0">
              <a:solidFill>
                <a:srgbClr val="CC0000"/>
              </a:solidFill>
              <a:latin typeface="Calibri" panose="020F05020202040302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kern="0" dirty="0">
                <a:solidFill>
                  <a:srgbClr val="CC0000"/>
                </a:solidFill>
                <a:latin typeface="Calibri" panose="020F0502020204030204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155" name="Group 135">
            <a:extLst>
              <a:ext uri="{FF2B5EF4-FFF2-40B4-BE49-F238E27FC236}">
                <a16:creationId xmlns:a16="http://schemas.microsoft.com/office/drawing/2014/main" id="{3F4A61E6-1F91-CD48-9817-3EFAAE316322}"/>
              </a:ext>
            </a:extLst>
          </p:cNvPr>
          <p:cNvGrpSpPr>
            <a:grpSpLocks/>
          </p:cNvGrpSpPr>
          <p:nvPr/>
        </p:nvGrpSpPr>
        <p:grpSpPr bwMode="auto">
          <a:xfrm>
            <a:off x="6647484" y="3634133"/>
            <a:ext cx="2784475" cy="1638300"/>
            <a:chOff x="3002" y="2417"/>
            <a:chExt cx="1754" cy="1032"/>
          </a:xfrm>
        </p:grpSpPr>
        <p:sp>
          <p:nvSpPr>
            <p:cNvPr id="156" name="Rectangle 91">
              <a:extLst>
                <a:ext uri="{FF2B5EF4-FFF2-40B4-BE49-F238E27FC236}">
                  <a16:creationId xmlns:a16="http://schemas.microsoft.com/office/drawing/2014/main" id="{29BBA0F8-D8A2-8948-9316-2CD52A8E7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" name="Text Box 92">
              <a:extLst>
                <a:ext uri="{FF2B5EF4-FFF2-40B4-BE49-F238E27FC236}">
                  <a16:creationId xmlns:a16="http://schemas.microsoft.com/office/drawing/2014/main" id="{8C1E4275-2F68-5849-B286-D5540D1A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D: 192.168.1.16, 3345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8" name="Group 93">
              <a:extLst>
                <a:ext uri="{FF2B5EF4-FFF2-40B4-BE49-F238E27FC236}">
                  <a16:creationId xmlns:a16="http://schemas.microsoft.com/office/drawing/2014/main" id="{ACAC77B2-102B-FF40-A235-6EDFA119E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67" name="Freeform 94">
                <a:extLst>
                  <a:ext uri="{FF2B5EF4-FFF2-40B4-BE49-F238E27FC236}">
                    <a16:creationId xmlns:a16="http://schemas.microsoft.com/office/drawing/2014/main" id="{2C175D47-A4A4-6645-8086-F38DC38B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8" name="Line 95">
                <a:extLst>
                  <a:ext uri="{FF2B5EF4-FFF2-40B4-BE49-F238E27FC236}">
                    <a16:creationId xmlns:a16="http://schemas.microsoft.com/office/drawing/2014/main" id="{B39131BB-ACC2-8347-8518-C3598BDDB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9" name="Line 96">
                <a:extLst>
                  <a:ext uri="{FF2B5EF4-FFF2-40B4-BE49-F238E27FC236}">
                    <a16:creationId xmlns:a16="http://schemas.microsoft.com/office/drawing/2014/main" id="{C9868D3D-F7AB-374B-AF8C-1A31B3333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9" name="Group 97">
              <a:extLst>
                <a:ext uri="{FF2B5EF4-FFF2-40B4-BE49-F238E27FC236}">
                  <a16:creationId xmlns:a16="http://schemas.microsoft.com/office/drawing/2014/main" id="{BCF07584-F53B-6A40-9D40-F36827FA8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64" name="Freeform 98">
                <a:extLst>
                  <a:ext uri="{FF2B5EF4-FFF2-40B4-BE49-F238E27FC236}">
                    <a16:creationId xmlns:a16="http://schemas.microsoft.com/office/drawing/2014/main" id="{8C8E8062-3BC7-ED40-9145-8E53CCF5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5" name="Line 99">
                <a:extLst>
                  <a:ext uri="{FF2B5EF4-FFF2-40B4-BE49-F238E27FC236}">
                    <a16:creationId xmlns:a16="http://schemas.microsoft.com/office/drawing/2014/main" id="{F05CF0B2-ADFC-5642-9080-810974A88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6" name="Line 100">
                <a:extLst>
                  <a:ext uri="{FF2B5EF4-FFF2-40B4-BE49-F238E27FC236}">
                    <a16:creationId xmlns:a16="http://schemas.microsoft.com/office/drawing/2014/main" id="{B4BFAC33-A46F-6F48-88E9-334122FDF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60" name="Freeform 101">
              <a:extLst>
                <a:ext uri="{FF2B5EF4-FFF2-40B4-BE49-F238E27FC236}">
                  <a16:creationId xmlns:a16="http://schemas.microsoft.com/office/drawing/2014/main" id="{B75AE57F-3BEF-314F-8999-B1D6040F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61" name="Group 102">
              <a:extLst>
                <a:ext uri="{FF2B5EF4-FFF2-40B4-BE49-F238E27FC236}">
                  <a16:creationId xmlns:a16="http://schemas.microsoft.com/office/drawing/2014/main" id="{02FFB4A2-3C39-EA49-A1C9-F69127E1B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62" name="Oval 103">
                <a:extLst>
                  <a:ext uri="{FF2B5EF4-FFF2-40B4-BE49-F238E27FC236}">
                    <a16:creationId xmlns:a16="http://schemas.microsoft.com/office/drawing/2014/main" id="{6F177354-84EF-E44F-BD75-48DAE4C98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Text Box 104">
                <a:extLst>
                  <a:ext uri="{FF2B5EF4-FFF2-40B4-BE49-F238E27FC236}">
                    <a16:creationId xmlns:a16="http://schemas.microsoft.com/office/drawing/2014/main" id="{1375D29A-087E-7E46-9CEA-14416B49B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70" name="Group 108">
            <a:extLst>
              <a:ext uri="{FF2B5EF4-FFF2-40B4-BE49-F238E27FC236}">
                <a16:creationId xmlns:a16="http://schemas.microsoft.com/office/drawing/2014/main" id="{DC525981-2B14-2640-B158-CE02695B558C}"/>
              </a:ext>
            </a:extLst>
          </p:cNvPr>
          <p:cNvGrpSpPr>
            <a:grpSpLocks/>
          </p:cNvGrpSpPr>
          <p:nvPr/>
        </p:nvGrpSpPr>
        <p:grpSpPr bwMode="auto">
          <a:xfrm>
            <a:off x="3413747" y="3851621"/>
            <a:ext cx="2497137" cy="566737"/>
            <a:chOff x="1026" y="3559"/>
            <a:chExt cx="1573" cy="357"/>
          </a:xfrm>
        </p:grpSpPr>
        <p:grpSp>
          <p:nvGrpSpPr>
            <p:cNvPr id="171" name="Group 68">
              <a:extLst>
                <a:ext uri="{FF2B5EF4-FFF2-40B4-BE49-F238E27FC236}">
                  <a16:creationId xmlns:a16="http://schemas.microsoft.com/office/drawing/2014/main" id="{BDC038F8-12DC-9B48-A68C-450577D1A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76" name="Rectangle 69">
                <a:extLst>
                  <a:ext uri="{FF2B5EF4-FFF2-40B4-BE49-F238E27FC236}">
                    <a16:creationId xmlns:a16="http://schemas.microsoft.com/office/drawing/2014/main" id="{4D5710FE-0785-5A48-AEAB-0C21EC1A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7" name="Text Box 70">
                <a:extLst>
                  <a:ext uri="{FF2B5EF4-FFF2-40B4-BE49-F238E27FC236}">
                    <a16:creationId xmlns:a16="http://schemas.microsoft.com/office/drawing/2014/main" id="{43A695E4-463A-2748-9301-7528118E9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78" name="Group 71">
                <a:extLst>
                  <a:ext uri="{FF2B5EF4-FFF2-40B4-BE49-F238E27FC236}">
                    <a16:creationId xmlns:a16="http://schemas.microsoft.com/office/drawing/2014/main" id="{5EFBE55D-A0D8-694A-88A8-B573ACAB1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83" name="Freeform 72">
                  <a:extLst>
                    <a:ext uri="{FF2B5EF4-FFF2-40B4-BE49-F238E27FC236}">
                      <a16:creationId xmlns:a16="http://schemas.microsoft.com/office/drawing/2014/main" id="{402B8F20-1A59-4B4A-B3CF-303CC9B8E9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" name="Line 73">
                  <a:extLst>
                    <a:ext uri="{FF2B5EF4-FFF2-40B4-BE49-F238E27FC236}">
                      <a16:creationId xmlns:a16="http://schemas.microsoft.com/office/drawing/2014/main" id="{C93A4D0A-A948-B34D-A905-1543094B9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" name="Line 74">
                  <a:extLst>
                    <a:ext uri="{FF2B5EF4-FFF2-40B4-BE49-F238E27FC236}">
                      <a16:creationId xmlns:a16="http://schemas.microsoft.com/office/drawing/2014/main" id="{3BACA1BE-7962-FA48-BEC5-4229D5B10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79" name="Group 75">
                <a:extLst>
                  <a:ext uri="{FF2B5EF4-FFF2-40B4-BE49-F238E27FC236}">
                    <a16:creationId xmlns:a16="http://schemas.microsoft.com/office/drawing/2014/main" id="{FFF4A8ED-4027-F64B-8F00-59B9F4453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80" name="Freeform 76">
                  <a:extLst>
                    <a:ext uri="{FF2B5EF4-FFF2-40B4-BE49-F238E27FC236}">
                      <a16:creationId xmlns:a16="http://schemas.microsoft.com/office/drawing/2014/main" id="{02A7CED3-D721-B04F-9DD9-9B40C20BE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1" name="Line 77">
                  <a:extLst>
                    <a:ext uri="{FF2B5EF4-FFF2-40B4-BE49-F238E27FC236}">
                      <a16:creationId xmlns:a16="http://schemas.microsoft.com/office/drawing/2014/main" id="{788D0873-6A2B-684C-959E-AF81C0E35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2" name="Line 78">
                  <a:extLst>
                    <a:ext uri="{FF2B5EF4-FFF2-40B4-BE49-F238E27FC236}">
                      <a16:creationId xmlns:a16="http://schemas.microsoft.com/office/drawing/2014/main" id="{3F474D4B-441F-5C41-AF76-916D637CC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72" name="Line 79">
              <a:extLst>
                <a:ext uri="{FF2B5EF4-FFF2-40B4-BE49-F238E27FC236}">
                  <a16:creationId xmlns:a16="http://schemas.microsoft.com/office/drawing/2014/main" id="{9BE86E9B-A255-EA46-8072-9F9CD1062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3" name="Group 105">
              <a:extLst>
                <a:ext uri="{FF2B5EF4-FFF2-40B4-BE49-F238E27FC236}">
                  <a16:creationId xmlns:a16="http://schemas.microsoft.com/office/drawing/2014/main" id="{06A01750-5D72-784D-A71D-2DB7AD454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74" name="Oval 106">
                <a:extLst>
                  <a:ext uri="{FF2B5EF4-FFF2-40B4-BE49-F238E27FC236}">
                    <a16:creationId xmlns:a16="http://schemas.microsoft.com/office/drawing/2014/main" id="{2E30B4AA-4B2F-4A43-A5B1-B7EAE1C5A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5" name="Text Box 107">
                <a:extLst>
                  <a:ext uri="{FF2B5EF4-FFF2-40B4-BE49-F238E27FC236}">
                    <a16:creationId xmlns:a16="http://schemas.microsoft.com/office/drawing/2014/main" id="{9624DBA2-B294-A642-8E53-F51CB962FB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86" name="Group 112">
            <a:extLst>
              <a:ext uri="{FF2B5EF4-FFF2-40B4-BE49-F238E27FC236}">
                <a16:creationId xmlns:a16="http://schemas.microsoft.com/office/drawing/2014/main" id="{A97E6727-89A2-3046-B6AF-31E613B89650}"/>
              </a:ext>
            </a:extLst>
          </p:cNvPr>
          <p:cNvGrpSpPr>
            <a:grpSpLocks/>
          </p:cNvGrpSpPr>
          <p:nvPr/>
        </p:nvGrpSpPr>
        <p:grpSpPr bwMode="auto">
          <a:xfrm>
            <a:off x="570534" y="1870421"/>
            <a:ext cx="6465888" cy="2052637"/>
            <a:chOff x="-826" y="1306"/>
            <a:chExt cx="4073" cy="1293"/>
          </a:xfrm>
        </p:grpSpPr>
        <p:sp>
          <p:nvSpPr>
            <p:cNvPr id="187" name="Text Box 82">
              <a:extLst>
                <a:ext uri="{FF2B5EF4-FFF2-40B4-BE49-F238E27FC236}">
                  <a16:creationId xmlns:a16="http://schemas.microsoft.com/office/drawing/2014/main" id="{B476178C-8B46-4945-9E70-1B47BD54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6" y="1306"/>
              <a:ext cx="198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2: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NAT router changes datagram source address from 10.0.0.1, 3345 to 138.76.29.7, 5001,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updates table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8" name="Line 83">
              <a:extLst>
                <a:ext uri="{FF2B5EF4-FFF2-40B4-BE49-F238E27FC236}">
                  <a16:creationId xmlns:a16="http://schemas.microsoft.com/office/drawing/2014/main" id="{39A4F056-0635-3B4E-AF02-5943F4D9B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110">
              <a:extLst>
                <a:ext uri="{FF2B5EF4-FFF2-40B4-BE49-F238E27FC236}">
                  <a16:creationId xmlns:a16="http://schemas.microsoft.com/office/drawing/2014/main" id="{6A4AF0BA-7183-7E4F-8F56-54A316824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111">
              <a:extLst>
                <a:ext uri="{FF2B5EF4-FFF2-40B4-BE49-F238E27FC236}">
                  <a16:creationId xmlns:a16="http://schemas.microsoft.com/office/drawing/2014/main" id="{3FE0283C-E21B-D542-9E39-C2801B50C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1" name="Group 129">
            <a:extLst>
              <a:ext uri="{FF2B5EF4-FFF2-40B4-BE49-F238E27FC236}">
                <a16:creationId xmlns:a16="http://schemas.microsoft.com/office/drawing/2014/main" id="{A019D077-2ABB-3344-ACBC-93645C742D99}"/>
              </a:ext>
            </a:extLst>
          </p:cNvPr>
          <p:cNvGrpSpPr>
            <a:grpSpLocks/>
          </p:cNvGrpSpPr>
          <p:nvPr/>
        </p:nvGrpSpPr>
        <p:grpSpPr bwMode="auto">
          <a:xfrm>
            <a:off x="3242297" y="4880321"/>
            <a:ext cx="2471737" cy="703262"/>
            <a:chOff x="1163" y="3752"/>
            <a:chExt cx="1557" cy="443"/>
          </a:xfrm>
        </p:grpSpPr>
        <p:sp>
          <p:nvSpPr>
            <p:cNvPr id="192" name="Rectangle 115">
              <a:extLst>
                <a:ext uri="{FF2B5EF4-FFF2-40B4-BE49-F238E27FC236}">
                  <a16:creationId xmlns:a16="http://schemas.microsoft.com/office/drawing/2014/main" id="{B8F66CC1-3037-E74D-A021-4043072ED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3" name="Text Box 116">
              <a:extLst>
                <a:ext uri="{FF2B5EF4-FFF2-40B4-BE49-F238E27FC236}">
                  <a16:creationId xmlns:a16="http://schemas.microsoft.com/office/drawing/2014/main" id="{A4628EB5-017E-9542-B612-BEF665CB9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94" name="Group 117">
              <a:extLst>
                <a:ext uri="{FF2B5EF4-FFF2-40B4-BE49-F238E27FC236}">
                  <a16:creationId xmlns:a16="http://schemas.microsoft.com/office/drawing/2014/main" id="{42DDB704-CE98-4E46-A7DE-DDB1433EC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03" name="Freeform 118">
                <a:extLst>
                  <a:ext uri="{FF2B5EF4-FFF2-40B4-BE49-F238E27FC236}">
                    <a16:creationId xmlns:a16="http://schemas.microsoft.com/office/drawing/2014/main" id="{348FD55D-4B52-B141-A915-FB6108167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4" name="Line 119">
                <a:extLst>
                  <a:ext uri="{FF2B5EF4-FFF2-40B4-BE49-F238E27FC236}">
                    <a16:creationId xmlns:a16="http://schemas.microsoft.com/office/drawing/2014/main" id="{89E11CA1-32B5-9E44-B372-81818A964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5" name="Line 120">
                <a:extLst>
                  <a:ext uri="{FF2B5EF4-FFF2-40B4-BE49-F238E27FC236}">
                    <a16:creationId xmlns:a16="http://schemas.microsoft.com/office/drawing/2014/main" id="{E1A1A68F-98DF-6140-8A3B-CC4EC09C2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95" name="Group 121">
              <a:extLst>
                <a:ext uri="{FF2B5EF4-FFF2-40B4-BE49-F238E27FC236}">
                  <a16:creationId xmlns:a16="http://schemas.microsoft.com/office/drawing/2014/main" id="{AA767CA3-B9AF-1947-9E8B-7B78A42C7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00" name="Freeform 122">
                <a:extLst>
                  <a:ext uri="{FF2B5EF4-FFF2-40B4-BE49-F238E27FC236}">
                    <a16:creationId xmlns:a16="http://schemas.microsoft.com/office/drawing/2014/main" id="{E2185BCA-8B31-CA41-B7BE-278DC93C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1" name="Line 123">
                <a:extLst>
                  <a:ext uri="{FF2B5EF4-FFF2-40B4-BE49-F238E27FC236}">
                    <a16:creationId xmlns:a16="http://schemas.microsoft.com/office/drawing/2014/main" id="{4ACEFFB9-09D4-C34F-AFD8-91F81AEB1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2" name="Line 124">
                <a:extLst>
                  <a:ext uri="{FF2B5EF4-FFF2-40B4-BE49-F238E27FC236}">
                    <a16:creationId xmlns:a16="http://schemas.microsoft.com/office/drawing/2014/main" id="{101431C9-4CC0-D847-919C-0DBB752E6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96" name="Line 125">
              <a:extLst>
                <a:ext uri="{FF2B5EF4-FFF2-40B4-BE49-F238E27FC236}">
                  <a16:creationId xmlns:a16="http://schemas.microsoft.com/office/drawing/2014/main" id="{502198D0-5261-8C4C-8E3A-DF3954900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97" name="Group 126">
              <a:extLst>
                <a:ext uri="{FF2B5EF4-FFF2-40B4-BE49-F238E27FC236}">
                  <a16:creationId xmlns:a16="http://schemas.microsoft.com/office/drawing/2014/main" id="{B5A4AEEA-E775-7C48-85F8-7A891122D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98" name="Oval 127">
                <a:extLst>
                  <a:ext uri="{FF2B5EF4-FFF2-40B4-BE49-F238E27FC236}">
                    <a16:creationId xmlns:a16="http://schemas.microsoft.com/office/drawing/2014/main" id="{6DD6378B-4529-F246-A000-43AD78D87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9" name="Text Box 128">
                <a:extLst>
                  <a:ext uri="{FF2B5EF4-FFF2-40B4-BE49-F238E27FC236}">
                    <a16:creationId xmlns:a16="http://schemas.microsoft.com/office/drawing/2014/main" id="{3F008E50-4578-AA40-AA1A-1A25E1891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06" name="Text Box 131">
            <a:extLst>
              <a:ext uri="{FF2B5EF4-FFF2-40B4-BE49-F238E27FC236}">
                <a16:creationId xmlns:a16="http://schemas.microsoft.com/office/drawing/2014/main" id="{5B16A2E0-A7C5-3944-8912-ED29E052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4" y="5435532"/>
            <a:ext cx="3559175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3: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 arrives, destination address: 138.76.29.7, 5001</a:t>
            </a:r>
          </a:p>
        </p:txBody>
      </p:sp>
      <p:sp>
        <p:nvSpPr>
          <p:cNvPr id="227" name="Text Box 12">
            <a:extLst>
              <a:ext uri="{FF2B5EF4-FFF2-40B4-BE49-F238E27FC236}">
                <a16:creationId xmlns:a16="http://schemas.microsoft.com/office/drawing/2014/main" id="{49399310-E32F-3746-9746-E3074C89C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649" y="2952094"/>
            <a:ext cx="1276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192.168.1.16</a:t>
            </a:r>
          </a:p>
        </p:txBody>
      </p:sp>
      <p:sp>
        <p:nvSpPr>
          <p:cNvPr id="228" name="Text Box 13">
            <a:extLst>
              <a:ext uri="{FF2B5EF4-FFF2-40B4-BE49-F238E27FC236}">
                <a16:creationId xmlns:a16="http://schemas.microsoft.com/office/drawing/2014/main" id="{79FD3F69-B708-374C-8283-25925B0C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38" y="3624312"/>
            <a:ext cx="1276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192.168.1.17</a:t>
            </a:r>
          </a:p>
        </p:txBody>
      </p:sp>
      <p:sp>
        <p:nvSpPr>
          <p:cNvPr id="229" name="Text Box 14">
            <a:extLst>
              <a:ext uri="{FF2B5EF4-FFF2-40B4-BE49-F238E27FC236}">
                <a16:creationId xmlns:a16="http://schemas.microsoft.com/office/drawing/2014/main" id="{7F37117D-9CBA-6142-9514-CEDB512B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576" y="5236506"/>
            <a:ext cx="1276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192.168.1.18</a:t>
            </a:r>
          </a:p>
        </p:txBody>
      </p:sp>
      <p:grpSp>
        <p:nvGrpSpPr>
          <p:cNvPr id="230" name="Group 107">
            <a:extLst>
              <a:ext uri="{FF2B5EF4-FFF2-40B4-BE49-F238E27FC236}">
                <a16:creationId xmlns:a16="http://schemas.microsoft.com/office/drawing/2014/main" id="{5A276570-5620-5249-95EA-FFEFE4E595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94143" y="3285987"/>
            <a:ext cx="641350" cy="558800"/>
            <a:chOff x="-44" y="1473"/>
            <a:chExt cx="981" cy="1105"/>
          </a:xfrm>
        </p:grpSpPr>
        <p:pic>
          <p:nvPicPr>
            <p:cNvPr id="231" name="Picture 108" descr="desktop_computer_stylized_medium">
              <a:extLst>
                <a:ext uri="{FF2B5EF4-FFF2-40B4-BE49-F238E27FC236}">
                  <a16:creationId xmlns:a16="http://schemas.microsoft.com/office/drawing/2014/main" id="{5A6AA966-22DC-6D4E-B91F-0DFE251A8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109">
              <a:extLst>
                <a:ext uri="{FF2B5EF4-FFF2-40B4-BE49-F238E27FC236}">
                  <a16:creationId xmlns:a16="http://schemas.microsoft.com/office/drawing/2014/main" id="{AC8248F8-AA55-9E46-99C8-227C0C6A44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3" name="Group 110">
            <a:extLst>
              <a:ext uri="{FF2B5EF4-FFF2-40B4-BE49-F238E27FC236}">
                <a16:creationId xmlns:a16="http://schemas.microsoft.com/office/drawing/2014/main" id="{F7931E40-ABE0-FB4C-8BE6-E5CA5D4469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20943" y="3976903"/>
            <a:ext cx="641350" cy="558800"/>
            <a:chOff x="-44" y="1473"/>
            <a:chExt cx="981" cy="1105"/>
          </a:xfrm>
        </p:grpSpPr>
        <p:pic>
          <p:nvPicPr>
            <p:cNvPr id="234" name="Picture 111" descr="desktop_computer_stylized_medium">
              <a:extLst>
                <a:ext uri="{FF2B5EF4-FFF2-40B4-BE49-F238E27FC236}">
                  <a16:creationId xmlns:a16="http://schemas.microsoft.com/office/drawing/2014/main" id="{46410F71-6550-6941-8D6A-82A57E487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" name="Freeform 112">
              <a:extLst>
                <a:ext uri="{FF2B5EF4-FFF2-40B4-BE49-F238E27FC236}">
                  <a16:creationId xmlns:a16="http://schemas.microsoft.com/office/drawing/2014/main" id="{F4181B7B-5A98-CF43-AEE4-B0DD513BAC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6" name="Group 113">
            <a:extLst>
              <a:ext uri="{FF2B5EF4-FFF2-40B4-BE49-F238E27FC236}">
                <a16:creationId xmlns:a16="http://schemas.microsoft.com/office/drawing/2014/main" id="{861D5467-8367-2443-9B4C-1AEA7B8ECA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169" y="4685809"/>
            <a:ext cx="641350" cy="558800"/>
            <a:chOff x="-44" y="1473"/>
            <a:chExt cx="981" cy="1105"/>
          </a:xfrm>
        </p:grpSpPr>
        <p:pic>
          <p:nvPicPr>
            <p:cNvPr id="237" name="Picture 114" descr="desktop_computer_stylized_medium">
              <a:extLst>
                <a:ext uri="{FF2B5EF4-FFF2-40B4-BE49-F238E27FC236}">
                  <a16:creationId xmlns:a16="http://schemas.microsoft.com/office/drawing/2014/main" id="{F446E0AC-D5ED-E540-8785-FC1BD31A3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" name="Freeform 115">
              <a:extLst>
                <a:ext uri="{FF2B5EF4-FFF2-40B4-BE49-F238E27FC236}">
                  <a16:creationId xmlns:a16="http://schemas.microsoft.com/office/drawing/2014/main" id="{64F8FFEC-C205-9D46-881B-232F00BBEB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62723B0-260D-DF45-850D-1F83CDD55DF2}"/>
              </a:ext>
            </a:extLst>
          </p:cNvPr>
          <p:cNvCxnSpPr>
            <a:cxnSpLocks/>
          </p:cNvCxnSpPr>
          <p:nvPr/>
        </p:nvCxnSpPr>
        <p:spPr>
          <a:xfrm>
            <a:off x="9993413" y="373274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E93D9DA7-8220-C94D-A035-54D2439B3DCA}"/>
              </a:ext>
            </a:extLst>
          </p:cNvPr>
          <p:cNvCxnSpPr>
            <a:cxnSpLocks/>
          </p:cNvCxnSpPr>
          <p:nvPr/>
        </p:nvCxnSpPr>
        <p:spPr>
          <a:xfrm>
            <a:off x="9891178" y="441854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18D6C476-F9DB-5545-BB86-8E00D4536D0E}"/>
              </a:ext>
            </a:extLst>
          </p:cNvPr>
          <p:cNvCxnSpPr>
            <a:cxnSpLocks/>
          </p:cNvCxnSpPr>
          <p:nvPr/>
        </p:nvCxnSpPr>
        <p:spPr>
          <a:xfrm>
            <a:off x="9910228" y="513482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12C04C6-16E3-F846-AACA-B4245DBFD6F2}"/>
              </a:ext>
            </a:extLst>
          </p:cNvPr>
          <p:cNvGrpSpPr/>
          <p:nvPr/>
        </p:nvGrpSpPr>
        <p:grpSpPr>
          <a:xfrm>
            <a:off x="3937552" y="4333461"/>
            <a:ext cx="3034748" cy="304800"/>
            <a:chOff x="2454675" y="2927412"/>
            <a:chExt cx="4705166" cy="431082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627D780-1323-2748-B302-A7E383AEE6BE}"/>
                </a:ext>
              </a:extLst>
            </p:cNvPr>
            <p:cNvCxnSpPr/>
            <p:nvPr/>
          </p:nvCxnSpPr>
          <p:spPr>
            <a:xfrm>
              <a:off x="2454675" y="3124940"/>
              <a:ext cx="470516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9AB30032-A510-F64D-97F2-6FC662A0EA56}"/>
                </a:ext>
              </a:extLst>
            </p:cNvPr>
            <p:cNvGrpSpPr/>
            <p:nvPr/>
          </p:nvGrpSpPr>
          <p:grpSpPr>
            <a:xfrm>
              <a:off x="5427861" y="2927412"/>
              <a:ext cx="1040553" cy="431082"/>
              <a:chOff x="7493876" y="2774731"/>
              <a:chExt cx="1481958" cy="894622"/>
            </a:xfrm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A1997FEC-C6AB-9545-A2D9-61FD862EE30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0E38C263-DE9A-7047-B28D-3D2374F54F6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D5529F41-5E24-9D46-BA03-33C065DA321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AE15E879-3143-CB42-BEE3-B6A32D2D0C7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DF86F847-AACC-7541-950E-BCAC8B07703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73A10729-E988-9C44-AF80-3AA3BE33506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17D86888-2395-8649-A2AB-2EED2F8EE04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FD54FD3-566B-9D4F-9E44-CAE5EE93D481}"/>
              </a:ext>
            </a:extLst>
          </p:cNvPr>
          <p:cNvCxnSpPr/>
          <p:nvPr/>
        </p:nvCxnSpPr>
        <p:spPr>
          <a:xfrm flipV="1">
            <a:off x="5701553" y="4503542"/>
            <a:ext cx="0" cy="273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2E39225B-8D0F-9646-AC3E-B27235CCF047}"/>
              </a:ext>
            </a:extLst>
          </p:cNvPr>
          <p:cNvCxnSpPr>
            <a:cxnSpLocks/>
          </p:cNvCxnSpPr>
          <p:nvPr/>
        </p:nvCxnSpPr>
        <p:spPr>
          <a:xfrm>
            <a:off x="6577649" y="4166958"/>
            <a:ext cx="0" cy="273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lide Number Placeholder 3">
            <a:extLst>
              <a:ext uri="{FF2B5EF4-FFF2-40B4-BE49-F238E27FC236}">
                <a16:creationId xmlns:a16="http://schemas.microsoft.com/office/drawing/2014/main" id="{9F67CE8D-C42D-5F41-A08F-EBC69C972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0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341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 has been controversial: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routers “should” only process up to layer 3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address “shortage” should be solved by IPv6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violates end-to-end argument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(port # manipulation by network-layer device)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NAT traversal: what if client wants to connect to server behind NAT?</a:t>
            </a:r>
          </a:p>
          <a:p>
            <a:pPr marL="471488" marR="0" lvl="0" indent="-341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NAT is here to stay: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extensively used in home and institutional nets, 4G/5G cellular  nets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4FAD2-B6BA-4345-B284-73F2E1BF7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211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lnSpc>
                <a:spcPct val="100000"/>
              </a:lnSpc>
            </a:pP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Match+action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OpenFlow: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match+action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action</a:t>
            </a:r>
          </a:p>
          <a:p>
            <a:pPr marL="407988" indent="-277813">
              <a:lnSpc>
                <a:spcPct val="100000"/>
              </a:lnSpc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563462" y="2806957"/>
            <a:ext cx="6618109" cy="346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3551426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F20255E-462F-0E4B-A829-1C635A9D2E89}"/>
              </a:ext>
            </a:extLst>
          </p:cNvPr>
          <p:cNvGrpSpPr/>
          <p:nvPr/>
        </p:nvGrpSpPr>
        <p:grpSpPr>
          <a:xfrm>
            <a:off x="2020188" y="2244830"/>
            <a:ext cx="6996667" cy="1258851"/>
            <a:chOff x="1372488" y="5470630"/>
            <a:chExt cx="6996667" cy="1258851"/>
          </a:xfrm>
        </p:grpSpPr>
        <p:sp>
          <p:nvSpPr>
            <p:cNvPr id="887" name="Freeform 2">
              <a:extLst>
                <a:ext uri="{FF2B5EF4-FFF2-40B4-BE49-F238E27FC236}">
                  <a16:creationId xmlns:a16="http://schemas.microsoft.com/office/drawing/2014/main" id="{73B896A4-C009-EC47-9EB3-507C0C7C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668" y="5789681"/>
              <a:ext cx="4027487" cy="939800"/>
            </a:xfrm>
            <a:custGeom>
              <a:avLst/>
              <a:gdLst>
                <a:gd name="T0" fmla="*/ 2147483647 w 10001"/>
                <a:gd name="T1" fmla="*/ 2147483647 h 10125"/>
                <a:gd name="T2" fmla="*/ 2147483647 w 10001"/>
                <a:gd name="T3" fmla="*/ 2147483647 h 10125"/>
                <a:gd name="T4" fmla="*/ 2147483647 w 10001"/>
                <a:gd name="T5" fmla="*/ 2147483647 h 10125"/>
                <a:gd name="T6" fmla="*/ 2147483647 w 10001"/>
                <a:gd name="T7" fmla="*/ 0 h 10125"/>
                <a:gd name="T8" fmla="*/ 2147483647 w 10001"/>
                <a:gd name="T9" fmla="*/ 2147483647 h 10125"/>
                <a:gd name="T10" fmla="*/ 2147483647 w 10001"/>
                <a:gd name="T11" fmla="*/ 2147483647 h 10125"/>
                <a:gd name="T12" fmla="*/ 2147483647 w 10001"/>
                <a:gd name="T13" fmla="*/ 2147483647 h 10125"/>
                <a:gd name="T14" fmla="*/ 2147483647 w 10001"/>
                <a:gd name="T15" fmla="*/ 2147483647 h 10125"/>
                <a:gd name="T16" fmla="*/ 2147483647 w 10001"/>
                <a:gd name="T17" fmla="*/ 2147483647 h 10125"/>
                <a:gd name="T18" fmla="*/ 2147483647 w 10001"/>
                <a:gd name="T19" fmla="*/ 2147483647 h 10125"/>
                <a:gd name="T20" fmla="*/ 2147483647 w 10001"/>
                <a:gd name="T21" fmla="*/ 2147483647 h 10125"/>
                <a:gd name="T22" fmla="*/ 2147483647 w 10001"/>
                <a:gd name="T23" fmla="*/ 2147483647 h 10125"/>
                <a:gd name="T24" fmla="*/ 2147483647 w 10001"/>
                <a:gd name="T25" fmla="*/ 2147483647 h 10125"/>
                <a:gd name="T26" fmla="*/ 2147483647 w 10001"/>
                <a:gd name="T27" fmla="*/ 2147483647 h 10125"/>
                <a:gd name="T28" fmla="*/ 2147483647 w 10001"/>
                <a:gd name="T29" fmla="*/ 2147483647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BFDE916B-AF97-DB4F-88E3-3211F74E07F5}"/>
                </a:ext>
              </a:extLst>
            </p:cNvPr>
            <p:cNvCxnSpPr/>
            <p:nvPr/>
          </p:nvCxnSpPr>
          <p:spPr>
            <a:xfrm flipV="1">
              <a:off x="5011593" y="5940494"/>
              <a:ext cx="1316037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11A6A20F-5B1F-E34C-A889-7D7216BC52A6}"/>
                </a:ext>
              </a:extLst>
            </p:cNvPr>
            <p:cNvCxnSpPr/>
            <p:nvPr/>
          </p:nvCxnSpPr>
          <p:spPr>
            <a:xfrm>
              <a:off x="4900468" y="6127819"/>
              <a:ext cx="2259012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EC3A188E-9403-584D-9DE4-BD063B6A9984}"/>
                </a:ext>
              </a:extLst>
            </p:cNvPr>
            <p:cNvCxnSpPr/>
            <p:nvPr/>
          </p:nvCxnSpPr>
          <p:spPr>
            <a:xfrm>
              <a:off x="4913168" y="6232594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1" name="Straight Connector 890">
              <a:extLst>
                <a:ext uri="{FF2B5EF4-FFF2-40B4-BE49-F238E27FC236}">
                  <a16:creationId xmlns:a16="http://schemas.microsoft.com/office/drawing/2014/main" id="{CA8EFEA7-A8AA-F945-BA1D-4ACB721622E5}"/>
                </a:ext>
              </a:extLst>
            </p:cNvPr>
            <p:cNvCxnSpPr/>
            <p:nvPr/>
          </p:nvCxnSpPr>
          <p:spPr>
            <a:xfrm flipV="1">
              <a:off x="5930755" y="6426269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2" name="Straight Connector 891">
              <a:extLst>
                <a:ext uri="{FF2B5EF4-FFF2-40B4-BE49-F238E27FC236}">
                  <a16:creationId xmlns:a16="http://schemas.microsoft.com/office/drawing/2014/main" id="{B2D0340F-062D-4B43-ADB5-74954D542D1B}"/>
                </a:ext>
              </a:extLst>
            </p:cNvPr>
            <p:cNvCxnSpPr/>
            <p:nvPr/>
          </p:nvCxnSpPr>
          <p:spPr>
            <a:xfrm>
              <a:off x="6591155" y="5973831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694966F7-E79E-AC42-A981-710223649ACC}"/>
                </a:ext>
              </a:extLst>
            </p:cNvPr>
            <p:cNvCxnSpPr/>
            <p:nvPr/>
          </p:nvCxnSpPr>
          <p:spPr>
            <a:xfrm flipV="1">
              <a:off x="5875193" y="6127819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E084439A-562F-9047-916D-8BFA8D983C78}"/>
                </a:ext>
              </a:extLst>
            </p:cNvPr>
            <p:cNvCxnSpPr/>
            <p:nvPr/>
          </p:nvCxnSpPr>
          <p:spPr>
            <a:xfrm flipV="1">
              <a:off x="7202343" y="6156394"/>
              <a:ext cx="588962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5" name="Straight Connector 894">
              <a:extLst>
                <a:ext uri="{FF2B5EF4-FFF2-40B4-BE49-F238E27FC236}">
                  <a16:creationId xmlns:a16="http://schemas.microsoft.com/office/drawing/2014/main" id="{B834EF84-01CE-DB43-AA3A-31C4F6601F10}"/>
                </a:ext>
              </a:extLst>
            </p:cNvPr>
            <p:cNvCxnSpPr/>
            <p:nvPr/>
          </p:nvCxnSpPr>
          <p:spPr>
            <a:xfrm>
              <a:off x="6345093" y="5940494"/>
              <a:ext cx="814387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069" name="Group 347">
              <a:extLst>
                <a:ext uri="{FF2B5EF4-FFF2-40B4-BE49-F238E27FC236}">
                  <a16:creationId xmlns:a16="http://schemas.microsoft.com/office/drawing/2014/main" id="{4D6C1728-73DE-F748-A0E0-11321B8F7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5568" y="5983356"/>
              <a:ext cx="588962" cy="242888"/>
              <a:chOff x="1871277" y="1576300"/>
              <a:chExt cx="1128371" cy="437861"/>
            </a:xfrm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BD0DE6BC-801F-2349-B339-2073DD002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317" y="1693636"/>
                <a:ext cx="1125331" cy="320525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1" name="Rectangle 1070">
                <a:extLst>
                  <a:ext uri="{FF2B5EF4-FFF2-40B4-BE49-F238E27FC236}">
                    <a16:creationId xmlns:a16="http://schemas.microsoft.com/office/drawing/2014/main" id="{8006CA96-E3FA-9945-9B82-02259999272B}"/>
                  </a:ext>
                </a:extLst>
              </p:cNvPr>
              <p:cNvSpPr/>
              <p:nvPr/>
            </p:nvSpPr>
            <p:spPr bwMode="auto">
              <a:xfrm>
                <a:off x="1871277" y="1739425"/>
                <a:ext cx="1128371" cy="11733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AC968267-A70E-0B48-9B2B-F3F7549B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331" cy="320525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3" name="Freeform 1072">
                <a:extLst>
                  <a:ext uri="{FF2B5EF4-FFF2-40B4-BE49-F238E27FC236}">
                    <a16:creationId xmlns:a16="http://schemas.microsoft.com/office/drawing/2014/main" id="{3543F393-921B-2544-AAF2-81DE265DCA01}"/>
                  </a:ext>
                </a:extLst>
              </p:cNvPr>
              <p:cNvSpPr/>
              <p:nvPr/>
            </p:nvSpPr>
            <p:spPr bwMode="auto">
              <a:xfrm>
                <a:off x="2160212" y="1673602"/>
                <a:ext cx="547458" cy="16026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74" name="Freeform 1073">
                <a:extLst>
                  <a:ext uri="{FF2B5EF4-FFF2-40B4-BE49-F238E27FC236}">
                    <a16:creationId xmlns:a16="http://schemas.microsoft.com/office/drawing/2014/main" id="{36A99124-4AE5-ED4F-A834-C0222885A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6" y="1633537"/>
                <a:ext cx="663033" cy="111612"/>
              </a:xfrm>
              <a:custGeom>
                <a:avLst/>
                <a:gdLst>
                  <a:gd name="T0" fmla="*/ 0 w 3723451"/>
                  <a:gd name="T1" fmla="*/ 27306 h 932950"/>
                  <a:gd name="T2" fmla="*/ 116665 w 3723451"/>
                  <a:gd name="T3" fmla="*/ 322 h 932950"/>
                  <a:gd name="T4" fmla="*/ 330457 w 3723451"/>
                  <a:gd name="T5" fmla="*/ 62277 h 932950"/>
                  <a:gd name="T6" fmla="*/ 534418 w 3723451"/>
                  <a:gd name="T7" fmla="*/ 0 h 932950"/>
                  <a:gd name="T8" fmla="*/ 663033 w 3723451"/>
                  <a:gd name="T9" fmla="*/ 24782 h 932950"/>
                  <a:gd name="T10" fmla="*/ 567343 w 3723451"/>
                  <a:gd name="T11" fmla="*/ 55256 h 932950"/>
                  <a:gd name="T12" fmla="*/ 536535 w 3723451"/>
                  <a:gd name="T13" fmla="*/ 47040 h 932950"/>
                  <a:gd name="T14" fmla="*/ 334214 w 3723451"/>
                  <a:gd name="T15" fmla="*/ 111612 h 932950"/>
                  <a:gd name="T16" fmla="*/ 126717 w 3723451"/>
                  <a:gd name="T17" fmla="*/ 49415 h 932950"/>
                  <a:gd name="T18" fmla="*/ 93168 w 3723451"/>
                  <a:gd name="T19" fmla="*/ 56128 h 932950"/>
                  <a:gd name="T20" fmla="*/ 0 w 3723451"/>
                  <a:gd name="T21" fmla="*/ 2730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5" name="Freeform 1074">
                <a:extLst>
                  <a:ext uri="{FF2B5EF4-FFF2-40B4-BE49-F238E27FC236}">
                    <a16:creationId xmlns:a16="http://schemas.microsoft.com/office/drawing/2014/main" id="{9CE3F7E2-B553-1E45-88FC-E2E1EC32F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0" y="1727978"/>
                <a:ext cx="243315" cy="97302"/>
              </a:xfrm>
              <a:custGeom>
                <a:avLst/>
                <a:gdLst>
                  <a:gd name="T0" fmla="*/ 0 w 1366596"/>
                  <a:gd name="T1" fmla="*/ 0 h 809868"/>
                  <a:gd name="T2" fmla="*/ 243315 w 1366596"/>
                  <a:gd name="T3" fmla="*/ 75188 h 809868"/>
                  <a:gd name="T4" fmla="*/ 154017 w 1366596"/>
                  <a:gd name="T5" fmla="*/ 97302 h 809868"/>
                  <a:gd name="T6" fmla="*/ 819 w 1366596"/>
                  <a:gd name="T7" fmla="*/ 5141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6" name="Freeform 1075">
                <a:extLst>
                  <a:ext uri="{FF2B5EF4-FFF2-40B4-BE49-F238E27FC236}">
                    <a16:creationId xmlns:a16="http://schemas.microsoft.com/office/drawing/2014/main" id="{D7BB9DED-4899-7649-AEBA-749DA452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60" y="1730839"/>
                <a:ext cx="240272" cy="97302"/>
              </a:xfrm>
              <a:custGeom>
                <a:avLst/>
                <a:gdLst>
                  <a:gd name="T0" fmla="*/ 236992 w 1348191"/>
                  <a:gd name="T1" fmla="*/ 0 h 791462"/>
                  <a:gd name="T2" fmla="*/ 240272 w 1348191"/>
                  <a:gd name="T3" fmla="*/ 46954 h 791462"/>
                  <a:gd name="T4" fmla="*/ 86924 w 1348191"/>
                  <a:gd name="T5" fmla="*/ 97302 h 791462"/>
                  <a:gd name="T6" fmla="*/ 0 w 1348191"/>
                  <a:gd name="T7" fmla="*/ 75239 h 791462"/>
                  <a:gd name="T8" fmla="*/ 236992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077" name="Straight Connector 1076">
                <a:extLst>
                  <a:ext uri="{FF2B5EF4-FFF2-40B4-BE49-F238E27FC236}">
                    <a16:creationId xmlns:a16="http://schemas.microsoft.com/office/drawing/2014/main" id="{E8965662-2E9A-0244-946F-4423CC691CFA}"/>
                  </a:ext>
                </a:extLst>
              </p:cNvPr>
              <p:cNvCxnSpPr>
                <a:cxnSpLocks noChangeShapeType="1"/>
                <a:endCxn id="1072" idx="2"/>
              </p:cNvCxnSpPr>
              <p:nvPr/>
            </p:nvCxnSpPr>
            <p:spPr bwMode="auto">
              <a:xfrm flipH="1" flipV="1">
                <a:off x="1871277" y="1736563"/>
                <a:ext cx="3040" cy="1230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8" name="Straight Connector 1077">
                <a:extLst>
                  <a:ext uri="{FF2B5EF4-FFF2-40B4-BE49-F238E27FC236}">
                    <a16:creationId xmlns:a16="http://schemas.microsoft.com/office/drawing/2014/main" id="{857BA7A2-209C-0B4F-9F2F-F5D9E12C57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608" y="1733702"/>
                <a:ext cx="3040" cy="1230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9" name="Group 347">
              <a:extLst>
                <a:ext uri="{FF2B5EF4-FFF2-40B4-BE49-F238E27FC236}">
                  <a16:creationId xmlns:a16="http://schemas.microsoft.com/office/drawing/2014/main" id="{23A5395A-73E4-9545-9CCB-0643AECEF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4430" y="5842069"/>
              <a:ext cx="588963" cy="242887"/>
              <a:chOff x="1871277" y="1576300"/>
              <a:chExt cx="1128371" cy="437861"/>
            </a:xfrm>
          </p:grpSpPr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DF4469B4-1A62-884E-B93E-2088628FC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319" y="1693635"/>
                <a:ext cx="1125329" cy="320526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1" name="Rectangle 1080">
                <a:extLst>
                  <a:ext uri="{FF2B5EF4-FFF2-40B4-BE49-F238E27FC236}">
                    <a16:creationId xmlns:a16="http://schemas.microsoft.com/office/drawing/2014/main" id="{CEED749C-6638-6040-A523-CBE05E8011F2}"/>
                  </a:ext>
                </a:extLst>
              </p:cNvPr>
              <p:cNvSpPr/>
              <p:nvPr/>
            </p:nvSpPr>
            <p:spPr bwMode="auto">
              <a:xfrm>
                <a:off x="1871277" y="1739424"/>
                <a:ext cx="1128371" cy="117336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E82E8A3A-0CDF-0142-A8D4-2A7F88E46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329" cy="32052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3" name="Freeform 1082">
                <a:extLst>
                  <a:ext uri="{FF2B5EF4-FFF2-40B4-BE49-F238E27FC236}">
                    <a16:creationId xmlns:a16="http://schemas.microsoft.com/office/drawing/2014/main" id="{20B0C69D-2EFF-CC4C-91E3-DE028EA90E90}"/>
                  </a:ext>
                </a:extLst>
              </p:cNvPr>
              <p:cNvSpPr/>
              <p:nvPr/>
            </p:nvSpPr>
            <p:spPr bwMode="auto">
              <a:xfrm>
                <a:off x="2160214" y="1673603"/>
                <a:ext cx="547457" cy="16026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84" name="Freeform 1083">
                <a:extLst>
                  <a:ext uri="{FF2B5EF4-FFF2-40B4-BE49-F238E27FC236}">
                    <a16:creationId xmlns:a16="http://schemas.microsoft.com/office/drawing/2014/main" id="{8F166C83-2DE4-AA4C-934F-358B1ABBD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6" y="1633537"/>
                <a:ext cx="663031" cy="111611"/>
              </a:xfrm>
              <a:custGeom>
                <a:avLst/>
                <a:gdLst>
                  <a:gd name="T0" fmla="*/ 0 w 3723451"/>
                  <a:gd name="T1" fmla="*/ 27306 h 932950"/>
                  <a:gd name="T2" fmla="*/ 116665 w 3723451"/>
                  <a:gd name="T3" fmla="*/ 322 h 932950"/>
                  <a:gd name="T4" fmla="*/ 330456 w 3723451"/>
                  <a:gd name="T5" fmla="*/ 62276 h 932950"/>
                  <a:gd name="T6" fmla="*/ 534416 w 3723451"/>
                  <a:gd name="T7" fmla="*/ 0 h 932950"/>
                  <a:gd name="T8" fmla="*/ 663031 w 3723451"/>
                  <a:gd name="T9" fmla="*/ 24782 h 932950"/>
                  <a:gd name="T10" fmla="*/ 567342 w 3723451"/>
                  <a:gd name="T11" fmla="*/ 55255 h 932950"/>
                  <a:gd name="T12" fmla="*/ 536534 w 3723451"/>
                  <a:gd name="T13" fmla="*/ 47039 h 932950"/>
                  <a:gd name="T14" fmla="*/ 334213 w 3723451"/>
                  <a:gd name="T15" fmla="*/ 111611 h 932950"/>
                  <a:gd name="T16" fmla="*/ 126716 w 3723451"/>
                  <a:gd name="T17" fmla="*/ 49415 h 932950"/>
                  <a:gd name="T18" fmla="*/ 93168 w 3723451"/>
                  <a:gd name="T19" fmla="*/ 56127 h 932950"/>
                  <a:gd name="T20" fmla="*/ 0 w 3723451"/>
                  <a:gd name="T21" fmla="*/ 2730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5" name="Freeform 1084">
                <a:extLst>
                  <a:ext uri="{FF2B5EF4-FFF2-40B4-BE49-F238E27FC236}">
                    <a16:creationId xmlns:a16="http://schemas.microsoft.com/office/drawing/2014/main" id="{64120D6F-CF36-7A4B-868D-9522C1F7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1" y="1727977"/>
                <a:ext cx="243314" cy="97303"/>
              </a:xfrm>
              <a:custGeom>
                <a:avLst/>
                <a:gdLst>
                  <a:gd name="T0" fmla="*/ 0 w 1366596"/>
                  <a:gd name="T1" fmla="*/ 0 h 809868"/>
                  <a:gd name="T2" fmla="*/ 243314 w 1366596"/>
                  <a:gd name="T3" fmla="*/ 75189 h 809868"/>
                  <a:gd name="T4" fmla="*/ 154017 w 1366596"/>
                  <a:gd name="T5" fmla="*/ 97303 h 809868"/>
                  <a:gd name="T6" fmla="*/ 819 w 1366596"/>
                  <a:gd name="T7" fmla="*/ 51416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6" name="Freeform 1085">
                <a:extLst>
                  <a:ext uri="{FF2B5EF4-FFF2-40B4-BE49-F238E27FC236}">
                    <a16:creationId xmlns:a16="http://schemas.microsoft.com/office/drawing/2014/main" id="{8477E0BD-F61A-594C-8419-6BA64D7DF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60" y="1730839"/>
                <a:ext cx="240274" cy="97303"/>
              </a:xfrm>
              <a:custGeom>
                <a:avLst/>
                <a:gdLst>
                  <a:gd name="T0" fmla="*/ 236994 w 1348191"/>
                  <a:gd name="T1" fmla="*/ 0 h 791462"/>
                  <a:gd name="T2" fmla="*/ 240274 w 1348191"/>
                  <a:gd name="T3" fmla="*/ 46954 h 791462"/>
                  <a:gd name="T4" fmla="*/ 86925 w 1348191"/>
                  <a:gd name="T5" fmla="*/ 97303 h 791462"/>
                  <a:gd name="T6" fmla="*/ 0 w 1348191"/>
                  <a:gd name="T7" fmla="*/ 75240 h 791462"/>
                  <a:gd name="T8" fmla="*/ 23699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087" name="Straight Connector 1086">
                <a:extLst>
                  <a:ext uri="{FF2B5EF4-FFF2-40B4-BE49-F238E27FC236}">
                    <a16:creationId xmlns:a16="http://schemas.microsoft.com/office/drawing/2014/main" id="{53F7848D-82FC-7641-AC58-517C9B2FB854}"/>
                  </a:ext>
                </a:extLst>
              </p:cNvPr>
              <p:cNvCxnSpPr>
                <a:cxnSpLocks noChangeShapeType="1"/>
                <a:endCxn id="1082" idx="2"/>
              </p:cNvCxnSpPr>
              <p:nvPr/>
            </p:nvCxnSpPr>
            <p:spPr bwMode="auto">
              <a:xfrm flipH="1" flipV="1">
                <a:off x="1871277" y="1736563"/>
                <a:ext cx="3042" cy="1230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8" name="Straight Connector 1087">
                <a:extLst>
                  <a:ext uri="{FF2B5EF4-FFF2-40B4-BE49-F238E27FC236}">
                    <a16:creationId xmlns:a16="http://schemas.microsoft.com/office/drawing/2014/main" id="{EA830BBF-D185-DB42-96F5-34C5273F4B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606" y="1733700"/>
                <a:ext cx="3042" cy="1230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9" name="Group 347">
              <a:extLst>
                <a:ext uri="{FF2B5EF4-FFF2-40B4-BE49-F238E27FC236}">
                  <a16:creationId xmlns:a16="http://schemas.microsoft.com/office/drawing/2014/main" id="{B6A937C7-17A9-A648-A780-A8D67F224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6593" y="6302444"/>
              <a:ext cx="588962" cy="242887"/>
              <a:chOff x="1871277" y="1576300"/>
              <a:chExt cx="1128371" cy="437861"/>
            </a:xfrm>
          </p:grpSpPr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1A30E2F-9F7B-DC47-908B-38849C8FE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317" y="1693635"/>
                <a:ext cx="1125331" cy="320526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1" name="Rectangle 1090">
                <a:extLst>
                  <a:ext uri="{FF2B5EF4-FFF2-40B4-BE49-F238E27FC236}">
                    <a16:creationId xmlns:a16="http://schemas.microsoft.com/office/drawing/2014/main" id="{368E56E7-1038-F843-8824-9F2406D135DC}"/>
                  </a:ext>
                </a:extLst>
              </p:cNvPr>
              <p:cNvSpPr/>
              <p:nvPr/>
            </p:nvSpPr>
            <p:spPr bwMode="auto">
              <a:xfrm>
                <a:off x="1871277" y="1739424"/>
                <a:ext cx="1128371" cy="117336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5E09C5D1-4489-9245-906B-AB737B65B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331" cy="32052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3" name="Freeform 1092">
                <a:extLst>
                  <a:ext uri="{FF2B5EF4-FFF2-40B4-BE49-F238E27FC236}">
                    <a16:creationId xmlns:a16="http://schemas.microsoft.com/office/drawing/2014/main" id="{60675A58-4EA5-F645-8293-8D562D37C4A7}"/>
                  </a:ext>
                </a:extLst>
              </p:cNvPr>
              <p:cNvSpPr/>
              <p:nvPr/>
            </p:nvSpPr>
            <p:spPr bwMode="auto">
              <a:xfrm>
                <a:off x="2160212" y="1673603"/>
                <a:ext cx="547458" cy="16026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94" name="Freeform 1093">
                <a:extLst>
                  <a:ext uri="{FF2B5EF4-FFF2-40B4-BE49-F238E27FC236}">
                    <a16:creationId xmlns:a16="http://schemas.microsoft.com/office/drawing/2014/main" id="{936A0061-F839-A048-9329-4BA74387A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6" y="1633537"/>
                <a:ext cx="663033" cy="111611"/>
              </a:xfrm>
              <a:custGeom>
                <a:avLst/>
                <a:gdLst>
                  <a:gd name="T0" fmla="*/ 0 w 3723451"/>
                  <a:gd name="T1" fmla="*/ 27306 h 932950"/>
                  <a:gd name="T2" fmla="*/ 116665 w 3723451"/>
                  <a:gd name="T3" fmla="*/ 322 h 932950"/>
                  <a:gd name="T4" fmla="*/ 330457 w 3723451"/>
                  <a:gd name="T5" fmla="*/ 62276 h 932950"/>
                  <a:gd name="T6" fmla="*/ 534418 w 3723451"/>
                  <a:gd name="T7" fmla="*/ 0 h 932950"/>
                  <a:gd name="T8" fmla="*/ 663033 w 3723451"/>
                  <a:gd name="T9" fmla="*/ 24782 h 932950"/>
                  <a:gd name="T10" fmla="*/ 567343 w 3723451"/>
                  <a:gd name="T11" fmla="*/ 55255 h 932950"/>
                  <a:gd name="T12" fmla="*/ 536535 w 3723451"/>
                  <a:gd name="T13" fmla="*/ 47039 h 932950"/>
                  <a:gd name="T14" fmla="*/ 334214 w 3723451"/>
                  <a:gd name="T15" fmla="*/ 111611 h 932950"/>
                  <a:gd name="T16" fmla="*/ 126717 w 3723451"/>
                  <a:gd name="T17" fmla="*/ 49415 h 932950"/>
                  <a:gd name="T18" fmla="*/ 93168 w 3723451"/>
                  <a:gd name="T19" fmla="*/ 56127 h 932950"/>
                  <a:gd name="T20" fmla="*/ 0 w 3723451"/>
                  <a:gd name="T21" fmla="*/ 2730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5" name="Freeform 1094">
                <a:extLst>
                  <a:ext uri="{FF2B5EF4-FFF2-40B4-BE49-F238E27FC236}">
                    <a16:creationId xmlns:a16="http://schemas.microsoft.com/office/drawing/2014/main" id="{5010EAA9-D9FE-B348-B497-E58DC4A70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0" y="1727977"/>
                <a:ext cx="243315" cy="97303"/>
              </a:xfrm>
              <a:custGeom>
                <a:avLst/>
                <a:gdLst>
                  <a:gd name="T0" fmla="*/ 0 w 1366596"/>
                  <a:gd name="T1" fmla="*/ 0 h 809868"/>
                  <a:gd name="T2" fmla="*/ 243315 w 1366596"/>
                  <a:gd name="T3" fmla="*/ 75189 h 809868"/>
                  <a:gd name="T4" fmla="*/ 154017 w 1366596"/>
                  <a:gd name="T5" fmla="*/ 97303 h 809868"/>
                  <a:gd name="T6" fmla="*/ 819 w 1366596"/>
                  <a:gd name="T7" fmla="*/ 51416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6" name="Freeform 1095">
                <a:extLst>
                  <a:ext uri="{FF2B5EF4-FFF2-40B4-BE49-F238E27FC236}">
                    <a16:creationId xmlns:a16="http://schemas.microsoft.com/office/drawing/2014/main" id="{E2301F16-3352-1848-BBB4-2365D15D0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60" y="1730839"/>
                <a:ext cx="240272" cy="97303"/>
              </a:xfrm>
              <a:custGeom>
                <a:avLst/>
                <a:gdLst>
                  <a:gd name="T0" fmla="*/ 236992 w 1348191"/>
                  <a:gd name="T1" fmla="*/ 0 h 791462"/>
                  <a:gd name="T2" fmla="*/ 240272 w 1348191"/>
                  <a:gd name="T3" fmla="*/ 46954 h 791462"/>
                  <a:gd name="T4" fmla="*/ 86924 w 1348191"/>
                  <a:gd name="T5" fmla="*/ 97303 h 791462"/>
                  <a:gd name="T6" fmla="*/ 0 w 1348191"/>
                  <a:gd name="T7" fmla="*/ 75240 h 791462"/>
                  <a:gd name="T8" fmla="*/ 236992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097" name="Straight Connector 1096">
                <a:extLst>
                  <a:ext uri="{FF2B5EF4-FFF2-40B4-BE49-F238E27FC236}">
                    <a16:creationId xmlns:a16="http://schemas.microsoft.com/office/drawing/2014/main" id="{D853D2D6-514A-9847-BBC3-2AE928C8DAFB}"/>
                  </a:ext>
                </a:extLst>
              </p:cNvPr>
              <p:cNvCxnSpPr>
                <a:cxnSpLocks noChangeShapeType="1"/>
                <a:endCxn id="1092" idx="2"/>
              </p:cNvCxnSpPr>
              <p:nvPr/>
            </p:nvCxnSpPr>
            <p:spPr bwMode="auto">
              <a:xfrm flipH="1" flipV="1">
                <a:off x="1871277" y="1736563"/>
                <a:ext cx="3040" cy="1230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8" name="Straight Connector 1097">
                <a:extLst>
                  <a:ext uri="{FF2B5EF4-FFF2-40B4-BE49-F238E27FC236}">
                    <a16:creationId xmlns:a16="http://schemas.microsoft.com/office/drawing/2014/main" id="{0F7465E9-0BFE-964B-AB98-F93DD82101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608" y="1733700"/>
                <a:ext cx="3040" cy="1230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9" name="Group 347">
              <a:extLst>
                <a:ext uri="{FF2B5EF4-FFF2-40B4-BE49-F238E27FC236}">
                  <a16:creationId xmlns:a16="http://schemas.microsoft.com/office/drawing/2014/main" id="{B1B48B52-0F33-0442-B024-9A681DC9E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2918" y="6394519"/>
              <a:ext cx="588962" cy="242887"/>
              <a:chOff x="1871277" y="1576300"/>
              <a:chExt cx="1128371" cy="437861"/>
            </a:xfrm>
          </p:grpSpPr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B2DB57CB-08BD-2F4D-A7ED-38936BBFA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317" y="1693635"/>
                <a:ext cx="1125331" cy="320526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1" name="Rectangle 1100">
                <a:extLst>
                  <a:ext uri="{FF2B5EF4-FFF2-40B4-BE49-F238E27FC236}">
                    <a16:creationId xmlns:a16="http://schemas.microsoft.com/office/drawing/2014/main" id="{C5A9C96D-A2BA-754F-A882-52122EB391BC}"/>
                  </a:ext>
                </a:extLst>
              </p:cNvPr>
              <p:cNvSpPr/>
              <p:nvPr/>
            </p:nvSpPr>
            <p:spPr bwMode="auto">
              <a:xfrm>
                <a:off x="1871277" y="1739424"/>
                <a:ext cx="1128371" cy="117336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83C4800F-B303-9446-B339-EF2E78D32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331" cy="32052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3" name="Freeform 1102">
                <a:extLst>
                  <a:ext uri="{FF2B5EF4-FFF2-40B4-BE49-F238E27FC236}">
                    <a16:creationId xmlns:a16="http://schemas.microsoft.com/office/drawing/2014/main" id="{8248D620-997C-1B4D-A023-5CD8220FC4D0}"/>
                  </a:ext>
                </a:extLst>
              </p:cNvPr>
              <p:cNvSpPr/>
              <p:nvPr/>
            </p:nvSpPr>
            <p:spPr bwMode="auto">
              <a:xfrm>
                <a:off x="2160212" y="1673603"/>
                <a:ext cx="547458" cy="16026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04" name="Freeform 1103">
                <a:extLst>
                  <a:ext uri="{FF2B5EF4-FFF2-40B4-BE49-F238E27FC236}">
                    <a16:creationId xmlns:a16="http://schemas.microsoft.com/office/drawing/2014/main" id="{906FE13D-AC05-AA42-853B-9FAC9CA25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6" y="1633537"/>
                <a:ext cx="663033" cy="111611"/>
              </a:xfrm>
              <a:custGeom>
                <a:avLst/>
                <a:gdLst>
                  <a:gd name="T0" fmla="*/ 0 w 3723451"/>
                  <a:gd name="T1" fmla="*/ 27306 h 932950"/>
                  <a:gd name="T2" fmla="*/ 116665 w 3723451"/>
                  <a:gd name="T3" fmla="*/ 322 h 932950"/>
                  <a:gd name="T4" fmla="*/ 330457 w 3723451"/>
                  <a:gd name="T5" fmla="*/ 62276 h 932950"/>
                  <a:gd name="T6" fmla="*/ 534418 w 3723451"/>
                  <a:gd name="T7" fmla="*/ 0 h 932950"/>
                  <a:gd name="T8" fmla="*/ 663033 w 3723451"/>
                  <a:gd name="T9" fmla="*/ 24782 h 932950"/>
                  <a:gd name="T10" fmla="*/ 567343 w 3723451"/>
                  <a:gd name="T11" fmla="*/ 55255 h 932950"/>
                  <a:gd name="T12" fmla="*/ 536535 w 3723451"/>
                  <a:gd name="T13" fmla="*/ 47039 h 932950"/>
                  <a:gd name="T14" fmla="*/ 334214 w 3723451"/>
                  <a:gd name="T15" fmla="*/ 111611 h 932950"/>
                  <a:gd name="T16" fmla="*/ 126717 w 3723451"/>
                  <a:gd name="T17" fmla="*/ 49415 h 932950"/>
                  <a:gd name="T18" fmla="*/ 93168 w 3723451"/>
                  <a:gd name="T19" fmla="*/ 56127 h 932950"/>
                  <a:gd name="T20" fmla="*/ 0 w 3723451"/>
                  <a:gd name="T21" fmla="*/ 2730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5" name="Freeform 1104">
                <a:extLst>
                  <a:ext uri="{FF2B5EF4-FFF2-40B4-BE49-F238E27FC236}">
                    <a16:creationId xmlns:a16="http://schemas.microsoft.com/office/drawing/2014/main" id="{DE4AB67E-E389-E747-AA8A-F557E3BDB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0" y="1727977"/>
                <a:ext cx="243315" cy="97303"/>
              </a:xfrm>
              <a:custGeom>
                <a:avLst/>
                <a:gdLst>
                  <a:gd name="T0" fmla="*/ 0 w 1366596"/>
                  <a:gd name="T1" fmla="*/ 0 h 809868"/>
                  <a:gd name="T2" fmla="*/ 243315 w 1366596"/>
                  <a:gd name="T3" fmla="*/ 75189 h 809868"/>
                  <a:gd name="T4" fmla="*/ 154017 w 1366596"/>
                  <a:gd name="T5" fmla="*/ 97303 h 809868"/>
                  <a:gd name="T6" fmla="*/ 819 w 1366596"/>
                  <a:gd name="T7" fmla="*/ 51416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6" name="Freeform 1105">
                <a:extLst>
                  <a:ext uri="{FF2B5EF4-FFF2-40B4-BE49-F238E27FC236}">
                    <a16:creationId xmlns:a16="http://schemas.microsoft.com/office/drawing/2014/main" id="{A18C8CAC-63E9-E248-8397-1346071AD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60" y="1730839"/>
                <a:ext cx="240272" cy="97303"/>
              </a:xfrm>
              <a:custGeom>
                <a:avLst/>
                <a:gdLst>
                  <a:gd name="T0" fmla="*/ 236992 w 1348191"/>
                  <a:gd name="T1" fmla="*/ 0 h 791462"/>
                  <a:gd name="T2" fmla="*/ 240272 w 1348191"/>
                  <a:gd name="T3" fmla="*/ 46954 h 791462"/>
                  <a:gd name="T4" fmla="*/ 86924 w 1348191"/>
                  <a:gd name="T5" fmla="*/ 97303 h 791462"/>
                  <a:gd name="T6" fmla="*/ 0 w 1348191"/>
                  <a:gd name="T7" fmla="*/ 75240 h 791462"/>
                  <a:gd name="T8" fmla="*/ 236992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07" name="Straight Connector 1106">
                <a:extLst>
                  <a:ext uri="{FF2B5EF4-FFF2-40B4-BE49-F238E27FC236}">
                    <a16:creationId xmlns:a16="http://schemas.microsoft.com/office/drawing/2014/main" id="{73BEE8CD-92EF-AB4A-9223-19BD5734C8CF}"/>
                  </a:ext>
                </a:extLst>
              </p:cNvPr>
              <p:cNvCxnSpPr>
                <a:cxnSpLocks noChangeShapeType="1"/>
                <a:endCxn id="1102" idx="2"/>
              </p:cNvCxnSpPr>
              <p:nvPr/>
            </p:nvCxnSpPr>
            <p:spPr bwMode="auto">
              <a:xfrm flipH="1" flipV="1">
                <a:off x="1871277" y="1736563"/>
                <a:ext cx="3040" cy="1230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8" name="Straight Connector 1107">
                <a:extLst>
                  <a:ext uri="{FF2B5EF4-FFF2-40B4-BE49-F238E27FC236}">
                    <a16:creationId xmlns:a16="http://schemas.microsoft.com/office/drawing/2014/main" id="{5BC61A72-737C-4F4F-802A-7DAAF663B4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608" y="1733700"/>
                <a:ext cx="3040" cy="1230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9" name="Group 1">
              <a:extLst>
                <a:ext uri="{FF2B5EF4-FFF2-40B4-BE49-F238E27FC236}">
                  <a16:creationId xmlns:a16="http://schemas.microsoft.com/office/drawing/2014/main" id="{A228ACC2-6157-BF41-88C3-0A0864172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7493" y="5652658"/>
              <a:ext cx="2698750" cy="818062"/>
              <a:chOff x="938213" y="5322389"/>
              <a:chExt cx="2698750" cy="818061"/>
            </a:xfrm>
          </p:grpSpPr>
          <p:cxnSp>
            <p:nvCxnSpPr>
              <p:cNvPr id="1140" name="Straight Connector 1139">
                <a:extLst>
                  <a:ext uri="{FF2B5EF4-FFF2-40B4-BE49-F238E27FC236}">
                    <a16:creationId xmlns:a16="http://schemas.microsoft.com/office/drawing/2014/main" id="{CB924182-B4D8-0F43-97E1-646C4E72A083}"/>
                  </a:ext>
                </a:extLst>
              </p:cNvPr>
              <p:cNvCxnSpPr/>
              <p:nvPr/>
            </p:nvCxnSpPr>
            <p:spPr>
              <a:xfrm flipH="1">
                <a:off x="1282700" y="5802312"/>
                <a:ext cx="1508125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141" name="TextBox 265">
                <a:extLst>
                  <a:ext uri="{FF2B5EF4-FFF2-40B4-BE49-F238E27FC236}">
                    <a16:creationId xmlns:a16="http://schemas.microsoft.com/office/drawing/2014/main" id="{CFD0B0F1-D70C-5245-B37A-C9A4ABCBE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8813" y="5473700"/>
                <a:ext cx="2635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1142" name="TextBox 281">
                <a:extLst>
                  <a:ext uri="{FF2B5EF4-FFF2-40B4-BE49-F238E27FC236}">
                    <a16:creationId xmlns:a16="http://schemas.microsoft.com/office/drawing/2014/main" id="{6C507E5B-C87D-FA46-A331-4ABAB6B8A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3438" y="5761038"/>
                <a:ext cx="2635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</a:t>
                </a:r>
              </a:p>
            </p:txBody>
          </p:sp>
          <p:grpSp>
            <p:nvGrpSpPr>
              <p:cNvPr id="1143" name="Group 5">
                <a:extLst>
                  <a:ext uri="{FF2B5EF4-FFF2-40B4-BE49-F238E27FC236}">
                    <a16:creationId xmlns:a16="http://schemas.microsoft.com/office/drawing/2014/main" id="{1A707F03-E0B2-FF48-9597-B751067AD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8213" y="5322389"/>
                <a:ext cx="1616075" cy="402139"/>
                <a:chOff x="-4079003" y="2802821"/>
                <a:chExt cx="1616718" cy="403057"/>
              </a:xfrm>
            </p:grpSpPr>
            <p:sp>
              <p:nvSpPr>
                <p:cNvPr id="1157" name="Rectangle 98">
                  <a:extLst>
                    <a:ext uri="{FF2B5EF4-FFF2-40B4-BE49-F238E27FC236}">
                      <a16:creationId xmlns:a16="http://schemas.microsoft.com/office/drawing/2014/main" id="{CA6EA6FC-3469-1A42-8A1A-7ABEC47FF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079003" y="2985994"/>
                  <a:ext cx="1281675" cy="208750"/>
                </a:xfrm>
                <a:prstGeom prst="rect">
                  <a:avLst/>
                </a:prstGeom>
                <a:solidFill>
                  <a:srgbClr val="3333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8" name="Line 99">
                  <a:extLst>
                    <a:ext uri="{FF2B5EF4-FFF2-40B4-BE49-F238E27FC236}">
                      <a16:creationId xmlns:a16="http://schemas.microsoft.com/office/drawing/2014/main" id="{8B52FDA0-6129-4D4D-AB34-6E31B5746E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933828" y="3101502"/>
                  <a:ext cx="471543" cy="0"/>
                </a:xfrm>
                <a:prstGeom prst="line">
                  <a:avLst/>
                </a:prstGeom>
                <a:noFill/>
                <a:ln w="9525">
                  <a:solidFill>
                    <a:srgbClr val="3333CC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9" name="Rectangle 104">
                  <a:extLst>
                    <a:ext uri="{FF2B5EF4-FFF2-40B4-BE49-F238E27FC236}">
                      <a16:creationId xmlns:a16="http://schemas.microsoft.com/office/drawing/2014/main" id="{EF6D77F4-B510-3541-9758-82FBBD823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77007" y="2988777"/>
                  <a:ext cx="476861" cy="21014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60" name="Text Box 105">
                  <a:extLst>
                    <a:ext uri="{FF2B5EF4-FFF2-40B4-BE49-F238E27FC236}">
                      <a16:creationId xmlns:a16="http://schemas.microsoft.com/office/drawing/2014/main" id="{2AE0900E-8A8F-4A4D-BB87-414DFE5E1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430189" y="2965119"/>
                  <a:ext cx="581451" cy="240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0111</a:t>
                  </a:r>
                </a:p>
              </p:txBody>
            </p:sp>
            <p:sp>
              <p:nvSpPr>
                <p:cNvPr id="1161" name="Line 119">
                  <a:extLst>
                    <a:ext uri="{FF2B5EF4-FFF2-40B4-BE49-F238E27FC236}">
                      <a16:creationId xmlns:a16="http://schemas.microsoft.com/office/drawing/2014/main" id="{5B21AE9C-8AC8-434E-B3D3-DDFB36C48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940114" y="2802821"/>
                  <a:ext cx="724425" cy="215182"/>
                </a:xfrm>
                <a:prstGeom prst="line">
                  <a:avLst/>
                </a:prstGeom>
                <a:noFill/>
                <a:ln w="158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145" name="Group 357">
                <a:extLst>
                  <a:ext uri="{FF2B5EF4-FFF2-40B4-BE49-F238E27FC236}">
                    <a16:creationId xmlns:a16="http://schemas.microsoft.com/office/drawing/2014/main" id="{4D59E87F-CE51-5F46-B516-9F402F558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4625" y="5659438"/>
                <a:ext cx="565150" cy="293687"/>
                <a:chOff x="1871277" y="1576300"/>
                <a:chExt cx="1128371" cy="437861"/>
              </a:xfrm>
            </p:grpSpPr>
            <p:sp>
              <p:nvSpPr>
                <p:cNvPr id="1147" name="Oval 1146">
                  <a:extLst>
                    <a:ext uri="{FF2B5EF4-FFF2-40B4-BE49-F238E27FC236}">
                      <a16:creationId xmlns:a16="http://schemas.microsoft.com/office/drawing/2014/main" id="{47BEE802-D705-FB42-955E-D825A1B51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74448" y="1694641"/>
                  <a:ext cx="1125200" cy="3195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62699"/>
                    </a:gs>
                    <a:gs pos="53000">
                      <a:srgbClr val="8585E0"/>
                    </a:gs>
                    <a:gs pos="100000">
                      <a:srgbClr val="262699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48" name="Rectangle 1147">
                  <a:extLst>
                    <a:ext uri="{FF2B5EF4-FFF2-40B4-BE49-F238E27FC236}">
                      <a16:creationId xmlns:a16="http://schemas.microsoft.com/office/drawing/2014/main" id="{A0A9F0A0-D85B-BC44-809E-0D44746B1886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Oval 1148">
                  <a:extLst>
                    <a:ext uri="{FF2B5EF4-FFF2-40B4-BE49-F238E27FC236}">
                      <a16:creationId xmlns:a16="http://schemas.microsoft.com/office/drawing/2014/main" id="{E6E2E4DB-C182-5947-9544-5CA42AF8D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71277" y="1576300"/>
                  <a:ext cx="1125202" cy="31952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0" name="Freeform 1149">
                  <a:extLst>
                    <a:ext uri="{FF2B5EF4-FFF2-40B4-BE49-F238E27FC236}">
                      <a16:creationId xmlns:a16="http://schemas.microsoft.com/office/drawing/2014/main" id="{826516FA-D90F-FF4F-86C3-EABFADEC3BBB}"/>
                    </a:ext>
                  </a:extLst>
                </p:cNvPr>
                <p:cNvSpPr/>
                <p:nvPr/>
              </p:nvSpPr>
              <p:spPr bwMode="auto">
                <a:xfrm>
                  <a:off x="2159710" y="1673340"/>
                  <a:ext cx="548337" cy="160944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150">
                  <a:extLst>
                    <a:ext uri="{FF2B5EF4-FFF2-40B4-BE49-F238E27FC236}">
                      <a16:creationId xmlns:a16="http://schemas.microsoft.com/office/drawing/2014/main" id="{8B23C2D3-E371-5547-9057-B35E626AB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657" y="1633104"/>
                  <a:ext cx="662442" cy="111241"/>
                </a:xfrm>
                <a:custGeom>
                  <a:avLst/>
                  <a:gdLst>
                    <a:gd name="T0" fmla="*/ 0 w 3723451"/>
                    <a:gd name="T1" fmla="*/ 27215 h 932950"/>
                    <a:gd name="T2" fmla="*/ 116561 w 3723451"/>
                    <a:gd name="T3" fmla="*/ 321 h 932950"/>
                    <a:gd name="T4" fmla="*/ 330163 w 3723451"/>
                    <a:gd name="T5" fmla="*/ 62070 h 932950"/>
                    <a:gd name="T6" fmla="*/ 533941 w 3723451"/>
                    <a:gd name="T7" fmla="*/ 0 h 932950"/>
                    <a:gd name="T8" fmla="*/ 662442 w 3723451"/>
                    <a:gd name="T9" fmla="*/ 24700 h 932950"/>
                    <a:gd name="T10" fmla="*/ 566838 w 3723451"/>
                    <a:gd name="T11" fmla="*/ 55072 h 932950"/>
                    <a:gd name="T12" fmla="*/ 536057 w 3723451"/>
                    <a:gd name="T13" fmla="*/ 46883 h 932950"/>
                    <a:gd name="T14" fmla="*/ 333916 w 3723451"/>
                    <a:gd name="T15" fmla="*/ 111241 h 932950"/>
                    <a:gd name="T16" fmla="*/ 126604 w 3723451"/>
                    <a:gd name="T17" fmla="*/ 49251 h 932950"/>
                    <a:gd name="T18" fmla="*/ 93085 w 3723451"/>
                    <a:gd name="T19" fmla="*/ 55941 h 932950"/>
                    <a:gd name="T20" fmla="*/ 0 w 3723451"/>
                    <a:gd name="T21" fmla="*/ 2721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2" name="Freeform 1151">
                  <a:extLst>
                    <a:ext uri="{FF2B5EF4-FFF2-40B4-BE49-F238E27FC236}">
                      <a16:creationId xmlns:a16="http://schemas.microsoft.com/office/drawing/2014/main" id="{2DEA8715-4603-7449-BB4D-351CFEF75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889" y="1727776"/>
                  <a:ext cx="244059" cy="9704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44059 w 1366596"/>
                    <a:gd name="T3" fmla="*/ 74985 h 809868"/>
                    <a:gd name="T4" fmla="*/ 154488 w 1366596"/>
                    <a:gd name="T5" fmla="*/ 97040 h 809868"/>
                    <a:gd name="T6" fmla="*/ 822 w 1366596"/>
                    <a:gd name="T7" fmla="*/ 51277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3" name="Freeform 1152">
                  <a:extLst>
                    <a:ext uri="{FF2B5EF4-FFF2-40B4-BE49-F238E27FC236}">
                      <a16:creationId xmlns:a16="http://schemas.microsoft.com/office/drawing/2014/main" id="{72F5390F-6421-6840-94BC-D15B70623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979" y="1730144"/>
                  <a:ext cx="240888" cy="97039"/>
                </a:xfrm>
                <a:custGeom>
                  <a:avLst/>
                  <a:gdLst>
                    <a:gd name="T0" fmla="*/ 237599 w 1348191"/>
                    <a:gd name="T1" fmla="*/ 0 h 791462"/>
                    <a:gd name="T2" fmla="*/ 240888 w 1348191"/>
                    <a:gd name="T3" fmla="*/ 46827 h 791462"/>
                    <a:gd name="T4" fmla="*/ 87147 w 1348191"/>
                    <a:gd name="T5" fmla="*/ 97039 h 791462"/>
                    <a:gd name="T6" fmla="*/ 0 w 1348191"/>
                    <a:gd name="T7" fmla="*/ 75036 h 791462"/>
                    <a:gd name="T8" fmla="*/ 237599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154" name="Straight Connector 1153">
                  <a:extLst>
                    <a:ext uri="{FF2B5EF4-FFF2-40B4-BE49-F238E27FC236}">
                      <a16:creationId xmlns:a16="http://schemas.microsoft.com/office/drawing/2014/main" id="{34E68527-C12C-5248-A62C-D72D4BEC928A}"/>
                    </a:ext>
                  </a:extLst>
                </p:cNvPr>
                <p:cNvCxnSpPr>
                  <a:cxnSpLocks noChangeShapeType="1"/>
                  <a:endCxn id="1149" idx="2"/>
                </p:cNvCxnSpPr>
                <p:nvPr/>
              </p:nvCxnSpPr>
              <p:spPr bwMode="auto">
                <a:xfrm flipH="1" flipV="1">
                  <a:off x="1871277" y="1737244"/>
                  <a:ext cx="3171" cy="1230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55" name="Straight Connector 1154">
                  <a:extLst>
                    <a:ext uri="{FF2B5EF4-FFF2-40B4-BE49-F238E27FC236}">
                      <a16:creationId xmlns:a16="http://schemas.microsoft.com/office/drawing/2014/main" id="{475CE0A8-F910-FF45-A479-96A5E48ACF2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96479" y="1734878"/>
                  <a:ext cx="3169" cy="1230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46" name="TextBox 282">
                <a:extLst>
                  <a:ext uri="{FF2B5EF4-FFF2-40B4-BE49-F238E27FC236}">
                    <a16:creationId xmlns:a16="http://schemas.microsoft.com/office/drawing/2014/main" id="{4B460814-1FB2-5F46-A167-2E252688D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8638" y="5862638"/>
                <a:ext cx="261937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3</a:t>
                </a:r>
              </a:p>
            </p:txBody>
          </p:sp>
          <p:sp>
            <p:nvSpPr>
              <p:cNvPr id="1144" name="Freeform 120">
                <a:extLst>
                  <a:ext uri="{FF2B5EF4-FFF2-40B4-BE49-F238E27FC236}">
                    <a16:creationId xmlns:a16="http://schemas.microsoft.com/office/drawing/2014/main" id="{7959F5AF-96CF-CD42-95A7-B320D466F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963" y="5668963"/>
                <a:ext cx="982662" cy="233362"/>
              </a:xfrm>
              <a:custGeom>
                <a:avLst/>
                <a:gdLst>
                  <a:gd name="T0" fmla="*/ 0 w 554"/>
                  <a:gd name="T1" fmla="*/ 2147483647 h 167"/>
                  <a:gd name="T2" fmla="*/ 2147483647 w 554"/>
                  <a:gd name="T3" fmla="*/ 2147483647 h 167"/>
                  <a:gd name="T4" fmla="*/ 2147483647 w 554"/>
                  <a:gd name="T5" fmla="*/ 2147483647 h 167"/>
                  <a:gd name="T6" fmla="*/ 0 60000 65536"/>
                  <a:gd name="T7" fmla="*/ 0 60000 65536"/>
                  <a:gd name="T8" fmla="*/ 0 60000 65536"/>
                  <a:gd name="T9" fmla="*/ 0 w 554"/>
                  <a:gd name="T10" fmla="*/ 0 h 167"/>
                  <a:gd name="T11" fmla="*/ 554 w 554"/>
                  <a:gd name="T12" fmla="*/ 167 h 1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4" h="167">
                    <a:moveTo>
                      <a:pt x="0" y="10"/>
                    </a:moveTo>
                    <a:cubicBezTo>
                      <a:pt x="102" y="0"/>
                      <a:pt x="240" y="5"/>
                      <a:pt x="324" y="26"/>
                    </a:cubicBezTo>
                    <a:cubicBezTo>
                      <a:pt x="416" y="52"/>
                      <a:pt x="502" y="120"/>
                      <a:pt x="554" y="167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62" name="TextBox 6">
              <a:extLst>
                <a:ext uri="{FF2B5EF4-FFF2-40B4-BE49-F238E27FC236}">
                  <a16:creationId xmlns:a16="http://schemas.microsoft.com/office/drawing/2014/main" id="{21D1826E-E3E7-E445-9FFB-A565D9A2A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2488" y="5470630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values in arriving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 header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9543"/>
            <a:ext cx="10847119" cy="894622"/>
          </a:xfrm>
        </p:spPr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Generalized forwarding: match plus action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74" y="1217384"/>
            <a:ext cx="112596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Review: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router contains 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forwarding table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“match plus action”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abstraction: match bits in arriving packet, take action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A1230D-A91E-6143-A1BD-6E58E7FDBB95}"/>
              </a:ext>
            </a:extLst>
          </p:cNvPr>
          <p:cNvGrpSpPr/>
          <p:nvPr/>
        </p:nvGrpSpPr>
        <p:grpSpPr>
          <a:xfrm>
            <a:off x="3590654" y="4136605"/>
            <a:ext cx="5200655" cy="2273665"/>
            <a:chOff x="3590654" y="4136605"/>
            <a:chExt cx="5200655" cy="22736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DFFE27-3F70-6243-BA21-8DE3EBD8025C}"/>
                </a:ext>
              </a:extLst>
            </p:cNvPr>
            <p:cNvGrpSpPr/>
            <p:nvPr/>
          </p:nvGrpSpPr>
          <p:grpSpPr>
            <a:xfrm>
              <a:off x="3590654" y="4136605"/>
              <a:ext cx="1298579" cy="1913670"/>
              <a:chOff x="3590654" y="4136605"/>
              <a:chExt cx="1298579" cy="1913670"/>
            </a:xfrm>
          </p:grpSpPr>
          <p:sp>
            <p:nvSpPr>
              <p:cNvPr id="927" name="Freeform 926">
                <a:extLst>
                  <a:ext uri="{FF2B5EF4-FFF2-40B4-BE49-F238E27FC236}">
                    <a16:creationId xmlns:a16="http://schemas.microsoft.com/office/drawing/2014/main" id="{875BCAC4-B573-D54B-BF32-094096F89D98}"/>
                  </a:ext>
                </a:extLst>
              </p:cNvPr>
              <p:cNvSpPr/>
              <p:nvPr/>
            </p:nvSpPr>
            <p:spPr bwMode="auto">
              <a:xfrm>
                <a:off x="3608120" y="5291450"/>
                <a:ext cx="1281113" cy="758825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3610169" y="4392826"/>
                <a:ext cx="1027113" cy="44728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654" y="5050151"/>
                <a:ext cx="1035050" cy="360363"/>
                <a:chOff x="4129067" y="3606966"/>
                <a:chExt cx="567968" cy="338045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30589" y="3720144"/>
                  <a:ext cx="566445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3592076" y="4851683"/>
                <a:ext cx="1028700" cy="336579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09708" y="5243825"/>
                <a:ext cx="0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25708" y="4396154"/>
                <a:ext cx="0" cy="80639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9241" y="4136605"/>
                <a:ext cx="1019909" cy="39912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E67B7110-869C-734E-A391-2DDC0CCD43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07035" y="4388133"/>
                <a:ext cx="0" cy="80639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C97C5E-8F3D-B348-9E9A-3D250616B623}"/>
                </a:ext>
              </a:extLst>
            </p:cNvPr>
            <p:cNvGrpSpPr/>
            <p:nvPr/>
          </p:nvGrpSpPr>
          <p:grpSpPr>
            <a:xfrm>
              <a:off x="5292458" y="4247514"/>
              <a:ext cx="573087" cy="2162756"/>
              <a:chOff x="5292458" y="4247514"/>
              <a:chExt cx="573087" cy="2162756"/>
            </a:xfrm>
          </p:grpSpPr>
          <p:sp>
            <p:nvSpPr>
              <p:cNvPr id="931" name="Freeform 930">
                <a:extLst>
                  <a:ext uri="{FF2B5EF4-FFF2-40B4-BE49-F238E27FC236}">
                    <a16:creationId xmlns:a16="http://schemas.microsoft.com/office/drawing/2014/main" id="{E78920D8-D684-1642-B41B-2CC538B9202E}"/>
                  </a:ext>
                </a:extLst>
              </p:cNvPr>
              <p:cNvSpPr/>
              <p:nvPr/>
            </p:nvSpPr>
            <p:spPr bwMode="auto">
              <a:xfrm>
                <a:off x="5292458" y="5394637"/>
                <a:ext cx="573087" cy="101563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  <a:gd name="connsiteX0" fmla="*/ 323648 w 574100"/>
                  <a:gd name="connsiteY0" fmla="*/ 1001558 h 1015510"/>
                  <a:gd name="connsiteX1" fmla="*/ 0 w 574100"/>
                  <a:gd name="connsiteY1" fmla="*/ 4757 h 1015510"/>
                  <a:gd name="connsiteX2" fmla="*/ 502783 w 574100"/>
                  <a:gd name="connsiteY2" fmla="*/ 0 h 1015510"/>
                  <a:gd name="connsiteX3" fmla="*/ 574100 w 574100"/>
                  <a:gd name="connsiteY3" fmla="*/ 1014877 h 1015510"/>
                  <a:gd name="connsiteX4" fmla="*/ 323648 w 574100"/>
                  <a:gd name="connsiteY4" fmla="*/ 1001558 h 1015510"/>
                  <a:gd name="connsiteX0" fmla="*/ 323648 w 574100"/>
                  <a:gd name="connsiteY0" fmla="*/ 1001558 h 1015194"/>
                  <a:gd name="connsiteX1" fmla="*/ 0 w 574100"/>
                  <a:gd name="connsiteY1" fmla="*/ 4757 h 1015194"/>
                  <a:gd name="connsiteX2" fmla="*/ 502783 w 574100"/>
                  <a:gd name="connsiteY2" fmla="*/ 0 h 1015194"/>
                  <a:gd name="connsiteX3" fmla="*/ 574100 w 574100"/>
                  <a:gd name="connsiteY3" fmla="*/ 1014877 h 1015194"/>
                  <a:gd name="connsiteX4" fmla="*/ 323648 w 574100"/>
                  <a:gd name="connsiteY4" fmla="*/ 1001558 h 1015194"/>
                  <a:gd name="connsiteX0" fmla="*/ 323648 w 574100"/>
                  <a:gd name="connsiteY0" fmla="*/ 1001558 h 1014877"/>
                  <a:gd name="connsiteX1" fmla="*/ 0 w 574100"/>
                  <a:gd name="connsiteY1" fmla="*/ 4757 h 1014877"/>
                  <a:gd name="connsiteX2" fmla="*/ 502783 w 574100"/>
                  <a:gd name="connsiteY2" fmla="*/ 0 h 1014877"/>
                  <a:gd name="connsiteX3" fmla="*/ 574100 w 574100"/>
                  <a:gd name="connsiteY3" fmla="*/ 1014877 h 1014877"/>
                  <a:gd name="connsiteX4" fmla="*/ 323648 w 574100"/>
                  <a:gd name="connsiteY4" fmla="*/ 1001558 h 101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4877">
                    <a:moveTo>
                      <a:pt x="323648" y="1001558"/>
                    </a:moveTo>
                    <a:cubicBezTo>
                      <a:pt x="144359" y="448953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92318" y="996974"/>
                      <a:pt x="472137" y="977884"/>
                      <a:pt x="323648" y="10015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5300268" y="4416668"/>
                <a:ext cx="498084" cy="353991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>
                <a:cxnSpLocks/>
                <a:stCxn id="1004" idx="3"/>
              </p:cNvCxnSpPr>
              <p:nvPr/>
            </p:nvCxnSpPr>
            <p:spPr bwMode="auto">
              <a:xfrm>
                <a:off x="5798598" y="4376078"/>
                <a:ext cx="11386" cy="96934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2369" y="5271607"/>
                <a:ext cx="507588" cy="221730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5303570" y="4851684"/>
                <a:ext cx="496888" cy="496916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>
                <a:cxnSpLocks/>
                <a:stCxn id="1003" idx="2"/>
              </p:cNvCxnSpPr>
              <p:nvPr/>
            </p:nvCxnSpPr>
            <p:spPr bwMode="auto">
              <a:xfrm flipH="1">
                <a:off x="5297221" y="4407034"/>
                <a:ext cx="4739" cy="103205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9734" y="4247514"/>
                <a:ext cx="498793" cy="248286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11EF0F-FDD8-CC4B-B701-3F459FFDE65F}"/>
                </a:ext>
              </a:extLst>
            </p:cNvPr>
            <p:cNvGrpSpPr/>
            <p:nvPr/>
          </p:nvGrpSpPr>
          <p:grpSpPr>
            <a:xfrm>
              <a:off x="6071920" y="4247514"/>
              <a:ext cx="520674" cy="1626550"/>
              <a:chOff x="6071920" y="4247514"/>
              <a:chExt cx="520674" cy="1626550"/>
            </a:xfrm>
          </p:grpSpPr>
          <p:sp>
            <p:nvSpPr>
              <p:cNvPr id="930" name="Freeform 929">
                <a:extLst>
                  <a:ext uri="{FF2B5EF4-FFF2-40B4-BE49-F238E27FC236}">
                    <a16:creationId xmlns:a16="http://schemas.microsoft.com/office/drawing/2014/main" id="{BD4E8E8A-5281-2546-8825-0786245B15DA}"/>
                  </a:ext>
                </a:extLst>
              </p:cNvPr>
              <p:cNvSpPr/>
              <p:nvPr/>
            </p:nvSpPr>
            <p:spPr bwMode="auto">
              <a:xfrm>
                <a:off x="6071920" y="5431150"/>
                <a:ext cx="514350" cy="442914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  <a:gd name="connsiteX0" fmla="*/ 100781 w 514180"/>
                  <a:gd name="connsiteY0" fmla="*/ 402193 h 425001"/>
                  <a:gd name="connsiteX1" fmla="*/ 0 w 514180"/>
                  <a:gd name="connsiteY1" fmla="*/ 0 h 425001"/>
                  <a:gd name="connsiteX2" fmla="*/ 514180 w 514180"/>
                  <a:gd name="connsiteY2" fmla="*/ 10891 h 425001"/>
                  <a:gd name="connsiteX3" fmla="*/ 448695 w 514180"/>
                  <a:gd name="connsiteY3" fmla="*/ 424553 h 425001"/>
                  <a:gd name="connsiteX4" fmla="*/ 100781 w 514180"/>
                  <a:gd name="connsiteY4" fmla="*/ 402193 h 425001"/>
                  <a:gd name="connsiteX0" fmla="*/ 100781 w 514180"/>
                  <a:gd name="connsiteY0" fmla="*/ 402193 h 425001"/>
                  <a:gd name="connsiteX1" fmla="*/ 0 w 514180"/>
                  <a:gd name="connsiteY1" fmla="*/ 0 h 425001"/>
                  <a:gd name="connsiteX2" fmla="*/ 514180 w 514180"/>
                  <a:gd name="connsiteY2" fmla="*/ 10891 h 425001"/>
                  <a:gd name="connsiteX3" fmla="*/ 448695 w 514180"/>
                  <a:gd name="connsiteY3" fmla="*/ 424553 h 425001"/>
                  <a:gd name="connsiteX4" fmla="*/ 100781 w 514180"/>
                  <a:gd name="connsiteY4" fmla="*/ 402193 h 425001"/>
                  <a:gd name="connsiteX0" fmla="*/ 100781 w 514180"/>
                  <a:gd name="connsiteY0" fmla="*/ 402193 h 424553"/>
                  <a:gd name="connsiteX1" fmla="*/ 0 w 514180"/>
                  <a:gd name="connsiteY1" fmla="*/ 0 h 424553"/>
                  <a:gd name="connsiteX2" fmla="*/ 514180 w 514180"/>
                  <a:gd name="connsiteY2" fmla="*/ 10891 h 424553"/>
                  <a:gd name="connsiteX3" fmla="*/ 448695 w 514180"/>
                  <a:gd name="connsiteY3" fmla="*/ 424553 h 424553"/>
                  <a:gd name="connsiteX4" fmla="*/ 100781 w 514180"/>
                  <a:gd name="connsiteY4" fmla="*/ 402193 h 424553"/>
                  <a:gd name="connsiteX0" fmla="*/ 110303 w 514180"/>
                  <a:gd name="connsiteY0" fmla="*/ 443525 h 443525"/>
                  <a:gd name="connsiteX1" fmla="*/ 0 w 514180"/>
                  <a:gd name="connsiteY1" fmla="*/ 0 h 443525"/>
                  <a:gd name="connsiteX2" fmla="*/ 514180 w 514180"/>
                  <a:gd name="connsiteY2" fmla="*/ 10891 h 443525"/>
                  <a:gd name="connsiteX3" fmla="*/ 448695 w 514180"/>
                  <a:gd name="connsiteY3" fmla="*/ 424553 h 443525"/>
                  <a:gd name="connsiteX4" fmla="*/ 110303 w 514180"/>
                  <a:gd name="connsiteY4" fmla="*/ 443525 h 443525"/>
                  <a:gd name="connsiteX0" fmla="*/ 110303 w 514180"/>
                  <a:gd name="connsiteY0" fmla="*/ 443525 h 443525"/>
                  <a:gd name="connsiteX1" fmla="*/ 0 w 514180"/>
                  <a:gd name="connsiteY1" fmla="*/ 0 h 443525"/>
                  <a:gd name="connsiteX2" fmla="*/ 514180 w 514180"/>
                  <a:gd name="connsiteY2" fmla="*/ 10891 h 443525"/>
                  <a:gd name="connsiteX3" fmla="*/ 448695 w 514180"/>
                  <a:gd name="connsiteY3" fmla="*/ 424553 h 443525"/>
                  <a:gd name="connsiteX4" fmla="*/ 110303 w 514180"/>
                  <a:gd name="connsiteY4" fmla="*/ 443525 h 443525"/>
                  <a:gd name="connsiteX0" fmla="*/ 110303 w 514180"/>
                  <a:gd name="connsiteY0" fmla="*/ 443525 h 443525"/>
                  <a:gd name="connsiteX1" fmla="*/ 0 w 514180"/>
                  <a:gd name="connsiteY1" fmla="*/ 0 h 443525"/>
                  <a:gd name="connsiteX2" fmla="*/ 514180 w 514180"/>
                  <a:gd name="connsiteY2" fmla="*/ 10891 h 443525"/>
                  <a:gd name="connsiteX3" fmla="*/ 448695 w 514180"/>
                  <a:gd name="connsiteY3" fmla="*/ 424553 h 443525"/>
                  <a:gd name="connsiteX4" fmla="*/ 110303 w 514180"/>
                  <a:gd name="connsiteY4" fmla="*/ 443525 h 44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43525">
                    <a:moveTo>
                      <a:pt x="110303" y="443525"/>
                    </a:moveTo>
                    <a:cubicBezTo>
                      <a:pt x="70106" y="235553"/>
                      <a:pt x="112501" y="273531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56724" y="233015"/>
                      <a:pt x="448695" y="424553"/>
                    </a:cubicBezTo>
                    <a:cubicBezTo>
                      <a:pt x="373684" y="393884"/>
                      <a:pt x="178402" y="416624"/>
                      <a:pt x="110303" y="4435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6074112" y="4416669"/>
                <a:ext cx="498084" cy="3644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>
                <a:cxnSpLocks/>
                <a:stCxn id="983" idx="6"/>
              </p:cNvCxnSpPr>
              <p:nvPr/>
            </p:nvCxnSpPr>
            <p:spPr bwMode="auto">
              <a:xfrm>
                <a:off x="6572320" y="4407033"/>
                <a:ext cx="15904" cy="9431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5006" y="5276371"/>
                <a:ext cx="507588" cy="221730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6086208" y="4886407"/>
                <a:ext cx="496887" cy="46695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>
                <a:cxnSpLocks/>
                <a:stCxn id="984" idx="1"/>
              </p:cNvCxnSpPr>
              <p:nvPr/>
            </p:nvCxnSpPr>
            <p:spPr bwMode="auto">
              <a:xfrm>
                <a:off x="6074234" y="4376077"/>
                <a:ext cx="1229" cy="106777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3579" y="4247514"/>
                <a:ext cx="498671" cy="248286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88D8C64-AC3A-F247-8A7E-ED72D25D2B45}"/>
                </a:ext>
              </a:extLst>
            </p:cNvPr>
            <p:cNvGrpSpPr/>
            <p:nvPr/>
          </p:nvGrpSpPr>
          <p:grpSpPr>
            <a:xfrm>
              <a:off x="7108559" y="4371657"/>
              <a:ext cx="687386" cy="1948701"/>
              <a:chOff x="7108559" y="4371657"/>
              <a:chExt cx="687386" cy="1948701"/>
            </a:xfrm>
          </p:grpSpPr>
          <p:sp>
            <p:nvSpPr>
              <p:cNvPr id="929" name="Freeform 928">
                <a:extLst>
                  <a:ext uri="{FF2B5EF4-FFF2-40B4-BE49-F238E27FC236}">
                    <a16:creationId xmlns:a16="http://schemas.microsoft.com/office/drawing/2014/main" id="{218DF382-E11C-A94A-ABF5-F93EB0534196}"/>
                  </a:ext>
                </a:extLst>
              </p:cNvPr>
              <p:cNvSpPr/>
              <p:nvPr/>
            </p:nvSpPr>
            <p:spPr bwMode="auto">
              <a:xfrm>
                <a:off x="7108559" y="5401721"/>
                <a:ext cx="676275" cy="91863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918268">
                    <a:moveTo>
                      <a:pt x="0" y="894029"/>
                    </a:moveTo>
                    <a:cubicBezTo>
                      <a:pt x="111484" y="603455"/>
                      <a:pt x="127519" y="615275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377586" y="467035"/>
                      <a:pt x="377233" y="643076"/>
                      <a:pt x="270986" y="918268"/>
                    </a:cubicBezTo>
                    <a:cubicBezTo>
                      <a:pt x="136701" y="889632"/>
                      <a:pt x="92525" y="908114"/>
                      <a:pt x="0" y="8940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7290624" y="4495800"/>
                <a:ext cx="498084" cy="41266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>
                <a:cxnSpLocks/>
                <a:stCxn id="965" idx="6"/>
              </p:cNvCxnSpPr>
              <p:nvPr/>
            </p:nvCxnSpPr>
            <p:spPr bwMode="auto">
              <a:xfrm>
                <a:off x="7792404" y="4459742"/>
                <a:ext cx="3541" cy="87298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8330" y="5258905"/>
                <a:ext cx="507588" cy="221730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7289533" y="4897315"/>
                <a:ext cx="496887" cy="43858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>
                <a:cxnSpLocks/>
                <a:stCxn id="965" idx="2"/>
              </p:cNvCxnSpPr>
              <p:nvPr/>
            </p:nvCxnSpPr>
            <p:spPr bwMode="auto">
              <a:xfrm flipH="1">
                <a:off x="7283184" y="4459742"/>
                <a:ext cx="7570" cy="96664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0091" y="4371657"/>
                <a:ext cx="503828" cy="248286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DE0F43A-8A46-714A-B944-7CB92C38A25B}"/>
                </a:ext>
              </a:extLst>
            </p:cNvPr>
            <p:cNvGrpSpPr/>
            <p:nvPr/>
          </p:nvGrpSpPr>
          <p:grpSpPr>
            <a:xfrm>
              <a:off x="7920869" y="4329565"/>
              <a:ext cx="870440" cy="1680290"/>
              <a:chOff x="7920869" y="4329565"/>
              <a:chExt cx="870440" cy="1680290"/>
            </a:xfrm>
          </p:grpSpPr>
          <p:sp>
            <p:nvSpPr>
              <p:cNvPr id="928" name="Freeform 927">
                <a:extLst>
                  <a:ext uri="{FF2B5EF4-FFF2-40B4-BE49-F238E27FC236}">
                    <a16:creationId xmlns:a16="http://schemas.microsoft.com/office/drawing/2014/main" id="{0D857BEA-FC6F-1449-A5C0-C21CC8BC5CED}"/>
                  </a:ext>
                </a:extLst>
              </p:cNvPr>
              <p:cNvSpPr/>
              <p:nvPr/>
            </p:nvSpPr>
            <p:spPr bwMode="auto">
              <a:xfrm>
                <a:off x="7920869" y="5455817"/>
                <a:ext cx="865187" cy="55403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8288771" y="4495799"/>
                <a:ext cx="498084" cy="36196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>
                <a:cxnSpLocks/>
                <a:stCxn id="945" idx="6"/>
              </p:cNvCxnSpPr>
              <p:nvPr/>
            </p:nvCxnSpPr>
            <p:spPr bwMode="auto">
              <a:xfrm>
                <a:off x="8783370" y="4418446"/>
                <a:ext cx="7939" cy="955919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3693" y="5300332"/>
                <a:ext cx="507588" cy="221941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8284895" y="4904436"/>
                <a:ext cx="496888" cy="473104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>
                <a:cxnSpLocks/>
                <a:stCxn id="945" idx="2"/>
              </p:cNvCxnSpPr>
              <p:nvPr/>
            </p:nvCxnSpPr>
            <p:spPr bwMode="auto">
              <a:xfrm flipH="1">
                <a:off x="8278546" y="4418446"/>
                <a:ext cx="3174" cy="104958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1058" y="4329565"/>
                <a:ext cx="503828" cy="248522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765336" y="4727644"/>
            <a:ext cx="4981829" cy="693736"/>
            <a:chOff x="2055070" y="4690247"/>
            <a:chExt cx="4980938" cy="694338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1810" y="5055687"/>
              <a:ext cx="428216" cy="328897"/>
              <a:chOff x="2948176" y="3912858"/>
              <a:chExt cx="428535" cy="329059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51022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48177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48176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62278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4307" y="5055687"/>
              <a:ext cx="429383" cy="328898"/>
              <a:chOff x="2948037" y="3912924"/>
              <a:chExt cx="429703" cy="329060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50882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52051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48037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62139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440" y="5052513"/>
              <a:ext cx="430135" cy="328897"/>
              <a:chOff x="2951837" y="3912722"/>
              <a:chExt cx="430454" cy="329058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56602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51837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55849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67858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5874" y="5046158"/>
              <a:ext cx="430134" cy="328898"/>
              <a:chOff x="2955740" y="3913102"/>
              <a:chExt cx="430453" cy="328747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60504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5574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59751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7176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sp>
        <p:nvSpPr>
          <p:cNvPr id="373" name="TextBox 257">
            <a:extLst>
              <a:ext uri="{FF2B5EF4-FFF2-40B4-BE49-F238E27FC236}">
                <a16:creationId xmlns:a16="http://schemas.microsoft.com/office/drawing/2014/main" id="{F4B7880C-9B9E-BC47-BEF3-F1B49D22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74" y="2563584"/>
            <a:ext cx="112596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eneralized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forwarding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</a:p>
          <a:p>
            <a:pPr marL="1314450" marR="0" lvl="2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 header fields can determine action</a:t>
            </a:r>
          </a:p>
          <a:p>
            <a:pPr marL="1314450" marR="0" lvl="2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 action possible: drop/copy/modify/log packet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B18609-2205-A249-9D68-205D424A2ECF}"/>
              </a:ext>
            </a:extLst>
          </p:cNvPr>
          <p:cNvGrpSpPr/>
          <p:nvPr/>
        </p:nvGrpSpPr>
        <p:grpSpPr>
          <a:xfrm>
            <a:off x="1232001" y="4781571"/>
            <a:ext cx="2463699" cy="307777"/>
            <a:chOff x="1232001" y="4781571"/>
            <a:chExt cx="2463699" cy="307777"/>
          </a:xfrm>
        </p:grpSpPr>
        <p:sp>
          <p:nvSpPr>
            <p:cNvPr id="355" name="TextBox 6">
              <a:extLst>
                <a:ext uri="{FF2B5EF4-FFF2-40B4-BE49-F238E27FC236}">
                  <a16:creationId xmlns:a16="http://schemas.microsoft.com/office/drawing/2014/main" id="{B9CE97C1-70E2-1B46-A362-9326BB303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001" y="4781571"/>
              <a:ext cx="19923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forwarding table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18FD357-53DF-2C4F-884C-13EFB7472111}"/>
                </a:ext>
              </a:extLst>
            </p:cNvPr>
            <p:cNvCxnSpPr/>
            <p:nvPr/>
          </p:nvCxnSpPr>
          <p:spPr>
            <a:xfrm>
              <a:off x="2641600" y="4953000"/>
              <a:ext cx="10541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223B0B-9826-DD42-9402-328FE8BFC20E}"/>
              </a:ext>
            </a:extLst>
          </p:cNvPr>
          <p:cNvGrpSpPr/>
          <p:nvPr/>
        </p:nvGrpSpPr>
        <p:grpSpPr>
          <a:xfrm>
            <a:off x="1253574" y="1255484"/>
            <a:ext cx="9389026" cy="4030693"/>
            <a:chOff x="1253574" y="1255484"/>
            <a:chExt cx="9389026" cy="4030693"/>
          </a:xfrm>
        </p:grpSpPr>
        <p:sp>
          <p:nvSpPr>
            <p:cNvPr id="377" name="TextBox 257">
              <a:extLst>
                <a:ext uri="{FF2B5EF4-FFF2-40B4-BE49-F238E27FC236}">
                  <a16:creationId xmlns:a16="http://schemas.microsoft.com/office/drawing/2014/main" id="{3FD4971D-4348-1141-8B93-F0D44DDFD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674" y="1255484"/>
              <a:ext cx="26199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(aka: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flow table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  <p:sp>
          <p:nvSpPr>
            <p:cNvPr id="378" name="TextBox 257">
              <a:extLst>
                <a:ext uri="{FF2B5EF4-FFF2-40B4-BE49-F238E27FC236}">
                  <a16:creationId xmlns:a16="http://schemas.microsoft.com/office/drawing/2014/main" id="{6831D934-21EE-F044-AFB7-110D2271A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574" y="4978400"/>
              <a:ext cx="15531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(aka: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flow table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</p:grpSp>
      <p:sp>
        <p:nvSpPr>
          <p:cNvPr id="380" name="TextBox 257">
            <a:extLst>
              <a:ext uri="{FF2B5EF4-FFF2-40B4-BE49-F238E27FC236}">
                <a16:creationId xmlns:a16="http://schemas.microsoft.com/office/drawing/2014/main" id="{EB52E785-426C-8A41-A346-A5059F7CE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23" y="2139218"/>
            <a:ext cx="11259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destination-based forwarding: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forward based on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. IP address</a:t>
            </a:r>
          </a:p>
        </p:txBody>
      </p:sp>
      <p:sp>
        <p:nvSpPr>
          <p:cNvPr id="223" name="Slide Number Placeholder 3">
            <a:extLst>
              <a:ext uri="{FF2B5EF4-FFF2-40B4-BE49-F238E27FC236}">
                <a16:creationId xmlns:a16="http://schemas.microsoft.com/office/drawing/2014/main" id="{B73C8E8A-E0D2-6B4B-BF9E-AC7347C80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5364 0.46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3" grpId="0"/>
      <p:bldP spid="3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6BCFA08-E681-4463-8515-D9BB5FE20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925" y="260351"/>
            <a:ext cx="82296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>
                <a:solidFill>
                  <a:srgbClr val="0000CC"/>
                </a:solidFill>
              </a:rPr>
              <a:t>IPv4 Cont</a:t>
            </a:r>
            <a:r>
              <a:rPr lang="en-US" altLang="en-US">
                <a:solidFill>
                  <a:srgbClr val="0000CC"/>
                </a:solidFill>
              </a:rPr>
              <a:t>…</a:t>
            </a:r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EB6E930-2EE2-4465-81C4-24D838C41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5105400"/>
          </a:xfrm>
        </p:spPr>
        <p:txBody>
          <a:bodyPr/>
          <a:lstStyle/>
          <a:p>
            <a:pPr algn="just"/>
            <a:r>
              <a:rPr lang="en-US" altLang="en-US" sz="2400" dirty="0"/>
              <a:t>The reason for having a 32-bit address is because it was determined that this amount would be more than enough for many years to come.</a:t>
            </a:r>
          </a:p>
          <a:p>
            <a:pPr algn="just"/>
            <a:r>
              <a:rPr lang="en-US" altLang="en-US" sz="2400" dirty="0"/>
              <a:t>Unfortunately, the huge growth of home and business computing was never anticipated.</a:t>
            </a:r>
          </a:p>
          <a:p>
            <a:pPr algn="just"/>
            <a:r>
              <a:rPr lang="en-US" altLang="en-US" sz="2400" dirty="0"/>
              <a:t>IPv6 has several trillion available addresses that should last a few years into the future.</a:t>
            </a:r>
          </a:p>
          <a:p>
            <a:pPr algn="just"/>
            <a:r>
              <a:rPr lang="en-US" altLang="en-US" sz="2400" dirty="0"/>
              <a:t>IP (version 4) addresses are broken into classes.</a:t>
            </a:r>
          </a:p>
          <a:p>
            <a:pPr algn="just"/>
            <a:r>
              <a:rPr lang="en-US" altLang="en-US" sz="2400" dirty="0"/>
              <a:t>Depending upon how large your organization was, dictated which class of IP address you were given.</a:t>
            </a:r>
          </a:p>
          <a:p>
            <a:pPr algn="just"/>
            <a:endParaRPr lang="en-US" alt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E98018-05E3-4528-8B03-B4E5DFE71C4B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5410201"/>
          <a:ext cx="7620000" cy="1006475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IP addresses are assigned by a group called the IANA (Internet Assigned Number Authority). You can also buy one from an ISP who has in turn bought a block form the IANA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854128" cy="304675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defined by header field values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(in link-, network-, transport-layer fields)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simple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packet-handling rules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match: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pattern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values in packet header fields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actions: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matched packet: drop, forward, modify, matched packet or send matched packet to controller 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priority: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disambiguate overlapping patterns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counters: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#bytes and #packets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Flow table abstraction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FAE99D-C5EA-5147-B11F-7A5B7FCE54AE}"/>
              </a:ext>
            </a:extLst>
          </p:cNvPr>
          <p:cNvGrpSpPr/>
          <p:nvPr/>
        </p:nvGrpSpPr>
        <p:grpSpPr>
          <a:xfrm>
            <a:off x="847391" y="4483100"/>
            <a:ext cx="7244522" cy="2202828"/>
            <a:chOff x="848139" y="4484689"/>
            <a:chExt cx="7244522" cy="220282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2506F8-ECEC-2E42-805B-42E4D94FA9CB}"/>
                </a:ext>
              </a:extLst>
            </p:cNvPr>
            <p:cNvCxnSpPr/>
            <p:nvPr/>
          </p:nvCxnSpPr>
          <p:spPr>
            <a:xfrm>
              <a:off x="848139" y="6202017"/>
              <a:ext cx="519485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CF0EDD-3789-414C-ACC3-3BF841E39C99}"/>
                </a:ext>
              </a:extLst>
            </p:cNvPr>
            <p:cNvGrpSpPr/>
            <p:nvPr/>
          </p:nvGrpSpPr>
          <p:grpSpPr>
            <a:xfrm>
              <a:off x="2117350" y="5637144"/>
              <a:ext cx="2269120" cy="1028699"/>
              <a:chOff x="7493876" y="2774731"/>
              <a:chExt cx="1481958" cy="894622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CF1E2C8F-E181-3B43-A519-0FC1DEA4B61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E0A78E-9FDA-334F-9AD4-8A4ED942B1C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C1D1C42-5DC5-DE41-880F-2DB6C20303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AEEDB7BE-ECB9-AE43-B7F9-9420522500B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8484C86C-9AA8-0C48-9C1B-936E42E298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79FD6387-1AB1-7743-A3A7-ED8933D501E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5CDE1FFF-560A-D046-879A-1BAD0681C80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B8332F6D-32E8-0249-999D-30692A5A7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100" y="4484689"/>
              <a:ext cx="33555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Router’s flow table define router’s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match+action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rules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A19BCA-1317-9E49-B6D6-B6CF8B58E795}"/>
                </a:ext>
              </a:extLst>
            </p:cNvPr>
            <p:cNvGrpSpPr/>
            <p:nvPr/>
          </p:nvGrpSpPr>
          <p:grpSpPr>
            <a:xfrm>
              <a:off x="2535862" y="4518992"/>
              <a:ext cx="1998847" cy="1325048"/>
              <a:chOff x="8327282" y="4055165"/>
              <a:chExt cx="2091509" cy="1325048"/>
            </a:xfrm>
          </p:grpSpPr>
          <p:grpSp>
            <p:nvGrpSpPr>
              <p:cNvPr id="20" name="Group 554">
                <a:extLst>
                  <a:ext uri="{FF2B5EF4-FFF2-40B4-BE49-F238E27FC236}">
                    <a16:creationId xmlns:a16="http://schemas.microsoft.com/office/drawing/2014/main" id="{F0AAF6D0-8EA6-E749-9758-CE8F2B209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7282" y="4121430"/>
                <a:ext cx="2091509" cy="1258783"/>
                <a:chOff x="2932675" y="3919324"/>
                <a:chExt cx="429970" cy="319189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03BF111-23DE-1945-8735-48B7B51FDA35}"/>
                    </a:ext>
                  </a:extLst>
                </p:cNvPr>
                <p:cNvSpPr/>
                <p:nvPr/>
              </p:nvSpPr>
              <p:spPr>
                <a:xfrm>
                  <a:off x="2936722" y="3919324"/>
                  <a:ext cx="425923" cy="31918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B28D0C4-B5C9-5844-BF1E-1197CD1800CC}"/>
                    </a:ext>
                  </a:extLst>
                </p:cNvPr>
                <p:cNvCxnSpPr/>
                <p:nvPr/>
              </p:nvCxnSpPr>
              <p:spPr>
                <a:xfrm>
                  <a:off x="2932675" y="4004959"/>
                  <a:ext cx="42491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93CE468-AA72-B340-AB98-BDBA2EE69A0B}"/>
                    </a:ext>
                  </a:extLst>
                </p:cNvPr>
                <p:cNvCxnSpPr/>
                <p:nvPr/>
              </p:nvCxnSpPr>
              <p:spPr>
                <a:xfrm>
                  <a:off x="2932675" y="4069207"/>
                  <a:ext cx="42491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AFD2436-CAFF-8042-BF47-7E024FE6789B}"/>
                    </a:ext>
                  </a:extLst>
                </p:cNvPr>
                <p:cNvCxnSpPr>
                  <a:cxnSpLocks/>
                  <a:stCxn id="21" idx="2"/>
                </p:cNvCxnSpPr>
                <p:nvPr/>
              </p:nvCxnSpPr>
              <p:spPr>
                <a:xfrm flipH="1" flipV="1">
                  <a:off x="3148166" y="4001599"/>
                  <a:ext cx="1517" cy="23691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5B25A3-83EE-0C42-A451-21C2EA7C24E0}"/>
                  </a:ext>
                </a:extLst>
              </p:cNvPr>
              <p:cNvSpPr txBox="1"/>
              <p:nvPr/>
            </p:nvSpPr>
            <p:spPr>
              <a:xfrm>
                <a:off x="8759686" y="4055165"/>
                <a:ext cx="1265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Flow table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3A5449-AA06-DE4B-8FA1-C9212AFA1460}"/>
                  </a:ext>
                </a:extLst>
              </p:cNvPr>
              <p:cNvSpPr txBox="1"/>
              <p:nvPr/>
            </p:nvSpPr>
            <p:spPr>
              <a:xfrm>
                <a:off x="8461513" y="4379843"/>
                <a:ext cx="837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match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F5AE11-1691-C64E-A175-EA1E60B74E4A}"/>
                  </a:ext>
                </a:extLst>
              </p:cNvPr>
              <p:cNvSpPr txBox="1"/>
              <p:nvPr/>
            </p:nvSpPr>
            <p:spPr>
              <a:xfrm>
                <a:off x="9409044" y="4386470"/>
                <a:ext cx="832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action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4E34B4-C7CA-6740-A020-13986B97F632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4386238" y="5804452"/>
              <a:ext cx="2398875" cy="1903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575B8A9-3D40-6341-867B-507C81B4BA39}"/>
                </a:ext>
              </a:extLst>
            </p:cNvPr>
            <p:cNvCxnSpPr>
              <a:cxnSpLocks/>
            </p:cNvCxnSpPr>
            <p:nvPr/>
          </p:nvCxnSpPr>
          <p:spPr>
            <a:xfrm>
              <a:off x="4399722" y="6361044"/>
              <a:ext cx="755373" cy="3264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A6A87A6-6869-BA48-B857-B9B45AE26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515600" cy="304675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defined by header fields</a:t>
            </a: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simple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packet-handling rules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match: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pattern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values in packet header fields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actions: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matched packet: drop, forward, modify, matched packet or send matched packet to controller 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priority: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disambiguate overlapping patterns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counters: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#bytes and #packets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2506F8-ECEC-2E42-805B-42E4D94FA9CB}"/>
              </a:ext>
            </a:extLst>
          </p:cNvPr>
          <p:cNvCxnSpPr/>
          <p:nvPr/>
        </p:nvCxnSpPr>
        <p:spPr>
          <a:xfrm>
            <a:off x="848139" y="6202017"/>
            <a:ext cx="51948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FCF0EDD-3789-414C-ACC3-3BF841E39C99}"/>
              </a:ext>
            </a:extLst>
          </p:cNvPr>
          <p:cNvGrpSpPr/>
          <p:nvPr/>
        </p:nvGrpSpPr>
        <p:grpSpPr>
          <a:xfrm>
            <a:off x="2117350" y="5637144"/>
            <a:ext cx="2269120" cy="1028699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1E2C8F-E181-3B43-A519-0FC1DEA4B61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E0A78E-9FDA-334F-9AD4-8A4ED942B1C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1D1C42-5DC5-DE41-880F-2DB6C20303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AEEDB7BE-ECB9-AE43-B7F9-9420522500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484C86C-9AA8-0C48-9C1B-936E42E298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9FD6387-1AB1-7743-A3A7-ED8933D501E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CDE1FFF-560A-D046-879A-1BAD0681C80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19BCA-1317-9E49-B6D6-B6CF8B58E795}"/>
              </a:ext>
            </a:extLst>
          </p:cNvPr>
          <p:cNvGrpSpPr/>
          <p:nvPr/>
        </p:nvGrpSpPr>
        <p:grpSpPr>
          <a:xfrm>
            <a:off x="2535862" y="4518992"/>
            <a:ext cx="1998847" cy="1325048"/>
            <a:chOff x="8327282" y="4055165"/>
            <a:chExt cx="2091509" cy="1325048"/>
          </a:xfrm>
        </p:grpSpPr>
        <p:grpSp>
          <p:nvGrpSpPr>
            <p:cNvPr id="20" name="Group 554">
              <a:extLst>
                <a:ext uri="{FF2B5EF4-FFF2-40B4-BE49-F238E27FC236}">
                  <a16:creationId xmlns:a16="http://schemas.microsoft.com/office/drawing/2014/main" id="{F0AAF6D0-8EA6-E749-9758-CE8F2B209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7282" y="4121430"/>
              <a:ext cx="2091509" cy="1258783"/>
              <a:chOff x="2932675" y="3919324"/>
              <a:chExt cx="429970" cy="3191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3BF111-23DE-1945-8735-48B7B51FDA35}"/>
                  </a:ext>
                </a:extLst>
              </p:cNvPr>
              <p:cNvSpPr/>
              <p:nvPr/>
            </p:nvSpPr>
            <p:spPr>
              <a:xfrm>
                <a:off x="2936722" y="3919324"/>
                <a:ext cx="425923" cy="31918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B28D0C4-B5C9-5844-BF1E-1197CD1800CC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93CE468-AA72-B340-AB98-BDBA2EE69A0B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FD2436-CAFF-8042-BF47-7E024FE6789B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 flipV="1">
                <a:off x="3148166" y="4001599"/>
                <a:ext cx="1517" cy="236914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5B25A3-83EE-0C42-A451-21C2EA7C24E0}"/>
                </a:ext>
              </a:extLst>
            </p:cNvPr>
            <p:cNvSpPr txBox="1"/>
            <p:nvPr/>
          </p:nvSpPr>
          <p:spPr>
            <a:xfrm>
              <a:off x="8759686" y="4055165"/>
              <a:ext cx="1265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Flow table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3A5449-AA06-DE4B-8FA1-C9212AFA1460}"/>
                </a:ext>
              </a:extLst>
            </p:cNvPr>
            <p:cNvSpPr txBox="1"/>
            <p:nvPr/>
          </p:nvSpPr>
          <p:spPr>
            <a:xfrm>
              <a:off x="8461513" y="4379843"/>
              <a:ext cx="837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F5AE11-1691-C64E-A175-EA1E60B74E4A}"/>
                </a:ext>
              </a:extLst>
            </p:cNvPr>
            <p:cNvSpPr txBox="1"/>
            <p:nvPr/>
          </p:nvSpPr>
          <p:spPr>
            <a:xfrm>
              <a:off x="9409044" y="4386470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4E34B4-C7CA-6740-A020-13986B97F63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386238" y="5804452"/>
            <a:ext cx="2398875" cy="1903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75B8A9-3D40-6341-867B-507C81B4BA39}"/>
              </a:ext>
            </a:extLst>
          </p:cNvPr>
          <p:cNvCxnSpPr>
            <a:cxnSpLocks/>
          </p:cNvCxnSpPr>
          <p:nvPr/>
        </p:nvCxnSpPr>
        <p:spPr>
          <a:xfrm>
            <a:off x="4399722" y="6361044"/>
            <a:ext cx="755373" cy="3264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AE0A89-AC33-BF4C-92BE-57E02010D08E}"/>
              </a:ext>
            </a:extLst>
          </p:cNvPr>
          <p:cNvSpPr txBox="1"/>
          <p:nvPr/>
        </p:nvSpPr>
        <p:spPr>
          <a:xfrm>
            <a:off x="1828800" y="5870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3A182-ED02-724B-B717-34A471A9D7DC}"/>
              </a:ext>
            </a:extLst>
          </p:cNvPr>
          <p:cNvSpPr txBox="1"/>
          <p:nvPr/>
        </p:nvSpPr>
        <p:spPr>
          <a:xfrm>
            <a:off x="4340087" y="63676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EDB1F3-36CA-944D-979C-CE1587B157B4}"/>
              </a:ext>
            </a:extLst>
          </p:cNvPr>
          <p:cNvSpPr txBox="1"/>
          <p:nvPr/>
        </p:nvSpPr>
        <p:spPr>
          <a:xfrm>
            <a:off x="4784035" y="6149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64804-CC10-384C-AEB4-90FDA3AE9F07}"/>
              </a:ext>
            </a:extLst>
          </p:cNvPr>
          <p:cNvSpPr txBox="1"/>
          <p:nvPr/>
        </p:nvSpPr>
        <p:spPr>
          <a:xfrm>
            <a:off x="4565375" y="578457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064E8A-1F8D-3347-A456-A767F49DA813}"/>
              </a:ext>
            </a:extLst>
          </p:cNvPr>
          <p:cNvGrpSpPr/>
          <p:nvPr/>
        </p:nvGrpSpPr>
        <p:grpSpPr>
          <a:xfrm>
            <a:off x="4533981" y="4345979"/>
            <a:ext cx="6820091" cy="1571138"/>
            <a:chOff x="4518991" y="4315999"/>
            <a:chExt cx="6820091" cy="1571138"/>
          </a:xfrm>
        </p:grpSpPr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B82879F5-A8E9-4742-AC89-B09339E85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876" y="5517805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* : wildcard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56E13C-C349-EC4C-B479-040B1712E32E}"/>
                </a:ext>
              </a:extLst>
            </p:cNvPr>
            <p:cNvSpPr/>
            <p:nvPr/>
          </p:nvSpPr>
          <p:spPr>
            <a:xfrm>
              <a:off x="4518991" y="4320209"/>
              <a:ext cx="808383" cy="1497495"/>
            </a:xfrm>
            <a:custGeom>
              <a:avLst/>
              <a:gdLst>
                <a:gd name="connsiteX0" fmla="*/ 13252 w 808383"/>
                <a:gd name="connsiteY0" fmla="*/ 1497495 h 1497495"/>
                <a:gd name="connsiteX1" fmla="*/ 808383 w 808383"/>
                <a:gd name="connsiteY1" fmla="*/ 1192695 h 1497495"/>
                <a:gd name="connsiteX2" fmla="*/ 795131 w 808383"/>
                <a:gd name="connsiteY2" fmla="*/ 0 h 1497495"/>
                <a:gd name="connsiteX3" fmla="*/ 0 w 808383"/>
                <a:gd name="connsiteY3" fmla="*/ 887895 h 1497495"/>
                <a:gd name="connsiteX4" fmla="*/ 13252 w 808383"/>
                <a:gd name="connsiteY4" fmla="*/ 1497495 h 149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383" h="1497495">
                  <a:moveTo>
                    <a:pt x="13252" y="1497495"/>
                  </a:moveTo>
                  <a:lnTo>
                    <a:pt x="808383" y="1192695"/>
                  </a:lnTo>
                  <a:lnTo>
                    <a:pt x="795131" y="0"/>
                  </a:lnTo>
                  <a:lnTo>
                    <a:pt x="0" y="887895"/>
                  </a:lnTo>
                  <a:lnTo>
                    <a:pt x="13252" y="1497495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279AE1-4F6D-FA4B-8F69-D1B6D664A081}"/>
                </a:ext>
              </a:extLst>
            </p:cNvPr>
            <p:cNvCxnSpPr>
              <a:cxnSpLocks/>
            </p:cNvCxnSpPr>
            <p:nvPr/>
          </p:nvCxnSpPr>
          <p:spPr>
            <a:xfrm>
              <a:off x="8691768" y="4315999"/>
              <a:ext cx="0" cy="120015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2">
              <a:extLst>
                <a:ext uri="{FF2B5EF4-FFF2-40B4-BE49-F238E27FC236}">
                  <a16:creationId xmlns:a16="http://schemas.microsoft.com/office/drawing/2014/main" id="{1EA29FD6-93E2-D248-8287-1EF1A76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056" y="4334323"/>
              <a:ext cx="3362117" cy="1191833"/>
            </a:xfrm>
            <a:prstGeom prst="rect">
              <a:avLst/>
            </a:prstGeom>
            <a:solidFill>
              <a:srgbClr val="BBE0E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84DD72A2-6599-5A4C-9EC1-40B227E8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339" y="4334323"/>
              <a:ext cx="2618270" cy="11918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5AE70A-DF8A-054F-8D4E-AC00C36D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405" y="5059180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=10.1.2.3,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=*.*.*.*     send to controller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354FF9-2E1C-0D4C-B7EA-2B8179A51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894" y="4686925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=1.2.*.*,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=*.*.*.*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      drop                       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DCE6C5-716F-694B-9C85-A61362F1B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382" y="4344648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 = *.*.*.*,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=3.4.*.*     forward(2)</a:t>
              </a:r>
            </a:p>
          </p:txBody>
        </p:sp>
      </p:grpSp>
      <p:sp>
        <p:nvSpPr>
          <p:cNvPr id="39" name="Title 2">
            <a:extLst>
              <a:ext uri="{FF2B5EF4-FFF2-40B4-BE49-F238E27FC236}">
                <a16:creationId xmlns:a16="http://schemas.microsoft.com/office/drawing/2014/main" id="{298945D1-38C0-AB46-AD5B-F3852F9B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Flow table abstraction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8ABAAF9F-271E-4141-8DD7-1504EF4B2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flow table entries</a:t>
            </a:r>
          </a:p>
        </p:txBody>
      </p:sp>
      <p:sp>
        <p:nvSpPr>
          <p:cNvPr id="111" name="Rectangle 22">
            <a:extLst>
              <a:ext uri="{FF2B5EF4-FFF2-40B4-BE49-F238E27FC236}">
                <a16:creationId xmlns:a16="http://schemas.microsoft.com/office/drawing/2014/main" id="{0AD70559-AC7C-9947-AC45-23DE9B6E4A95}"/>
              </a:ext>
            </a:extLst>
          </p:cNvPr>
          <p:cNvSpPr>
            <a:spLocks/>
          </p:cNvSpPr>
          <p:nvPr/>
        </p:nvSpPr>
        <p:spPr bwMode="auto">
          <a:xfrm>
            <a:off x="2071274" y="150198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" name="Rectangle 23">
            <a:extLst>
              <a:ext uri="{FF2B5EF4-FFF2-40B4-BE49-F238E27FC236}">
                <a16:creationId xmlns:a16="http://schemas.microsoft.com/office/drawing/2014/main" id="{5DB35E10-A1A0-7045-B47B-6F16D607C190}"/>
              </a:ext>
            </a:extLst>
          </p:cNvPr>
          <p:cNvSpPr>
            <a:spLocks/>
          </p:cNvSpPr>
          <p:nvPr/>
        </p:nvSpPr>
        <p:spPr bwMode="auto">
          <a:xfrm>
            <a:off x="2412586" y="1705589"/>
            <a:ext cx="599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Match</a:t>
            </a:r>
          </a:p>
        </p:txBody>
      </p:sp>
      <p:sp>
        <p:nvSpPr>
          <p:cNvPr id="113" name="Rectangle 24">
            <a:extLst>
              <a:ext uri="{FF2B5EF4-FFF2-40B4-BE49-F238E27FC236}">
                <a16:creationId xmlns:a16="http://schemas.microsoft.com/office/drawing/2014/main" id="{BE807A08-7FD9-9545-85F5-D6F935F202EE}"/>
              </a:ext>
            </a:extLst>
          </p:cNvPr>
          <p:cNvSpPr>
            <a:spLocks/>
          </p:cNvSpPr>
          <p:nvPr/>
        </p:nvSpPr>
        <p:spPr bwMode="auto">
          <a:xfrm>
            <a:off x="3517486" y="1501983"/>
            <a:ext cx="1446213" cy="687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" name="Rectangle 25">
            <a:extLst>
              <a:ext uri="{FF2B5EF4-FFF2-40B4-BE49-F238E27FC236}">
                <a16:creationId xmlns:a16="http://schemas.microsoft.com/office/drawing/2014/main" id="{85913BFC-51C9-314A-ABD6-4F034C9B256A}"/>
              </a:ext>
            </a:extLst>
          </p:cNvPr>
          <p:cNvSpPr>
            <a:spLocks/>
          </p:cNvSpPr>
          <p:nvPr/>
        </p:nvSpPr>
        <p:spPr bwMode="auto">
          <a:xfrm>
            <a:off x="3690524" y="170518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Action</a:t>
            </a:r>
          </a:p>
        </p:txBody>
      </p:sp>
      <p:sp>
        <p:nvSpPr>
          <p:cNvPr id="115" name="Rectangle 26">
            <a:extLst>
              <a:ext uri="{FF2B5EF4-FFF2-40B4-BE49-F238E27FC236}">
                <a16:creationId xmlns:a16="http://schemas.microsoft.com/office/drawing/2014/main" id="{16236DDC-2598-9646-B25C-B30C4DFC7CB1}"/>
              </a:ext>
            </a:extLst>
          </p:cNvPr>
          <p:cNvSpPr>
            <a:spLocks/>
          </p:cNvSpPr>
          <p:nvPr/>
        </p:nvSpPr>
        <p:spPr bwMode="auto">
          <a:xfrm>
            <a:off x="4963699" y="1501983"/>
            <a:ext cx="1447800" cy="6873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6" name="Rectangle 27">
            <a:extLst>
              <a:ext uri="{FF2B5EF4-FFF2-40B4-BE49-F238E27FC236}">
                <a16:creationId xmlns:a16="http://schemas.microsoft.com/office/drawing/2014/main" id="{9C8898B1-B74A-254A-929E-364CFA1886A8}"/>
              </a:ext>
            </a:extLst>
          </p:cNvPr>
          <p:cNvSpPr>
            <a:spLocks/>
          </p:cNvSpPr>
          <p:nvPr/>
        </p:nvSpPr>
        <p:spPr bwMode="auto">
          <a:xfrm>
            <a:off x="5403642" y="170518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Stats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896C2-F45F-994F-85B3-1277A3B273B4}"/>
              </a:ext>
            </a:extLst>
          </p:cNvPr>
          <p:cNvGrpSpPr/>
          <p:nvPr/>
        </p:nvGrpSpPr>
        <p:grpSpPr>
          <a:xfrm>
            <a:off x="3169824" y="2200944"/>
            <a:ext cx="5634037" cy="2162712"/>
            <a:chOff x="3169824" y="2200944"/>
            <a:chExt cx="5634037" cy="2162712"/>
          </a:xfrm>
        </p:grpSpPr>
        <p:sp>
          <p:nvSpPr>
            <p:cNvPr id="117" name="Rectangle 28">
              <a:extLst>
                <a:ext uri="{FF2B5EF4-FFF2-40B4-BE49-F238E27FC236}">
                  <a16:creationId xmlns:a16="http://schemas.microsoft.com/office/drawing/2014/main" id="{9266D65C-F99C-1F43-8034-2A04FEF53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824" y="2967245"/>
              <a:ext cx="5634037" cy="1396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marL="357188" indent="-3302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Forward packet to port(s)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 packet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Modify fields in header(s)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Encapsulate and forward to controller</a:t>
              </a:r>
            </a:p>
          </p:txBody>
        </p:sp>
        <p:sp>
          <p:nvSpPr>
            <p:cNvPr id="119" name="Line 31">
              <a:extLst>
                <a:ext uri="{FF2B5EF4-FFF2-40B4-BE49-F238E27FC236}">
                  <a16:creationId xmlns:a16="http://schemas.microsoft.com/office/drawing/2014/main" id="{52B512E6-14A5-1848-BD25-C203B04E8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272" y="2200944"/>
              <a:ext cx="1588" cy="758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4B313E8-BEC4-FE4B-9D13-E1494E2C29CB}"/>
              </a:ext>
            </a:extLst>
          </p:cNvPr>
          <p:cNvGrpSpPr/>
          <p:nvPr/>
        </p:nvGrpSpPr>
        <p:grpSpPr>
          <a:xfrm>
            <a:off x="5035074" y="2200945"/>
            <a:ext cx="3044825" cy="623425"/>
            <a:chOff x="5116099" y="2200945"/>
            <a:chExt cx="3044825" cy="623425"/>
          </a:xfrm>
        </p:grpSpPr>
        <p:sp>
          <p:nvSpPr>
            <p:cNvPr id="120" name="Rectangle 32">
              <a:extLst>
                <a:ext uri="{FF2B5EF4-FFF2-40B4-BE49-F238E27FC236}">
                  <a16:creationId xmlns:a16="http://schemas.microsoft.com/office/drawing/2014/main" id="{D609C7D3-AFCA-CD4D-A9FA-199E6742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099" y="2440195"/>
              <a:ext cx="3044825" cy="384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95579B-B620-2543-AF1E-242CC2FF5E5D}"/>
                </a:ext>
              </a:extLst>
            </p:cNvPr>
            <p:cNvGrpSpPr/>
            <p:nvPr/>
          </p:nvGrpSpPr>
          <p:grpSpPr>
            <a:xfrm>
              <a:off x="5187757" y="2200945"/>
              <a:ext cx="2652492" cy="599613"/>
              <a:chOff x="5187757" y="2200945"/>
              <a:chExt cx="2652492" cy="599613"/>
            </a:xfrm>
          </p:grpSpPr>
          <p:sp>
            <p:nvSpPr>
              <p:cNvPr id="121" name="Rectangle 33">
                <a:extLst>
                  <a:ext uri="{FF2B5EF4-FFF2-40B4-BE49-F238E27FC236}">
                    <a16:creationId xmlns:a16="http://schemas.microsoft.com/office/drawing/2014/main" id="{75F85A0F-FD95-A049-B1DF-00E32B14C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974" y="2462420"/>
                <a:ext cx="258127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Packet + byte counters</a:t>
                </a:r>
              </a:p>
            </p:txBody>
          </p:sp>
          <p:sp>
            <p:nvSpPr>
              <p:cNvPr id="122" name="Line 34">
                <a:extLst>
                  <a:ext uri="{FF2B5EF4-FFF2-40B4-BE49-F238E27FC236}">
                    <a16:creationId xmlns:a16="http://schemas.microsoft.com/office/drawing/2014/main" id="{870022B4-CB13-CE41-AE1A-A4275A96B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5187757" y="2200945"/>
                <a:ext cx="1587" cy="2317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4291" tIns="32146" rIns="64291" bIns="32146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D5C3D3-25BB-D54D-BCEB-FCA2C288C1FE}"/>
              </a:ext>
            </a:extLst>
          </p:cNvPr>
          <p:cNvGrpSpPr/>
          <p:nvPr/>
        </p:nvGrpSpPr>
        <p:grpSpPr>
          <a:xfrm>
            <a:off x="2117511" y="2200761"/>
            <a:ext cx="8446528" cy="3709144"/>
            <a:chOff x="2117511" y="2200761"/>
            <a:chExt cx="8446528" cy="3709144"/>
          </a:xfrm>
        </p:grpSpPr>
        <p:sp>
          <p:nvSpPr>
            <p:cNvPr id="79" name="文字方塊 29">
              <a:extLst>
                <a:ext uri="{FF2B5EF4-FFF2-40B4-BE49-F238E27FC236}">
                  <a16:creationId xmlns:a16="http://schemas.microsoft.com/office/drawing/2014/main" id="{064A0713-9D5B-6443-98A8-3EB2CC41A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100" y="4847642"/>
              <a:ext cx="2429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新細明體" charset="0"/>
                </a:rPr>
                <a:t>Header fields to match: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新細明體" charset="0"/>
              </a:endParaRPr>
            </a:p>
          </p:txBody>
        </p:sp>
        <p:sp>
          <p:nvSpPr>
            <p:cNvPr id="118" name="Line 30">
              <a:extLst>
                <a:ext uri="{FF2B5EF4-FFF2-40B4-BE49-F238E27FC236}">
                  <a16:creationId xmlns:a16="http://schemas.microsoft.com/office/drawing/2014/main" id="{77A0D0EE-2F6A-C542-92CB-4694F0C0D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885" y="2200761"/>
              <a:ext cx="1858" cy="30541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矩形 15">
              <a:extLst>
                <a:ext uri="{FF2B5EF4-FFF2-40B4-BE49-F238E27FC236}">
                  <a16:creationId xmlns:a16="http://schemas.microsoft.com/office/drawing/2014/main" id="{CA379C48-5241-1340-B3EF-424003EEF91F}"/>
                </a:ext>
              </a:extLst>
            </p:cNvPr>
            <p:cNvSpPr/>
            <p:nvPr/>
          </p:nvSpPr>
          <p:spPr bwMode="auto">
            <a:xfrm>
              <a:off x="2117511" y="5262205"/>
              <a:ext cx="771961" cy="6477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Ingress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4" name="矩形 17">
              <a:extLst>
                <a:ext uri="{FF2B5EF4-FFF2-40B4-BE49-F238E27FC236}">
                  <a16:creationId xmlns:a16="http://schemas.microsoft.com/office/drawing/2014/main" id="{EDDEBD12-93C8-C749-95E6-157B703157DF}"/>
                </a:ext>
              </a:extLst>
            </p:cNvPr>
            <p:cNvSpPr/>
            <p:nvPr/>
          </p:nvSpPr>
          <p:spPr bwMode="auto">
            <a:xfrm>
              <a:off x="288947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Src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MAC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5" name="矩形 18">
              <a:extLst>
                <a:ext uri="{FF2B5EF4-FFF2-40B4-BE49-F238E27FC236}">
                  <a16:creationId xmlns:a16="http://schemas.microsoft.com/office/drawing/2014/main" id="{BD494138-72F4-6849-A86F-6FAD87C96C5B}"/>
                </a:ext>
              </a:extLst>
            </p:cNvPr>
            <p:cNvSpPr/>
            <p:nvPr/>
          </p:nvSpPr>
          <p:spPr bwMode="auto">
            <a:xfrm>
              <a:off x="3544933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Dst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MAC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6" name="矩形 19">
              <a:extLst>
                <a:ext uri="{FF2B5EF4-FFF2-40B4-BE49-F238E27FC236}">
                  <a16:creationId xmlns:a16="http://schemas.microsoft.com/office/drawing/2014/main" id="{89A4DCC1-6DF5-5340-A0A5-E76D4CDB272F}"/>
                </a:ext>
              </a:extLst>
            </p:cNvPr>
            <p:cNvSpPr/>
            <p:nvPr/>
          </p:nvSpPr>
          <p:spPr bwMode="auto">
            <a:xfrm>
              <a:off x="420039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Eth Type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7" name="矩形 20">
              <a:extLst>
                <a:ext uri="{FF2B5EF4-FFF2-40B4-BE49-F238E27FC236}">
                  <a16:creationId xmlns:a16="http://schemas.microsoft.com/office/drawing/2014/main" id="{15670B19-5888-BF4A-8B11-FDBF006ADDB5}"/>
                </a:ext>
              </a:extLst>
            </p:cNvPr>
            <p:cNvSpPr/>
            <p:nvPr/>
          </p:nvSpPr>
          <p:spPr bwMode="auto">
            <a:xfrm>
              <a:off x="485585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ID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8" name="矩形 21">
              <a:extLst>
                <a:ext uri="{FF2B5EF4-FFF2-40B4-BE49-F238E27FC236}">
                  <a16:creationId xmlns:a16="http://schemas.microsoft.com/office/drawing/2014/main" id="{66D36742-74FB-594E-A690-B8C0858BCD8C}"/>
                </a:ext>
              </a:extLst>
            </p:cNvPr>
            <p:cNvSpPr/>
            <p:nvPr/>
          </p:nvSpPr>
          <p:spPr bwMode="auto">
            <a:xfrm>
              <a:off x="8068323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ToS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9" name="矩形 22">
              <a:extLst>
                <a:ext uri="{FF2B5EF4-FFF2-40B4-BE49-F238E27FC236}">
                  <a16:creationId xmlns:a16="http://schemas.microsoft.com/office/drawing/2014/main" id="{3B962E35-4FCE-4748-95D0-2BAC40159868}"/>
                </a:ext>
              </a:extLst>
            </p:cNvPr>
            <p:cNvSpPr/>
            <p:nvPr/>
          </p:nvSpPr>
          <p:spPr bwMode="auto">
            <a:xfrm>
              <a:off x="7437016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Proto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0" name="矩形 23">
              <a:extLst>
                <a:ext uri="{FF2B5EF4-FFF2-40B4-BE49-F238E27FC236}">
                  <a16:creationId xmlns:a16="http://schemas.microsoft.com/office/drawing/2014/main" id="{E0710398-489A-8E42-970A-84EBF2848538}"/>
                </a:ext>
              </a:extLst>
            </p:cNvPr>
            <p:cNvSpPr/>
            <p:nvPr/>
          </p:nvSpPr>
          <p:spPr bwMode="auto">
            <a:xfrm>
              <a:off x="6174401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Src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1" name="矩形 24">
              <a:extLst>
                <a:ext uri="{FF2B5EF4-FFF2-40B4-BE49-F238E27FC236}">
                  <a16:creationId xmlns:a16="http://schemas.microsoft.com/office/drawing/2014/main" id="{36A6156D-DEAC-CD48-AB2C-460617505DF1}"/>
                </a:ext>
              </a:extLst>
            </p:cNvPr>
            <p:cNvSpPr/>
            <p:nvPr/>
          </p:nvSpPr>
          <p:spPr bwMode="auto">
            <a:xfrm>
              <a:off x="6805709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Dst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2" name="矩形 25">
              <a:extLst>
                <a:ext uri="{FF2B5EF4-FFF2-40B4-BE49-F238E27FC236}">
                  <a16:creationId xmlns:a16="http://schemas.microsoft.com/office/drawing/2014/main" id="{1F3FF105-11DF-5A48-8361-56AEFF37DE1F}"/>
                </a:ext>
              </a:extLst>
            </p:cNvPr>
            <p:cNvSpPr/>
            <p:nvPr/>
          </p:nvSpPr>
          <p:spPr bwMode="auto">
            <a:xfrm>
              <a:off x="8706447" y="5262205"/>
              <a:ext cx="928796" cy="6477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TCP/UDP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Src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4" name="矩形 20">
              <a:extLst>
                <a:ext uri="{FF2B5EF4-FFF2-40B4-BE49-F238E27FC236}">
                  <a16:creationId xmlns:a16="http://schemas.microsoft.com/office/drawing/2014/main" id="{D4463F66-5C5E-EF4E-A286-CF91B7AD4661}"/>
                </a:ext>
              </a:extLst>
            </p:cNvPr>
            <p:cNvSpPr/>
            <p:nvPr/>
          </p:nvSpPr>
          <p:spPr bwMode="auto">
            <a:xfrm>
              <a:off x="5511311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Pri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80" name="矩形 25">
              <a:extLst>
                <a:ext uri="{FF2B5EF4-FFF2-40B4-BE49-F238E27FC236}">
                  <a16:creationId xmlns:a16="http://schemas.microsoft.com/office/drawing/2014/main" id="{5FFDA9B9-54DA-4B46-8561-63255A4D55D6}"/>
                </a:ext>
              </a:extLst>
            </p:cNvPr>
            <p:cNvSpPr/>
            <p:nvPr/>
          </p:nvSpPr>
          <p:spPr bwMode="auto">
            <a:xfrm>
              <a:off x="9635243" y="5262205"/>
              <a:ext cx="928796" cy="6477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TCP/UDP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Dst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AA8A2A-F690-D842-B569-854551A89B38}"/>
              </a:ext>
            </a:extLst>
          </p:cNvPr>
          <p:cNvGrpSpPr/>
          <p:nvPr/>
        </p:nvGrpSpPr>
        <p:grpSpPr>
          <a:xfrm>
            <a:off x="2930744" y="6077944"/>
            <a:ext cx="3235564" cy="549153"/>
            <a:chOff x="2826569" y="5888454"/>
            <a:chExt cx="3235564" cy="549153"/>
          </a:xfrm>
        </p:grpSpPr>
        <p:sp>
          <p:nvSpPr>
            <p:cNvPr id="123" name="文字方塊 29">
              <a:extLst>
                <a:ext uri="{FF2B5EF4-FFF2-40B4-BE49-F238E27FC236}">
                  <a16:creationId xmlns:a16="http://schemas.microsoft.com/office/drawing/2014/main" id="{CCD38D10-94F8-8543-A3D8-19F75A2CB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642" y="6069307"/>
              <a:ext cx="9604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Link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DD20D7D2-8080-1144-84E2-DF0AE45A3E07}"/>
                </a:ext>
              </a:extLst>
            </p:cNvPr>
            <p:cNvSpPr/>
            <p:nvPr/>
          </p:nvSpPr>
          <p:spPr>
            <a:xfrm rot="16200000">
              <a:off x="4340578" y="4374445"/>
              <a:ext cx="207546" cy="323556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68CBD-0ADB-BF45-9811-313CB44A39FD}"/>
              </a:ext>
            </a:extLst>
          </p:cNvPr>
          <p:cNvGrpSpPr/>
          <p:nvPr/>
        </p:nvGrpSpPr>
        <p:grpSpPr>
          <a:xfrm>
            <a:off x="6210166" y="6082290"/>
            <a:ext cx="2473565" cy="543987"/>
            <a:chOff x="6105991" y="5892800"/>
            <a:chExt cx="2473565" cy="543987"/>
          </a:xfrm>
        </p:grpSpPr>
        <p:sp>
          <p:nvSpPr>
            <p:cNvPr id="139" name="文字方塊 29">
              <a:extLst>
                <a:ext uri="{FF2B5EF4-FFF2-40B4-BE49-F238E27FC236}">
                  <a16:creationId xmlns:a16="http://schemas.microsoft.com/office/drawing/2014/main" id="{3C4B37B7-4F49-904E-87DA-069F41CD9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3718" y="6066899"/>
              <a:ext cx="13509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Network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" name="Left Brace 156">
              <a:extLst>
                <a:ext uri="{FF2B5EF4-FFF2-40B4-BE49-F238E27FC236}">
                  <a16:creationId xmlns:a16="http://schemas.microsoft.com/office/drawing/2014/main" id="{2D2F3565-EA7A-1048-A9F5-6FD46BB2FE7C}"/>
                </a:ext>
              </a:extLst>
            </p:cNvPr>
            <p:cNvSpPr/>
            <p:nvPr/>
          </p:nvSpPr>
          <p:spPr>
            <a:xfrm rot="16200000">
              <a:off x="7238352" y="4760439"/>
              <a:ext cx="208844" cy="247356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B89AF4-D2C6-ED49-82AF-7F843E59C1F4}"/>
              </a:ext>
            </a:extLst>
          </p:cNvPr>
          <p:cNvGrpSpPr/>
          <p:nvPr/>
        </p:nvGrpSpPr>
        <p:grpSpPr>
          <a:xfrm>
            <a:off x="8436668" y="6082290"/>
            <a:ext cx="2349500" cy="547817"/>
            <a:chOff x="8332493" y="5892800"/>
            <a:chExt cx="2349500" cy="547817"/>
          </a:xfrm>
        </p:grpSpPr>
        <p:sp>
          <p:nvSpPr>
            <p:cNvPr id="140" name="文字方塊 29">
              <a:extLst>
                <a:ext uri="{FF2B5EF4-FFF2-40B4-BE49-F238E27FC236}">
                  <a16:creationId xmlns:a16="http://schemas.microsoft.com/office/drawing/2014/main" id="{2ABD9CD2-B6D6-3E47-89C5-B96007AAF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2493" y="6070729"/>
              <a:ext cx="2349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Transport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eft Brace 157">
              <a:extLst>
                <a:ext uri="{FF2B5EF4-FFF2-40B4-BE49-F238E27FC236}">
                  <a16:creationId xmlns:a16="http://schemas.microsoft.com/office/drawing/2014/main" id="{18486B04-E7B6-DC48-B5C3-FDA12199B810}"/>
                </a:ext>
              </a:extLst>
            </p:cNvPr>
            <p:cNvSpPr/>
            <p:nvPr/>
          </p:nvSpPr>
          <p:spPr>
            <a:xfrm rot="16200000">
              <a:off x="9405820" y="5104751"/>
              <a:ext cx="214489" cy="179058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AA29DABC-DA37-E842-8BB6-80170D376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8378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examples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526E2F5F-20F8-C742-A735-6EA6D01366B2}"/>
              </a:ext>
            </a:extLst>
          </p:cNvPr>
          <p:cNvSpPr>
            <a:spLocks/>
          </p:cNvSpPr>
          <p:nvPr/>
        </p:nvSpPr>
        <p:spPr bwMode="auto">
          <a:xfrm>
            <a:off x="798077" y="2691365"/>
            <a:ext cx="93427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datagrams destined to IP address  51.6.0.8 should be forwarded to router output port 6 </a:t>
            </a:r>
          </a:p>
        </p:txBody>
      </p:sp>
      <p:sp>
        <p:nvSpPr>
          <p:cNvPr id="175" name="Rectangle 2">
            <a:extLst>
              <a:ext uri="{FF2B5EF4-FFF2-40B4-BE49-F238E27FC236}">
                <a16:creationId xmlns:a16="http://schemas.microsoft.com/office/drawing/2014/main" id="{C661A0EE-3CAA-A148-951F-09D37CCB355B}"/>
              </a:ext>
            </a:extLst>
          </p:cNvPr>
          <p:cNvSpPr>
            <a:spLocks/>
          </p:cNvSpPr>
          <p:nvPr/>
        </p:nvSpPr>
        <p:spPr bwMode="auto">
          <a:xfrm>
            <a:off x="887520" y="4590922"/>
            <a:ext cx="77819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 (do not forward) all datagrams destined to TCP  port 22 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ssh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port #)</a:t>
            </a:r>
          </a:p>
        </p:txBody>
      </p:sp>
      <p:sp>
        <p:nvSpPr>
          <p:cNvPr id="210" name="Rectangle 2">
            <a:extLst>
              <a:ext uri="{FF2B5EF4-FFF2-40B4-BE49-F238E27FC236}">
                <a16:creationId xmlns:a16="http://schemas.microsoft.com/office/drawing/2014/main" id="{EEA18CF9-70FA-D747-97D5-F01B3D51AB8F}"/>
              </a:ext>
            </a:extLst>
          </p:cNvPr>
          <p:cNvSpPr>
            <a:spLocks/>
          </p:cNvSpPr>
          <p:nvPr/>
        </p:nvSpPr>
        <p:spPr bwMode="auto">
          <a:xfrm>
            <a:off x="182298" y="6039302"/>
            <a:ext cx="7067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 (do not forward) all datagrams sent by host 128.119.1.1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B4CC91-5961-D74B-BEE0-5BC611D103E7}"/>
              </a:ext>
            </a:extLst>
          </p:cNvPr>
          <p:cNvGrpSpPr/>
          <p:nvPr/>
        </p:nvGrpSpPr>
        <p:grpSpPr>
          <a:xfrm>
            <a:off x="899508" y="1408083"/>
            <a:ext cx="8825324" cy="1339207"/>
            <a:chOff x="899508" y="1408083"/>
            <a:chExt cx="8825324" cy="1339207"/>
          </a:xfrm>
        </p:grpSpPr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E453A9EB-8E25-5848-9167-008BB138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508" y="1408083"/>
              <a:ext cx="3791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Destination-based forwarding:</a:t>
              </a:r>
            </a:p>
          </p:txBody>
        </p:sp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7C8B6D8A-6BE8-4647-9654-07BE563C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23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E39ACBFE-5953-084E-8F77-0EB25D69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923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850141C-A01C-844A-A1BF-3898D2F3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548" y="2420970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FAB7056F-8C34-9141-B000-7855E5BA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723" y="2420970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2" name="Rectangle 30">
              <a:extLst>
                <a:ext uri="{FF2B5EF4-FFF2-40B4-BE49-F238E27FC236}">
                  <a16:creationId xmlns:a16="http://schemas.microsoft.com/office/drawing/2014/main" id="{72C50015-7497-D942-AF54-C51884B63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7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3" name="Rectangle 31">
              <a:extLst>
                <a:ext uri="{FF2B5EF4-FFF2-40B4-BE49-F238E27FC236}">
                  <a16:creationId xmlns:a16="http://schemas.microsoft.com/office/drawing/2014/main" id="{DA496680-53BE-F546-95FD-109DD9F8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1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4" name="Rectangle 32">
              <a:extLst>
                <a:ext uri="{FF2B5EF4-FFF2-40B4-BE49-F238E27FC236}">
                  <a16:creationId xmlns:a16="http://schemas.microsoft.com/office/drawing/2014/main" id="{D7ECA26F-CAE0-534E-9D1D-C3EF04FE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044" y="2384457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51.6.0.8</a:t>
              </a: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29DFF160-B878-0A4E-BFAD-249619777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969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6" name="Rectangle 34">
              <a:extLst>
                <a:ext uri="{FF2B5EF4-FFF2-40B4-BE49-F238E27FC236}">
                  <a16:creationId xmlns:a16="http://schemas.microsoft.com/office/drawing/2014/main" id="{4167C8E0-56A3-FC46-93E9-54F4DA67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369" y="2420970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7" name="Rectangle 35">
              <a:extLst>
                <a:ext uri="{FF2B5EF4-FFF2-40B4-BE49-F238E27FC236}">
                  <a16:creationId xmlns:a16="http://schemas.microsoft.com/office/drawing/2014/main" id="{281B26ED-A2EE-A54F-9252-8583B4CB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455" y="241748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8" name="Rectangle 36">
              <a:extLst>
                <a:ext uri="{FF2B5EF4-FFF2-40B4-BE49-F238E27FC236}">
                  <a16:creationId xmlns:a16="http://schemas.microsoft.com/office/drawing/2014/main" id="{A5FAEAE2-0FFA-8A40-867D-054555F5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593" y="236447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port6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12BAEA-BA2E-DA46-9549-B7E27B157F26}"/>
                </a:ext>
              </a:extLst>
            </p:cNvPr>
            <p:cNvGrpSpPr/>
            <p:nvPr/>
          </p:nvGrpSpPr>
          <p:grpSpPr>
            <a:xfrm>
              <a:off x="908298" y="1842896"/>
              <a:ext cx="8816534" cy="537306"/>
              <a:chOff x="908298" y="1842896"/>
              <a:chExt cx="8816534" cy="537306"/>
            </a:xfrm>
          </p:grpSpPr>
          <p:sp>
            <p:nvSpPr>
              <p:cNvPr id="112" name="Rectangle 5">
                <a:extLst>
                  <a:ext uri="{FF2B5EF4-FFF2-40B4-BE49-F238E27FC236}">
                    <a16:creationId xmlns:a16="http://schemas.microsoft.com/office/drawing/2014/main" id="{E950D51E-2315-BC42-98A4-6022C583B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Rectangle 6">
                <a:extLst>
                  <a:ext uri="{FF2B5EF4-FFF2-40B4-BE49-F238E27FC236}">
                    <a16:creationId xmlns:a16="http://schemas.microsoft.com/office/drawing/2014/main" id="{81D71D4B-BB61-E949-9E4B-ECCDE5605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14" name="Rectangle 7">
                <a:extLst>
                  <a:ext uri="{FF2B5EF4-FFF2-40B4-BE49-F238E27FC236}">
                    <a16:creationId xmlns:a16="http://schemas.microsoft.com/office/drawing/2014/main" id="{B243B993-172B-C04C-AD45-F849E085F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Rectangle 8">
                <a:extLst>
                  <a:ext uri="{FF2B5EF4-FFF2-40B4-BE49-F238E27FC236}">
                    <a16:creationId xmlns:a16="http://schemas.microsoft.com/office/drawing/2014/main" id="{E029D11E-87DE-A54A-AED3-EAE717FDC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" name="Rectangle 9">
                <a:extLst>
                  <a:ext uri="{FF2B5EF4-FFF2-40B4-BE49-F238E27FC236}">
                    <a16:creationId xmlns:a16="http://schemas.microsoft.com/office/drawing/2014/main" id="{07B913C3-C149-1F45-926A-DC740C5FC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Rectangle 10">
                <a:extLst>
                  <a:ext uri="{FF2B5EF4-FFF2-40B4-BE49-F238E27FC236}">
                    <a16:creationId xmlns:a16="http://schemas.microsoft.com/office/drawing/2014/main" id="{D6809EEE-8747-3B45-B512-88681A90E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" name="Rectangle 11">
                <a:extLst>
                  <a:ext uri="{FF2B5EF4-FFF2-40B4-BE49-F238E27FC236}">
                    <a16:creationId xmlns:a16="http://schemas.microsoft.com/office/drawing/2014/main" id="{B8BECB12-67C4-EE4F-BF80-F66E6E478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9" name="Rectangle 12">
                <a:extLst>
                  <a:ext uri="{FF2B5EF4-FFF2-40B4-BE49-F238E27FC236}">
                    <a16:creationId xmlns:a16="http://schemas.microsoft.com/office/drawing/2014/main" id="{C434332D-59EC-B74F-9F8C-507B7CA15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120" name="Rectangle 13">
                <a:extLst>
                  <a:ext uri="{FF2B5EF4-FFF2-40B4-BE49-F238E27FC236}">
                    <a16:creationId xmlns:a16="http://schemas.microsoft.com/office/drawing/2014/main" id="{0603B87A-5594-0143-9514-53E6B12CF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1" name="Rectangle 14">
                <a:extLst>
                  <a:ext uri="{FF2B5EF4-FFF2-40B4-BE49-F238E27FC236}">
                    <a16:creationId xmlns:a16="http://schemas.microsoft.com/office/drawing/2014/main" id="{84AA24BD-AF02-3744-9254-F7FAD6F6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122" name="Rectangle 15">
                <a:extLst>
                  <a:ext uri="{FF2B5EF4-FFF2-40B4-BE49-F238E27FC236}">
                    <a16:creationId xmlns:a16="http://schemas.microsoft.com/office/drawing/2014/main" id="{ACDCBE6B-E8E0-9E41-B964-CDA5370B3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3" name="Rectangle 16">
                <a:extLst>
                  <a:ext uri="{FF2B5EF4-FFF2-40B4-BE49-F238E27FC236}">
                    <a16:creationId xmlns:a16="http://schemas.microsoft.com/office/drawing/2014/main" id="{666E027C-E8EA-784F-82C7-2574F61B1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4" name="Rectangle 17">
                <a:extLst>
                  <a:ext uri="{FF2B5EF4-FFF2-40B4-BE49-F238E27FC236}">
                    <a16:creationId xmlns:a16="http://schemas.microsoft.com/office/drawing/2014/main" id="{DB9B35D3-E0C0-B649-A6FD-EDEEBD227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5" name="Rectangle 18">
                <a:extLst>
                  <a:ext uri="{FF2B5EF4-FFF2-40B4-BE49-F238E27FC236}">
                    <a16:creationId xmlns:a16="http://schemas.microsoft.com/office/drawing/2014/main" id="{3808025E-75EF-174C-B138-A3FFA79BD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Rectangle 19">
                <a:extLst>
                  <a:ext uri="{FF2B5EF4-FFF2-40B4-BE49-F238E27FC236}">
                    <a16:creationId xmlns:a16="http://schemas.microsoft.com/office/drawing/2014/main" id="{9595DC5C-50B7-2A42-BCD0-E4CFADBB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Rectangle 20">
                <a:extLst>
                  <a:ext uri="{FF2B5EF4-FFF2-40B4-BE49-F238E27FC236}">
                    <a16:creationId xmlns:a16="http://schemas.microsoft.com/office/drawing/2014/main" id="{7C51EC29-85AF-D547-8269-C8EA4AC11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8" name="Rectangle 21">
                <a:extLst>
                  <a:ext uri="{FF2B5EF4-FFF2-40B4-BE49-F238E27FC236}">
                    <a16:creationId xmlns:a16="http://schemas.microsoft.com/office/drawing/2014/main" id="{BAD7F435-F866-D349-A83E-F7AB76D77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9" name="Rectangle 22">
                <a:extLst>
                  <a:ext uri="{FF2B5EF4-FFF2-40B4-BE49-F238E27FC236}">
                    <a16:creationId xmlns:a16="http://schemas.microsoft.com/office/drawing/2014/main" id="{8CE88725-AAEE-994B-AFD5-4EBE14192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130" name="Rectangle 23">
                <a:extLst>
                  <a:ext uri="{FF2B5EF4-FFF2-40B4-BE49-F238E27FC236}">
                    <a16:creationId xmlns:a16="http://schemas.microsoft.com/office/drawing/2014/main" id="{1C1A9E4D-EEBE-E145-972B-37EC05AC2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1" name="Rectangle 24">
                <a:extLst>
                  <a:ext uri="{FF2B5EF4-FFF2-40B4-BE49-F238E27FC236}">
                    <a16:creationId xmlns:a16="http://schemas.microsoft.com/office/drawing/2014/main" id="{4C87DB57-6E20-3642-9479-C343967A9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132" name="Rectangle 25">
                <a:extLst>
                  <a:ext uri="{FF2B5EF4-FFF2-40B4-BE49-F238E27FC236}">
                    <a16:creationId xmlns:a16="http://schemas.microsoft.com/office/drawing/2014/main" id="{A75A9C67-B078-5B42-BE13-4697F8B0D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Rectangle 26">
                <a:extLst>
                  <a:ext uri="{FF2B5EF4-FFF2-40B4-BE49-F238E27FC236}">
                    <a16:creationId xmlns:a16="http://schemas.microsoft.com/office/drawing/2014/main" id="{B36098C4-C85C-8B4A-996C-DED76ACA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134" name="Rectangle 13">
                <a:extLst>
                  <a:ext uri="{FF2B5EF4-FFF2-40B4-BE49-F238E27FC236}">
                    <a16:creationId xmlns:a16="http://schemas.microsoft.com/office/drawing/2014/main" id="{9ACCD522-4973-E94A-A564-912D7EA75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Rectangle 14">
                <a:extLst>
                  <a:ext uri="{FF2B5EF4-FFF2-40B4-BE49-F238E27FC236}">
                    <a16:creationId xmlns:a16="http://schemas.microsoft.com/office/drawing/2014/main" id="{C010EC06-CCA9-5746-B975-07A7EC8C7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" name="Rectangle 19">
                <a:extLst>
                  <a:ext uri="{FF2B5EF4-FFF2-40B4-BE49-F238E27FC236}">
                    <a16:creationId xmlns:a16="http://schemas.microsoft.com/office/drawing/2014/main" id="{EA8ABC0D-754C-124F-B949-4FB39006D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" name="Rectangle 20">
                <a:extLst>
                  <a:ext uri="{FF2B5EF4-FFF2-40B4-BE49-F238E27FC236}">
                    <a16:creationId xmlns:a16="http://schemas.microsoft.com/office/drawing/2014/main" id="{684B0FE5-4F76-9D48-80DA-D3BC54E66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8" name="Rectangle 35">
              <a:extLst>
                <a:ext uri="{FF2B5EF4-FFF2-40B4-BE49-F238E27FC236}">
                  <a16:creationId xmlns:a16="http://schemas.microsoft.com/office/drawing/2014/main" id="{A4C40E4D-D9CD-4E48-B9DD-6E97BD58D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45" y="2426615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92" name="Rectangle 31">
              <a:extLst>
                <a:ext uri="{FF2B5EF4-FFF2-40B4-BE49-F238E27FC236}">
                  <a16:creationId xmlns:a16="http://schemas.microsoft.com/office/drawing/2014/main" id="{68AA5B20-D9AE-4C42-BAB2-D1AA2EB0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8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C63E77-7374-D949-887D-5F6F13097FB1}"/>
              </a:ext>
            </a:extLst>
          </p:cNvPr>
          <p:cNvGrpSpPr/>
          <p:nvPr/>
        </p:nvGrpSpPr>
        <p:grpSpPr>
          <a:xfrm>
            <a:off x="914400" y="3333754"/>
            <a:ext cx="8816534" cy="1376391"/>
            <a:chOff x="914400" y="3333754"/>
            <a:chExt cx="8816534" cy="1376391"/>
          </a:xfrm>
        </p:grpSpPr>
        <p:sp>
          <p:nvSpPr>
            <p:cNvPr id="140" name="Rectangle 3">
              <a:extLst>
                <a:ext uri="{FF2B5EF4-FFF2-40B4-BE49-F238E27FC236}">
                  <a16:creationId xmlns:a16="http://schemas.microsoft.com/office/drawing/2014/main" id="{EC64ED46-43A5-3B46-AF5D-5E39B460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625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045342D1-42C6-CF4C-97F9-990F4CEC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025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BEDBE7F8-8AB5-0B40-843B-8D55B05FD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650" y="4389470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8B0EDE9C-C97A-1C4C-A183-024B87F43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825" y="4389470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4" name="Rectangle 30">
              <a:extLst>
                <a:ext uri="{FF2B5EF4-FFF2-40B4-BE49-F238E27FC236}">
                  <a16:creationId xmlns:a16="http://schemas.microsoft.com/office/drawing/2014/main" id="{D3A6A8C0-02B8-8E46-A0F9-02BF62540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813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5" name="Rectangle 31">
              <a:extLst>
                <a:ext uri="{FF2B5EF4-FFF2-40B4-BE49-F238E27FC236}">
                  <a16:creationId xmlns:a16="http://schemas.microsoft.com/office/drawing/2014/main" id="{44917D04-8F58-D245-B8A9-8DFD2DFA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213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6" name="Rectangle 32">
              <a:extLst>
                <a:ext uri="{FF2B5EF4-FFF2-40B4-BE49-F238E27FC236}">
                  <a16:creationId xmlns:a16="http://schemas.microsoft.com/office/drawing/2014/main" id="{BF1C0060-393A-FA4C-A742-EE387B34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146" y="4379333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7" name="Rectangle 33">
              <a:extLst>
                <a:ext uri="{FF2B5EF4-FFF2-40B4-BE49-F238E27FC236}">
                  <a16:creationId xmlns:a16="http://schemas.microsoft.com/office/drawing/2014/main" id="{328175E3-6E77-524B-94A8-3B6ED932D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071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8" name="Rectangle 34">
              <a:extLst>
                <a:ext uri="{FF2B5EF4-FFF2-40B4-BE49-F238E27FC236}">
                  <a16:creationId xmlns:a16="http://schemas.microsoft.com/office/drawing/2014/main" id="{88F33C0F-0E51-724C-8D7B-CD858394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471" y="4389470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9" name="Rectangle 35">
              <a:extLst>
                <a:ext uri="{FF2B5EF4-FFF2-40B4-BE49-F238E27FC236}">
                  <a16:creationId xmlns:a16="http://schemas.microsoft.com/office/drawing/2014/main" id="{0A8E27CA-5333-4645-BD13-5B5EC229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557" y="438598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74" name="Rectangle 2">
              <a:extLst>
                <a:ext uri="{FF2B5EF4-FFF2-40B4-BE49-F238E27FC236}">
                  <a16:creationId xmlns:a16="http://schemas.microsoft.com/office/drawing/2014/main" id="{698219FB-1984-0F4C-9A2A-03629AC9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3333754"/>
              <a:ext cx="1053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Firewall:</a:t>
              </a:r>
            </a:p>
          </p:txBody>
        </p:sp>
        <p:sp>
          <p:nvSpPr>
            <p:cNvPr id="150" name="Rectangle 36">
              <a:extLst>
                <a:ext uri="{FF2B5EF4-FFF2-40B4-BE49-F238E27FC236}">
                  <a16:creationId xmlns:a16="http://schemas.microsoft.com/office/drawing/2014/main" id="{D1B78981-9892-764C-A139-D159220A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695" y="433199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CB16601-CDCF-EB49-87B1-0F9B5416891A}"/>
                </a:ext>
              </a:extLst>
            </p:cNvPr>
            <p:cNvGrpSpPr/>
            <p:nvPr/>
          </p:nvGrpSpPr>
          <p:grpSpPr>
            <a:xfrm>
              <a:off x="914400" y="3811396"/>
              <a:ext cx="8816534" cy="537306"/>
              <a:chOff x="908298" y="1842896"/>
              <a:chExt cx="8816534" cy="537306"/>
            </a:xfrm>
          </p:grpSpPr>
          <p:sp>
            <p:nvSpPr>
              <p:cNvPr id="152" name="Rectangle 5">
                <a:extLst>
                  <a:ext uri="{FF2B5EF4-FFF2-40B4-BE49-F238E27FC236}">
                    <a16:creationId xmlns:a16="http://schemas.microsoft.com/office/drawing/2014/main" id="{0E533D79-E367-C849-961B-C3945C16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3" name="Rectangle 6">
                <a:extLst>
                  <a:ext uri="{FF2B5EF4-FFF2-40B4-BE49-F238E27FC236}">
                    <a16:creationId xmlns:a16="http://schemas.microsoft.com/office/drawing/2014/main" id="{AFAD9CA5-19F2-F748-BF61-B6A9B030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54" name="Rectangle 7">
                <a:extLst>
                  <a:ext uri="{FF2B5EF4-FFF2-40B4-BE49-F238E27FC236}">
                    <a16:creationId xmlns:a16="http://schemas.microsoft.com/office/drawing/2014/main" id="{C5F12322-9535-4349-987B-2F327040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5" name="Rectangle 8">
                <a:extLst>
                  <a:ext uri="{FF2B5EF4-FFF2-40B4-BE49-F238E27FC236}">
                    <a16:creationId xmlns:a16="http://schemas.microsoft.com/office/drawing/2014/main" id="{49608E33-C97C-B043-A95A-A1BBB8077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6" name="Rectangle 9">
                <a:extLst>
                  <a:ext uri="{FF2B5EF4-FFF2-40B4-BE49-F238E27FC236}">
                    <a16:creationId xmlns:a16="http://schemas.microsoft.com/office/drawing/2014/main" id="{7F75A028-A9C2-7948-9E26-6B1AE1619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7" name="Rectangle 10">
                <a:extLst>
                  <a:ext uri="{FF2B5EF4-FFF2-40B4-BE49-F238E27FC236}">
                    <a16:creationId xmlns:a16="http://schemas.microsoft.com/office/drawing/2014/main" id="{CE16304A-93D1-6147-A26A-8F61BF0E4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8" name="Rectangle 11">
                <a:extLst>
                  <a:ext uri="{FF2B5EF4-FFF2-40B4-BE49-F238E27FC236}">
                    <a16:creationId xmlns:a16="http://schemas.microsoft.com/office/drawing/2014/main" id="{13D92DC5-ED91-A24B-B61B-591E6BC2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9" name="Rectangle 12">
                <a:extLst>
                  <a:ext uri="{FF2B5EF4-FFF2-40B4-BE49-F238E27FC236}">
                    <a16:creationId xmlns:a16="http://schemas.microsoft.com/office/drawing/2014/main" id="{D225AECB-2FEB-A845-94A5-7B4FBAE56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160" name="Rectangle 13">
                <a:extLst>
                  <a:ext uri="{FF2B5EF4-FFF2-40B4-BE49-F238E27FC236}">
                    <a16:creationId xmlns:a16="http://schemas.microsoft.com/office/drawing/2014/main" id="{B8FABEAF-4710-C94D-A722-41CBD26D9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1" name="Rectangle 14">
                <a:extLst>
                  <a:ext uri="{FF2B5EF4-FFF2-40B4-BE49-F238E27FC236}">
                    <a16:creationId xmlns:a16="http://schemas.microsoft.com/office/drawing/2014/main" id="{E862F81A-5430-B54C-88FA-2720AD423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162" name="Rectangle 15">
                <a:extLst>
                  <a:ext uri="{FF2B5EF4-FFF2-40B4-BE49-F238E27FC236}">
                    <a16:creationId xmlns:a16="http://schemas.microsoft.com/office/drawing/2014/main" id="{55C5912B-BB56-384D-B2A0-E0C58072D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Rectangle 16">
                <a:extLst>
                  <a:ext uri="{FF2B5EF4-FFF2-40B4-BE49-F238E27FC236}">
                    <a16:creationId xmlns:a16="http://schemas.microsoft.com/office/drawing/2014/main" id="{61DAE442-1FC5-5240-9A25-7B4F0406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7" name="Rectangle 17">
                <a:extLst>
                  <a:ext uri="{FF2B5EF4-FFF2-40B4-BE49-F238E27FC236}">
                    <a16:creationId xmlns:a16="http://schemas.microsoft.com/office/drawing/2014/main" id="{4A3CB54A-F07F-7A41-9388-2A250BA21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Rectangle 18">
                <a:extLst>
                  <a:ext uri="{FF2B5EF4-FFF2-40B4-BE49-F238E27FC236}">
                    <a16:creationId xmlns:a16="http://schemas.microsoft.com/office/drawing/2014/main" id="{23123971-B3B7-B149-9E3D-BD20422ED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9" name="Rectangle 19">
                <a:extLst>
                  <a:ext uri="{FF2B5EF4-FFF2-40B4-BE49-F238E27FC236}">
                    <a16:creationId xmlns:a16="http://schemas.microsoft.com/office/drawing/2014/main" id="{8FD42CC2-DBAA-0F44-8638-A99BEB72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0" name="Rectangle 20">
                <a:extLst>
                  <a:ext uri="{FF2B5EF4-FFF2-40B4-BE49-F238E27FC236}">
                    <a16:creationId xmlns:a16="http://schemas.microsoft.com/office/drawing/2014/main" id="{F51FED94-423D-BA4D-9EC0-7F8CB0696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1" name="Rectangle 21">
                <a:extLst>
                  <a:ext uri="{FF2B5EF4-FFF2-40B4-BE49-F238E27FC236}">
                    <a16:creationId xmlns:a16="http://schemas.microsoft.com/office/drawing/2014/main" id="{8243500F-0AA7-4D4E-B990-CBDE3AFB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2" name="Rectangle 22">
                <a:extLst>
                  <a:ext uri="{FF2B5EF4-FFF2-40B4-BE49-F238E27FC236}">
                    <a16:creationId xmlns:a16="http://schemas.microsoft.com/office/drawing/2014/main" id="{414C5E2C-A745-6549-8B54-66D9E5680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183" name="Rectangle 23">
                <a:extLst>
                  <a:ext uri="{FF2B5EF4-FFF2-40B4-BE49-F238E27FC236}">
                    <a16:creationId xmlns:a16="http://schemas.microsoft.com/office/drawing/2014/main" id="{6A103B89-F255-E74E-96A8-EAB4DACDB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" name="Rectangle 24">
                <a:extLst>
                  <a:ext uri="{FF2B5EF4-FFF2-40B4-BE49-F238E27FC236}">
                    <a16:creationId xmlns:a16="http://schemas.microsoft.com/office/drawing/2014/main" id="{EDC37871-9763-FD41-B912-044E5F0F4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185" name="Rectangle 25">
                <a:extLst>
                  <a:ext uri="{FF2B5EF4-FFF2-40B4-BE49-F238E27FC236}">
                    <a16:creationId xmlns:a16="http://schemas.microsoft.com/office/drawing/2014/main" id="{B999BDEC-7C35-3F40-8C49-6C4E21AF8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Rectangle 26">
                <a:extLst>
                  <a:ext uri="{FF2B5EF4-FFF2-40B4-BE49-F238E27FC236}">
                    <a16:creationId xmlns:a16="http://schemas.microsoft.com/office/drawing/2014/main" id="{7613D3D2-8994-B54F-9220-FB40A2B13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187" name="Rectangle 13">
                <a:extLst>
                  <a:ext uri="{FF2B5EF4-FFF2-40B4-BE49-F238E27FC236}">
                    <a16:creationId xmlns:a16="http://schemas.microsoft.com/office/drawing/2014/main" id="{7DB39F4D-7A82-6749-9F6A-3EADBC5CB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8" name="Rectangle 14">
                <a:extLst>
                  <a:ext uri="{FF2B5EF4-FFF2-40B4-BE49-F238E27FC236}">
                    <a16:creationId xmlns:a16="http://schemas.microsoft.com/office/drawing/2014/main" id="{44FBFA86-B4C2-6540-9FD6-5793AC6E9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DB4C9FEC-EF13-8048-AF42-E1A4C2B49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DD07B1B-9157-D144-B0C2-99FD1698F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91" name="Rectangle 35">
              <a:extLst>
                <a:ext uri="{FF2B5EF4-FFF2-40B4-BE49-F238E27FC236}">
                  <a16:creationId xmlns:a16="http://schemas.microsoft.com/office/drawing/2014/main" id="{14434360-08B9-C145-8DE7-06A311851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7547" y="4342363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22</a:t>
              </a:r>
            </a:p>
          </p:txBody>
        </p:sp>
        <p:sp>
          <p:nvSpPr>
            <p:cNvPr id="193" name="Rectangle 32">
              <a:extLst>
                <a:ext uri="{FF2B5EF4-FFF2-40B4-BE49-F238E27FC236}">
                  <a16:creationId xmlns:a16="http://schemas.microsoft.com/office/drawing/2014/main" id="{B0EC3C66-AC13-324E-8D9B-02EB0119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15" y="4382264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204D1-8DDC-A743-9FC3-3E5918DF3E22}"/>
              </a:ext>
            </a:extLst>
          </p:cNvPr>
          <p:cNvGrpSpPr/>
          <p:nvPr/>
        </p:nvGrpSpPr>
        <p:grpSpPr>
          <a:xfrm>
            <a:off x="914400" y="5202287"/>
            <a:ext cx="8816534" cy="910324"/>
            <a:chOff x="914400" y="5202287"/>
            <a:chExt cx="8816534" cy="910324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7921EF8-4B3F-E94A-B9DD-CF0D8E0B9DBB}"/>
                </a:ext>
              </a:extLst>
            </p:cNvPr>
            <p:cNvGrpSpPr/>
            <p:nvPr/>
          </p:nvGrpSpPr>
          <p:grpSpPr>
            <a:xfrm>
              <a:off x="914400" y="5202287"/>
              <a:ext cx="8816534" cy="537306"/>
              <a:chOff x="908298" y="1842896"/>
              <a:chExt cx="8816534" cy="537306"/>
            </a:xfrm>
          </p:grpSpPr>
          <p:sp>
            <p:nvSpPr>
              <p:cNvPr id="195" name="Rectangle 5">
                <a:extLst>
                  <a:ext uri="{FF2B5EF4-FFF2-40B4-BE49-F238E27FC236}">
                    <a16:creationId xmlns:a16="http://schemas.microsoft.com/office/drawing/2014/main" id="{0A5F6015-04EF-0B44-991D-9F343825D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6" name="Rectangle 6">
                <a:extLst>
                  <a:ext uri="{FF2B5EF4-FFF2-40B4-BE49-F238E27FC236}">
                    <a16:creationId xmlns:a16="http://schemas.microsoft.com/office/drawing/2014/main" id="{218413A2-3D7F-BB40-A021-75B3072A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97" name="Rectangle 7">
                <a:extLst>
                  <a:ext uri="{FF2B5EF4-FFF2-40B4-BE49-F238E27FC236}">
                    <a16:creationId xmlns:a16="http://schemas.microsoft.com/office/drawing/2014/main" id="{34A22EBA-8429-314E-AE49-1623B70B5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8" name="Rectangle 8">
                <a:extLst>
                  <a:ext uri="{FF2B5EF4-FFF2-40B4-BE49-F238E27FC236}">
                    <a16:creationId xmlns:a16="http://schemas.microsoft.com/office/drawing/2014/main" id="{4DA92BC3-7BB5-B34B-A2E1-C2D17235B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9" name="Rectangle 9">
                <a:extLst>
                  <a:ext uri="{FF2B5EF4-FFF2-40B4-BE49-F238E27FC236}">
                    <a16:creationId xmlns:a16="http://schemas.microsoft.com/office/drawing/2014/main" id="{17C7CA13-2C51-DC4F-80B3-9E5405746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7" name="Rectangle 10">
                <a:extLst>
                  <a:ext uri="{FF2B5EF4-FFF2-40B4-BE49-F238E27FC236}">
                    <a16:creationId xmlns:a16="http://schemas.microsoft.com/office/drawing/2014/main" id="{8FCB679B-2DE4-0C47-99E7-0AC048D01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8" name="Rectangle 11">
                <a:extLst>
                  <a:ext uri="{FF2B5EF4-FFF2-40B4-BE49-F238E27FC236}">
                    <a16:creationId xmlns:a16="http://schemas.microsoft.com/office/drawing/2014/main" id="{4D6953E0-158F-E94E-BDF0-75FBB1356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9" name="Rectangle 12">
                <a:extLst>
                  <a:ext uri="{FF2B5EF4-FFF2-40B4-BE49-F238E27FC236}">
                    <a16:creationId xmlns:a16="http://schemas.microsoft.com/office/drawing/2014/main" id="{12985EE5-BB23-9B46-B2FD-D093AEE85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260" name="Rectangle 13">
                <a:extLst>
                  <a:ext uri="{FF2B5EF4-FFF2-40B4-BE49-F238E27FC236}">
                    <a16:creationId xmlns:a16="http://schemas.microsoft.com/office/drawing/2014/main" id="{901A8102-2758-F446-9353-966176F48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1" name="Rectangle 14">
                <a:extLst>
                  <a:ext uri="{FF2B5EF4-FFF2-40B4-BE49-F238E27FC236}">
                    <a16:creationId xmlns:a16="http://schemas.microsoft.com/office/drawing/2014/main" id="{50681195-E620-894B-A31E-991F36E4A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262" name="Rectangle 15">
                <a:extLst>
                  <a:ext uri="{FF2B5EF4-FFF2-40B4-BE49-F238E27FC236}">
                    <a16:creationId xmlns:a16="http://schemas.microsoft.com/office/drawing/2014/main" id="{96DB3AA6-CBFE-DB4E-AB1E-78303B3B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3" name="Rectangle 16">
                <a:extLst>
                  <a:ext uri="{FF2B5EF4-FFF2-40B4-BE49-F238E27FC236}">
                    <a16:creationId xmlns:a16="http://schemas.microsoft.com/office/drawing/2014/main" id="{C4FE2E68-A8AC-7B49-959C-F71BE98C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Rectangle 17">
                <a:extLst>
                  <a:ext uri="{FF2B5EF4-FFF2-40B4-BE49-F238E27FC236}">
                    <a16:creationId xmlns:a16="http://schemas.microsoft.com/office/drawing/2014/main" id="{9574B4F7-E691-C04D-B89C-CA191374E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5" name="Rectangle 18">
                <a:extLst>
                  <a:ext uri="{FF2B5EF4-FFF2-40B4-BE49-F238E27FC236}">
                    <a16:creationId xmlns:a16="http://schemas.microsoft.com/office/drawing/2014/main" id="{68BFEFFF-DB56-694D-90A4-51E3FEE7F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Rectangle 19">
                <a:extLst>
                  <a:ext uri="{FF2B5EF4-FFF2-40B4-BE49-F238E27FC236}">
                    <a16:creationId xmlns:a16="http://schemas.microsoft.com/office/drawing/2014/main" id="{0D921F8B-2B4A-7142-95C0-460B9891A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7" name="Rectangle 20">
                <a:extLst>
                  <a:ext uri="{FF2B5EF4-FFF2-40B4-BE49-F238E27FC236}">
                    <a16:creationId xmlns:a16="http://schemas.microsoft.com/office/drawing/2014/main" id="{73B158BE-2D4C-BB4C-B9E2-72FB1C352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8" name="Rectangle 21">
                <a:extLst>
                  <a:ext uri="{FF2B5EF4-FFF2-40B4-BE49-F238E27FC236}">
                    <a16:creationId xmlns:a16="http://schemas.microsoft.com/office/drawing/2014/main" id="{21BC995C-EA10-8A4A-86C9-09E9D18A5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9" name="Rectangle 22">
                <a:extLst>
                  <a:ext uri="{FF2B5EF4-FFF2-40B4-BE49-F238E27FC236}">
                    <a16:creationId xmlns:a16="http://schemas.microsoft.com/office/drawing/2014/main" id="{A7CF76F0-7B38-514E-8F35-21857DFF5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270" name="Rectangle 23">
                <a:extLst>
                  <a:ext uri="{FF2B5EF4-FFF2-40B4-BE49-F238E27FC236}">
                    <a16:creationId xmlns:a16="http://schemas.microsoft.com/office/drawing/2014/main" id="{93987477-D8FA-DA45-8852-6C39439B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1" name="Rectangle 24">
                <a:extLst>
                  <a:ext uri="{FF2B5EF4-FFF2-40B4-BE49-F238E27FC236}">
                    <a16:creationId xmlns:a16="http://schemas.microsoft.com/office/drawing/2014/main" id="{72A25E18-29FD-B54E-93AB-BFBD1F5E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272" name="Rectangle 25">
                <a:extLst>
                  <a:ext uri="{FF2B5EF4-FFF2-40B4-BE49-F238E27FC236}">
                    <a16:creationId xmlns:a16="http://schemas.microsoft.com/office/drawing/2014/main" id="{ECF746A0-10FF-564E-B0C2-FDF04E94D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3" name="Rectangle 26">
                <a:extLst>
                  <a:ext uri="{FF2B5EF4-FFF2-40B4-BE49-F238E27FC236}">
                    <a16:creationId xmlns:a16="http://schemas.microsoft.com/office/drawing/2014/main" id="{FCC55685-57B0-C04F-89AF-A3B4CAC4C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274" name="Rectangle 13">
                <a:extLst>
                  <a:ext uri="{FF2B5EF4-FFF2-40B4-BE49-F238E27FC236}">
                    <a16:creationId xmlns:a16="http://schemas.microsoft.com/office/drawing/2014/main" id="{87CD17FF-C15F-BD4E-93F5-C59B4506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Rectangle 14">
                <a:extLst>
                  <a:ext uri="{FF2B5EF4-FFF2-40B4-BE49-F238E27FC236}">
                    <a16:creationId xmlns:a16="http://schemas.microsoft.com/office/drawing/2014/main" id="{2238CFE9-E305-8F4D-8279-4F4730026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6" name="Rectangle 19">
                <a:extLst>
                  <a:ext uri="{FF2B5EF4-FFF2-40B4-BE49-F238E27FC236}">
                    <a16:creationId xmlns:a16="http://schemas.microsoft.com/office/drawing/2014/main" id="{487609AB-80CB-C641-A595-4C81B4D32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Rectangle 20">
                <a:extLst>
                  <a:ext uri="{FF2B5EF4-FFF2-40B4-BE49-F238E27FC236}">
                    <a16:creationId xmlns:a16="http://schemas.microsoft.com/office/drawing/2014/main" id="{083990C2-30DC-B24D-89EC-C954EEA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8" name="Rectangle 3">
              <a:extLst>
                <a:ext uri="{FF2B5EF4-FFF2-40B4-BE49-F238E27FC236}">
                  <a16:creationId xmlns:a16="http://schemas.microsoft.com/office/drawing/2014/main" id="{3D538A99-E373-2843-A395-0BCD8CEA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79" name="Rectangle 27">
              <a:extLst>
                <a:ext uri="{FF2B5EF4-FFF2-40B4-BE49-F238E27FC236}">
                  <a16:creationId xmlns:a16="http://schemas.microsoft.com/office/drawing/2014/main" id="{7592C1BA-488D-F341-B343-A07F6E1D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0" name="Rectangle 28">
              <a:extLst>
                <a:ext uri="{FF2B5EF4-FFF2-40B4-BE49-F238E27FC236}">
                  <a16:creationId xmlns:a16="http://schemas.microsoft.com/office/drawing/2014/main" id="{EB6E85EC-CDDC-574B-BC87-267E65A4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25" y="5791936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1" name="Rectangle 29">
              <a:extLst>
                <a:ext uri="{FF2B5EF4-FFF2-40B4-BE49-F238E27FC236}">
                  <a16:creationId xmlns:a16="http://schemas.microsoft.com/office/drawing/2014/main" id="{2CE31FDA-E835-2C43-80A4-494731B4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791936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2" name="Rectangle 30">
              <a:extLst>
                <a:ext uri="{FF2B5EF4-FFF2-40B4-BE49-F238E27FC236}">
                  <a16:creationId xmlns:a16="http://schemas.microsoft.com/office/drawing/2014/main" id="{637AED49-0E95-FB47-8B81-2E5FA378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3" name="Rectangle 31">
              <a:extLst>
                <a:ext uri="{FF2B5EF4-FFF2-40B4-BE49-F238E27FC236}">
                  <a16:creationId xmlns:a16="http://schemas.microsoft.com/office/drawing/2014/main" id="{E29B6916-0DE6-8F40-B29F-353E3767D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4" name="Rectangle 32">
              <a:extLst>
                <a:ext uri="{FF2B5EF4-FFF2-40B4-BE49-F238E27FC236}">
                  <a16:creationId xmlns:a16="http://schemas.microsoft.com/office/drawing/2014/main" id="{9FBE9C2F-CFA2-9F4D-9EEA-B603925D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921" y="5781799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5" name="Rectangle 33">
              <a:extLst>
                <a:ext uri="{FF2B5EF4-FFF2-40B4-BE49-F238E27FC236}">
                  <a16:creationId xmlns:a16="http://schemas.microsoft.com/office/drawing/2014/main" id="{8F7452E9-7359-A848-8C21-AD6F9EF2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846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6" name="Rectangle 34">
              <a:extLst>
                <a:ext uri="{FF2B5EF4-FFF2-40B4-BE49-F238E27FC236}">
                  <a16:creationId xmlns:a16="http://schemas.microsoft.com/office/drawing/2014/main" id="{C7FC204D-475E-B44A-907D-705ACD733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246" y="5791936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7" name="Rectangle 35">
              <a:extLst>
                <a:ext uri="{FF2B5EF4-FFF2-40B4-BE49-F238E27FC236}">
                  <a16:creationId xmlns:a16="http://schemas.microsoft.com/office/drawing/2014/main" id="{4B9C886A-4915-D245-93DB-9F1DA879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332" y="578844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8" name="Rectangle 36">
              <a:extLst>
                <a:ext uri="{FF2B5EF4-FFF2-40B4-BE49-F238E27FC236}">
                  <a16:creationId xmlns:a16="http://schemas.microsoft.com/office/drawing/2014/main" id="{BB727D3E-2308-E141-AE05-DE74EB48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470" y="573446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</a:t>
              </a:r>
            </a:p>
          </p:txBody>
        </p:sp>
        <p:sp>
          <p:nvSpPr>
            <p:cNvPr id="289" name="Rectangle 35">
              <a:extLst>
                <a:ext uri="{FF2B5EF4-FFF2-40B4-BE49-F238E27FC236}">
                  <a16:creationId xmlns:a16="http://schemas.microsoft.com/office/drawing/2014/main" id="{3F333C50-5FDD-3A4C-9EC2-303F354A0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322" y="5791129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90" name="Rectangle 32">
              <a:extLst>
                <a:ext uri="{FF2B5EF4-FFF2-40B4-BE49-F238E27FC236}">
                  <a16:creationId xmlns:a16="http://schemas.microsoft.com/office/drawing/2014/main" id="{5B8DF240-DF5F-684C-BD17-FF8BBD2A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217" y="5750006"/>
              <a:ext cx="79108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128.119.1.1</a:t>
              </a:r>
            </a:p>
          </p:txBody>
        </p:sp>
      </p:grpSp>
      <p:sp>
        <p:nvSpPr>
          <p:cNvPr id="139" name="Slide Number Placeholder 3">
            <a:extLst>
              <a:ext uri="{FF2B5EF4-FFF2-40B4-BE49-F238E27FC236}">
                <a16:creationId xmlns:a16="http://schemas.microsoft.com/office/drawing/2014/main" id="{EFB5062F-EFE8-6D43-B7D3-4E78EAF54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75" grpId="0"/>
      <p:bldP spid="2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examples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453A9EB-8E25-5848-9167-008BB1389040}"/>
              </a:ext>
            </a:extLst>
          </p:cNvPr>
          <p:cNvSpPr>
            <a:spLocks/>
          </p:cNvSpPr>
          <p:nvPr/>
        </p:nvSpPr>
        <p:spPr bwMode="auto">
          <a:xfrm>
            <a:off x="914400" y="1558262"/>
            <a:ext cx="4726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 2 destination-based forwarding: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526E2F5F-20F8-C742-A735-6EA6D01366B2}"/>
              </a:ext>
            </a:extLst>
          </p:cNvPr>
          <p:cNvSpPr>
            <a:spLocks/>
          </p:cNvSpPr>
          <p:nvPr/>
        </p:nvSpPr>
        <p:spPr bwMode="auto">
          <a:xfrm>
            <a:off x="914400" y="3287099"/>
            <a:ext cx="93427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 2 frames with destination  MAC address 22:A7:23:11:E1:02 should be forwarded to output port 3 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4FE93C3-7F2B-9B41-BCB9-79CBD116C450}"/>
              </a:ext>
            </a:extLst>
          </p:cNvPr>
          <p:cNvGrpSpPr/>
          <p:nvPr/>
        </p:nvGrpSpPr>
        <p:grpSpPr>
          <a:xfrm>
            <a:off x="914400" y="2912790"/>
            <a:ext cx="8729763" cy="396694"/>
            <a:chOff x="685800" y="2252402"/>
            <a:chExt cx="8729763" cy="396694"/>
          </a:xfrm>
        </p:grpSpPr>
        <p:sp>
          <p:nvSpPr>
            <p:cNvPr id="120" name="Rectangle 3">
              <a:extLst>
                <a:ext uri="{FF2B5EF4-FFF2-40B4-BE49-F238E27FC236}">
                  <a16:creationId xmlns:a16="http://schemas.microsoft.com/office/drawing/2014/main" id="{9848C67A-904B-374D-BC21-BF6414AD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1" name="Rectangle 28">
              <a:extLst>
                <a:ext uri="{FF2B5EF4-FFF2-40B4-BE49-F238E27FC236}">
                  <a16:creationId xmlns:a16="http://schemas.microsoft.com/office/drawing/2014/main" id="{1810A5C8-98D3-6947-919D-475505571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937" y="2301413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E6EDAC02-F7BE-1041-A899-04B5F0BF2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2312988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3" name="Rectangle 30">
              <a:extLst>
                <a:ext uri="{FF2B5EF4-FFF2-40B4-BE49-F238E27FC236}">
                  <a16:creationId xmlns:a16="http://schemas.microsoft.com/office/drawing/2014/main" id="{9C071D85-304A-F84A-8D62-00CD69704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C8E35E78-B4F2-8344-B6B9-D93EC0D9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5" name="Rectangle 32">
              <a:extLst>
                <a:ext uri="{FF2B5EF4-FFF2-40B4-BE49-F238E27FC236}">
                  <a16:creationId xmlns:a16="http://schemas.microsoft.com/office/drawing/2014/main" id="{230156F2-085F-284F-932F-D7A6B136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12D0F3E6-62DD-9D49-9D39-FAEED543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13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7" name="Rectangle 34">
              <a:extLst>
                <a:ext uri="{FF2B5EF4-FFF2-40B4-BE49-F238E27FC236}">
                  <a16:creationId xmlns:a16="http://schemas.microsoft.com/office/drawing/2014/main" id="{2F0EBD6C-DF0D-2A4A-8B89-D88AEB9E6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13" y="2312988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7DD7A14C-0B13-C44E-9261-ED78E7DD4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9" name="Rectangle 36">
              <a:extLst>
                <a:ext uri="{FF2B5EF4-FFF2-40B4-BE49-F238E27FC236}">
                  <a16:creationId xmlns:a16="http://schemas.microsoft.com/office/drawing/2014/main" id="{39C785D8-4D11-5C4B-BB42-BF0057389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163" y="2255115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port3</a:t>
              </a:r>
            </a:p>
          </p:txBody>
        </p:sp>
        <p:sp>
          <p:nvSpPr>
            <p:cNvPr id="130" name="Rectangle 28">
              <a:extLst>
                <a:ext uri="{FF2B5EF4-FFF2-40B4-BE49-F238E27FC236}">
                  <a16:creationId xmlns:a16="http://schemas.microsoft.com/office/drawing/2014/main" id="{C0A96BD1-4DBB-2540-A915-F9C880AA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856" y="2252402"/>
              <a:ext cx="658813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22:A7:23: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11:E1:02</a:t>
              </a:r>
            </a:p>
          </p:txBody>
        </p:sp>
        <p:sp>
          <p:nvSpPr>
            <p:cNvPr id="94" name="Rectangle 35">
              <a:extLst>
                <a:ext uri="{FF2B5EF4-FFF2-40B4-BE49-F238E27FC236}">
                  <a16:creationId xmlns:a16="http://schemas.microsoft.com/office/drawing/2014/main" id="{C9472763-3FD2-D54F-B3D2-5ABDCEA0B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786" y="232649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95" name="Rectangle 35">
              <a:extLst>
                <a:ext uri="{FF2B5EF4-FFF2-40B4-BE49-F238E27FC236}">
                  <a16:creationId xmlns:a16="http://schemas.microsoft.com/office/drawing/2014/main" id="{CFB47157-C52E-C14D-A603-BA63E0CD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472" y="2328421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944F50-A95F-6E42-BB21-C47A46D5A227}"/>
              </a:ext>
            </a:extLst>
          </p:cNvPr>
          <p:cNvGrpSpPr/>
          <p:nvPr/>
        </p:nvGrpSpPr>
        <p:grpSpPr>
          <a:xfrm>
            <a:off x="914400" y="2179365"/>
            <a:ext cx="8816534" cy="537306"/>
            <a:chOff x="908298" y="1842896"/>
            <a:chExt cx="8816534" cy="537306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AF12B3AE-F53B-B04D-B369-C6FD02BF3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12" y="1847978"/>
              <a:ext cx="660832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69F0497B-35F0-444B-8F9E-AB98291B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98" y="1851027"/>
              <a:ext cx="65748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Port</a:t>
              </a:r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7964A668-1818-0D47-B45D-9AA2C7F3A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944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727FF474-27BC-164F-B477-01CE6A894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479" y="1842896"/>
              <a:ext cx="65748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src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id="{B7F43826-3825-A947-B8FB-82966322A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892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Rectangle 10">
              <a:extLst>
                <a:ext uri="{FF2B5EF4-FFF2-40B4-BE49-F238E27FC236}">
                  <a16:creationId xmlns:a16="http://schemas.microsoft.com/office/drawing/2014/main" id="{DCDEA4E6-C9C4-AD4E-91A3-0CB3EF7D5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031" y="1842896"/>
              <a:ext cx="632925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dst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E3C8548B-EA9C-8246-9987-869920B43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654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BAFA967D-7543-2240-A606-AF4E1373C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2" y="1842896"/>
              <a:ext cx="658599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Eth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type</a:t>
              </a:r>
            </a:p>
          </p:txBody>
        </p:sp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id="{E982406B-480F-B647-A253-CEDCA6DEE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02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A8C8B869-BAA0-254C-971E-66810221A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835" y="1842896"/>
              <a:ext cx="658599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VLAN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ID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40952A83-9312-2444-A939-42CFB355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598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788FFD0C-F9CE-1043-A77D-719BAF57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295" y="1842896"/>
              <a:ext cx="65748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Src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Rectangle 17">
              <a:extLst>
                <a:ext uri="{FF2B5EF4-FFF2-40B4-BE49-F238E27FC236}">
                  <a16:creationId xmlns:a16="http://schemas.microsoft.com/office/drawing/2014/main" id="{E02188A9-49E0-7846-9A31-DACB21CB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360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Rectangle 18">
              <a:extLst>
                <a:ext uri="{FF2B5EF4-FFF2-40B4-BE49-F238E27FC236}">
                  <a16:creationId xmlns:a16="http://schemas.microsoft.com/office/drawing/2014/main" id="{EC5453A4-CEFD-2E4F-9BB4-2C94BF0A2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895" y="1842896"/>
              <a:ext cx="66641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Dst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Rectangle 19">
              <a:extLst>
                <a:ext uri="{FF2B5EF4-FFF2-40B4-BE49-F238E27FC236}">
                  <a16:creationId xmlns:a16="http://schemas.microsoft.com/office/drawing/2014/main" id="{F6B65A36-E79D-A04F-94D9-ADD42417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0308" y="1847978"/>
              <a:ext cx="660832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Rectangle 20">
              <a:extLst>
                <a:ext uri="{FF2B5EF4-FFF2-40B4-BE49-F238E27FC236}">
                  <a16:creationId xmlns:a16="http://schemas.microsoft.com/office/drawing/2014/main" id="{45A2D278-3694-A643-BC10-3E42EF81F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1424" y="1842896"/>
              <a:ext cx="650785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Prot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7911A9BF-9CED-214D-BDDE-8C4985506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454" y="185495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Rectangle 22">
              <a:extLst>
                <a:ext uri="{FF2B5EF4-FFF2-40B4-BE49-F238E27FC236}">
                  <a16:creationId xmlns:a16="http://schemas.microsoft.com/office/drawing/2014/main" id="{B82E42AD-7D55-744C-91C8-E2A3E311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786" y="1849876"/>
              <a:ext cx="665297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s-port</a:t>
              </a:r>
            </a:p>
          </p:txBody>
        </p:sp>
        <p:sp>
          <p:nvSpPr>
            <p:cNvPr id="85" name="Rectangle 23">
              <a:extLst>
                <a:ext uri="{FF2B5EF4-FFF2-40B4-BE49-F238E27FC236}">
                  <a16:creationId xmlns:a16="http://schemas.microsoft.com/office/drawing/2014/main" id="{3861A8ED-7C63-D641-9F09-48D34FC5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216" y="185495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Rectangle 24">
              <a:extLst>
                <a:ext uri="{FF2B5EF4-FFF2-40B4-BE49-F238E27FC236}">
                  <a16:creationId xmlns:a16="http://schemas.microsoft.com/office/drawing/2014/main" id="{E47377AD-5F9D-BC4E-9DAF-21D04B773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634" y="1849876"/>
              <a:ext cx="66641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d-port</a:t>
              </a:r>
            </a:p>
          </p:txBody>
        </p:sp>
        <p:sp>
          <p:nvSpPr>
            <p:cNvPr id="87" name="Rectangle 25">
              <a:extLst>
                <a:ext uri="{FF2B5EF4-FFF2-40B4-BE49-F238E27FC236}">
                  <a16:creationId xmlns:a16="http://schemas.microsoft.com/office/drawing/2014/main" id="{E942D801-9778-DE47-A09D-B70F081C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7488" y="1852728"/>
              <a:ext cx="834970" cy="4959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Rectangle 26">
              <a:extLst>
                <a:ext uri="{FF2B5EF4-FFF2-40B4-BE49-F238E27FC236}">
                  <a16:creationId xmlns:a16="http://schemas.microsoft.com/office/drawing/2014/main" id="{3A864B19-6D0D-824B-808D-384BAC2F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48" y="1972855"/>
              <a:ext cx="842784" cy="29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Action</a:t>
              </a:r>
            </a:p>
          </p:txBody>
        </p:sp>
        <p:sp>
          <p:nvSpPr>
            <p:cNvPr id="90" name="Rectangle 13">
              <a:extLst>
                <a:ext uri="{FF2B5EF4-FFF2-40B4-BE49-F238E27FC236}">
                  <a16:creationId xmlns:a16="http://schemas.microsoft.com/office/drawing/2014/main" id="{A246A8FA-D66F-CE41-9DCF-E0211631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002" y="1846643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1" name="Rectangle 14">
              <a:extLst>
                <a:ext uri="{FF2B5EF4-FFF2-40B4-BE49-F238E27FC236}">
                  <a16:creationId xmlns:a16="http://schemas.microsoft.com/office/drawing/2014/main" id="{15D994AB-28E0-304B-BDD3-1F13A3C4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946" y="1859830"/>
              <a:ext cx="658599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VLAN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Pri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" name="Rectangle 19">
              <a:extLst>
                <a:ext uri="{FF2B5EF4-FFF2-40B4-BE49-F238E27FC236}">
                  <a16:creationId xmlns:a16="http://schemas.microsoft.com/office/drawing/2014/main" id="{AD1E2BB7-3E66-8C4B-8D44-59EBDBB6D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708" y="1853623"/>
              <a:ext cx="660832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3" name="Rectangle 20">
              <a:extLst>
                <a:ext uri="{FF2B5EF4-FFF2-40B4-BE49-F238E27FC236}">
                  <a16:creationId xmlns:a16="http://schemas.microsoft.com/office/drawing/2014/main" id="{A8A17371-179F-ED44-8EE0-0533B08A4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824" y="1848541"/>
              <a:ext cx="650785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ToS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2A3B0BEC-456F-A94A-98CC-4D78DDF61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515600" cy="515585"/>
          </a:xfrm>
        </p:spPr>
        <p:txBody>
          <a:bodyPr>
            <a:normAutofit/>
          </a:bodyPr>
          <a:lstStyle/>
          <a:p>
            <a:pPr>
              <a:buClr>
                <a:srgbClr val="000090"/>
              </a:buClr>
              <a:buSzPct val="100000"/>
            </a:pPr>
            <a:r>
              <a:rPr lang="en-US" altLang="en-US" dirty="0" err="1">
                <a:solidFill>
                  <a:srgbClr val="C00000"/>
                </a:solidFill>
                <a:latin typeface="Calibri" panose="020F0502020204030204" pitchFamily="34" charset="0"/>
              </a:rPr>
              <a:t>match+action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n-US" dirty="0">
                <a:latin typeface="Calibri" panose="020F0502020204030204" pitchFamily="34" charset="0"/>
              </a:rPr>
              <a:t>abstraction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unifies different kinds of devices</a:t>
            </a:r>
            <a:endParaRPr lang="en-US" alt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 abstraction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CD4464B-013F-784B-B542-C675A1CF87D0}"/>
              </a:ext>
            </a:extLst>
          </p:cNvPr>
          <p:cNvSpPr txBox="1">
            <a:spLocks/>
          </p:cNvSpPr>
          <p:nvPr/>
        </p:nvSpPr>
        <p:spPr>
          <a:xfrm>
            <a:off x="1447800" y="2185507"/>
            <a:ext cx="4489173" cy="393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Router</a:t>
            </a:r>
          </a:p>
          <a:p>
            <a:pPr marL="677863" marR="0" lvl="1" indent="-215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10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match: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longest destination IP prefix</a:t>
            </a:r>
          </a:p>
          <a:p>
            <a:pPr marL="677863" marR="0" lvl="1" indent="-215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10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forward out a link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Switch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677863" marR="0" lvl="1" indent="-215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match: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destination MAC address</a:t>
            </a:r>
          </a:p>
          <a:p>
            <a:pPr marL="677863" marR="0" lvl="1" indent="-215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forward or flood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667D824B-6CCF-664C-BE00-1958B9E23803}"/>
              </a:ext>
            </a:extLst>
          </p:cNvPr>
          <p:cNvSpPr txBox="1">
            <a:spLocks/>
          </p:cNvSpPr>
          <p:nvPr/>
        </p:nvSpPr>
        <p:spPr>
          <a:xfrm>
            <a:off x="6563139" y="2192892"/>
            <a:ext cx="4727714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Firewall</a:t>
            </a:r>
          </a:p>
          <a:p>
            <a:pPr marL="508000" marR="0" lvl="1" indent="-2190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match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 IP addresses and TCP/UDP port numbers</a:t>
            </a:r>
          </a:p>
          <a:p>
            <a:pPr marL="508000" marR="0" lvl="1" indent="-2190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permit or deny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NAT</a:t>
            </a:r>
          </a:p>
          <a:p>
            <a:pPr marL="519113" marR="0" lvl="1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match: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IP address and port</a:t>
            </a:r>
          </a:p>
          <a:p>
            <a:pPr marL="519113" marR="0" lvl="1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rewrite address and port</a:t>
            </a:r>
          </a:p>
          <a:p>
            <a:pPr marL="0" marR="0" lvl="0" indent="-222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E1B560F-4B2A-0640-8667-837D2163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 example</a:t>
            </a:r>
          </a:p>
        </p:txBody>
      </p:sp>
      <p:cxnSp>
        <p:nvCxnSpPr>
          <p:cNvPr id="196" name="Straight Connector 13">
            <a:extLst>
              <a:ext uri="{FF2B5EF4-FFF2-40B4-BE49-F238E27FC236}">
                <a16:creationId xmlns:a16="http://schemas.microsoft.com/office/drawing/2014/main" id="{CB40D880-161F-974F-A9EE-DC429D8528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5096" y="2562225"/>
            <a:ext cx="2157412" cy="184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1">
            <a:extLst>
              <a:ext uri="{FF2B5EF4-FFF2-40B4-BE49-F238E27FC236}">
                <a16:creationId xmlns:a16="http://schemas.microsoft.com/office/drawing/2014/main" id="{F369C91E-6275-2C49-8D03-6AFE694C5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4496" y="4497388"/>
            <a:ext cx="2046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6">
            <a:extLst>
              <a:ext uri="{FF2B5EF4-FFF2-40B4-BE49-F238E27FC236}">
                <a16:creationId xmlns:a16="http://schemas.microsoft.com/office/drawing/2014/main" id="{8130AC3F-4D6F-7145-8F66-CD05FE33E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6058" y="2690813"/>
            <a:ext cx="0" cy="157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64">
            <a:extLst>
              <a:ext uri="{FF2B5EF4-FFF2-40B4-BE49-F238E27FC236}">
                <a16:creationId xmlns:a16="http://schemas.microsoft.com/office/drawing/2014/main" id="{D53BF40B-1E44-474A-A1E4-88E387FB21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46708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4B29DE4-2EEB-D84D-9D70-6BD80FD57EAC}"/>
              </a:ext>
            </a:extLst>
          </p:cNvPr>
          <p:cNvCxnSpPr/>
          <p:nvPr/>
        </p:nvCxnSpPr>
        <p:spPr>
          <a:xfrm flipH="1" flipV="1">
            <a:off x="4294321" y="4567238"/>
            <a:ext cx="6350" cy="65722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4FF8069-D6E8-734F-B1D2-6BE329F879C7}"/>
              </a:ext>
            </a:extLst>
          </p:cNvPr>
          <p:cNvCxnSpPr/>
          <p:nvPr/>
        </p:nvCxnSpPr>
        <p:spPr>
          <a:xfrm>
            <a:off x="3338646" y="4524375"/>
            <a:ext cx="53181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02" name="Group 44">
            <a:extLst>
              <a:ext uri="{FF2B5EF4-FFF2-40B4-BE49-F238E27FC236}">
                <a16:creationId xmlns:a16="http://schemas.microsoft.com/office/drawing/2014/main" id="{9C4002D9-DF30-D144-9386-64ED23FED52F}"/>
              </a:ext>
            </a:extLst>
          </p:cNvPr>
          <p:cNvGrpSpPr>
            <a:grpSpLocks/>
          </p:cNvGrpSpPr>
          <p:nvPr/>
        </p:nvGrpSpPr>
        <p:grpSpPr bwMode="auto">
          <a:xfrm>
            <a:off x="2740158" y="4043363"/>
            <a:ext cx="757238" cy="628650"/>
            <a:chOff x="-44" y="1473"/>
            <a:chExt cx="981" cy="1105"/>
          </a:xfrm>
        </p:grpSpPr>
        <p:pic>
          <p:nvPicPr>
            <p:cNvPr id="203" name="Picture 45" descr="desktop_computer_stylized_medium">
              <a:extLst>
                <a:ext uri="{FF2B5EF4-FFF2-40B4-BE49-F238E27FC236}">
                  <a16:creationId xmlns:a16="http://schemas.microsoft.com/office/drawing/2014/main" id="{A8DDFC57-A653-E643-878F-2786E68F6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Freeform 46">
              <a:extLst>
                <a:ext uri="{FF2B5EF4-FFF2-40B4-BE49-F238E27FC236}">
                  <a16:creationId xmlns:a16="http://schemas.microsoft.com/office/drawing/2014/main" id="{3015E4EC-FEA9-5542-ACE6-63401E8006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5" name="Group 44">
            <a:extLst>
              <a:ext uri="{FF2B5EF4-FFF2-40B4-BE49-F238E27FC236}">
                <a16:creationId xmlns:a16="http://schemas.microsoft.com/office/drawing/2014/main" id="{F77FDB30-E2C1-8043-AA3D-41C5428CD580}"/>
              </a:ext>
            </a:extLst>
          </p:cNvPr>
          <p:cNvGrpSpPr>
            <a:grpSpLocks/>
          </p:cNvGrpSpPr>
          <p:nvPr/>
        </p:nvGrpSpPr>
        <p:grpSpPr bwMode="auto">
          <a:xfrm>
            <a:off x="3803783" y="4892675"/>
            <a:ext cx="757238" cy="628650"/>
            <a:chOff x="188" y="1473"/>
            <a:chExt cx="981" cy="1105"/>
          </a:xfrm>
        </p:grpSpPr>
        <p:pic>
          <p:nvPicPr>
            <p:cNvPr id="206" name="Picture 45" descr="desktop_computer_stylized_medium">
              <a:extLst>
                <a:ext uri="{FF2B5EF4-FFF2-40B4-BE49-F238E27FC236}">
                  <a16:creationId xmlns:a16="http://schemas.microsoft.com/office/drawing/2014/main" id="{1052E4EA-6FEA-844A-A25A-AF2C0B49F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539D824A-2830-1A42-AF13-8ADCB10DAC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8" name="TextBox 9">
            <a:extLst>
              <a:ext uri="{FF2B5EF4-FFF2-40B4-BE49-F238E27FC236}">
                <a16:creationId xmlns:a16="http://schemas.microsoft.com/office/drawing/2014/main" id="{6EDEBC7E-1ACA-5B44-9D83-8900509C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17" y="4216884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9" name="TextBox 58">
            <a:extLst>
              <a:ext uri="{FF2B5EF4-FFF2-40B4-BE49-F238E27FC236}">
                <a16:creationId xmlns:a16="http://schemas.microsoft.com/office/drawing/2014/main" id="{E1178F66-20DC-9147-A60A-B4A736E8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312" y="54534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1F07088-AD69-CB45-9BB2-8DB8C9FEDA25}"/>
              </a:ext>
            </a:extLst>
          </p:cNvPr>
          <p:cNvCxnSpPr/>
          <p:nvPr/>
        </p:nvCxnSpPr>
        <p:spPr>
          <a:xfrm flipV="1">
            <a:off x="5992946" y="4568825"/>
            <a:ext cx="306387" cy="4905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6CB3FF4-5E87-DD4D-9275-FA1D2385BBC2}"/>
              </a:ext>
            </a:extLst>
          </p:cNvPr>
          <p:cNvCxnSpPr/>
          <p:nvPr/>
        </p:nvCxnSpPr>
        <p:spPr>
          <a:xfrm>
            <a:off x="6747008" y="4448175"/>
            <a:ext cx="53181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12" name="Group 44">
            <a:extLst>
              <a:ext uri="{FF2B5EF4-FFF2-40B4-BE49-F238E27FC236}">
                <a16:creationId xmlns:a16="http://schemas.microsoft.com/office/drawing/2014/main" id="{AF067C68-E87B-E64B-9EA0-8C576193E2D5}"/>
              </a:ext>
            </a:extLst>
          </p:cNvPr>
          <p:cNvGrpSpPr>
            <a:grpSpLocks/>
          </p:cNvGrpSpPr>
          <p:nvPr/>
        </p:nvGrpSpPr>
        <p:grpSpPr bwMode="auto">
          <a:xfrm>
            <a:off x="6953383" y="4221163"/>
            <a:ext cx="757238" cy="628650"/>
            <a:chOff x="-44" y="1473"/>
            <a:chExt cx="981" cy="1105"/>
          </a:xfrm>
        </p:grpSpPr>
        <p:pic>
          <p:nvPicPr>
            <p:cNvPr id="213" name="Picture 45" descr="desktop_computer_stylized_medium">
              <a:extLst>
                <a:ext uri="{FF2B5EF4-FFF2-40B4-BE49-F238E27FC236}">
                  <a16:creationId xmlns:a16="http://schemas.microsoft.com/office/drawing/2014/main" id="{58222FD7-FAC0-9048-861D-C7FB905DA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4F99949B-902B-5C48-B8F4-C60B9A1C94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5" name="Group 44">
            <a:extLst>
              <a:ext uri="{FF2B5EF4-FFF2-40B4-BE49-F238E27FC236}">
                <a16:creationId xmlns:a16="http://schemas.microsoft.com/office/drawing/2014/main" id="{BB96A80F-DF20-D84A-83F9-B02CA294C3CB}"/>
              </a:ext>
            </a:extLst>
          </p:cNvPr>
          <p:cNvGrpSpPr>
            <a:grpSpLocks/>
          </p:cNvGrpSpPr>
          <p:nvPr/>
        </p:nvGrpSpPr>
        <p:grpSpPr bwMode="auto">
          <a:xfrm>
            <a:off x="5475421" y="4835525"/>
            <a:ext cx="757237" cy="628650"/>
            <a:chOff x="-44" y="1473"/>
            <a:chExt cx="981" cy="1105"/>
          </a:xfrm>
        </p:grpSpPr>
        <p:pic>
          <p:nvPicPr>
            <p:cNvPr id="216" name="Picture 45" descr="desktop_computer_stylized_medium">
              <a:extLst>
                <a:ext uri="{FF2B5EF4-FFF2-40B4-BE49-F238E27FC236}">
                  <a16:creationId xmlns:a16="http://schemas.microsoft.com/office/drawing/2014/main" id="{33CD0307-64FA-664C-937F-8AEF1F767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46">
              <a:extLst>
                <a:ext uri="{FF2B5EF4-FFF2-40B4-BE49-F238E27FC236}">
                  <a16:creationId xmlns:a16="http://schemas.microsoft.com/office/drawing/2014/main" id="{7E09CDE0-C828-BD49-ABFC-D01B3B77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18" name="TextBox 70">
            <a:extLst>
              <a:ext uri="{FF2B5EF4-FFF2-40B4-BE49-F238E27FC236}">
                <a16:creationId xmlns:a16="http://schemas.microsoft.com/office/drawing/2014/main" id="{F1E4672C-055C-0040-BA1C-1B569384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47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9" name="TextBox 71">
            <a:extLst>
              <a:ext uri="{FF2B5EF4-FFF2-40B4-BE49-F238E27FC236}">
                <a16:creationId xmlns:a16="http://schemas.microsoft.com/office/drawing/2014/main" id="{7D1D7A82-2B90-124D-8B70-788F9A13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07" y="53498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2B5B59C-D9F3-FA4D-8B80-E6E965F14CB4}"/>
              </a:ext>
            </a:extLst>
          </p:cNvPr>
          <p:cNvCxnSpPr/>
          <p:nvPr/>
        </p:nvCxnSpPr>
        <p:spPr>
          <a:xfrm>
            <a:off x="3349758" y="2681288"/>
            <a:ext cx="70643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6ED07FB-874E-784B-B948-DE3F22F518D9}"/>
              </a:ext>
            </a:extLst>
          </p:cNvPr>
          <p:cNvCxnSpPr/>
          <p:nvPr/>
        </p:nvCxnSpPr>
        <p:spPr>
          <a:xfrm flipV="1">
            <a:off x="4327658" y="2014538"/>
            <a:ext cx="0" cy="47466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22" name="Group 44">
            <a:extLst>
              <a:ext uri="{FF2B5EF4-FFF2-40B4-BE49-F238E27FC236}">
                <a16:creationId xmlns:a16="http://schemas.microsoft.com/office/drawing/2014/main" id="{7AD81740-508B-C947-8F31-2442A83D9910}"/>
              </a:ext>
            </a:extLst>
          </p:cNvPr>
          <p:cNvGrpSpPr>
            <a:grpSpLocks/>
          </p:cNvGrpSpPr>
          <p:nvPr/>
        </p:nvGrpSpPr>
        <p:grpSpPr bwMode="auto">
          <a:xfrm>
            <a:off x="3846646" y="1622425"/>
            <a:ext cx="757237" cy="628650"/>
            <a:chOff x="-44" y="1473"/>
            <a:chExt cx="981" cy="1105"/>
          </a:xfrm>
        </p:grpSpPr>
        <p:pic>
          <p:nvPicPr>
            <p:cNvPr id="223" name="Picture 45" descr="desktop_computer_stylized_medium">
              <a:extLst>
                <a:ext uri="{FF2B5EF4-FFF2-40B4-BE49-F238E27FC236}">
                  <a16:creationId xmlns:a16="http://schemas.microsoft.com/office/drawing/2014/main" id="{2C016883-9484-5C4D-B14D-EA3364FB6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F5C81A08-61C3-3E43-A943-49A53106C8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8C13A896-FAF2-1944-9E6A-653D596FBABE}"/>
              </a:ext>
            </a:extLst>
          </p:cNvPr>
          <p:cNvGrpSpPr>
            <a:grpSpLocks/>
          </p:cNvGrpSpPr>
          <p:nvPr/>
        </p:nvGrpSpPr>
        <p:grpSpPr bwMode="auto">
          <a:xfrm>
            <a:off x="2792546" y="2561879"/>
            <a:ext cx="757237" cy="628650"/>
            <a:chOff x="-44" y="1473"/>
            <a:chExt cx="981" cy="1105"/>
          </a:xfrm>
        </p:grpSpPr>
        <p:pic>
          <p:nvPicPr>
            <p:cNvPr id="226" name="Picture 45" descr="desktop_computer_stylized_medium">
              <a:extLst>
                <a:ext uri="{FF2B5EF4-FFF2-40B4-BE49-F238E27FC236}">
                  <a16:creationId xmlns:a16="http://schemas.microsoft.com/office/drawing/2014/main" id="{170E5B83-C729-6B4F-8607-FA40D2628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46">
              <a:extLst>
                <a:ext uri="{FF2B5EF4-FFF2-40B4-BE49-F238E27FC236}">
                  <a16:creationId xmlns:a16="http://schemas.microsoft.com/office/drawing/2014/main" id="{DA39ACBD-A915-6D4A-817E-BF1203C22A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28" name="TextBox 83">
            <a:extLst>
              <a:ext uri="{FF2B5EF4-FFF2-40B4-BE49-F238E27FC236}">
                <a16:creationId xmlns:a16="http://schemas.microsoft.com/office/drawing/2014/main" id="{30CFD95A-683A-934C-A7FE-C30EB256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446" y="3065116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10.3.0.5</a:t>
            </a:r>
          </a:p>
        </p:txBody>
      </p:sp>
      <p:sp>
        <p:nvSpPr>
          <p:cNvPr id="229" name="TextBox 92">
            <a:extLst>
              <a:ext uri="{FF2B5EF4-FFF2-40B4-BE49-F238E27FC236}">
                <a16:creationId xmlns:a16="http://schemas.microsoft.com/office/drawing/2014/main" id="{988CB387-3820-3A4C-A283-BDC5D16D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558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30" name="TextBox 93">
            <a:extLst>
              <a:ext uri="{FF2B5EF4-FFF2-40B4-BE49-F238E27FC236}">
                <a16:creationId xmlns:a16="http://schemas.microsoft.com/office/drawing/2014/main" id="{CBFD7310-8113-634E-8357-DF51674B5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46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231" name="TextBox 94">
            <a:extLst>
              <a:ext uri="{FF2B5EF4-FFF2-40B4-BE49-F238E27FC236}">
                <a16:creationId xmlns:a16="http://schemas.microsoft.com/office/drawing/2014/main" id="{3350DC8E-7B2E-2744-9A7F-5D80CDC2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046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s3</a:t>
            </a:r>
          </a:p>
        </p:txBody>
      </p:sp>
      <p:cxnSp>
        <p:nvCxnSpPr>
          <p:cNvPr id="232" name="Straight Connector 99">
            <a:extLst>
              <a:ext uri="{FF2B5EF4-FFF2-40B4-BE49-F238E27FC236}">
                <a16:creationId xmlns:a16="http://schemas.microsoft.com/office/drawing/2014/main" id="{D82A6EC4-C796-AD40-976D-1FD13F41BA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6708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102">
            <a:extLst>
              <a:ext uri="{FF2B5EF4-FFF2-40B4-BE49-F238E27FC236}">
                <a16:creationId xmlns:a16="http://schemas.microsoft.com/office/drawing/2014/main" id="{168D649A-E996-4E4B-9CE2-4CE19077F1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4671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" name="TextBox 108">
            <a:extLst>
              <a:ext uri="{FF2B5EF4-FFF2-40B4-BE49-F238E27FC236}">
                <a16:creationId xmlns:a16="http://schemas.microsoft.com/office/drawing/2014/main" id="{C24D254F-852A-5041-BE42-3D1E0FD0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108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" name="TextBox 109">
            <a:extLst>
              <a:ext uri="{FF2B5EF4-FFF2-40B4-BE49-F238E27FC236}">
                <a16:creationId xmlns:a16="http://schemas.microsoft.com/office/drawing/2014/main" id="{1B4722FF-BC4E-B24E-AAF9-4CFBDCD1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796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6" name="TextBox 110">
            <a:extLst>
              <a:ext uri="{FF2B5EF4-FFF2-40B4-BE49-F238E27FC236}">
                <a16:creationId xmlns:a16="http://schemas.microsoft.com/office/drawing/2014/main" id="{99E43DED-25B4-764C-B475-987E9899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096" y="2790894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7" name="TextBox 111">
            <a:extLst>
              <a:ext uri="{FF2B5EF4-FFF2-40B4-BE49-F238E27FC236}">
                <a16:creationId xmlns:a16="http://schemas.microsoft.com/office/drawing/2014/main" id="{60CD7B1B-6C0C-414A-A6F4-2C724B11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933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8" name="TextBox 112">
            <a:extLst>
              <a:ext uri="{FF2B5EF4-FFF2-40B4-BE49-F238E27FC236}">
                <a16:creationId xmlns:a16="http://schemas.microsoft.com/office/drawing/2014/main" id="{36B76F06-8CE7-0E41-A3A1-18B5E468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71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9" name="TextBox 113">
            <a:extLst>
              <a:ext uri="{FF2B5EF4-FFF2-40B4-BE49-F238E27FC236}">
                <a16:creationId xmlns:a16="http://schemas.microsoft.com/office/drawing/2014/main" id="{B38FAB30-55A3-AD46-B047-E929AAD4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083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0" name="TextBox 114">
            <a:extLst>
              <a:ext uri="{FF2B5EF4-FFF2-40B4-BE49-F238E27FC236}">
                <a16:creationId xmlns:a16="http://schemas.microsoft.com/office/drawing/2014/main" id="{6209C114-B4AA-A244-982D-EBB94D82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671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1" name="TextBox 115">
            <a:extLst>
              <a:ext uri="{FF2B5EF4-FFF2-40B4-BE49-F238E27FC236}">
                <a16:creationId xmlns:a16="http://schemas.microsoft.com/office/drawing/2014/main" id="{3C3609FE-6138-874F-A89C-6F8C711D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671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2" name="TextBox 117">
            <a:extLst>
              <a:ext uri="{FF2B5EF4-FFF2-40B4-BE49-F238E27FC236}">
                <a16:creationId xmlns:a16="http://schemas.microsoft.com/office/drawing/2014/main" id="{9D634780-9369-0148-8A46-086906AB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71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3" name="TextBox 118">
            <a:extLst>
              <a:ext uri="{FF2B5EF4-FFF2-40B4-BE49-F238E27FC236}">
                <a16:creationId xmlns:a16="http://schemas.microsoft.com/office/drawing/2014/main" id="{6F9BC31D-23BD-554C-A935-0C3ED713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396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4" name="TextBox 119">
            <a:extLst>
              <a:ext uri="{FF2B5EF4-FFF2-40B4-BE49-F238E27FC236}">
                <a16:creationId xmlns:a16="http://schemas.microsoft.com/office/drawing/2014/main" id="{E42C8FB7-C2F4-7E49-AD30-C67257B5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08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5" name="TextBox 120">
            <a:extLst>
              <a:ext uri="{FF2B5EF4-FFF2-40B4-BE49-F238E27FC236}">
                <a16:creationId xmlns:a16="http://schemas.microsoft.com/office/drawing/2014/main" id="{89A9F45F-6E86-9A4C-AF52-070A9E3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908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6" name="TextBox 150">
            <a:extLst>
              <a:ext uri="{FF2B5EF4-FFF2-40B4-BE49-F238E27FC236}">
                <a16:creationId xmlns:a16="http://schemas.microsoft.com/office/drawing/2014/main" id="{54FFEFDD-84AB-484A-93F2-66AB84A2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91" y="1666393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10.3.0.6</a:t>
            </a:r>
          </a:p>
        </p:txBody>
      </p:sp>
      <p:grpSp>
        <p:nvGrpSpPr>
          <p:cNvPr id="277" name="Group 88">
            <a:extLst>
              <a:ext uri="{FF2B5EF4-FFF2-40B4-BE49-F238E27FC236}">
                <a16:creationId xmlns:a16="http://schemas.microsoft.com/office/drawing/2014/main" id="{7A022A32-83B1-5748-9221-800D0CFB34B0}"/>
              </a:ext>
            </a:extLst>
          </p:cNvPr>
          <p:cNvGrpSpPr>
            <a:grpSpLocks/>
          </p:cNvGrpSpPr>
          <p:nvPr/>
        </p:nvGrpSpPr>
        <p:grpSpPr bwMode="auto">
          <a:xfrm>
            <a:off x="5400808" y="1862138"/>
            <a:ext cx="1270000" cy="1482725"/>
            <a:chOff x="5418667" y="1587500"/>
            <a:chExt cx="1270000" cy="1481667"/>
          </a:xfrm>
        </p:grpSpPr>
        <p:grpSp>
          <p:nvGrpSpPr>
            <p:cNvPr id="278" name="Group 79">
              <a:extLst>
                <a:ext uri="{FF2B5EF4-FFF2-40B4-BE49-F238E27FC236}">
                  <a16:creationId xmlns:a16="http://schemas.microsoft.com/office/drawing/2014/main" id="{ACD5087A-4126-5D4A-B13B-F67F7506A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280" name="Group 950">
                <a:extLst>
                  <a:ext uri="{FF2B5EF4-FFF2-40B4-BE49-F238E27FC236}">
                    <a16:creationId xmlns:a16="http://schemas.microsoft.com/office/drawing/2014/main" id="{21D68A0A-9909-D449-98B0-19D7C2FB7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283" name="Freeform 951">
                  <a:extLst>
                    <a:ext uri="{FF2B5EF4-FFF2-40B4-BE49-F238E27FC236}">
                      <a16:creationId xmlns:a16="http://schemas.microsoft.com/office/drawing/2014/main" id="{E3817A04-160B-F442-A0EE-4B30F2EE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4" name="Rectangle 952">
                  <a:extLst>
                    <a:ext uri="{FF2B5EF4-FFF2-40B4-BE49-F238E27FC236}">
                      <a16:creationId xmlns:a16="http://schemas.microsoft.com/office/drawing/2014/main" id="{75B67217-BB62-6248-BD4E-EB9548DDB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953">
                  <a:extLst>
                    <a:ext uri="{FF2B5EF4-FFF2-40B4-BE49-F238E27FC236}">
                      <a16:creationId xmlns:a16="http://schemas.microsoft.com/office/drawing/2014/main" id="{B318F2C8-1650-8646-8E8D-A78555EC0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6" name="Freeform 954">
                  <a:extLst>
                    <a:ext uri="{FF2B5EF4-FFF2-40B4-BE49-F238E27FC236}">
                      <a16:creationId xmlns:a16="http://schemas.microsoft.com/office/drawing/2014/main" id="{04D05301-60BD-FC40-AAA2-F4F7C2789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7" name="Rectangle 955">
                  <a:extLst>
                    <a:ext uri="{FF2B5EF4-FFF2-40B4-BE49-F238E27FC236}">
                      <a16:creationId xmlns:a16="http://schemas.microsoft.com/office/drawing/2014/main" id="{5F062A6D-743A-264D-ADB0-C83039EDB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up 956">
                  <a:extLst>
                    <a:ext uri="{FF2B5EF4-FFF2-40B4-BE49-F238E27FC236}">
                      <a16:creationId xmlns:a16="http://schemas.microsoft.com/office/drawing/2014/main" id="{01C45509-1B2B-1042-BA84-D6FBBFF916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3" name="AutoShape 957">
                    <a:extLst>
                      <a:ext uri="{FF2B5EF4-FFF2-40B4-BE49-F238E27FC236}">
                        <a16:creationId xmlns:a16="http://schemas.microsoft.com/office/drawing/2014/main" id="{40C9778F-DE66-5643-8444-7EE1E943F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AutoShape 958">
                    <a:extLst>
                      <a:ext uri="{FF2B5EF4-FFF2-40B4-BE49-F238E27FC236}">
                        <a16:creationId xmlns:a16="http://schemas.microsoft.com/office/drawing/2014/main" id="{DE3E5FFB-586E-B643-94E3-85EB4EF09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9" name="Rectangle 959">
                  <a:extLst>
                    <a:ext uri="{FF2B5EF4-FFF2-40B4-BE49-F238E27FC236}">
                      <a16:creationId xmlns:a16="http://schemas.microsoft.com/office/drawing/2014/main" id="{BB2BBE5E-0794-4041-A8BF-B91E39290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0" name="Group 960">
                  <a:extLst>
                    <a:ext uri="{FF2B5EF4-FFF2-40B4-BE49-F238E27FC236}">
                      <a16:creationId xmlns:a16="http://schemas.microsoft.com/office/drawing/2014/main" id="{B8615C7E-DC00-DB42-BA0E-E1F275877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11" name="AutoShape 961">
                    <a:extLst>
                      <a:ext uri="{FF2B5EF4-FFF2-40B4-BE49-F238E27FC236}">
                        <a16:creationId xmlns:a16="http://schemas.microsoft.com/office/drawing/2014/main" id="{20E97585-07E0-EC4F-B0F9-D086838F40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AutoShape 962">
                    <a:extLst>
                      <a:ext uri="{FF2B5EF4-FFF2-40B4-BE49-F238E27FC236}">
                        <a16:creationId xmlns:a16="http://schemas.microsoft.com/office/drawing/2014/main" id="{CAF5CAE1-8538-2C48-BED8-4AC05996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1" name="Rectangle 963">
                  <a:extLst>
                    <a:ext uri="{FF2B5EF4-FFF2-40B4-BE49-F238E27FC236}">
                      <a16:creationId xmlns:a16="http://schemas.microsoft.com/office/drawing/2014/main" id="{BFEA0CA2-91FF-F147-B072-1BC64CA43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Rectangle 964">
                  <a:extLst>
                    <a:ext uri="{FF2B5EF4-FFF2-40B4-BE49-F238E27FC236}">
                      <a16:creationId xmlns:a16="http://schemas.microsoft.com/office/drawing/2014/main" id="{B7438767-CF8A-7D4E-88D7-06755770E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3" name="Group 965">
                  <a:extLst>
                    <a:ext uri="{FF2B5EF4-FFF2-40B4-BE49-F238E27FC236}">
                      <a16:creationId xmlns:a16="http://schemas.microsoft.com/office/drawing/2014/main" id="{BD89BE1D-D5A1-2A4F-9BB3-493820B2D2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9" name="AutoShape 966">
                    <a:extLst>
                      <a:ext uri="{FF2B5EF4-FFF2-40B4-BE49-F238E27FC236}">
                        <a16:creationId xmlns:a16="http://schemas.microsoft.com/office/drawing/2014/main" id="{E07E9E59-7E69-DA4E-9F03-F1D01DBAF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AutoShape 967">
                    <a:extLst>
                      <a:ext uri="{FF2B5EF4-FFF2-40B4-BE49-F238E27FC236}">
                        <a16:creationId xmlns:a16="http://schemas.microsoft.com/office/drawing/2014/main" id="{702690BB-83DF-924B-9306-E5AFED91E5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4" name="Freeform 968">
                  <a:extLst>
                    <a:ext uri="{FF2B5EF4-FFF2-40B4-BE49-F238E27FC236}">
                      <a16:creationId xmlns:a16="http://schemas.microsoft.com/office/drawing/2014/main" id="{F6B6C90F-430A-CF4B-A1D7-1A585BAB7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95" name="Group 969">
                  <a:extLst>
                    <a:ext uri="{FF2B5EF4-FFF2-40B4-BE49-F238E27FC236}">
                      <a16:creationId xmlns:a16="http://schemas.microsoft.com/office/drawing/2014/main" id="{9E5BB1CA-4B03-2141-B082-B8A4706C69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7" name="AutoShape 970">
                    <a:extLst>
                      <a:ext uri="{FF2B5EF4-FFF2-40B4-BE49-F238E27FC236}">
                        <a16:creationId xmlns:a16="http://schemas.microsoft.com/office/drawing/2014/main" id="{60980303-8EC9-E149-A193-9468A55270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AutoShape 971">
                    <a:extLst>
                      <a:ext uri="{FF2B5EF4-FFF2-40B4-BE49-F238E27FC236}">
                        <a16:creationId xmlns:a16="http://schemas.microsoft.com/office/drawing/2014/main" id="{4EF45611-F585-3043-B711-6A89BC6FE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6" name="Rectangle 972">
                  <a:extLst>
                    <a:ext uri="{FF2B5EF4-FFF2-40B4-BE49-F238E27FC236}">
                      <a16:creationId xmlns:a16="http://schemas.microsoft.com/office/drawing/2014/main" id="{811326F7-41C5-AD43-ADD1-11B55C255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973">
                  <a:extLst>
                    <a:ext uri="{FF2B5EF4-FFF2-40B4-BE49-F238E27FC236}">
                      <a16:creationId xmlns:a16="http://schemas.microsoft.com/office/drawing/2014/main" id="{FDE366E8-CF59-6744-8C4C-B0AFB24AC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Freeform 974">
                  <a:extLst>
                    <a:ext uri="{FF2B5EF4-FFF2-40B4-BE49-F238E27FC236}">
                      <a16:creationId xmlns:a16="http://schemas.microsoft.com/office/drawing/2014/main" id="{318356AC-8F6D-AE46-AB46-5BA687C3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9" name="Oval 975">
                  <a:extLst>
                    <a:ext uri="{FF2B5EF4-FFF2-40B4-BE49-F238E27FC236}">
                      <a16:creationId xmlns:a16="http://schemas.microsoft.com/office/drawing/2014/main" id="{0F0566BD-6029-5E4D-9EA5-AC7E56217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976">
                  <a:extLst>
                    <a:ext uri="{FF2B5EF4-FFF2-40B4-BE49-F238E27FC236}">
                      <a16:creationId xmlns:a16="http://schemas.microsoft.com/office/drawing/2014/main" id="{A97DBA45-4DC8-8A4C-9ECC-96AF3FCE8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1" name="AutoShape 977">
                  <a:extLst>
                    <a:ext uri="{FF2B5EF4-FFF2-40B4-BE49-F238E27FC236}">
                      <a16:creationId xmlns:a16="http://schemas.microsoft.com/office/drawing/2014/main" id="{4336E3DA-6FFE-F148-8C56-516CE0806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AutoShape 978">
                  <a:extLst>
                    <a:ext uri="{FF2B5EF4-FFF2-40B4-BE49-F238E27FC236}">
                      <a16:creationId xmlns:a16="http://schemas.microsoft.com/office/drawing/2014/main" id="{183F8629-55AE-0443-BA0A-86080DC2E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Oval 979">
                  <a:extLst>
                    <a:ext uri="{FF2B5EF4-FFF2-40B4-BE49-F238E27FC236}">
                      <a16:creationId xmlns:a16="http://schemas.microsoft.com/office/drawing/2014/main" id="{3A012DD8-A7AE-C943-9266-026D3315C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Oval 980">
                  <a:extLst>
                    <a:ext uri="{FF2B5EF4-FFF2-40B4-BE49-F238E27FC236}">
                      <a16:creationId xmlns:a16="http://schemas.microsoft.com/office/drawing/2014/main" id="{B244DD55-7B74-A349-8352-6789B4DF5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Oval 981">
                  <a:extLst>
                    <a:ext uri="{FF2B5EF4-FFF2-40B4-BE49-F238E27FC236}">
                      <a16:creationId xmlns:a16="http://schemas.microsoft.com/office/drawing/2014/main" id="{5B459985-0D9B-A149-AA5D-EFFF804C9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Rectangle 982">
                  <a:extLst>
                    <a:ext uri="{FF2B5EF4-FFF2-40B4-BE49-F238E27FC236}">
                      <a16:creationId xmlns:a16="http://schemas.microsoft.com/office/drawing/2014/main" id="{6E63AA7A-EC16-C34C-A965-939803E03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81" name="Picture 4">
                <a:extLst>
                  <a:ext uri="{FF2B5EF4-FFF2-40B4-BE49-F238E27FC236}">
                    <a16:creationId xmlns:a16="http://schemas.microsoft.com/office/drawing/2014/main" id="{62AAA559-6FDE-8C46-AE96-98BB6F5A9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2" name="TextBox 149">
                <a:extLst>
                  <a:ext uri="{FF2B5EF4-FFF2-40B4-BE49-F238E27FC236}">
                    <a16:creationId xmlns:a16="http://schemas.microsoft.com/office/drawing/2014/main" id="{16C0F16C-BEC5-5E41-93D1-E1A0A7E88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controller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9" name="Rectangle 82">
              <a:extLst>
                <a:ext uri="{FF2B5EF4-FFF2-40B4-BE49-F238E27FC236}">
                  <a16:creationId xmlns:a16="http://schemas.microsoft.com/office/drawing/2014/main" id="{CF46B557-5EBD-604D-BCB4-EA70ED1C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rgbClr val="FFFFFF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15" name="TextBox 211">
            <a:extLst>
              <a:ext uri="{FF2B5EF4-FFF2-40B4-BE49-F238E27FC236}">
                <a16:creationId xmlns:a16="http://schemas.microsoft.com/office/drawing/2014/main" id="{2C6761C7-32A3-C042-BA94-67A59C15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53" y="1519586"/>
            <a:ext cx="461994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Orchestrated tables can create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network-wide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behavior, e.g.,:</a:t>
            </a:r>
          </a:p>
          <a:p>
            <a:pPr marL="342900" marR="0" lvl="0" indent="-2254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datagrams from hosts h5 and h6 should be sent to h3 or h4, via s1 and from there to s2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E604CB-0D3E-814A-B971-2B4918559EB2}"/>
              </a:ext>
            </a:extLst>
          </p:cNvPr>
          <p:cNvGrpSpPr/>
          <p:nvPr/>
        </p:nvGrpSpPr>
        <p:grpSpPr>
          <a:xfrm>
            <a:off x="3869633" y="425394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30015DB5-42CE-3B49-B677-CF914B2962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F714CDA-7480-CE49-9945-95ABAA2E9D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5112A5B-7C85-7C47-BF58-1F0109C893D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B0580F03-39BF-EE40-ABDC-67419070C5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D0CD04B6-CF21-2848-8636-E0C8F73AE58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C8EBF80C-793A-E445-AB5E-B9C855B18BB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A3FCEE1A-B49A-114B-9106-CCEA7768BDD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942E581-FE04-B94F-B911-CD294FD5BAAC}"/>
              </a:ext>
            </a:extLst>
          </p:cNvPr>
          <p:cNvGrpSpPr/>
          <p:nvPr/>
        </p:nvGrpSpPr>
        <p:grpSpPr>
          <a:xfrm>
            <a:off x="6009859" y="428707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316B434-3A3A-794B-A8AC-B213546A080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DBF0F5B5-9197-4C41-96FE-459AF7F44E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351381FF-0860-E449-A0D9-10CEFAE363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E939FD15-8AAB-2040-B15A-82A5312077C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4CEF3864-F6D0-4748-B241-5D20F1F4618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2067769B-1AC4-6144-B2B6-0F5E7F9575E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A069C59A-BBBE-4744-872F-D132ECB519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1A356A8-2504-814E-A2DE-E564D8802FDE}"/>
              </a:ext>
            </a:extLst>
          </p:cNvPr>
          <p:cNvGrpSpPr/>
          <p:nvPr/>
        </p:nvGrpSpPr>
        <p:grpSpPr>
          <a:xfrm>
            <a:off x="3882885" y="2411896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C6FB5E6-48B8-8744-98B5-2E6227887CA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AAAA7B0-2B9F-2043-9D13-B05031238FD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3B779A6-781E-8643-ADF4-AE8E6B550A4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C44F672B-8C14-F049-AA11-1EDEE67D2DB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A182D874-EC68-5549-AA31-DA7DAE9044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0910EAAF-C06C-F64B-860C-6D1C1680B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7BAE19D5-843D-C349-BC33-83E69DC2B9D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B75379-DB27-554B-9DBE-69FBF7DF9531}"/>
              </a:ext>
            </a:extLst>
          </p:cNvPr>
          <p:cNvGrpSpPr/>
          <p:nvPr/>
        </p:nvGrpSpPr>
        <p:grpSpPr>
          <a:xfrm>
            <a:off x="3414532" y="2789499"/>
            <a:ext cx="3842795" cy="2465405"/>
            <a:chOff x="3414532" y="2693870"/>
            <a:chExt cx="3842795" cy="2595759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613A01DD-904D-064B-8DE2-4E17062C74CD}"/>
                </a:ext>
              </a:extLst>
            </p:cNvPr>
            <p:cNvSpPr/>
            <p:nvPr/>
          </p:nvSpPr>
          <p:spPr>
            <a:xfrm>
              <a:off x="3414532" y="2693870"/>
              <a:ext cx="3842795" cy="2040239"/>
            </a:xfrm>
            <a:custGeom>
              <a:avLst/>
              <a:gdLst>
                <a:gd name="connsiteX0" fmla="*/ 0 w 3715473"/>
                <a:gd name="connsiteY0" fmla="*/ 0 h 1794076"/>
                <a:gd name="connsiteX1" fmla="*/ 625033 w 3715473"/>
                <a:gd name="connsiteY1" fmla="*/ 0 h 1794076"/>
                <a:gd name="connsiteX2" fmla="*/ 625033 w 3715473"/>
                <a:gd name="connsiteY2" fmla="*/ 1794076 h 1794076"/>
                <a:gd name="connsiteX3" fmla="*/ 3715473 w 3715473"/>
                <a:gd name="connsiteY3" fmla="*/ 1782501 h 1794076"/>
                <a:gd name="connsiteX0" fmla="*/ 0 w 3715473"/>
                <a:gd name="connsiteY0" fmla="*/ 0 h 1794076"/>
                <a:gd name="connsiteX1" fmla="*/ 625033 w 3715473"/>
                <a:gd name="connsiteY1" fmla="*/ 0 h 1794076"/>
                <a:gd name="connsiteX2" fmla="*/ 625033 w 3715473"/>
                <a:gd name="connsiteY2" fmla="*/ 1794076 h 1794076"/>
                <a:gd name="connsiteX3" fmla="*/ 3715473 w 3715473"/>
                <a:gd name="connsiteY3" fmla="*/ 1782501 h 1794076"/>
                <a:gd name="connsiteX0" fmla="*/ 0 w 3715473"/>
                <a:gd name="connsiteY0" fmla="*/ 0 h 1846891"/>
                <a:gd name="connsiteX1" fmla="*/ 625033 w 3715473"/>
                <a:gd name="connsiteY1" fmla="*/ 0 h 1846891"/>
                <a:gd name="connsiteX2" fmla="*/ 625033 w 3715473"/>
                <a:gd name="connsiteY2" fmla="*/ 1794076 h 1846891"/>
                <a:gd name="connsiteX3" fmla="*/ 3715473 w 3715473"/>
                <a:gd name="connsiteY3" fmla="*/ 1782501 h 1846891"/>
                <a:gd name="connsiteX0" fmla="*/ 0 w 3715473"/>
                <a:gd name="connsiteY0" fmla="*/ 132894 h 1979785"/>
                <a:gd name="connsiteX1" fmla="*/ 625033 w 3715473"/>
                <a:gd name="connsiteY1" fmla="*/ 132894 h 1979785"/>
                <a:gd name="connsiteX2" fmla="*/ 625033 w 3715473"/>
                <a:gd name="connsiteY2" fmla="*/ 1926970 h 1979785"/>
                <a:gd name="connsiteX3" fmla="*/ 3715473 w 3715473"/>
                <a:gd name="connsiteY3" fmla="*/ 1915395 h 1979785"/>
                <a:gd name="connsiteX0" fmla="*/ 0 w 3738623"/>
                <a:gd name="connsiteY0" fmla="*/ 132894 h 1998367"/>
                <a:gd name="connsiteX1" fmla="*/ 625033 w 3738623"/>
                <a:gd name="connsiteY1" fmla="*/ 132894 h 1998367"/>
                <a:gd name="connsiteX2" fmla="*/ 625033 w 3738623"/>
                <a:gd name="connsiteY2" fmla="*/ 1926970 h 1998367"/>
                <a:gd name="connsiteX3" fmla="*/ 3738623 w 3738623"/>
                <a:gd name="connsiteY3" fmla="*/ 1973268 h 1998367"/>
                <a:gd name="connsiteX0" fmla="*/ 0 w 3842795"/>
                <a:gd name="connsiteY0" fmla="*/ 57604 h 2050398"/>
                <a:gd name="connsiteX1" fmla="*/ 729205 w 3842795"/>
                <a:gd name="connsiteY1" fmla="*/ 184925 h 2050398"/>
                <a:gd name="connsiteX2" fmla="*/ 729205 w 3842795"/>
                <a:gd name="connsiteY2" fmla="*/ 1979001 h 2050398"/>
                <a:gd name="connsiteX3" fmla="*/ 3842795 w 3842795"/>
                <a:gd name="connsiteY3" fmla="*/ 2025299 h 2050398"/>
                <a:gd name="connsiteX0" fmla="*/ 0 w 3842795"/>
                <a:gd name="connsiteY0" fmla="*/ 4716 h 1997510"/>
                <a:gd name="connsiteX1" fmla="*/ 729205 w 3842795"/>
                <a:gd name="connsiteY1" fmla="*/ 132037 h 1997510"/>
                <a:gd name="connsiteX2" fmla="*/ 729205 w 3842795"/>
                <a:gd name="connsiteY2" fmla="*/ 1926113 h 1997510"/>
                <a:gd name="connsiteX3" fmla="*/ 3842795 w 3842795"/>
                <a:gd name="connsiteY3" fmla="*/ 1972411 h 1997510"/>
                <a:gd name="connsiteX0" fmla="*/ 0 w 3842795"/>
                <a:gd name="connsiteY0" fmla="*/ 0 h 1992794"/>
                <a:gd name="connsiteX1" fmla="*/ 729205 w 3842795"/>
                <a:gd name="connsiteY1" fmla="*/ 127321 h 1992794"/>
                <a:gd name="connsiteX2" fmla="*/ 729205 w 3842795"/>
                <a:gd name="connsiteY2" fmla="*/ 1921397 h 1992794"/>
                <a:gd name="connsiteX3" fmla="*/ 3842795 w 3842795"/>
                <a:gd name="connsiteY3" fmla="*/ 1967695 h 1992794"/>
                <a:gd name="connsiteX0" fmla="*/ 0 w 3842795"/>
                <a:gd name="connsiteY0" fmla="*/ 0 h 1992794"/>
                <a:gd name="connsiteX1" fmla="*/ 729205 w 3842795"/>
                <a:gd name="connsiteY1" fmla="*/ 127321 h 1992794"/>
                <a:gd name="connsiteX2" fmla="*/ 729205 w 3842795"/>
                <a:gd name="connsiteY2" fmla="*/ 1921397 h 1992794"/>
                <a:gd name="connsiteX3" fmla="*/ 3842795 w 3842795"/>
                <a:gd name="connsiteY3" fmla="*/ 1967695 h 1992794"/>
                <a:gd name="connsiteX0" fmla="*/ 0 w 3842795"/>
                <a:gd name="connsiteY0" fmla="*/ 0 h 2037207"/>
                <a:gd name="connsiteX1" fmla="*/ 729205 w 3842795"/>
                <a:gd name="connsiteY1" fmla="*/ 127321 h 2037207"/>
                <a:gd name="connsiteX2" fmla="*/ 729205 w 3842795"/>
                <a:gd name="connsiteY2" fmla="*/ 1921397 h 2037207"/>
                <a:gd name="connsiteX3" fmla="*/ 3842795 w 3842795"/>
                <a:gd name="connsiteY3" fmla="*/ 1967695 h 2037207"/>
                <a:gd name="connsiteX0" fmla="*/ 0 w 3842795"/>
                <a:gd name="connsiteY0" fmla="*/ 3032 h 2040239"/>
                <a:gd name="connsiteX1" fmla="*/ 658002 w 3842795"/>
                <a:gd name="connsiteY1" fmla="*/ 119110 h 2040239"/>
                <a:gd name="connsiteX2" fmla="*/ 729205 w 3842795"/>
                <a:gd name="connsiteY2" fmla="*/ 1924429 h 2040239"/>
                <a:gd name="connsiteX3" fmla="*/ 3842795 w 3842795"/>
                <a:gd name="connsiteY3" fmla="*/ 1970727 h 204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2795" h="2040239">
                  <a:moveTo>
                    <a:pt x="0" y="3032"/>
                  </a:moveTo>
                  <a:cubicBezTo>
                    <a:pt x="381965" y="14606"/>
                    <a:pt x="571192" y="-50652"/>
                    <a:pt x="658002" y="119110"/>
                  </a:cubicBezTo>
                  <a:cubicBezTo>
                    <a:pt x="744812" y="288872"/>
                    <a:pt x="538223" y="1604196"/>
                    <a:pt x="729205" y="1924429"/>
                  </a:cubicBezTo>
                  <a:cubicBezTo>
                    <a:pt x="844952" y="2152065"/>
                    <a:pt x="2812648" y="1974585"/>
                    <a:pt x="3842795" y="1970727"/>
                  </a:cubicBezTo>
                </a:path>
              </a:pathLst>
            </a:custGeom>
            <a:noFill/>
            <a:ln w="7302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60693DC-1998-254C-B9E5-C7A71AB73284}"/>
                </a:ext>
              </a:extLst>
            </p:cNvPr>
            <p:cNvSpPr/>
            <p:nvPr/>
          </p:nvSpPr>
          <p:spPr>
            <a:xfrm>
              <a:off x="5465338" y="4722802"/>
              <a:ext cx="823595" cy="566827"/>
            </a:xfrm>
            <a:custGeom>
              <a:avLst/>
              <a:gdLst>
                <a:gd name="connsiteX0" fmla="*/ 0 w 844952"/>
                <a:gd name="connsiteY0" fmla="*/ 0 h 555584"/>
                <a:gd name="connsiteX1" fmla="*/ 844952 w 844952"/>
                <a:gd name="connsiteY1" fmla="*/ 138896 h 555584"/>
                <a:gd name="connsiteX2" fmla="*/ 752355 w 844952"/>
                <a:gd name="connsiteY2" fmla="*/ 555584 h 555584"/>
                <a:gd name="connsiteX0" fmla="*/ 0 w 887733"/>
                <a:gd name="connsiteY0" fmla="*/ 0 h 555584"/>
                <a:gd name="connsiteX1" fmla="*/ 844952 w 887733"/>
                <a:gd name="connsiteY1" fmla="*/ 138896 h 555584"/>
                <a:gd name="connsiteX2" fmla="*/ 752355 w 887733"/>
                <a:gd name="connsiteY2" fmla="*/ 555584 h 555584"/>
                <a:gd name="connsiteX0" fmla="*/ 0 w 871696"/>
                <a:gd name="connsiteY0" fmla="*/ 0 h 570574"/>
                <a:gd name="connsiteX1" fmla="*/ 829962 w 871696"/>
                <a:gd name="connsiteY1" fmla="*/ 153886 h 570574"/>
                <a:gd name="connsiteX2" fmla="*/ 737365 w 871696"/>
                <a:gd name="connsiteY2" fmla="*/ 570574 h 570574"/>
                <a:gd name="connsiteX0" fmla="*/ 0 w 871696"/>
                <a:gd name="connsiteY0" fmla="*/ 0 h 555584"/>
                <a:gd name="connsiteX1" fmla="*/ 829962 w 871696"/>
                <a:gd name="connsiteY1" fmla="*/ 138896 h 555584"/>
                <a:gd name="connsiteX2" fmla="*/ 737365 w 871696"/>
                <a:gd name="connsiteY2" fmla="*/ 555584 h 555584"/>
                <a:gd name="connsiteX0" fmla="*/ 0 w 823595"/>
                <a:gd name="connsiteY0" fmla="*/ 0 h 566827"/>
                <a:gd name="connsiteX1" fmla="*/ 784991 w 823595"/>
                <a:gd name="connsiteY1" fmla="*/ 150139 h 566827"/>
                <a:gd name="connsiteX2" fmla="*/ 692394 w 823595"/>
                <a:gd name="connsiteY2" fmla="*/ 566827 h 56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95" h="566827">
                  <a:moveTo>
                    <a:pt x="0" y="0"/>
                  </a:moveTo>
                  <a:cubicBezTo>
                    <a:pt x="281651" y="46299"/>
                    <a:pt x="669592" y="55668"/>
                    <a:pt x="784991" y="150139"/>
                  </a:cubicBezTo>
                  <a:cubicBezTo>
                    <a:pt x="900390" y="244610"/>
                    <a:pt x="723260" y="427931"/>
                    <a:pt x="692394" y="566827"/>
                  </a:cubicBezTo>
                </a:path>
              </a:pathLst>
            </a:custGeom>
            <a:noFill/>
            <a:ln w="7302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5AF5DDD-B170-394F-8F48-6826EE1FF293}"/>
              </a:ext>
            </a:extLst>
          </p:cNvPr>
          <p:cNvGrpSpPr/>
          <p:nvPr/>
        </p:nvGrpSpPr>
        <p:grpSpPr>
          <a:xfrm>
            <a:off x="4311464" y="1958381"/>
            <a:ext cx="3143235" cy="3158697"/>
            <a:chOff x="4114093" y="2303316"/>
            <a:chExt cx="3143235" cy="3158697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0602368-B8A0-CD42-B92A-525C411F9FD0}"/>
                </a:ext>
              </a:extLst>
            </p:cNvPr>
            <p:cNvSpPr/>
            <p:nvPr/>
          </p:nvSpPr>
          <p:spPr>
            <a:xfrm>
              <a:off x="4114093" y="2303316"/>
              <a:ext cx="3143235" cy="2416160"/>
            </a:xfrm>
            <a:custGeom>
              <a:avLst/>
              <a:gdLst>
                <a:gd name="connsiteX0" fmla="*/ 0 w 3715473"/>
                <a:gd name="connsiteY0" fmla="*/ 0 h 1794076"/>
                <a:gd name="connsiteX1" fmla="*/ 625033 w 3715473"/>
                <a:gd name="connsiteY1" fmla="*/ 0 h 1794076"/>
                <a:gd name="connsiteX2" fmla="*/ 625033 w 3715473"/>
                <a:gd name="connsiteY2" fmla="*/ 1794076 h 1794076"/>
                <a:gd name="connsiteX3" fmla="*/ 3715473 w 3715473"/>
                <a:gd name="connsiteY3" fmla="*/ 1782501 h 1794076"/>
                <a:gd name="connsiteX0" fmla="*/ 0 w 3715473"/>
                <a:gd name="connsiteY0" fmla="*/ 0 h 1794076"/>
                <a:gd name="connsiteX1" fmla="*/ 625033 w 3715473"/>
                <a:gd name="connsiteY1" fmla="*/ 0 h 1794076"/>
                <a:gd name="connsiteX2" fmla="*/ 625033 w 3715473"/>
                <a:gd name="connsiteY2" fmla="*/ 1794076 h 1794076"/>
                <a:gd name="connsiteX3" fmla="*/ 3715473 w 3715473"/>
                <a:gd name="connsiteY3" fmla="*/ 1782501 h 1794076"/>
                <a:gd name="connsiteX0" fmla="*/ 0 w 3715473"/>
                <a:gd name="connsiteY0" fmla="*/ 0 h 1846891"/>
                <a:gd name="connsiteX1" fmla="*/ 625033 w 3715473"/>
                <a:gd name="connsiteY1" fmla="*/ 0 h 1846891"/>
                <a:gd name="connsiteX2" fmla="*/ 625033 w 3715473"/>
                <a:gd name="connsiteY2" fmla="*/ 1794076 h 1846891"/>
                <a:gd name="connsiteX3" fmla="*/ 3715473 w 3715473"/>
                <a:gd name="connsiteY3" fmla="*/ 1782501 h 1846891"/>
                <a:gd name="connsiteX0" fmla="*/ 0 w 3715473"/>
                <a:gd name="connsiteY0" fmla="*/ 132894 h 1979785"/>
                <a:gd name="connsiteX1" fmla="*/ 625033 w 3715473"/>
                <a:gd name="connsiteY1" fmla="*/ 132894 h 1979785"/>
                <a:gd name="connsiteX2" fmla="*/ 625033 w 3715473"/>
                <a:gd name="connsiteY2" fmla="*/ 1926970 h 1979785"/>
                <a:gd name="connsiteX3" fmla="*/ 3715473 w 3715473"/>
                <a:gd name="connsiteY3" fmla="*/ 1915395 h 1979785"/>
                <a:gd name="connsiteX0" fmla="*/ 0 w 3738623"/>
                <a:gd name="connsiteY0" fmla="*/ 132894 h 1998367"/>
                <a:gd name="connsiteX1" fmla="*/ 625033 w 3738623"/>
                <a:gd name="connsiteY1" fmla="*/ 132894 h 1998367"/>
                <a:gd name="connsiteX2" fmla="*/ 625033 w 3738623"/>
                <a:gd name="connsiteY2" fmla="*/ 1926970 h 1998367"/>
                <a:gd name="connsiteX3" fmla="*/ 3738623 w 3738623"/>
                <a:gd name="connsiteY3" fmla="*/ 1973268 h 1998367"/>
                <a:gd name="connsiteX0" fmla="*/ 0 w 3842795"/>
                <a:gd name="connsiteY0" fmla="*/ 57604 h 2050398"/>
                <a:gd name="connsiteX1" fmla="*/ 729205 w 3842795"/>
                <a:gd name="connsiteY1" fmla="*/ 184925 h 2050398"/>
                <a:gd name="connsiteX2" fmla="*/ 729205 w 3842795"/>
                <a:gd name="connsiteY2" fmla="*/ 1979001 h 2050398"/>
                <a:gd name="connsiteX3" fmla="*/ 3842795 w 3842795"/>
                <a:gd name="connsiteY3" fmla="*/ 2025299 h 2050398"/>
                <a:gd name="connsiteX0" fmla="*/ 0 w 3842795"/>
                <a:gd name="connsiteY0" fmla="*/ 4716 h 1997510"/>
                <a:gd name="connsiteX1" fmla="*/ 729205 w 3842795"/>
                <a:gd name="connsiteY1" fmla="*/ 132037 h 1997510"/>
                <a:gd name="connsiteX2" fmla="*/ 729205 w 3842795"/>
                <a:gd name="connsiteY2" fmla="*/ 1926113 h 1997510"/>
                <a:gd name="connsiteX3" fmla="*/ 3842795 w 3842795"/>
                <a:gd name="connsiteY3" fmla="*/ 1972411 h 1997510"/>
                <a:gd name="connsiteX0" fmla="*/ 0 w 3842795"/>
                <a:gd name="connsiteY0" fmla="*/ 0 h 1992794"/>
                <a:gd name="connsiteX1" fmla="*/ 729205 w 3842795"/>
                <a:gd name="connsiteY1" fmla="*/ 127321 h 1992794"/>
                <a:gd name="connsiteX2" fmla="*/ 729205 w 3842795"/>
                <a:gd name="connsiteY2" fmla="*/ 1921397 h 1992794"/>
                <a:gd name="connsiteX3" fmla="*/ 3842795 w 3842795"/>
                <a:gd name="connsiteY3" fmla="*/ 1967695 h 1992794"/>
                <a:gd name="connsiteX0" fmla="*/ 0 w 3842795"/>
                <a:gd name="connsiteY0" fmla="*/ 0 h 1992794"/>
                <a:gd name="connsiteX1" fmla="*/ 729205 w 3842795"/>
                <a:gd name="connsiteY1" fmla="*/ 127321 h 1992794"/>
                <a:gd name="connsiteX2" fmla="*/ 729205 w 3842795"/>
                <a:gd name="connsiteY2" fmla="*/ 1921397 h 1992794"/>
                <a:gd name="connsiteX3" fmla="*/ 3842795 w 3842795"/>
                <a:gd name="connsiteY3" fmla="*/ 1967695 h 1992794"/>
                <a:gd name="connsiteX0" fmla="*/ 0 w 3842795"/>
                <a:gd name="connsiteY0" fmla="*/ 0 h 2037207"/>
                <a:gd name="connsiteX1" fmla="*/ 729205 w 3842795"/>
                <a:gd name="connsiteY1" fmla="*/ 127321 h 2037207"/>
                <a:gd name="connsiteX2" fmla="*/ 729205 w 3842795"/>
                <a:gd name="connsiteY2" fmla="*/ 1921397 h 2037207"/>
                <a:gd name="connsiteX3" fmla="*/ 3842795 w 3842795"/>
                <a:gd name="connsiteY3" fmla="*/ 1967695 h 2037207"/>
                <a:gd name="connsiteX0" fmla="*/ 68584 w 3182174"/>
                <a:gd name="connsiteY0" fmla="*/ 0 h 1909886"/>
                <a:gd name="connsiteX1" fmla="*/ 68584 w 3182174"/>
                <a:gd name="connsiteY1" fmla="*/ 1794076 h 1909886"/>
                <a:gd name="connsiteX2" fmla="*/ 3182174 w 3182174"/>
                <a:gd name="connsiteY2" fmla="*/ 1840374 h 1909886"/>
                <a:gd name="connsiteX0" fmla="*/ 71679 w 3181522"/>
                <a:gd name="connsiteY0" fmla="*/ 0 h 2430794"/>
                <a:gd name="connsiteX1" fmla="*/ 67932 w 3181522"/>
                <a:gd name="connsiteY1" fmla="*/ 2314984 h 2430794"/>
                <a:gd name="connsiteX2" fmla="*/ 3181522 w 3181522"/>
                <a:gd name="connsiteY2" fmla="*/ 2361282 h 2430794"/>
                <a:gd name="connsiteX0" fmla="*/ 92641 w 3202484"/>
                <a:gd name="connsiteY0" fmla="*/ 0 h 2430794"/>
                <a:gd name="connsiteX1" fmla="*/ 88894 w 3202484"/>
                <a:gd name="connsiteY1" fmla="*/ 2314984 h 2430794"/>
                <a:gd name="connsiteX2" fmla="*/ 3202484 w 3202484"/>
                <a:gd name="connsiteY2" fmla="*/ 2361282 h 2430794"/>
                <a:gd name="connsiteX0" fmla="*/ 88354 w 3198197"/>
                <a:gd name="connsiteY0" fmla="*/ 0 h 2430794"/>
                <a:gd name="connsiteX1" fmla="*/ 84607 w 3198197"/>
                <a:gd name="connsiteY1" fmla="*/ 2314984 h 2430794"/>
                <a:gd name="connsiteX2" fmla="*/ 3198197 w 3198197"/>
                <a:gd name="connsiteY2" fmla="*/ 2361282 h 2430794"/>
                <a:gd name="connsiteX0" fmla="*/ 18407 w 3128250"/>
                <a:gd name="connsiteY0" fmla="*/ 0 h 2430794"/>
                <a:gd name="connsiteX1" fmla="*/ 14660 w 3128250"/>
                <a:gd name="connsiteY1" fmla="*/ 2314984 h 2430794"/>
                <a:gd name="connsiteX2" fmla="*/ 3128250 w 3128250"/>
                <a:gd name="connsiteY2" fmla="*/ 2361282 h 2430794"/>
                <a:gd name="connsiteX0" fmla="*/ 33392 w 3143235"/>
                <a:gd name="connsiteY0" fmla="*/ 0 h 2430794"/>
                <a:gd name="connsiteX1" fmla="*/ 29645 w 3143235"/>
                <a:gd name="connsiteY1" fmla="*/ 2314984 h 2430794"/>
                <a:gd name="connsiteX2" fmla="*/ 3143235 w 3143235"/>
                <a:gd name="connsiteY2" fmla="*/ 2361282 h 2430794"/>
                <a:gd name="connsiteX0" fmla="*/ 33392 w 3143235"/>
                <a:gd name="connsiteY0" fmla="*/ 0 h 2416160"/>
                <a:gd name="connsiteX1" fmla="*/ 29645 w 3143235"/>
                <a:gd name="connsiteY1" fmla="*/ 2314984 h 2416160"/>
                <a:gd name="connsiteX2" fmla="*/ 3143235 w 3143235"/>
                <a:gd name="connsiteY2" fmla="*/ 2361282 h 24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235" h="2416160">
                  <a:moveTo>
                    <a:pt x="33392" y="0"/>
                  </a:moveTo>
                  <a:cubicBezTo>
                    <a:pt x="30261" y="244713"/>
                    <a:pt x="-37668" y="2215855"/>
                    <a:pt x="29645" y="2314984"/>
                  </a:cubicBezTo>
                  <a:cubicBezTo>
                    <a:pt x="175372" y="2508892"/>
                    <a:pt x="2113088" y="2365140"/>
                    <a:pt x="3143235" y="2361282"/>
                  </a:cubicBezTo>
                </a:path>
              </a:pathLst>
            </a:custGeom>
            <a:noFill/>
            <a:ln w="7302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9FF9A32E-928F-F942-9F0C-5672DDB128E8}"/>
                </a:ext>
              </a:extLst>
            </p:cNvPr>
            <p:cNvSpPr/>
            <p:nvPr/>
          </p:nvSpPr>
          <p:spPr>
            <a:xfrm>
              <a:off x="4906955" y="4715304"/>
              <a:ext cx="814542" cy="746709"/>
            </a:xfrm>
            <a:custGeom>
              <a:avLst/>
              <a:gdLst>
                <a:gd name="connsiteX0" fmla="*/ 0 w 844952"/>
                <a:gd name="connsiteY0" fmla="*/ 0 h 555584"/>
                <a:gd name="connsiteX1" fmla="*/ 844952 w 844952"/>
                <a:gd name="connsiteY1" fmla="*/ 138896 h 555584"/>
                <a:gd name="connsiteX2" fmla="*/ 752355 w 844952"/>
                <a:gd name="connsiteY2" fmla="*/ 555584 h 555584"/>
                <a:gd name="connsiteX0" fmla="*/ 0 w 887733"/>
                <a:gd name="connsiteY0" fmla="*/ 0 h 555584"/>
                <a:gd name="connsiteX1" fmla="*/ 844952 w 887733"/>
                <a:gd name="connsiteY1" fmla="*/ 138896 h 555584"/>
                <a:gd name="connsiteX2" fmla="*/ 752355 w 887733"/>
                <a:gd name="connsiteY2" fmla="*/ 555584 h 555584"/>
                <a:gd name="connsiteX0" fmla="*/ 0 w 871696"/>
                <a:gd name="connsiteY0" fmla="*/ 0 h 570574"/>
                <a:gd name="connsiteX1" fmla="*/ 829962 w 871696"/>
                <a:gd name="connsiteY1" fmla="*/ 153886 h 570574"/>
                <a:gd name="connsiteX2" fmla="*/ 737365 w 871696"/>
                <a:gd name="connsiteY2" fmla="*/ 570574 h 570574"/>
                <a:gd name="connsiteX0" fmla="*/ 0 w 871696"/>
                <a:gd name="connsiteY0" fmla="*/ 0 h 555584"/>
                <a:gd name="connsiteX1" fmla="*/ 829962 w 871696"/>
                <a:gd name="connsiteY1" fmla="*/ 138896 h 555584"/>
                <a:gd name="connsiteX2" fmla="*/ 737365 w 871696"/>
                <a:gd name="connsiteY2" fmla="*/ 555584 h 555584"/>
                <a:gd name="connsiteX0" fmla="*/ 0 w 823595"/>
                <a:gd name="connsiteY0" fmla="*/ 0 h 566827"/>
                <a:gd name="connsiteX1" fmla="*/ 784991 w 823595"/>
                <a:gd name="connsiteY1" fmla="*/ 150139 h 566827"/>
                <a:gd name="connsiteX2" fmla="*/ 692394 w 823595"/>
                <a:gd name="connsiteY2" fmla="*/ 566827 h 566827"/>
                <a:gd name="connsiteX0" fmla="*/ 0 w 811579"/>
                <a:gd name="connsiteY0" fmla="*/ 0 h 746709"/>
                <a:gd name="connsiteX1" fmla="*/ 784991 w 811579"/>
                <a:gd name="connsiteY1" fmla="*/ 150139 h 746709"/>
                <a:gd name="connsiteX2" fmla="*/ 624939 w 811579"/>
                <a:gd name="connsiteY2" fmla="*/ 746709 h 746709"/>
                <a:gd name="connsiteX0" fmla="*/ 0 w 814542"/>
                <a:gd name="connsiteY0" fmla="*/ 0 h 746709"/>
                <a:gd name="connsiteX1" fmla="*/ 784991 w 814542"/>
                <a:gd name="connsiteY1" fmla="*/ 150139 h 746709"/>
                <a:gd name="connsiteX2" fmla="*/ 624939 w 814542"/>
                <a:gd name="connsiteY2" fmla="*/ 746709 h 74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542" h="746709">
                  <a:moveTo>
                    <a:pt x="0" y="0"/>
                  </a:moveTo>
                  <a:cubicBezTo>
                    <a:pt x="281651" y="46299"/>
                    <a:pt x="680835" y="25688"/>
                    <a:pt x="784991" y="150139"/>
                  </a:cubicBezTo>
                  <a:cubicBezTo>
                    <a:pt x="889147" y="274590"/>
                    <a:pt x="689533" y="604065"/>
                    <a:pt x="624939" y="746709"/>
                  </a:cubicBezTo>
                </a:path>
              </a:pathLst>
            </a:custGeom>
            <a:noFill/>
            <a:ln w="7302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3" name="Slide Number Placeholder 3">
            <a:extLst>
              <a:ext uri="{FF2B5EF4-FFF2-40B4-BE49-F238E27FC236}">
                <a16:creationId xmlns:a16="http://schemas.microsoft.com/office/drawing/2014/main" id="{827DEB79-C6BC-CE43-A606-33289E838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 example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3B4B83-D366-B94A-8C94-49B980456E78}"/>
              </a:ext>
            </a:extLst>
          </p:cNvPr>
          <p:cNvGrpSpPr>
            <a:grpSpLocks/>
          </p:cNvGrpSpPr>
          <p:nvPr/>
        </p:nvGrpSpPr>
        <p:grpSpPr bwMode="auto">
          <a:xfrm>
            <a:off x="1022483" y="1382918"/>
            <a:ext cx="2997200" cy="1262063"/>
            <a:chOff x="637575" y="1263648"/>
            <a:chExt cx="2998252" cy="1261939"/>
          </a:xfrm>
        </p:grpSpPr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CD02010-E599-EB48-B3B6-DCDB11306619}"/>
                </a:ext>
              </a:extLst>
            </p:cNvPr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6" name="Group 188">
              <a:extLst>
                <a:ext uri="{FF2B5EF4-FFF2-40B4-BE49-F238E27FC236}">
                  <a16:creationId xmlns:a16="http://schemas.microsoft.com/office/drawing/2014/main" id="{7169F7BD-A4EF-8644-A9EF-A93FF9BE1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364FE24-1DE6-C74F-90F6-CFF0084730F0}"/>
                  </a:ext>
                </a:extLst>
              </p:cNvPr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8" name="TextBox 190">
                <a:extLst>
                  <a:ext uri="{FF2B5EF4-FFF2-40B4-BE49-F238E27FC236}">
                    <a16:creationId xmlns:a16="http://schemas.microsoft.com/office/drawing/2014/main" id="{540FEA27-AD33-4044-81AD-CF716A1FF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</a:t>
                </a:r>
                <a:r>
                  <a:rPr kumimoji="0" lang="en-US" alt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= 10.3.*.*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</a:t>
                </a:r>
                <a:r>
                  <a:rPr kumimoji="0" lang="en-US" alt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= 10.2.*.*</a:t>
                </a:r>
              </a:p>
            </p:txBody>
          </p:sp>
          <p:sp>
            <p:nvSpPr>
              <p:cNvPr id="169" name="TextBox 191">
                <a:extLst>
                  <a:ext uri="{FF2B5EF4-FFF2-40B4-BE49-F238E27FC236}">
                    <a16:creationId xmlns:a16="http://schemas.microsoft.com/office/drawing/2014/main" id="{D2577434-6BA4-AE44-ACF1-5B69C95D5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forward(3)</a:t>
                </a:r>
              </a:p>
            </p:txBody>
          </p:sp>
          <p:cxnSp>
            <p:nvCxnSpPr>
              <p:cNvPr id="170" name="Straight Connector 192">
                <a:extLst>
                  <a:ext uri="{FF2B5EF4-FFF2-40B4-BE49-F238E27FC236}">
                    <a16:creationId xmlns:a16="http://schemas.microsoft.com/office/drawing/2014/main" id="{47602C76-A801-A84B-A17C-6345DC6FB5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1" name="TextBox 193">
                <a:extLst>
                  <a:ext uri="{FF2B5EF4-FFF2-40B4-BE49-F238E27FC236}">
                    <a16:creationId xmlns:a16="http://schemas.microsoft.com/office/drawing/2014/main" id="{C270C9C1-7B31-B54E-B3E6-DE4F3E919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72" name="TextBox 194">
                <a:extLst>
                  <a:ext uri="{FF2B5EF4-FFF2-40B4-BE49-F238E27FC236}">
                    <a16:creationId xmlns:a16="http://schemas.microsoft.com/office/drawing/2014/main" id="{249B4475-B1D3-5A4E-B579-2BDCB2E1C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73" name="Straight Connector 195">
                <a:extLst>
                  <a:ext uri="{FF2B5EF4-FFF2-40B4-BE49-F238E27FC236}">
                    <a16:creationId xmlns:a16="http://schemas.microsoft.com/office/drawing/2014/main" id="{19682459-1A7B-1749-8325-B95C9F950F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480A4ED-7EF1-B844-9E8D-5FC6F2A7E450}"/>
              </a:ext>
            </a:extLst>
          </p:cNvPr>
          <p:cNvGrpSpPr>
            <a:grpSpLocks/>
          </p:cNvGrpSpPr>
          <p:nvPr/>
        </p:nvGrpSpPr>
        <p:grpSpPr bwMode="auto">
          <a:xfrm>
            <a:off x="6340608" y="4510088"/>
            <a:ext cx="2894013" cy="2022475"/>
            <a:chOff x="5956617" y="4509743"/>
            <a:chExt cx="2893901" cy="2022127"/>
          </a:xfrm>
        </p:grpSpPr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B80A1654-F65B-9F4D-A9D7-45648B255D1A}"/>
                </a:ext>
              </a:extLst>
            </p:cNvPr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76" name="Group 197">
              <a:extLst>
                <a:ext uri="{FF2B5EF4-FFF2-40B4-BE49-F238E27FC236}">
                  <a16:creationId xmlns:a16="http://schemas.microsoft.com/office/drawing/2014/main" id="{824D868E-4454-2F4C-8FD8-5F6E1E36A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AEE2DF9-71FE-BC4F-8EB6-54F7F0FD3D3A}"/>
                  </a:ext>
                </a:extLst>
              </p:cNvPr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8" name="TextBox 199">
                <a:extLst>
                  <a:ext uri="{FF2B5EF4-FFF2-40B4-BE49-F238E27FC236}">
                    <a16:creationId xmlns:a16="http://schemas.microsoft.com/office/drawing/2014/main" id="{542445C6-6EF0-1C4B-A1EA-869135523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10.2.0.3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10.2.0.4</a:t>
                </a:r>
              </a:p>
            </p:txBody>
          </p:sp>
          <p:sp>
            <p:nvSpPr>
              <p:cNvPr id="179" name="TextBox 200">
                <a:extLst>
                  <a:ext uri="{FF2B5EF4-FFF2-40B4-BE49-F238E27FC236}">
                    <a16:creationId xmlns:a16="http://schemas.microsoft.com/office/drawing/2014/main" id="{A6E954E4-BF8A-3A40-A762-B6BEE7AEF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forward(3)</a:t>
                </a:r>
              </a:p>
            </p:txBody>
          </p:sp>
          <p:cxnSp>
            <p:nvCxnSpPr>
              <p:cNvPr id="180" name="Straight Connector 201">
                <a:extLst>
                  <a:ext uri="{FF2B5EF4-FFF2-40B4-BE49-F238E27FC236}">
                    <a16:creationId xmlns:a16="http://schemas.microsoft.com/office/drawing/2014/main" id="{A752B4ED-0C1F-4940-AAC0-63E8ACFA2A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1" name="TextBox 202">
                <a:extLst>
                  <a:ext uri="{FF2B5EF4-FFF2-40B4-BE49-F238E27FC236}">
                    <a16:creationId xmlns:a16="http://schemas.microsoft.com/office/drawing/2014/main" id="{4CA61839-5823-3549-9DCB-FE8DCC36D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82" name="TextBox 203">
                <a:extLst>
                  <a:ext uri="{FF2B5EF4-FFF2-40B4-BE49-F238E27FC236}">
                    <a16:creationId xmlns:a16="http://schemas.microsoft.com/office/drawing/2014/main" id="{7514D657-EC53-9E4C-B66E-1C5E795AD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83" name="Straight Connector 204">
                <a:extLst>
                  <a:ext uri="{FF2B5EF4-FFF2-40B4-BE49-F238E27FC236}">
                    <a16:creationId xmlns:a16="http://schemas.microsoft.com/office/drawing/2014/main" id="{E25402CA-C61C-E345-A963-3280E27834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205">
                <a:extLst>
                  <a:ext uri="{FF2B5EF4-FFF2-40B4-BE49-F238E27FC236}">
                    <a16:creationId xmlns:a16="http://schemas.microsoft.com/office/drawing/2014/main" id="{0C898F1E-139E-564D-BCAD-5508B13EB6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5" name="TextBox 206">
                <a:extLst>
                  <a:ext uri="{FF2B5EF4-FFF2-40B4-BE49-F238E27FC236}">
                    <a16:creationId xmlns:a16="http://schemas.microsoft.com/office/drawing/2014/main" id="{090CAD62-F5C2-AC4D-8F08-9E4D42050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forward(4)</a:t>
                </a:r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E9352B8-0B71-B84D-8238-807CCAC1D461}"/>
              </a:ext>
            </a:extLst>
          </p:cNvPr>
          <p:cNvGrpSpPr>
            <a:grpSpLocks/>
          </p:cNvGrpSpPr>
          <p:nvPr/>
        </p:nvGrpSpPr>
        <p:grpSpPr bwMode="auto">
          <a:xfrm>
            <a:off x="971683" y="4398137"/>
            <a:ext cx="3089275" cy="2001837"/>
            <a:chOff x="587526" y="4569769"/>
            <a:chExt cx="3089750" cy="2002482"/>
          </a:xfrm>
        </p:grpSpPr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1A6E741D-821B-5E4E-B022-0D497A8BED90}"/>
                </a:ext>
              </a:extLst>
            </p:cNvPr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8" name="Group 50">
              <a:extLst>
                <a:ext uri="{FF2B5EF4-FFF2-40B4-BE49-F238E27FC236}">
                  <a16:creationId xmlns:a16="http://schemas.microsoft.com/office/drawing/2014/main" id="{BE1DE1B9-E78B-9240-B4C1-CDE0143B5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AB812EA-84E0-364C-BF4E-C310D6EE648D}"/>
                  </a:ext>
                </a:extLst>
              </p:cNvPr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0" name="TextBox 8">
                <a:extLst>
                  <a:ext uri="{FF2B5EF4-FFF2-40B4-BE49-F238E27FC236}">
                    <a16:creationId xmlns:a16="http://schemas.microsoft.com/office/drawing/2014/main" id="{4B4E36AE-BDA7-784C-B123-CD19BFF0A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Src = 10.3.*.*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10.2.*.*</a:t>
                </a:r>
              </a:p>
            </p:txBody>
          </p:sp>
          <p:sp>
            <p:nvSpPr>
              <p:cNvPr id="191" name="TextBox 183">
                <a:extLst>
                  <a:ext uri="{FF2B5EF4-FFF2-40B4-BE49-F238E27FC236}">
                    <a16:creationId xmlns:a16="http://schemas.microsoft.com/office/drawing/2014/main" id="{1048FAFD-39AC-F541-8FA4-CACDC171A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forward(4)</a:t>
                </a:r>
              </a:p>
            </p:txBody>
          </p:sp>
          <p:cxnSp>
            <p:nvCxnSpPr>
              <p:cNvPr id="192" name="Straight Connector 14">
                <a:extLst>
                  <a:ext uri="{FF2B5EF4-FFF2-40B4-BE49-F238E27FC236}">
                    <a16:creationId xmlns:a16="http://schemas.microsoft.com/office/drawing/2014/main" id="{CC779584-6E1A-5F48-993C-109EE3DA57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3" name="TextBox 185">
                <a:extLst>
                  <a:ext uri="{FF2B5EF4-FFF2-40B4-BE49-F238E27FC236}">
                    <a16:creationId xmlns:a16="http://schemas.microsoft.com/office/drawing/2014/main" id="{1B44CA55-C29F-9F46-A24C-C6280EF8E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94" name="TextBox 186">
                <a:extLst>
                  <a:ext uri="{FF2B5EF4-FFF2-40B4-BE49-F238E27FC236}">
                    <a16:creationId xmlns:a16="http://schemas.microsoft.com/office/drawing/2014/main" id="{1484E893-7E74-0044-8E63-B81C5E9B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95" name="Straight Connector 187">
                <a:extLst>
                  <a:ext uri="{FF2B5EF4-FFF2-40B4-BE49-F238E27FC236}">
                    <a16:creationId xmlns:a16="http://schemas.microsoft.com/office/drawing/2014/main" id="{3C549993-9413-7245-A5F5-7AFA653CC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96" name="Straight Connector 13">
            <a:extLst>
              <a:ext uri="{FF2B5EF4-FFF2-40B4-BE49-F238E27FC236}">
                <a16:creationId xmlns:a16="http://schemas.microsoft.com/office/drawing/2014/main" id="{CB40D880-161F-974F-A9EE-DC429D8528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5096" y="2562225"/>
            <a:ext cx="2157412" cy="184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1">
            <a:extLst>
              <a:ext uri="{FF2B5EF4-FFF2-40B4-BE49-F238E27FC236}">
                <a16:creationId xmlns:a16="http://schemas.microsoft.com/office/drawing/2014/main" id="{F369C91E-6275-2C49-8D03-6AFE694C5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4496" y="4497388"/>
            <a:ext cx="2046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6">
            <a:extLst>
              <a:ext uri="{FF2B5EF4-FFF2-40B4-BE49-F238E27FC236}">
                <a16:creationId xmlns:a16="http://schemas.microsoft.com/office/drawing/2014/main" id="{8130AC3F-4D6F-7145-8F66-CD05FE33E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6058" y="2690813"/>
            <a:ext cx="0" cy="157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64">
            <a:extLst>
              <a:ext uri="{FF2B5EF4-FFF2-40B4-BE49-F238E27FC236}">
                <a16:creationId xmlns:a16="http://schemas.microsoft.com/office/drawing/2014/main" id="{D53BF40B-1E44-474A-A1E4-88E387FB21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46708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4B29DE4-2EEB-D84D-9D70-6BD80FD57EAC}"/>
              </a:ext>
            </a:extLst>
          </p:cNvPr>
          <p:cNvCxnSpPr/>
          <p:nvPr/>
        </p:nvCxnSpPr>
        <p:spPr>
          <a:xfrm flipH="1" flipV="1">
            <a:off x="4294321" y="4567238"/>
            <a:ext cx="6350" cy="65722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4FF8069-D6E8-734F-B1D2-6BE329F879C7}"/>
              </a:ext>
            </a:extLst>
          </p:cNvPr>
          <p:cNvCxnSpPr/>
          <p:nvPr/>
        </p:nvCxnSpPr>
        <p:spPr>
          <a:xfrm>
            <a:off x="3338646" y="4524375"/>
            <a:ext cx="53181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02" name="Group 44">
            <a:extLst>
              <a:ext uri="{FF2B5EF4-FFF2-40B4-BE49-F238E27FC236}">
                <a16:creationId xmlns:a16="http://schemas.microsoft.com/office/drawing/2014/main" id="{9C4002D9-DF30-D144-9386-64ED23FED52F}"/>
              </a:ext>
            </a:extLst>
          </p:cNvPr>
          <p:cNvGrpSpPr>
            <a:grpSpLocks/>
          </p:cNvGrpSpPr>
          <p:nvPr/>
        </p:nvGrpSpPr>
        <p:grpSpPr bwMode="auto">
          <a:xfrm>
            <a:off x="2740158" y="4043363"/>
            <a:ext cx="757238" cy="628650"/>
            <a:chOff x="-44" y="1473"/>
            <a:chExt cx="981" cy="1105"/>
          </a:xfrm>
        </p:grpSpPr>
        <p:pic>
          <p:nvPicPr>
            <p:cNvPr id="203" name="Picture 45" descr="desktop_computer_stylized_medium">
              <a:extLst>
                <a:ext uri="{FF2B5EF4-FFF2-40B4-BE49-F238E27FC236}">
                  <a16:creationId xmlns:a16="http://schemas.microsoft.com/office/drawing/2014/main" id="{A8DDFC57-A653-E643-878F-2786E68F6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Freeform 46">
              <a:extLst>
                <a:ext uri="{FF2B5EF4-FFF2-40B4-BE49-F238E27FC236}">
                  <a16:creationId xmlns:a16="http://schemas.microsoft.com/office/drawing/2014/main" id="{3015E4EC-FEA9-5542-ACE6-63401E8006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5" name="Group 44">
            <a:extLst>
              <a:ext uri="{FF2B5EF4-FFF2-40B4-BE49-F238E27FC236}">
                <a16:creationId xmlns:a16="http://schemas.microsoft.com/office/drawing/2014/main" id="{F77FDB30-E2C1-8043-AA3D-41C5428CD580}"/>
              </a:ext>
            </a:extLst>
          </p:cNvPr>
          <p:cNvGrpSpPr>
            <a:grpSpLocks/>
          </p:cNvGrpSpPr>
          <p:nvPr/>
        </p:nvGrpSpPr>
        <p:grpSpPr bwMode="auto">
          <a:xfrm>
            <a:off x="3803783" y="4892675"/>
            <a:ext cx="757238" cy="628650"/>
            <a:chOff x="188" y="1473"/>
            <a:chExt cx="981" cy="1105"/>
          </a:xfrm>
        </p:grpSpPr>
        <p:pic>
          <p:nvPicPr>
            <p:cNvPr id="206" name="Picture 45" descr="desktop_computer_stylized_medium">
              <a:extLst>
                <a:ext uri="{FF2B5EF4-FFF2-40B4-BE49-F238E27FC236}">
                  <a16:creationId xmlns:a16="http://schemas.microsoft.com/office/drawing/2014/main" id="{1052E4EA-6FEA-844A-A25A-AF2C0B49F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539D824A-2830-1A42-AF13-8ADCB10DAC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8" name="TextBox 9">
            <a:extLst>
              <a:ext uri="{FF2B5EF4-FFF2-40B4-BE49-F238E27FC236}">
                <a16:creationId xmlns:a16="http://schemas.microsoft.com/office/drawing/2014/main" id="{6EDEBC7E-1ACA-5B44-9D83-8900509C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17" y="4216884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9" name="TextBox 58">
            <a:extLst>
              <a:ext uri="{FF2B5EF4-FFF2-40B4-BE49-F238E27FC236}">
                <a16:creationId xmlns:a16="http://schemas.microsoft.com/office/drawing/2014/main" id="{E1178F66-20DC-9147-A60A-B4A736E8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312" y="54534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1F07088-AD69-CB45-9BB2-8DB8C9FEDA25}"/>
              </a:ext>
            </a:extLst>
          </p:cNvPr>
          <p:cNvCxnSpPr/>
          <p:nvPr/>
        </p:nvCxnSpPr>
        <p:spPr>
          <a:xfrm flipV="1">
            <a:off x="5992946" y="4568825"/>
            <a:ext cx="306387" cy="4905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6CB3FF4-5E87-DD4D-9275-FA1D2385BBC2}"/>
              </a:ext>
            </a:extLst>
          </p:cNvPr>
          <p:cNvCxnSpPr/>
          <p:nvPr/>
        </p:nvCxnSpPr>
        <p:spPr>
          <a:xfrm>
            <a:off x="6747008" y="4448175"/>
            <a:ext cx="53181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12" name="Group 44">
            <a:extLst>
              <a:ext uri="{FF2B5EF4-FFF2-40B4-BE49-F238E27FC236}">
                <a16:creationId xmlns:a16="http://schemas.microsoft.com/office/drawing/2014/main" id="{AF067C68-E87B-E64B-9EA0-8C576193E2D5}"/>
              </a:ext>
            </a:extLst>
          </p:cNvPr>
          <p:cNvGrpSpPr>
            <a:grpSpLocks/>
          </p:cNvGrpSpPr>
          <p:nvPr/>
        </p:nvGrpSpPr>
        <p:grpSpPr bwMode="auto">
          <a:xfrm>
            <a:off x="6953383" y="4221163"/>
            <a:ext cx="757238" cy="628650"/>
            <a:chOff x="-44" y="1473"/>
            <a:chExt cx="981" cy="1105"/>
          </a:xfrm>
        </p:grpSpPr>
        <p:pic>
          <p:nvPicPr>
            <p:cNvPr id="213" name="Picture 45" descr="desktop_computer_stylized_medium">
              <a:extLst>
                <a:ext uri="{FF2B5EF4-FFF2-40B4-BE49-F238E27FC236}">
                  <a16:creationId xmlns:a16="http://schemas.microsoft.com/office/drawing/2014/main" id="{58222FD7-FAC0-9048-861D-C7FB905DA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4F99949B-902B-5C48-B8F4-C60B9A1C94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5" name="Group 44">
            <a:extLst>
              <a:ext uri="{FF2B5EF4-FFF2-40B4-BE49-F238E27FC236}">
                <a16:creationId xmlns:a16="http://schemas.microsoft.com/office/drawing/2014/main" id="{BB96A80F-DF20-D84A-83F9-B02CA294C3CB}"/>
              </a:ext>
            </a:extLst>
          </p:cNvPr>
          <p:cNvGrpSpPr>
            <a:grpSpLocks/>
          </p:cNvGrpSpPr>
          <p:nvPr/>
        </p:nvGrpSpPr>
        <p:grpSpPr bwMode="auto">
          <a:xfrm>
            <a:off x="5475421" y="4835525"/>
            <a:ext cx="757237" cy="628650"/>
            <a:chOff x="-44" y="1473"/>
            <a:chExt cx="981" cy="1105"/>
          </a:xfrm>
        </p:grpSpPr>
        <p:pic>
          <p:nvPicPr>
            <p:cNvPr id="216" name="Picture 45" descr="desktop_computer_stylized_medium">
              <a:extLst>
                <a:ext uri="{FF2B5EF4-FFF2-40B4-BE49-F238E27FC236}">
                  <a16:creationId xmlns:a16="http://schemas.microsoft.com/office/drawing/2014/main" id="{33CD0307-64FA-664C-937F-8AEF1F767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46">
              <a:extLst>
                <a:ext uri="{FF2B5EF4-FFF2-40B4-BE49-F238E27FC236}">
                  <a16:creationId xmlns:a16="http://schemas.microsoft.com/office/drawing/2014/main" id="{7E09CDE0-C828-BD49-ABFC-D01B3B77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18" name="TextBox 70">
            <a:extLst>
              <a:ext uri="{FF2B5EF4-FFF2-40B4-BE49-F238E27FC236}">
                <a16:creationId xmlns:a16="http://schemas.microsoft.com/office/drawing/2014/main" id="{F1E4672C-055C-0040-BA1C-1B569384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47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9" name="TextBox 71">
            <a:extLst>
              <a:ext uri="{FF2B5EF4-FFF2-40B4-BE49-F238E27FC236}">
                <a16:creationId xmlns:a16="http://schemas.microsoft.com/office/drawing/2014/main" id="{7D1D7A82-2B90-124D-8B70-788F9A13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07" y="53498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2B5B59C-D9F3-FA4D-8B80-E6E965F14CB4}"/>
              </a:ext>
            </a:extLst>
          </p:cNvPr>
          <p:cNvCxnSpPr/>
          <p:nvPr/>
        </p:nvCxnSpPr>
        <p:spPr>
          <a:xfrm>
            <a:off x="3349758" y="2681288"/>
            <a:ext cx="70643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6ED07FB-874E-784B-B948-DE3F22F518D9}"/>
              </a:ext>
            </a:extLst>
          </p:cNvPr>
          <p:cNvCxnSpPr/>
          <p:nvPr/>
        </p:nvCxnSpPr>
        <p:spPr>
          <a:xfrm flipV="1">
            <a:off x="4327658" y="2014538"/>
            <a:ext cx="0" cy="47466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22" name="Group 44">
            <a:extLst>
              <a:ext uri="{FF2B5EF4-FFF2-40B4-BE49-F238E27FC236}">
                <a16:creationId xmlns:a16="http://schemas.microsoft.com/office/drawing/2014/main" id="{7AD81740-508B-C947-8F31-2442A83D9910}"/>
              </a:ext>
            </a:extLst>
          </p:cNvPr>
          <p:cNvGrpSpPr>
            <a:grpSpLocks/>
          </p:cNvGrpSpPr>
          <p:nvPr/>
        </p:nvGrpSpPr>
        <p:grpSpPr bwMode="auto">
          <a:xfrm>
            <a:off x="3846646" y="1622425"/>
            <a:ext cx="757237" cy="628650"/>
            <a:chOff x="-44" y="1473"/>
            <a:chExt cx="981" cy="1105"/>
          </a:xfrm>
        </p:grpSpPr>
        <p:pic>
          <p:nvPicPr>
            <p:cNvPr id="223" name="Picture 45" descr="desktop_computer_stylized_medium">
              <a:extLst>
                <a:ext uri="{FF2B5EF4-FFF2-40B4-BE49-F238E27FC236}">
                  <a16:creationId xmlns:a16="http://schemas.microsoft.com/office/drawing/2014/main" id="{2C016883-9484-5C4D-B14D-EA3364FB6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F5C81A08-61C3-3E43-A943-49A53106C8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8C13A896-FAF2-1944-9E6A-653D596FBABE}"/>
              </a:ext>
            </a:extLst>
          </p:cNvPr>
          <p:cNvGrpSpPr>
            <a:grpSpLocks/>
          </p:cNvGrpSpPr>
          <p:nvPr/>
        </p:nvGrpSpPr>
        <p:grpSpPr bwMode="auto">
          <a:xfrm>
            <a:off x="2792546" y="2561879"/>
            <a:ext cx="757237" cy="628650"/>
            <a:chOff x="-44" y="1473"/>
            <a:chExt cx="981" cy="1105"/>
          </a:xfrm>
        </p:grpSpPr>
        <p:pic>
          <p:nvPicPr>
            <p:cNvPr id="226" name="Picture 45" descr="desktop_computer_stylized_medium">
              <a:extLst>
                <a:ext uri="{FF2B5EF4-FFF2-40B4-BE49-F238E27FC236}">
                  <a16:creationId xmlns:a16="http://schemas.microsoft.com/office/drawing/2014/main" id="{170E5B83-C729-6B4F-8607-FA40D2628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46">
              <a:extLst>
                <a:ext uri="{FF2B5EF4-FFF2-40B4-BE49-F238E27FC236}">
                  <a16:creationId xmlns:a16="http://schemas.microsoft.com/office/drawing/2014/main" id="{DA39ACBD-A915-6D4A-817E-BF1203C22A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28" name="TextBox 83">
            <a:extLst>
              <a:ext uri="{FF2B5EF4-FFF2-40B4-BE49-F238E27FC236}">
                <a16:creationId xmlns:a16="http://schemas.microsoft.com/office/drawing/2014/main" id="{30CFD95A-683A-934C-A7FE-C30EB256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446" y="3065116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10.3.0.5</a:t>
            </a:r>
          </a:p>
        </p:txBody>
      </p:sp>
      <p:sp>
        <p:nvSpPr>
          <p:cNvPr id="229" name="TextBox 92">
            <a:extLst>
              <a:ext uri="{FF2B5EF4-FFF2-40B4-BE49-F238E27FC236}">
                <a16:creationId xmlns:a16="http://schemas.microsoft.com/office/drawing/2014/main" id="{988CB387-3820-3A4C-A283-BDC5D16D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558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30" name="TextBox 93">
            <a:extLst>
              <a:ext uri="{FF2B5EF4-FFF2-40B4-BE49-F238E27FC236}">
                <a16:creationId xmlns:a16="http://schemas.microsoft.com/office/drawing/2014/main" id="{CBFD7310-8113-634E-8357-DF51674B5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46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231" name="TextBox 94">
            <a:extLst>
              <a:ext uri="{FF2B5EF4-FFF2-40B4-BE49-F238E27FC236}">
                <a16:creationId xmlns:a16="http://schemas.microsoft.com/office/drawing/2014/main" id="{3350DC8E-7B2E-2744-9A7F-5D80CDC2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046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s3</a:t>
            </a:r>
          </a:p>
        </p:txBody>
      </p:sp>
      <p:cxnSp>
        <p:nvCxnSpPr>
          <p:cNvPr id="232" name="Straight Connector 99">
            <a:extLst>
              <a:ext uri="{FF2B5EF4-FFF2-40B4-BE49-F238E27FC236}">
                <a16:creationId xmlns:a16="http://schemas.microsoft.com/office/drawing/2014/main" id="{D82A6EC4-C796-AD40-976D-1FD13F41BA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6708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102">
            <a:extLst>
              <a:ext uri="{FF2B5EF4-FFF2-40B4-BE49-F238E27FC236}">
                <a16:creationId xmlns:a16="http://schemas.microsoft.com/office/drawing/2014/main" id="{168D649A-E996-4E4B-9CE2-4CE19077F1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4671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" name="TextBox 108">
            <a:extLst>
              <a:ext uri="{FF2B5EF4-FFF2-40B4-BE49-F238E27FC236}">
                <a16:creationId xmlns:a16="http://schemas.microsoft.com/office/drawing/2014/main" id="{C24D254F-852A-5041-BE42-3D1E0FD0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108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" name="TextBox 109">
            <a:extLst>
              <a:ext uri="{FF2B5EF4-FFF2-40B4-BE49-F238E27FC236}">
                <a16:creationId xmlns:a16="http://schemas.microsoft.com/office/drawing/2014/main" id="{1B4722FF-BC4E-B24E-AAF9-4CFBDCD1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796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6" name="TextBox 110">
            <a:extLst>
              <a:ext uri="{FF2B5EF4-FFF2-40B4-BE49-F238E27FC236}">
                <a16:creationId xmlns:a16="http://schemas.microsoft.com/office/drawing/2014/main" id="{99E43DED-25B4-764C-B475-987E9899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096" y="2790894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7" name="TextBox 111">
            <a:extLst>
              <a:ext uri="{FF2B5EF4-FFF2-40B4-BE49-F238E27FC236}">
                <a16:creationId xmlns:a16="http://schemas.microsoft.com/office/drawing/2014/main" id="{60CD7B1B-6C0C-414A-A6F4-2C724B11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933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8" name="TextBox 112">
            <a:extLst>
              <a:ext uri="{FF2B5EF4-FFF2-40B4-BE49-F238E27FC236}">
                <a16:creationId xmlns:a16="http://schemas.microsoft.com/office/drawing/2014/main" id="{36B76F06-8CE7-0E41-A3A1-18B5E468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71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9" name="TextBox 113">
            <a:extLst>
              <a:ext uri="{FF2B5EF4-FFF2-40B4-BE49-F238E27FC236}">
                <a16:creationId xmlns:a16="http://schemas.microsoft.com/office/drawing/2014/main" id="{B38FAB30-55A3-AD46-B047-E929AAD4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083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0" name="TextBox 114">
            <a:extLst>
              <a:ext uri="{FF2B5EF4-FFF2-40B4-BE49-F238E27FC236}">
                <a16:creationId xmlns:a16="http://schemas.microsoft.com/office/drawing/2014/main" id="{6209C114-B4AA-A244-982D-EBB94D82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671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1" name="TextBox 115">
            <a:extLst>
              <a:ext uri="{FF2B5EF4-FFF2-40B4-BE49-F238E27FC236}">
                <a16:creationId xmlns:a16="http://schemas.microsoft.com/office/drawing/2014/main" id="{3C3609FE-6138-874F-A89C-6F8C711D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671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2" name="TextBox 117">
            <a:extLst>
              <a:ext uri="{FF2B5EF4-FFF2-40B4-BE49-F238E27FC236}">
                <a16:creationId xmlns:a16="http://schemas.microsoft.com/office/drawing/2014/main" id="{9D634780-9369-0148-8A46-086906AB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71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3" name="TextBox 118">
            <a:extLst>
              <a:ext uri="{FF2B5EF4-FFF2-40B4-BE49-F238E27FC236}">
                <a16:creationId xmlns:a16="http://schemas.microsoft.com/office/drawing/2014/main" id="{6F9BC31D-23BD-554C-A935-0C3ED713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396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4" name="TextBox 119">
            <a:extLst>
              <a:ext uri="{FF2B5EF4-FFF2-40B4-BE49-F238E27FC236}">
                <a16:creationId xmlns:a16="http://schemas.microsoft.com/office/drawing/2014/main" id="{E42C8FB7-C2F4-7E49-AD30-C67257B5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08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5" name="TextBox 120">
            <a:extLst>
              <a:ext uri="{FF2B5EF4-FFF2-40B4-BE49-F238E27FC236}">
                <a16:creationId xmlns:a16="http://schemas.microsoft.com/office/drawing/2014/main" id="{89A9F45F-6E86-9A4C-AF52-070A9E3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908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6" name="TextBox 150">
            <a:extLst>
              <a:ext uri="{FF2B5EF4-FFF2-40B4-BE49-F238E27FC236}">
                <a16:creationId xmlns:a16="http://schemas.microsoft.com/office/drawing/2014/main" id="{54FFEFDD-84AB-484A-93F2-66AB84A2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91" y="1666393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10.3.0.6</a:t>
            </a:r>
          </a:p>
        </p:txBody>
      </p:sp>
      <p:grpSp>
        <p:nvGrpSpPr>
          <p:cNvPr id="277" name="Group 88">
            <a:extLst>
              <a:ext uri="{FF2B5EF4-FFF2-40B4-BE49-F238E27FC236}">
                <a16:creationId xmlns:a16="http://schemas.microsoft.com/office/drawing/2014/main" id="{7A022A32-83B1-5748-9221-800D0CFB34B0}"/>
              </a:ext>
            </a:extLst>
          </p:cNvPr>
          <p:cNvGrpSpPr>
            <a:grpSpLocks/>
          </p:cNvGrpSpPr>
          <p:nvPr/>
        </p:nvGrpSpPr>
        <p:grpSpPr bwMode="auto">
          <a:xfrm>
            <a:off x="5400808" y="1862138"/>
            <a:ext cx="1270000" cy="1482725"/>
            <a:chOff x="5418667" y="1587500"/>
            <a:chExt cx="1270000" cy="1481667"/>
          </a:xfrm>
        </p:grpSpPr>
        <p:grpSp>
          <p:nvGrpSpPr>
            <p:cNvPr id="278" name="Group 79">
              <a:extLst>
                <a:ext uri="{FF2B5EF4-FFF2-40B4-BE49-F238E27FC236}">
                  <a16:creationId xmlns:a16="http://schemas.microsoft.com/office/drawing/2014/main" id="{ACD5087A-4126-5D4A-B13B-F67F7506A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280" name="Group 950">
                <a:extLst>
                  <a:ext uri="{FF2B5EF4-FFF2-40B4-BE49-F238E27FC236}">
                    <a16:creationId xmlns:a16="http://schemas.microsoft.com/office/drawing/2014/main" id="{21D68A0A-9909-D449-98B0-19D7C2FB7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283" name="Freeform 951">
                  <a:extLst>
                    <a:ext uri="{FF2B5EF4-FFF2-40B4-BE49-F238E27FC236}">
                      <a16:creationId xmlns:a16="http://schemas.microsoft.com/office/drawing/2014/main" id="{E3817A04-160B-F442-A0EE-4B30F2EE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4" name="Rectangle 952">
                  <a:extLst>
                    <a:ext uri="{FF2B5EF4-FFF2-40B4-BE49-F238E27FC236}">
                      <a16:creationId xmlns:a16="http://schemas.microsoft.com/office/drawing/2014/main" id="{75B67217-BB62-6248-BD4E-EB9548DDB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953">
                  <a:extLst>
                    <a:ext uri="{FF2B5EF4-FFF2-40B4-BE49-F238E27FC236}">
                      <a16:creationId xmlns:a16="http://schemas.microsoft.com/office/drawing/2014/main" id="{B318F2C8-1650-8646-8E8D-A78555EC0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6" name="Freeform 954">
                  <a:extLst>
                    <a:ext uri="{FF2B5EF4-FFF2-40B4-BE49-F238E27FC236}">
                      <a16:creationId xmlns:a16="http://schemas.microsoft.com/office/drawing/2014/main" id="{04D05301-60BD-FC40-AAA2-F4F7C2789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7" name="Rectangle 955">
                  <a:extLst>
                    <a:ext uri="{FF2B5EF4-FFF2-40B4-BE49-F238E27FC236}">
                      <a16:creationId xmlns:a16="http://schemas.microsoft.com/office/drawing/2014/main" id="{5F062A6D-743A-264D-ADB0-C83039EDB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up 956">
                  <a:extLst>
                    <a:ext uri="{FF2B5EF4-FFF2-40B4-BE49-F238E27FC236}">
                      <a16:creationId xmlns:a16="http://schemas.microsoft.com/office/drawing/2014/main" id="{01C45509-1B2B-1042-BA84-D6FBBFF916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3" name="AutoShape 957">
                    <a:extLst>
                      <a:ext uri="{FF2B5EF4-FFF2-40B4-BE49-F238E27FC236}">
                        <a16:creationId xmlns:a16="http://schemas.microsoft.com/office/drawing/2014/main" id="{40C9778F-DE66-5643-8444-7EE1E943F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AutoShape 958">
                    <a:extLst>
                      <a:ext uri="{FF2B5EF4-FFF2-40B4-BE49-F238E27FC236}">
                        <a16:creationId xmlns:a16="http://schemas.microsoft.com/office/drawing/2014/main" id="{DE3E5FFB-586E-B643-94E3-85EB4EF09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9" name="Rectangle 959">
                  <a:extLst>
                    <a:ext uri="{FF2B5EF4-FFF2-40B4-BE49-F238E27FC236}">
                      <a16:creationId xmlns:a16="http://schemas.microsoft.com/office/drawing/2014/main" id="{BB2BBE5E-0794-4041-A8BF-B91E39290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0" name="Group 960">
                  <a:extLst>
                    <a:ext uri="{FF2B5EF4-FFF2-40B4-BE49-F238E27FC236}">
                      <a16:creationId xmlns:a16="http://schemas.microsoft.com/office/drawing/2014/main" id="{B8615C7E-DC00-DB42-BA0E-E1F275877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11" name="AutoShape 961">
                    <a:extLst>
                      <a:ext uri="{FF2B5EF4-FFF2-40B4-BE49-F238E27FC236}">
                        <a16:creationId xmlns:a16="http://schemas.microsoft.com/office/drawing/2014/main" id="{20E97585-07E0-EC4F-B0F9-D086838F40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AutoShape 962">
                    <a:extLst>
                      <a:ext uri="{FF2B5EF4-FFF2-40B4-BE49-F238E27FC236}">
                        <a16:creationId xmlns:a16="http://schemas.microsoft.com/office/drawing/2014/main" id="{CAF5CAE1-8538-2C48-BED8-4AC05996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1" name="Rectangle 963">
                  <a:extLst>
                    <a:ext uri="{FF2B5EF4-FFF2-40B4-BE49-F238E27FC236}">
                      <a16:creationId xmlns:a16="http://schemas.microsoft.com/office/drawing/2014/main" id="{BFEA0CA2-91FF-F147-B072-1BC64CA43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Rectangle 964">
                  <a:extLst>
                    <a:ext uri="{FF2B5EF4-FFF2-40B4-BE49-F238E27FC236}">
                      <a16:creationId xmlns:a16="http://schemas.microsoft.com/office/drawing/2014/main" id="{B7438767-CF8A-7D4E-88D7-06755770E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3" name="Group 965">
                  <a:extLst>
                    <a:ext uri="{FF2B5EF4-FFF2-40B4-BE49-F238E27FC236}">
                      <a16:creationId xmlns:a16="http://schemas.microsoft.com/office/drawing/2014/main" id="{BD89BE1D-D5A1-2A4F-9BB3-493820B2D2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9" name="AutoShape 966">
                    <a:extLst>
                      <a:ext uri="{FF2B5EF4-FFF2-40B4-BE49-F238E27FC236}">
                        <a16:creationId xmlns:a16="http://schemas.microsoft.com/office/drawing/2014/main" id="{E07E9E59-7E69-DA4E-9F03-F1D01DBAF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AutoShape 967">
                    <a:extLst>
                      <a:ext uri="{FF2B5EF4-FFF2-40B4-BE49-F238E27FC236}">
                        <a16:creationId xmlns:a16="http://schemas.microsoft.com/office/drawing/2014/main" id="{702690BB-83DF-924B-9306-E5AFED91E5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4" name="Freeform 968">
                  <a:extLst>
                    <a:ext uri="{FF2B5EF4-FFF2-40B4-BE49-F238E27FC236}">
                      <a16:creationId xmlns:a16="http://schemas.microsoft.com/office/drawing/2014/main" id="{F6B6C90F-430A-CF4B-A1D7-1A585BAB7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95" name="Group 969">
                  <a:extLst>
                    <a:ext uri="{FF2B5EF4-FFF2-40B4-BE49-F238E27FC236}">
                      <a16:creationId xmlns:a16="http://schemas.microsoft.com/office/drawing/2014/main" id="{9E5BB1CA-4B03-2141-B082-B8A4706C69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7" name="AutoShape 970">
                    <a:extLst>
                      <a:ext uri="{FF2B5EF4-FFF2-40B4-BE49-F238E27FC236}">
                        <a16:creationId xmlns:a16="http://schemas.microsoft.com/office/drawing/2014/main" id="{60980303-8EC9-E149-A193-9468A55270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AutoShape 971">
                    <a:extLst>
                      <a:ext uri="{FF2B5EF4-FFF2-40B4-BE49-F238E27FC236}">
                        <a16:creationId xmlns:a16="http://schemas.microsoft.com/office/drawing/2014/main" id="{4EF45611-F585-3043-B711-6A89BC6FE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6" name="Rectangle 972">
                  <a:extLst>
                    <a:ext uri="{FF2B5EF4-FFF2-40B4-BE49-F238E27FC236}">
                      <a16:creationId xmlns:a16="http://schemas.microsoft.com/office/drawing/2014/main" id="{811326F7-41C5-AD43-ADD1-11B55C255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973">
                  <a:extLst>
                    <a:ext uri="{FF2B5EF4-FFF2-40B4-BE49-F238E27FC236}">
                      <a16:creationId xmlns:a16="http://schemas.microsoft.com/office/drawing/2014/main" id="{FDE366E8-CF59-6744-8C4C-B0AFB24AC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Freeform 974">
                  <a:extLst>
                    <a:ext uri="{FF2B5EF4-FFF2-40B4-BE49-F238E27FC236}">
                      <a16:creationId xmlns:a16="http://schemas.microsoft.com/office/drawing/2014/main" id="{318356AC-8F6D-AE46-AB46-5BA687C3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9" name="Oval 975">
                  <a:extLst>
                    <a:ext uri="{FF2B5EF4-FFF2-40B4-BE49-F238E27FC236}">
                      <a16:creationId xmlns:a16="http://schemas.microsoft.com/office/drawing/2014/main" id="{0F0566BD-6029-5E4D-9EA5-AC7E56217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976">
                  <a:extLst>
                    <a:ext uri="{FF2B5EF4-FFF2-40B4-BE49-F238E27FC236}">
                      <a16:creationId xmlns:a16="http://schemas.microsoft.com/office/drawing/2014/main" id="{A97DBA45-4DC8-8A4C-9ECC-96AF3FCE8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1" name="AutoShape 977">
                  <a:extLst>
                    <a:ext uri="{FF2B5EF4-FFF2-40B4-BE49-F238E27FC236}">
                      <a16:creationId xmlns:a16="http://schemas.microsoft.com/office/drawing/2014/main" id="{4336E3DA-6FFE-F148-8C56-516CE0806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AutoShape 978">
                  <a:extLst>
                    <a:ext uri="{FF2B5EF4-FFF2-40B4-BE49-F238E27FC236}">
                      <a16:creationId xmlns:a16="http://schemas.microsoft.com/office/drawing/2014/main" id="{183F8629-55AE-0443-BA0A-86080DC2E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Oval 979">
                  <a:extLst>
                    <a:ext uri="{FF2B5EF4-FFF2-40B4-BE49-F238E27FC236}">
                      <a16:creationId xmlns:a16="http://schemas.microsoft.com/office/drawing/2014/main" id="{3A012DD8-A7AE-C943-9266-026D3315C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Oval 980">
                  <a:extLst>
                    <a:ext uri="{FF2B5EF4-FFF2-40B4-BE49-F238E27FC236}">
                      <a16:creationId xmlns:a16="http://schemas.microsoft.com/office/drawing/2014/main" id="{B244DD55-7B74-A349-8352-6789B4DF5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Oval 981">
                  <a:extLst>
                    <a:ext uri="{FF2B5EF4-FFF2-40B4-BE49-F238E27FC236}">
                      <a16:creationId xmlns:a16="http://schemas.microsoft.com/office/drawing/2014/main" id="{5B459985-0D9B-A149-AA5D-EFFF804C9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Rectangle 982">
                  <a:extLst>
                    <a:ext uri="{FF2B5EF4-FFF2-40B4-BE49-F238E27FC236}">
                      <a16:creationId xmlns:a16="http://schemas.microsoft.com/office/drawing/2014/main" id="{6E63AA7A-EC16-C34C-A965-939803E03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81" name="Picture 4">
                <a:extLst>
                  <a:ext uri="{FF2B5EF4-FFF2-40B4-BE49-F238E27FC236}">
                    <a16:creationId xmlns:a16="http://schemas.microsoft.com/office/drawing/2014/main" id="{62AAA559-6FDE-8C46-AE96-98BB6F5A9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2" name="TextBox 149">
                <a:extLst>
                  <a:ext uri="{FF2B5EF4-FFF2-40B4-BE49-F238E27FC236}">
                    <a16:creationId xmlns:a16="http://schemas.microsoft.com/office/drawing/2014/main" id="{16C0F16C-BEC5-5E41-93D1-E1A0A7E88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controller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9" name="Rectangle 82">
              <a:extLst>
                <a:ext uri="{FF2B5EF4-FFF2-40B4-BE49-F238E27FC236}">
                  <a16:creationId xmlns:a16="http://schemas.microsoft.com/office/drawing/2014/main" id="{CF46B557-5EBD-604D-BCB4-EA70ED1C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rgbClr val="FFFFFF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E604CB-0D3E-814A-B971-2B4918559EB2}"/>
              </a:ext>
            </a:extLst>
          </p:cNvPr>
          <p:cNvGrpSpPr/>
          <p:nvPr/>
        </p:nvGrpSpPr>
        <p:grpSpPr>
          <a:xfrm>
            <a:off x="3869633" y="425394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30015DB5-42CE-3B49-B677-CF914B2962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F714CDA-7480-CE49-9945-95ABAA2E9D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5112A5B-7C85-7C47-BF58-1F0109C893D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B0580F03-39BF-EE40-ABDC-67419070C5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D0CD04B6-CF21-2848-8636-E0C8F73AE58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C8EBF80C-793A-E445-AB5E-B9C855B18BB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A3FCEE1A-B49A-114B-9106-CCEA7768BDD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942E581-FE04-B94F-B911-CD294FD5BAAC}"/>
              </a:ext>
            </a:extLst>
          </p:cNvPr>
          <p:cNvGrpSpPr/>
          <p:nvPr/>
        </p:nvGrpSpPr>
        <p:grpSpPr>
          <a:xfrm>
            <a:off x="6009859" y="428707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316B434-3A3A-794B-A8AC-B213546A080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DBF0F5B5-9197-4C41-96FE-459AF7F44E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351381FF-0860-E449-A0D9-10CEFAE363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E939FD15-8AAB-2040-B15A-82A5312077C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4CEF3864-F6D0-4748-B241-5D20F1F4618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2067769B-1AC4-6144-B2B6-0F5E7F9575E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A069C59A-BBBE-4744-872F-D132ECB519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1A356A8-2504-814E-A2DE-E564D8802FDE}"/>
              </a:ext>
            </a:extLst>
          </p:cNvPr>
          <p:cNvGrpSpPr/>
          <p:nvPr/>
        </p:nvGrpSpPr>
        <p:grpSpPr>
          <a:xfrm>
            <a:off x="3882885" y="2411896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C6FB5E6-48B8-8744-98B5-2E6227887CA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AAAA7B0-2B9F-2043-9D13-B05031238FD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3B779A6-781E-8643-ADF4-AE8E6B550A4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C44F672B-8C14-F049-AA11-1EDEE67D2DB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A182D874-EC68-5549-AA31-DA7DAE9044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0910EAAF-C06C-F64B-860C-6D1C1680B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7BAE19D5-843D-C349-BC33-83E69DC2B9D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9" name="TextBox 211">
            <a:extLst>
              <a:ext uri="{FF2B5EF4-FFF2-40B4-BE49-F238E27FC236}">
                <a16:creationId xmlns:a16="http://schemas.microsoft.com/office/drawing/2014/main" id="{33A0280C-1738-2A44-ADB2-B6134E78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53" y="1519586"/>
            <a:ext cx="461994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Orchestrated tables can create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network-wide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behavior, e.g.,:</a:t>
            </a:r>
          </a:p>
          <a:p>
            <a:pPr marL="342900" marR="0" lvl="0" indent="-2254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datagrams from hosts h5 and h6 should be sent to h3 or h4, via s1 and from there to s2</a:t>
            </a:r>
          </a:p>
        </p:txBody>
      </p:sp>
      <p:sp>
        <p:nvSpPr>
          <p:cNvPr id="150" name="Slide Number Placeholder 3">
            <a:extLst>
              <a:ext uri="{FF2B5EF4-FFF2-40B4-BE49-F238E27FC236}">
                <a16:creationId xmlns:a16="http://schemas.microsoft.com/office/drawing/2014/main" id="{C6A445C0-333B-3947-A6CF-174AEA49D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9543"/>
            <a:ext cx="10847119" cy="894622"/>
          </a:xfrm>
        </p:spPr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Generalized forwarding: summary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16" y="1301513"/>
            <a:ext cx="1125965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8925" marR="0" lvl="0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“match plus action”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abstraction: match bits in arriving packet header(s) in any layers, take action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matching over many fields (link-, network-, transport-layer)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local actions: drop, forward, modify, or send matched packet to controller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“program” 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etwork-wide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behaviors</a:t>
            </a:r>
          </a:p>
          <a:p>
            <a:pPr marL="3111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simple form of “network programmability”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programmable, per-packet “processing”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historical roots: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active networking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today: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more generalized programming: </a:t>
            </a:r>
          </a:p>
          <a:p>
            <a:pPr marL="622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   P4 (see p4.org).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AB1965-5065-B84E-8CCA-46E83EFDB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755191" y="1922053"/>
            <a:ext cx="6618109" cy="346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What’s inside a router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600" dirty="0"/>
              <a:t>Middleboxes</a:t>
            </a:r>
          </a:p>
          <a:p>
            <a:pPr marL="746125" lvl="1" indent="-285750">
              <a:spcBef>
                <a:spcPts val="800"/>
              </a:spcBef>
              <a:buClr>
                <a:srgbClr val="0013A3"/>
              </a:buClr>
            </a:pPr>
            <a:r>
              <a:rPr lang="en-US" sz="2800" dirty="0"/>
              <a:t>middlebox functions</a:t>
            </a:r>
          </a:p>
          <a:p>
            <a:pPr marL="746125" lvl="1" indent="-285750">
              <a:spcBef>
                <a:spcPts val="800"/>
              </a:spcBef>
              <a:buClr>
                <a:srgbClr val="0013A3"/>
              </a:buClr>
            </a:pPr>
            <a:r>
              <a:rPr lang="en-US" sz="2800" dirty="0"/>
              <a:t>evolution, architectural principles of the Internet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altLang="en-US" sz="3200" dirty="0">
              <a:solidFill>
                <a:schemeClr val="bg1">
                  <a:lumMod val="75000"/>
                </a:schemeClr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140">
            <a:extLst>
              <a:ext uri="{FF2B5EF4-FFF2-40B4-BE49-F238E27FC236}">
                <a16:creationId xmlns:a16="http://schemas.microsoft.com/office/drawing/2014/main" id="{3B0CA2A9-6A95-4593-B165-C0A48B6795F4}"/>
              </a:ext>
            </a:extLst>
          </p:cNvPr>
          <p:cNvSpPr>
            <a:spLocks/>
          </p:cNvSpPr>
          <p:nvPr/>
        </p:nvSpPr>
        <p:spPr bwMode="auto">
          <a:xfrm rot="-5400000">
            <a:off x="7727157" y="3196432"/>
            <a:ext cx="846137" cy="1593850"/>
          </a:xfrm>
          <a:custGeom>
            <a:avLst/>
            <a:gdLst>
              <a:gd name="T0" fmla="*/ 2147483646 w 10315"/>
              <a:gd name="T1" fmla="*/ 2147483646 h 10000"/>
              <a:gd name="T2" fmla="*/ 2147483646 w 10315"/>
              <a:gd name="T3" fmla="*/ 2147483646 h 10000"/>
              <a:gd name="T4" fmla="*/ 2147483646 w 10315"/>
              <a:gd name="T5" fmla="*/ 2147483646 h 10000"/>
              <a:gd name="T6" fmla="*/ 2147483646 w 10315"/>
              <a:gd name="T7" fmla="*/ 2147483646 h 10000"/>
              <a:gd name="T8" fmla="*/ 2147483646 w 10315"/>
              <a:gd name="T9" fmla="*/ 2147483646 h 10000"/>
              <a:gd name="T10" fmla="*/ 2147483646 w 10315"/>
              <a:gd name="T11" fmla="*/ 2147483646 h 10000"/>
              <a:gd name="T12" fmla="*/ 2147483646 w 10315"/>
              <a:gd name="T13" fmla="*/ 2147483646 h 10000"/>
              <a:gd name="T14" fmla="*/ 2147483646 w 10315"/>
              <a:gd name="T15" fmla="*/ 2147483646 h 10000"/>
              <a:gd name="T16" fmla="*/ 2147483646 w 10315"/>
              <a:gd name="T17" fmla="*/ 2147483646 h 10000"/>
              <a:gd name="T18" fmla="*/ 2147483646 w 10315"/>
              <a:gd name="T19" fmla="*/ 2147483646 h 10000"/>
              <a:gd name="T20" fmla="*/ 2147483646 w 10315"/>
              <a:gd name="T21" fmla="*/ 2147483646 h 10000"/>
              <a:gd name="T22" fmla="*/ 2147483646 w 10315"/>
              <a:gd name="T23" fmla="*/ 2147483646 h 10000"/>
              <a:gd name="T24" fmla="*/ 2147483646 w 10315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Freeform 140">
            <a:extLst>
              <a:ext uri="{FF2B5EF4-FFF2-40B4-BE49-F238E27FC236}">
                <a16:creationId xmlns:a16="http://schemas.microsoft.com/office/drawing/2014/main" id="{D68940A3-E846-4883-AA76-B2F87E48B446}"/>
              </a:ext>
            </a:extLst>
          </p:cNvPr>
          <p:cNvSpPr>
            <a:spLocks/>
          </p:cNvSpPr>
          <p:nvPr/>
        </p:nvSpPr>
        <p:spPr bwMode="auto">
          <a:xfrm rot="10800000">
            <a:off x="8724900" y="1870075"/>
            <a:ext cx="846138" cy="1593850"/>
          </a:xfrm>
          <a:custGeom>
            <a:avLst/>
            <a:gdLst>
              <a:gd name="T0" fmla="*/ 2147483646 w 10315"/>
              <a:gd name="T1" fmla="*/ 2147483646 h 10000"/>
              <a:gd name="T2" fmla="*/ 2147483646 w 10315"/>
              <a:gd name="T3" fmla="*/ 2147483646 h 10000"/>
              <a:gd name="T4" fmla="*/ 2147483646 w 10315"/>
              <a:gd name="T5" fmla="*/ 2147483646 h 10000"/>
              <a:gd name="T6" fmla="*/ 2147483646 w 10315"/>
              <a:gd name="T7" fmla="*/ 2147483646 h 10000"/>
              <a:gd name="T8" fmla="*/ 2147483646 w 10315"/>
              <a:gd name="T9" fmla="*/ 2147483646 h 10000"/>
              <a:gd name="T10" fmla="*/ 2147483646 w 10315"/>
              <a:gd name="T11" fmla="*/ 2147483646 h 10000"/>
              <a:gd name="T12" fmla="*/ 2147483646 w 10315"/>
              <a:gd name="T13" fmla="*/ 2147483646 h 10000"/>
              <a:gd name="T14" fmla="*/ 2147483646 w 10315"/>
              <a:gd name="T15" fmla="*/ 2147483646 h 10000"/>
              <a:gd name="T16" fmla="*/ 2147483646 w 10315"/>
              <a:gd name="T17" fmla="*/ 2147483646 h 10000"/>
              <a:gd name="T18" fmla="*/ 2147483646 w 10315"/>
              <a:gd name="T19" fmla="*/ 2147483646 h 10000"/>
              <a:gd name="T20" fmla="*/ 2147483646 w 10315"/>
              <a:gd name="T21" fmla="*/ 2147483646 h 10000"/>
              <a:gd name="T22" fmla="*/ 2147483646 w 10315"/>
              <a:gd name="T23" fmla="*/ 2147483646 h 10000"/>
              <a:gd name="T24" fmla="*/ 2147483646 w 10315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Freeform 140">
            <a:extLst>
              <a:ext uri="{FF2B5EF4-FFF2-40B4-BE49-F238E27FC236}">
                <a16:creationId xmlns:a16="http://schemas.microsoft.com/office/drawing/2014/main" id="{CF015817-FDF3-4723-83DC-F242955228FA}"/>
              </a:ext>
            </a:extLst>
          </p:cNvPr>
          <p:cNvSpPr>
            <a:spLocks/>
          </p:cNvSpPr>
          <p:nvPr/>
        </p:nvSpPr>
        <p:spPr bwMode="auto">
          <a:xfrm>
            <a:off x="6689726" y="1452564"/>
            <a:ext cx="1038225" cy="1927225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Footer Placeholder 5">
            <a:extLst>
              <a:ext uri="{FF2B5EF4-FFF2-40B4-BE49-F238E27FC236}">
                <a16:creationId xmlns:a16="http://schemas.microsoft.com/office/drawing/2014/main" id="{CC8DC91C-66B9-4A37-946A-33F0A5B0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46086" name="Slide Number Placeholder 6">
            <a:extLst>
              <a:ext uri="{FF2B5EF4-FFF2-40B4-BE49-F238E27FC236}">
                <a16:creationId xmlns:a16="http://schemas.microsoft.com/office/drawing/2014/main" id="{D937509A-CF08-497B-984C-2B07B6E3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C66D7C2D-6524-4FDC-9896-E93E8945DB78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EF716513-FB8D-47D8-A530-E5718360C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301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</a:rPr>
              <a:t>IP addressing: introduction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6088" name="Rectangle 3">
            <a:extLst>
              <a:ext uri="{FF2B5EF4-FFF2-40B4-BE49-F238E27FC236}">
                <a16:creationId xmlns:a16="http://schemas.microsoft.com/office/drawing/2014/main" id="{5A12FE7E-A07D-4121-85C5-EC596752EB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00250" y="1444625"/>
            <a:ext cx="3695700" cy="4648200"/>
          </a:xfrm>
        </p:spPr>
        <p:txBody>
          <a:bodyPr/>
          <a:lstStyle/>
          <a:p>
            <a:r>
              <a:rPr lang="en-US" altLang="en-US" i="1">
                <a:solidFill>
                  <a:srgbClr val="CC0000"/>
                </a:solidFill>
              </a:rPr>
              <a:t>IP address:</a:t>
            </a:r>
            <a:r>
              <a:rPr lang="en-US" altLang="en-US" sz="2400"/>
              <a:t> 32-bit identifier for host, router </a:t>
            </a:r>
            <a:r>
              <a:rPr lang="en-US" altLang="en-US" sz="2400" i="1"/>
              <a:t>interface</a:t>
            </a:r>
            <a:r>
              <a:rPr lang="en-US" altLang="en-US" sz="2400"/>
              <a:t> 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interface:</a:t>
            </a:r>
            <a:r>
              <a:rPr lang="en-US" altLang="en-US" sz="2400"/>
              <a:t> connection between host/router and physical link</a:t>
            </a:r>
          </a:p>
          <a:p>
            <a:pPr lvl="1"/>
            <a:r>
              <a:rPr lang="en-US" altLang="en-US" sz="2000"/>
              <a:t>router</a:t>
            </a:r>
            <a:r>
              <a:rPr lang="ja-JP" altLang="en-US" sz="2000"/>
              <a:t>’</a:t>
            </a:r>
            <a:r>
              <a:rPr lang="en-US" altLang="ja-JP" sz="2000"/>
              <a:t>s typically have multiple interfaces</a:t>
            </a:r>
          </a:p>
          <a:p>
            <a:pPr lvl="1"/>
            <a:r>
              <a:rPr lang="en-US" altLang="en-US" sz="2000"/>
              <a:t>host typically has one or two interfaces (e.g., wired Ethernet, wireless 802.11)</a:t>
            </a:r>
          </a:p>
          <a:p>
            <a:r>
              <a:rPr lang="en-US" altLang="en-US" sz="2400" i="1">
                <a:solidFill>
                  <a:srgbClr val="CC0000"/>
                </a:solidFill>
              </a:rPr>
              <a:t>IP addresses associated with each interface</a:t>
            </a:r>
          </a:p>
        </p:txBody>
      </p:sp>
      <p:sp>
        <p:nvSpPr>
          <p:cNvPr id="46089" name="Text Box 26">
            <a:extLst>
              <a:ext uri="{FF2B5EF4-FFF2-40B4-BE49-F238E27FC236}">
                <a16:creationId xmlns:a16="http://schemas.microsoft.com/office/drawing/2014/main" id="{7D86A3CC-8943-47DB-968C-A1F651B4A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282701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223.1.1.1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46090" name="Group 27">
            <a:extLst>
              <a:ext uri="{FF2B5EF4-FFF2-40B4-BE49-F238E27FC236}">
                <a16:creationId xmlns:a16="http://schemas.microsoft.com/office/drawing/2014/main" id="{BA7A1310-72C9-4CB5-AF9D-66859F326414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2243139"/>
            <a:ext cx="920750" cy="276225"/>
            <a:chOff x="3251" y="608"/>
            <a:chExt cx="580" cy="174"/>
          </a:xfrm>
        </p:grpSpPr>
        <p:sp>
          <p:nvSpPr>
            <p:cNvPr id="46151" name="Rectangle 28">
              <a:extLst>
                <a:ext uri="{FF2B5EF4-FFF2-40B4-BE49-F238E27FC236}">
                  <a16:creationId xmlns:a16="http://schemas.microsoft.com/office/drawing/2014/main" id="{42A90C0E-B05B-4075-AAB9-DF2CD5C03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46152" name="Text Box 29">
              <a:extLst>
                <a:ext uri="{FF2B5EF4-FFF2-40B4-BE49-F238E27FC236}">
                  <a16:creationId xmlns:a16="http://schemas.microsoft.com/office/drawing/2014/main" id="{22646B2C-D10E-4988-88E0-BA67FCE19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223.1.1.2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46091" name="Text Box 30">
            <a:extLst>
              <a:ext uri="{FF2B5EF4-FFF2-40B4-BE49-F238E27FC236}">
                <a16:creationId xmlns:a16="http://schemas.microsoft.com/office/drawing/2014/main" id="{6CE5BFC5-33AC-4A04-B868-1158B50B4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4" y="323850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223.1.1.3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6092" name="Text Box 31">
            <a:extLst>
              <a:ext uri="{FF2B5EF4-FFF2-40B4-BE49-F238E27FC236}">
                <a16:creationId xmlns:a16="http://schemas.microsoft.com/office/drawing/2014/main" id="{81714F15-E9BC-4C63-9E65-62F28E5F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2368551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223.1.1.4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6093" name="Line 32">
            <a:extLst>
              <a:ext uri="{FF2B5EF4-FFF2-40B4-BE49-F238E27FC236}">
                <a16:creationId xmlns:a16="http://schemas.microsoft.com/office/drawing/2014/main" id="{06BB939B-8073-4431-821D-02FE71279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8826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Text Box 33">
            <a:extLst>
              <a:ext uri="{FF2B5EF4-FFF2-40B4-BE49-F238E27FC236}">
                <a16:creationId xmlns:a16="http://schemas.microsoft.com/office/drawing/2014/main" id="{C09CF88F-FB6A-4DF8-8BA5-7BE919BE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14" y="2378076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223.1.2.9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6095" name="Line 36">
            <a:extLst>
              <a:ext uri="{FF2B5EF4-FFF2-40B4-BE49-F238E27FC236}">
                <a16:creationId xmlns:a16="http://schemas.microsoft.com/office/drawing/2014/main" id="{E783C9AC-9089-479D-A97F-81BF149DB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38">
            <a:extLst>
              <a:ext uri="{FF2B5EF4-FFF2-40B4-BE49-F238E27FC236}">
                <a16:creationId xmlns:a16="http://schemas.microsoft.com/office/drawing/2014/main" id="{57EF6AE1-23BD-414B-B375-C4A8A40BB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Text Box 41">
            <a:extLst>
              <a:ext uri="{FF2B5EF4-FFF2-40B4-BE49-F238E27FC236}">
                <a16:creationId xmlns:a16="http://schemas.microsoft.com/office/drawing/2014/main" id="{883EE8E4-4FFC-4971-9668-96C8AE738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075" y="3349626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223.1.2.2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6098" name="Text Box 44">
            <a:extLst>
              <a:ext uri="{FF2B5EF4-FFF2-40B4-BE49-F238E27FC236}">
                <a16:creationId xmlns:a16="http://schemas.microsoft.com/office/drawing/2014/main" id="{0DFB69C2-C764-41D7-A5F4-41959D1E9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4" y="174307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223.1.2.1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6099" name="Line 45">
            <a:extLst>
              <a:ext uri="{FF2B5EF4-FFF2-40B4-BE49-F238E27FC236}">
                <a16:creationId xmlns:a16="http://schemas.microsoft.com/office/drawing/2014/main" id="{8CB1D718-3E75-45C2-82BE-4094ABFE2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0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47">
            <a:extLst>
              <a:ext uri="{FF2B5EF4-FFF2-40B4-BE49-F238E27FC236}">
                <a16:creationId xmlns:a16="http://schemas.microsoft.com/office/drawing/2014/main" id="{E346951B-E0A8-4F44-BB5F-F51CF8D2A1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27926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48">
            <a:extLst>
              <a:ext uri="{FF2B5EF4-FFF2-40B4-BE49-F238E27FC236}">
                <a16:creationId xmlns:a16="http://schemas.microsoft.com/office/drawing/2014/main" id="{4AF37E3E-C0FB-4B31-A8D8-2F6EB86249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04264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Text Box 53">
            <a:extLst>
              <a:ext uri="{FF2B5EF4-FFF2-40B4-BE49-F238E27FC236}">
                <a16:creationId xmlns:a16="http://schemas.microsoft.com/office/drawing/2014/main" id="{30B244AE-8B70-43E6-99B7-D709709C7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014" y="4344989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223.1.3.2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6103" name="Text Box 56">
            <a:extLst>
              <a:ext uri="{FF2B5EF4-FFF2-40B4-BE49-F238E27FC236}">
                <a16:creationId xmlns:a16="http://schemas.microsoft.com/office/drawing/2014/main" id="{9D6B065C-59FD-484C-A81B-A1A7D726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349751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223.1.3.1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46104" name="Group 57">
            <a:extLst>
              <a:ext uri="{FF2B5EF4-FFF2-40B4-BE49-F238E27FC236}">
                <a16:creationId xmlns:a16="http://schemas.microsoft.com/office/drawing/2014/main" id="{7B745B0A-6B07-4048-BCFF-7DA213F5EA3B}"/>
              </a:ext>
            </a:extLst>
          </p:cNvPr>
          <p:cNvGrpSpPr>
            <a:grpSpLocks/>
          </p:cNvGrpSpPr>
          <p:nvPr/>
        </p:nvGrpSpPr>
        <p:grpSpPr bwMode="auto">
          <a:xfrm>
            <a:off x="7637464" y="3101976"/>
            <a:ext cx="935037" cy="276225"/>
            <a:chOff x="4532" y="1229"/>
            <a:chExt cx="589" cy="174"/>
          </a:xfrm>
        </p:grpSpPr>
        <p:sp>
          <p:nvSpPr>
            <p:cNvPr id="46149" name="Rectangle 58">
              <a:extLst>
                <a:ext uri="{FF2B5EF4-FFF2-40B4-BE49-F238E27FC236}">
                  <a16:creationId xmlns:a16="http://schemas.microsoft.com/office/drawing/2014/main" id="{70DD40D3-20EB-4DD4-A1BD-9F95B971C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46150" name="Text Box 59">
              <a:extLst>
                <a:ext uri="{FF2B5EF4-FFF2-40B4-BE49-F238E27FC236}">
                  <a16:creationId xmlns:a16="http://schemas.microsoft.com/office/drawing/2014/main" id="{D6AB5575-BB50-4B22-9444-D3C18A4FE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223.1.3.27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46105" name="Text Box 60">
            <a:extLst>
              <a:ext uri="{FF2B5EF4-FFF2-40B4-BE49-F238E27FC236}">
                <a16:creationId xmlns:a16="http://schemas.microsoft.com/office/drawing/2014/main" id="{D496FBF6-6DAE-4951-9173-A135F0BE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223.1.1.1 = 11011111 00000001 00000001 00000001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6106" name="Freeform 61">
            <a:extLst>
              <a:ext uri="{FF2B5EF4-FFF2-40B4-BE49-F238E27FC236}">
                <a16:creationId xmlns:a16="http://schemas.microsoft.com/office/drawing/2014/main" id="{EDF3D823-F5A2-451E-A07C-96D97DECE392}"/>
              </a:ext>
            </a:extLst>
          </p:cNvPr>
          <p:cNvSpPr>
            <a:spLocks/>
          </p:cNvSpPr>
          <p:nvPr/>
        </p:nvSpPr>
        <p:spPr bwMode="auto">
          <a:xfrm>
            <a:off x="6686551" y="5597526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6 h 58"/>
              <a:gd name="T4" fmla="*/ 2147483646 w 562"/>
              <a:gd name="T5" fmla="*/ 2147483646 h 58"/>
              <a:gd name="T6" fmla="*/ 2147483646 w 562"/>
              <a:gd name="T7" fmla="*/ 2147483646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Freeform 62">
            <a:extLst>
              <a:ext uri="{FF2B5EF4-FFF2-40B4-BE49-F238E27FC236}">
                <a16:creationId xmlns:a16="http://schemas.microsoft.com/office/drawing/2014/main" id="{396263E2-5373-481C-B508-89A690E6DE1E}"/>
              </a:ext>
            </a:extLst>
          </p:cNvPr>
          <p:cNvSpPr>
            <a:spLocks/>
          </p:cNvSpPr>
          <p:nvPr/>
        </p:nvSpPr>
        <p:spPr bwMode="auto">
          <a:xfrm>
            <a:off x="7648576" y="5616576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Freeform 63">
            <a:extLst>
              <a:ext uri="{FF2B5EF4-FFF2-40B4-BE49-F238E27FC236}">
                <a16:creationId xmlns:a16="http://schemas.microsoft.com/office/drawing/2014/main" id="{099C97A8-C938-4AA2-9E7F-EB873F62A0C1}"/>
              </a:ext>
            </a:extLst>
          </p:cNvPr>
          <p:cNvSpPr>
            <a:spLocks/>
          </p:cNvSpPr>
          <p:nvPr/>
        </p:nvSpPr>
        <p:spPr bwMode="auto">
          <a:xfrm>
            <a:off x="8613775" y="5619751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Freeform 64">
            <a:extLst>
              <a:ext uri="{FF2B5EF4-FFF2-40B4-BE49-F238E27FC236}">
                <a16:creationId xmlns:a16="http://schemas.microsoft.com/office/drawing/2014/main" id="{768C38F2-B810-45DB-8959-9BBA1FE041A1}"/>
              </a:ext>
            </a:extLst>
          </p:cNvPr>
          <p:cNvSpPr>
            <a:spLocks/>
          </p:cNvSpPr>
          <p:nvPr/>
        </p:nvSpPr>
        <p:spPr bwMode="auto">
          <a:xfrm>
            <a:off x="9578975" y="5622926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Text Box 65">
            <a:extLst>
              <a:ext uri="{FF2B5EF4-FFF2-40B4-BE49-F238E27FC236}">
                <a16:creationId xmlns:a16="http://schemas.microsoft.com/office/drawing/2014/main" id="{2DE8F25E-7B38-48F0-9DCB-18CFBA46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9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6111" name="Text Box 66">
            <a:extLst>
              <a:ext uri="{FF2B5EF4-FFF2-40B4-BE49-F238E27FC236}">
                <a16:creationId xmlns:a16="http://schemas.microsoft.com/office/drawing/2014/main" id="{81C68A21-041B-4757-9943-C99F71F9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6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6112" name="Text Box 67">
            <a:extLst>
              <a:ext uri="{FF2B5EF4-FFF2-40B4-BE49-F238E27FC236}">
                <a16:creationId xmlns:a16="http://schemas.microsoft.com/office/drawing/2014/main" id="{FB8268D2-A317-4B36-9EE0-02A0565F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6113" name="Text Box 68">
            <a:extLst>
              <a:ext uri="{FF2B5EF4-FFF2-40B4-BE49-F238E27FC236}">
                <a16:creationId xmlns:a16="http://schemas.microsoft.com/office/drawing/2014/main" id="{EA30CD4B-FA83-43E6-99F0-39FDA59C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grpSp>
        <p:nvGrpSpPr>
          <p:cNvPr id="46114" name="Group 73">
            <a:extLst>
              <a:ext uri="{FF2B5EF4-FFF2-40B4-BE49-F238E27FC236}">
                <a16:creationId xmlns:a16="http://schemas.microsoft.com/office/drawing/2014/main" id="{A33BEACB-5A30-4C29-A50A-6EDA7C6D1DDE}"/>
              </a:ext>
            </a:extLst>
          </p:cNvPr>
          <p:cNvGrpSpPr>
            <a:grpSpLocks/>
          </p:cNvGrpSpPr>
          <p:nvPr/>
        </p:nvGrpSpPr>
        <p:grpSpPr bwMode="auto">
          <a:xfrm>
            <a:off x="5897563" y="1528763"/>
            <a:ext cx="641350" cy="558800"/>
            <a:chOff x="-44" y="1473"/>
            <a:chExt cx="981" cy="1105"/>
          </a:xfrm>
        </p:grpSpPr>
        <p:pic>
          <p:nvPicPr>
            <p:cNvPr id="46147" name="Picture 74" descr="desktop_computer_stylized_medium">
              <a:extLst>
                <a:ext uri="{FF2B5EF4-FFF2-40B4-BE49-F238E27FC236}">
                  <a16:creationId xmlns:a16="http://schemas.microsoft.com/office/drawing/2014/main" id="{6BC754D8-9D56-4E35-839B-2135A170E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48" name="Freeform 75">
              <a:extLst>
                <a:ext uri="{FF2B5EF4-FFF2-40B4-BE49-F238E27FC236}">
                  <a16:creationId xmlns:a16="http://schemas.microsoft.com/office/drawing/2014/main" id="{FF54D8F8-6FE9-4F84-A587-4E9B65F82B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15" name="Group 80">
            <a:extLst>
              <a:ext uri="{FF2B5EF4-FFF2-40B4-BE49-F238E27FC236}">
                <a16:creationId xmlns:a16="http://schemas.microsoft.com/office/drawing/2014/main" id="{7F6125F5-B35B-46B1-8B72-4722C8517015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2127250"/>
            <a:ext cx="641350" cy="558800"/>
            <a:chOff x="-44" y="1473"/>
            <a:chExt cx="981" cy="1105"/>
          </a:xfrm>
        </p:grpSpPr>
        <p:pic>
          <p:nvPicPr>
            <p:cNvPr id="46145" name="Picture 81" descr="desktop_computer_stylized_medium">
              <a:extLst>
                <a:ext uri="{FF2B5EF4-FFF2-40B4-BE49-F238E27FC236}">
                  <a16:creationId xmlns:a16="http://schemas.microsoft.com/office/drawing/2014/main" id="{5CE62668-A700-49AE-8A47-05F8C3D12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46" name="Freeform 82">
              <a:extLst>
                <a:ext uri="{FF2B5EF4-FFF2-40B4-BE49-F238E27FC236}">
                  <a16:creationId xmlns:a16="http://schemas.microsoft.com/office/drawing/2014/main" id="{94149696-ABA9-42EE-BBFA-3F840EC97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16" name="Group 83">
            <a:extLst>
              <a:ext uri="{FF2B5EF4-FFF2-40B4-BE49-F238E27FC236}">
                <a16:creationId xmlns:a16="http://schemas.microsoft.com/office/drawing/2014/main" id="{5445F564-8096-4D67-9A1F-015E072E2FEA}"/>
              </a:ext>
            </a:extLst>
          </p:cNvPr>
          <p:cNvGrpSpPr>
            <a:grpSpLocks/>
          </p:cNvGrpSpPr>
          <p:nvPr/>
        </p:nvGrpSpPr>
        <p:grpSpPr bwMode="auto">
          <a:xfrm>
            <a:off x="5921375" y="2736850"/>
            <a:ext cx="641350" cy="558800"/>
            <a:chOff x="-44" y="1473"/>
            <a:chExt cx="981" cy="1105"/>
          </a:xfrm>
        </p:grpSpPr>
        <p:pic>
          <p:nvPicPr>
            <p:cNvPr id="46143" name="Picture 84" descr="desktop_computer_stylized_medium">
              <a:extLst>
                <a:ext uri="{FF2B5EF4-FFF2-40B4-BE49-F238E27FC236}">
                  <a16:creationId xmlns:a16="http://schemas.microsoft.com/office/drawing/2014/main" id="{AC2DEE14-63B7-414C-983C-DB8470BFF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44" name="Freeform 85">
              <a:extLst>
                <a:ext uri="{FF2B5EF4-FFF2-40B4-BE49-F238E27FC236}">
                  <a16:creationId xmlns:a16="http://schemas.microsoft.com/office/drawing/2014/main" id="{039C54D7-528B-401A-BB98-FCA3021EBC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17" name="Group 87">
            <a:extLst>
              <a:ext uri="{FF2B5EF4-FFF2-40B4-BE49-F238E27FC236}">
                <a16:creationId xmlns:a16="http://schemas.microsoft.com/office/drawing/2014/main" id="{7EDC1E2F-5127-4FB3-89C9-334348B9C51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580563" y="1685925"/>
            <a:ext cx="641350" cy="558800"/>
            <a:chOff x="-44" y="1473"/>
            <a:chExt cx="981" cy="1105"/>
          </a:xfrm>
        </p:grpSpPr>
        <p:pic>
          <p:nvPicPr>
            <p:cNvPr id="46141" name="Picture 88" descr="desktop_computer_stylized_medium">
              <a:extLst>
                <a:ext uri="{FF2B5EF4-FFF2-40B4-BE49-F238E27FC236}">
                  <a16:creationId xmlns:a16="http://schemas.microsoft.com/office/drawing/2014/main" id="{B22E179B-36A0-4942-9106-1521565EA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42" name="Freeform 89">
              <a:extLst>
                <a:ext uri="{FF2B5EF4-FFF2-40B4-BE49-F238E27FC236}">
                  <a16:creationId xmlns:a16="http://schemas.microsoft.com/office/drawing/2014/main" id="{6EC9C5B1-B06C-4FDB-B35B-73E915C82E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18" name="Group 90">
            <a:extLst>
              <a:ext uri="{FF2B5EF4-FFF2-40B4-BE49-F238E27FC236}">
                <a16:creationId xmlns:a16="http://schemas.microsoft.com/office/drawing/2014/main" id="{9FFCAAFC-0B36-4421-A665-CB1015BDF0C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594850" y="2965450"/>
            <a:ext cx="641350" cy="558800"/>
            <a:chOff x="-44" y="1473"/>
            <a:chExt cx="981" cy="1105"/>
          </a:xfrm>
        </p:grpSpPr>
        <p:pic>
          <p:nvPicPr>
            <p:cNvPr id="46139" name="Picture 91" descr="desktop_computer_stylized_medium">
              <a:extLst>
                <a:ext uri="{FF2B5EF4-FFF2-40B4-BE49-F238E27FC236}">
                  <a16:creationId xmlns:a16="http://schemas.microsoft.com/office/drawing/2014/main" id="{C1E2D6DA-1338-47A1-83AE-307705027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40" name="Freeform 92">
              <a:extLst>
                <a:ext uri="{FF2B5EF4-FFF2-40B4-BE49-F238E27FC236}">
                  <a16:creationId xmlns:a16="http://schemas.microsoft.com/office/drawing/2014/main" id="{BC18BD16-D840-4D2B-A4F0-90504F567F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19" name="Group 93">
            <a:extLst>
              <a:ext uri="{FF2B5EF4-FFF2-40B4-BE49-F238E27FC236}">
                <a16:creationId xmlns:a16="http://schemas.microsoft.com/office/drawing/2014/main" id="{38F6186A-8222-4066-9B92-ECE7198C95E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96300" y="4489450"/>
            <a:ext cx="641350" cy="558800"/>
            <a:chOff x="-44" y="1473"/>
            <a:chExt cx="981" cy="1105"/>
          </a:xfrm>
        </p:grpSpPr>
        <p:pic>
          <p:nvPicPr>
            <p:cNvPr id="46137" name="Picture 94" descr="desktop_computer_stylized_medium">
              <a:extLst>
                <a:ext uri="{FF2B5EF4-FFF2-40B4-BE49-F238E27FC236}">
                  <a16:creationId xmlns:a16="http://schemas.microsoft.com/office/drawing/2014/main" id="{63689139-7D5C-48AD-A2EA-BDB91AC3F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38" name="Freeform 95">
              <a:extLst>
                <a:ext uri="{FF2B5EF4-FFF2-40B4-BE49-F238E27FC236}">
                  <a16:creationId xmlns:a16="http://schemas.microsoft.com/office/drawing/2014/main" id="{34F68DF2-7D0E-4DDB-AA45-97A46BF7DC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20" name="Group 96">
            <a:extLst>
              <a:ext uri="{FF2B5EF4-FFF2-40B4-BE49-F238E27FC236}">
                <a16:creationId xmlns:a16="http://schemas.microsoft.com/office/drawing/2014/main" id="{F83F2079-83C6-4188-B7BB-9C5683633DE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32663" y="4530725"/>
            <a:ext cx="641350" cy="558800"/>
            <a:chOff x="-44" y="1473"/>
            <a:chExt cx="981" cy="1105"/>
          </a:xfrm>
        </p:grpSpPr>
        <p:pic>
          <p:nvPicPr>
            <p:cNvPr id="46135" name="Picture 97" descr="desktop_computer_stylized_medium">
              <a:extLst>
                <a:ext uri="{FF2B5EF4-FFF2-40B4-BE49-F238E27FC236}">
                  <a16:creationId xmlns:a16="http://schemas.microsoft.com/office/drawing/2014/main" id="{7616A0ED-7B4C-44E9-A4D6-6900730BC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36" name="Freeform 98">
              <a:extLst>
                <a:ext uri="{FF2B5EF4-FFF2-40B4-BE49-F238E27FC236}">
                  <a16:creationId xmlns:a16="http://schemas.microsoft.com/office/drawing/2014/main" id="{5892D710-0C07-4720-84DE-A6927C5607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21" name="Group 99">
            <a:extLst>
              <a:ext uri="{FF2B5EF4-FFF2-40B4-BE49-F238E27FC236}">
                <a16:creationId xmlns:a16="http://schemas.microsoft.com/office/drawing/2014/main" id="{BCDD3013-1523-4322-9430-D7DD4C26E5DC}"/>
              </a:ext>
            </a:extLst>
          </p:cNvPr>
          <p:cNvGrpSpPr>
            <a:grpSpLocks/>
          </p:cNvGrpSpPr>
          <p:nvPr/>
        </p:nvGrpSpPr>
        <p:grpSpPr bwMode="auto">
          <a:xfrm>
            <a:off x="7761288" y="2624138"/>
            <a:ext cx="698500" cy="355600"/>
            <a:chOff x="4396" y="1245"/>
            <a:chExt cx="672" cy="248"/>
          </a:xfrm>
        </p:grpSpPr>
        <p:sp>
          <p:nvSpPr>
            <p:cNvPr id="46127" name="Oval 407">
              <a:extLst>
                <a:ext uri="{FF2B5EF4-FFF2-40B4-BE49-F238E27FC236}">
                  <a16:creationId xmlns:a16="http://schemas.microsoft.com/office/drawing/2014/main" id="{B13D66C7-3399-4936-BBAB-C42F7674B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46128" name="Rectangle 410">
              <a:extLst>
                <a:ext uri="{FF2B5EF4-FFF2-40B4-BE49-F238E27FC236}">
                  <a16:creationId xmlns:a16="http://schemas.microsoft.com/office/drawing/2014/main" id="{16F98DD2-9AC5-4B66-8FB2-15D3D51E4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46129" name="Oval 411">
              <a:extLst>
                <a:ext uri="{FF2B5EF4-FFF2-40B4-BE49-F238E27FC236}">
                  <a16:creationId xmlns:a16="http://schemas.microsoft.com/office/drawing/2014/main" id="{C9176655-0952-4990-AB81-1C060517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grpSp>
          <p:nvGrpSpPr>
            <p:cNvPr id="46130" name="Group 103">
              <a:extLst>
                <a:ext uri="{FF2B5EF4-FFF2-40B4-BE49-F238E27FC236}">
                  <a16:creationId xmlns:a16="http://schemas.microsoft.com/office/drawing/2014/main" id="{2E956181-B7C5-4893-8F02-49316B6AB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6133" name="Freeform 104">
                <a:extLst>
                  <a:ext uri="{FF2B5EF4-FFF2-40B4-BE49-F238E27FC236}">
                    <a16:creationId xmlns:a16="http://schemas.microsoft.com/office/drawing/2014/main" id="{3CB64D0F-5C73-4FCB-BE45-6DC7E0C10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4" name="Freeform 105">
                <a:extLst>
                  <a:ext uri="{FF2B5EF4-FFF2-40B4-BE49-F238E27FC236}">
                    <a16:creationId xmlns:a16="http://schemas.microsoft.com/office/drawing/2014/main" id="{C9050170-2A46-4777-BB67-8556C4773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31" name="Line 106">
              <a:extLst>
                <a:ext uri="{FF2B5EF4-FFF2-40B4-BE49-F238E27FC236}">
                  <a16:creationId xmlns:a16="http://schemas.microsoft.com/office/drawing/2014/main" id="{ED61727E-4A34-4420-91FE-BBF5CAC7C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Line 107">
              <a:extLst>
                <a:ext uri="{FF2B5EF4-FFF2-40B4-BE49-F238E27FC236}">
                  <a16:creationId xmlns:a16="http://schemas.microsoft.com/office/drawing/2014/main" id="{D0BA32BC-BC61-4AC4-9FF0-94E5C60FC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22" name="Picture 108" descr="underline_base">
            <a:extLst>
              <a:ext uri="{FF2B5EF4-FFF2-40B4-BE49-F238E27FC236}">
                <a16:creationId xmlns:a16="http://schemas.microsoft.com/office/drawing/2014/main" id="{010CAFBD-158E-4731-A28D-622F5A3B16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3" name="Line 5">
            <a:extLst>
              <a:ext uri="{FF2B5EF4-FFF2-40B4-BE49-F238E27FC236}">
                <a16:creationId xmlns:a16="http://schemas.microsoft.com/office/drawing/2014/main" id="{0C81C0C8-D1E8-4511-BCD6-84ED2BC86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989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7">
            <a:extLst>
              <a:ext uri="{FF2B5EF4-FFF2-40B4-BE49-F238E27FC236}">
                <a16:creationId xmlns:a16="http://schemas.microsoft.com/office/drawing/2014/main" id="{89F6EC82-AF52-4D28-846F-D9FB74BD0E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2555876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Line 8">
            <a:extLst>
              <a:ext uri="{FF2B5EF4-FFF2-40B4-BE49-F238E27FC236}">
                <a16:creationId xmlns:a16="http://schemas.microsoft.com/office/drawing/2014/main" id="{44FBFD7C-419F-4AAC-87D7-0B4F12ED6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026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Line 11">
            <a:extLst>
              <a:ext uri="{FF2B5EF4-FFF2-40B4-BE49-F238E27FC236}">
                <a16:creationId xmlns:a16="http://schemas.microsoft.com/office/drawing/2014/main" id="{618E4FD2-552C-4044-B5A6-E24CF7BBF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89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Middleboxes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B46FF-167B-3B48-B828-2F0F97E3A461}"/>
              </a:ext>
            </a:extLst>
          </p:cNvPr>
          <p:cNvSpPr txBox="1"/>
          <p:nvPr/>
        </p:nvSpPr>
        <p:spPr>
          <a:xfrm>
            <a:off x="2023441" y="2348120"/>
            <a:ext cx="85635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“any intermediary box performing functions apart from normal, standard functions of an IP router on the data path between a source host and destination host”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C2BAD-4F93-A747-8003-3DA947BC5F34}"/>
              </a:ext>
            </a:extLst>
          </p:cNvPr>
          <p:cNvSpPr/>
          <p:nvPr/>
        </p:nvSpPr>
        <p:spPr>
          <a:xfrm>
            <a:off x="1756329" y="1865864"/>
            <a:ext cx="9187896" cy="29204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27DD0-812A-F84F-9067-974A55D4AACD}"/>
              </a:ext>
            </a:extLst>
          </p:cNvPr>
          <p:cNvSpPr txBox="1"/>
          <p:nvPr/>
        </p:nvSpPr>
        <p:spPr>
          <a:xfrm>
            <a:off x="2208971" y="1685512"/>
            <a:ext cx="30004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Middlebox (RFC  3234)</a:t>
            </a:r>
          </a:p>
        </p:txBody>
      </p:sp>
    </p:spTree>
    <p:extLst>
      <p:ext uri="{BB962C8B-B14F-4D97-AF65-F5344CB8AC3E}">
        <p14:creationId xmlns:p14="http://schemas.microsoft.com/office/powerpoint/2010/main" val="41584036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E05D2-3A75-914E-80F5-2B07934F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Middleboxes everywhere!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4A8186D-B713-5447-80A3-E75F0E46A44B}"/>
              </a:ext>
            </a:extLst>
          </p:cNvPr>
          <p:cNvSpPr/>
          <p:nvPr/>
        </p:nvSpPr>
        <p:spPr>
          <a:xfrm>
            <a:off x="5738405" y="3238056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417">
            <a:extLst>
              <a:ext uri="{FF2B5EF4-FFF2-40B4-BE49-F238E27FC236}">
                <a16:creationId xmlns:a16="http://schemas.microsoft.com/office/drawing/2014/main" id="{147ED4EB-DB61-A54E-BB84-8765DDC98149}"/>
              </a:ext>
            </a:extLst>
          </p:cNvPr>
          <p:cNvSpPr>
            <a:spLocks/>
          </p:cNvSpPr>
          <p:nvPr/>
        </p:nvSpPr>
        <p:spPr bwMode="auto">
          <a:xfrm>
            <a:off x="4037567" y="2012012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418">
            <a:extLst>
              <a:ext uri="{FF2B5EF4-FFF2-40B4-BE49-F238E27FC236}">
                <a16:creationId xmlns:a16="http://schemas.microsoft.com/office/drawing/2014/main" id="{ECCF6062-76F6-984B-B17A-C53F622A9450}"/>
              </a:ext>
            </a:extLst>
          </p:cNvPr>
          <p:cNvGrpSpPr>
            <a:grpSpLocks/>
          </p:cNvGrpSpPr>
          <p:nvPr/>
        </p:nvGrpSpPr>
        <p:grpSpPr bwMode="auto">
          <a:xfrm>
            <a:off x="3958567" y="3461529"/>
            <a:ext cx="1458912" cy="933450"/>
            <a:chOff x="2889" y="1631"/>
            <a:chExt cx="980" cy="743"/>
          </a:xfrm>
        </p:grpSpPr>
        <p:sp>
          <p:nvSpPr>
            <p:cNvPr id="9" name="Rectangle 419">
              <a:extLst>
                <a:ext uri="{FF2B5EF4-FFF2-40B4-BE49-F238E27FC236}">
                  <a16:creationId xmlns:a16="http://schemas.microsoft.com/office/drawing/2014/main" id="{1B5E0933-98B0-7B49-98CC-3BB915370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" name="AutoShape 420">
              <a:extLst>
                <a:ext uri="{FF2B5EF4-FFF2-40B4-BE49-F238E27FC236}">
                  <a16:creationId xmlns:a16="http://schemas.microsoft.com/office/drawing/2014/main" id="{724A7813-3F43-2249-802C-29D90622F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1" name="Freeform 427">
            <a:extLst>
              <a:ext uri="{FF2B5EF4-FFF2-40B4-BE49-F238E27FC236}">
                <a16:creationId xmlns:a16="http://schemas.microsoft.com/office/drawing/2014/main" id="{B956EC23-0A0E-F140-90A0-FAD244907117}"/>
              </a:ext>
            </a:extLst>
          </p:cNvPr>
          <p:cNvSpPr>
            <a:spLocks/>
          </p:cNvSpPr>
          <p:nvPr/>
        </p:nvSpPr>
        <p:spPr bwMode="auto">
          <a:xfrm>
            <a:off x="4465618" y="4855412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580">
            <a:extLst>
              <a:ext uri="{FF2B5EF4-FFF2-40B4-BE49-F238E27FC236}">
                <a16:creationId xmlns:a16="http://schemas.microsoft.com/office/drawing/2014/main" id="{B7AA8CF3-CF38-8143-8D7D-88E1A479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125" y="5952053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2D4284-7756-9A44-AD26-1188BD182F53}"/>
              </a:ext>
            </a:extLst>
          </p:cNvPr>
          <p:cNvSpPr/>
          <p:nvPr/>
        </p:nvSpPr>
        <p:spPr>
          <a:xfrm>
            <a:off x="6975363" y="3351818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B69CB6-1622-2E4E-84FD-41DBE4F4B0DE}"/>
              </a:ext>
            </a:extLst>
          </p:cNvPr>
          <p:cNvGrpSpPr/>
          <p:nvPr/>
        </p:nvGrpSpPr>
        <p:grpSpPr>
          <a:xfrm>
            <a:off x="7590917" y="4100328"/>
            <a:ext cx="687393" cy="721548"/>
            <a:chOff x="5203089" y="1751190"/>
            <a:chExt cx="858331" cy="662414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56FF28-8B17-8543-ABC2-13261C73A0E7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1934EF-382C-FD4C-BA79-945F476CE4ED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610686-A987-754C-9DD7-E7A9BE88B60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DC578F-F438-5347-B013-25F6CFCF0038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FF2BCD-EF51-D748-8200-5853DAFCB1B1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D66A49-51F7-F842-8083-C0EFE1641B04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6333AA-FB2E-CF4D-AB35-E81F6A337814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6E6B0-F1EC-EF4E-BC25-BAED005AEE4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E55764-A695-E840-9A9D-2E7E3B790E8F}"/>
              </a:ext>
            </a:extLst>
          </p:cNvPr>
          <p:cNvGrpSpPr/>
          <p:nvPr/>
        </p:nvGrpSpPr>
        <p:grpSpPr>
          <a:xfrm>
            <a:off x="7524388" y="3366449"/>
            <a:ext cx="594613" cy="648336"/>
            <a:chOff x="5203089" y="1751190"/>
            <a:chExt cx="858331" cy="662414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5660C1D-4FFF-944C-A859-E1D371069F14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F1F730D-F592-A740-9C76-636E17A072C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E5344B-ED01-D048-8A77-5E9C23FD5812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8B95B6E-302A-B646-9C80-D26D03E37EE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6E0392-480E-4F48-BB7B-6C597DFC57A1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45C8C0-28B3-2442-812E-B61BD7618B7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E4470BC-CF59-1F49-9BA1-71D7FC12FEDB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21426E-4CE4-1246-9550-F37B29C8DD58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>
            <a:extLst>
              <a:ext uri="{FF2B5EF4-FFF2-40B4-BE49-F238E27FC236}">
                <a16:creationId xmlns:a16="http://schemas.microsoft.com/office/drawing/2014/main" id="{881DD80E-DA8B-824C-8F18-68E85CBD8CF0}"/>
              </a:ext>
            </a:extLst>
          </p:cNvPr>
          <p:cNvSpPr/>
          <p:nvPr/>
        </p:nvSpPr>
        <p:spPr>
          <a:xfrm>
            <a:off x="6294030" y="1954320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D831F3-FDB4-EE4A-992E-6F058818F90E}"/>
              </a:ext>
            </a:extLst>
          </p:cNvPr>
          <p:cNvSpPr txBox="1"/>
          <p:nvPr/>
        </p:nvSpPr>
        <p:spPr>
          <a:xfrm>
            <a:off x="6180418" y="2023473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6A9F6F-404D-A344-A485-BCFDDF6F8BE2}"/>
              </a:ext>
            </a:extLst>
          </p:cNvPr>
          <p:cNvSpPr/>
          <p:nvPr/>
        </p:nvSpPr>
        <p:spPr>
          <a:xfrm>
            <a:off x="6032285" y="3850186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42F50C-3FBA-854F-806E-C1BCD4106A74}"/>
              </a:ext>
            </a:extLst>
          </p:cNvPr>
          <p:cNvSpPr txBox="1"/>
          <p:nvPr/>
        </p:nvSpPr>
        <p:spPr>
          <a:xfrm>
            <a:off x="7670984" y="4850215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40FF28-022C-5E42-BF42-DCA3491BD225}"/>
              </a:ext>
            </a:extLst>
          </p:cNvPr>
          <p:cNvCxnSpPr>
            <a:cxnSpLocks/>
          </p:cNvCxnSpPr>
          <p:nvPr/>
        </p:nvCxnSpPr>
        <p:spPr>
          <a:xfrm flipH="1" flipV="1">
            <a:off x="7313137" y="3752403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727BC5-48CB-8046-9C36-EA648BEE514D}"/>
              </a:ext>
            </a:extLst>
          </p:cNvPr>
          <p:cNvCxnSpPr>
            <a:cxnSpLocks/>
          </p:cNvCxnSpPr>
          <p:nvPr/>
        </p:nvCxnSpPr>
        <p:spPr>
          <a:xfrm flipH="1" flipV="1">
            <a:off x="7414052" y="3812962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3CE2BF-5580-A24F-9F66-4D913CC21C8F}"/>
              </a:ext>
            </a:extLst>
          </p:cNvPr>
          <p:cNvCxnSpPr>
            <a:cxnSpLocks/>
          </p:cNvCxnSpPr>
          <p:nvPr/>
        </p:nvCxnSpPr>
        <p:spPr>
          <a:xfrm flipV="1">
            <a:off x="7390114" y="3805699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54D6B7-4A6E-224D-AD42-14476DC71E2B}"/>
              </a:ext>
            </a:extLst>
          </p:cNvPr>
          <p:cNvCxnSpPr>
            <a:cxnSpLocks/>
          </p:cNvCxnSpPr>
          <p:nvPr/>
        </p:nvCxnSpPr>
        <p:spPr>
          <a:xfrm flipH="1" flipV="1">
            <a:off x="7323991" y="3767174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8CEFCC-9A9B-0147-B2E0-9696A0E2B392}"/>
              </a:ext>
            </a:extLst>
          </p:cNvPr>
          <p:cNvCxnSpPr>
            <a:cxnSpLocks/>
          </p:cNvCxnSpPr>
          <p:nvPr/>
        </p:nvCxnSpPr>
        <p:spPr>
          <a:xfrm flipH="1" flipV="1">
            <a:off x="7303837" y="4243920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BC5B6-5DC7-B247-B3BA-6AC54F1B81D6}"/>
              </a:ext>
            </a:extLst>
          </p:cNvPr>
          <p:cNvCxnSpPr>
            <a:cxnSpLocks/>
          </p:cNvCxnSpPr>
          <p:nvPr/>
        </p:nvCxnSpPr>
        <p:spPr>
          <a:xfrm flipH="1">
            <a:off x="6648412" y="4260020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8A55E1-AC57-BF45-9FDE-B902DC395A8E}"/>
              </a:ext>
            </a:extLst>
          </p:cNvPr>
          <p:cNvCxnSpPr>
            <a:cxnSpLocks/>
          </p:cNvCxnSpPr>
          <p:nvPr/>
        </p:nvCxnSpPr>
        <p:spPr>
          <a:xfrm flipH="1">
            <a:off x="5972833" y="4260020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FF11D70-8B60-2148-A973-EFA0E5CD645A}"/>
              </a:ext>
            </a:extLst>
          </p:cNvPr>
          <p:cNvCxnSpPr>
            <a:cxnSpLocks/>
          </p:cNvCxnSpPr>
          <p:nvPr/>
        </p:nvCxnSpPr>
        <p:spPr>
          <a:xfrm flipH="1">
            <a:off x="6030085" y="3679950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FF4C031-934F-B243-8623-E715966B0F31}"/>
              </a:ext>
            </a:extLst>
          </p:cNvPr>
          <p:cNvCxnSpPr>
            <a:cxnSpLocks/>
          </p:cNvCxnSpPr>
          <p:nvPr/>
        </p:nvCxnSpPr>
        <p:spPr>
          <a:xfrm>
            <a:off x="6486286" y="3679950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2638693-68CC-E246-9809-1B60EF7CAD0A}"/>
              </a:ext>
            </a:extLst>
          </p:cNvPr>
          <p:cNvCxnSpPr/>
          <p:nvPr/>
        </p:nvCxnSpPr>
        <p:spPr>
          <a:xfrm>
            <a:off x="6890885" y="2926970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B24CA9-6E09-2A42-B13C-976C87A31FF2}"/>
              </a:ext>
            </a:extLst>
          </p:cNvPr>
          <p:cNvCxnSpPr>
            <a:cxnSpLocks/>
          </p:cNvCxnSpPr>
          <p:nvPr/>
        </p:nvCxnSpPr>
        <p:spPr>
          <a:xfrm flipH="1">
            <a:off x="6551936" y="2867291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1AC6DF-C2BE-6649-B87B-652E78981FB6}"/>
              </a:ext>
            </a:extLst>
          </p:cNvPr>
          <p:cNvGrpSpPr/>
          <p:nvPr/>
        </p:nvGrpSpPr>
        <p:grpSpPr>
          <a:xfrm>
            <a:off x="4610470" y="2299603"/>
            <a:ext cx="3283852" cy="3640283"/>
            <a:chOff x="7881336" y="2104198"/>
            <a:chExt cx="3283852" cy="3640283"/>
          </a:xfrm>
        </p:grpSpPr>
        <p:sp>
          <p:nvSpPr>
            <p:cNvPr id="54" name="Line 428">
              <a:extLst>
                <a:ext uri="{FF2B5EF4-FFF2-40B4-BE49-F238E27FC236}">
                  <a16:creationId xmlns:a16="http://schemas.microsoft.com/office/drawing/2014/main" id="{AABFE185-98DA-E74C-879F-265E590CC7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9813692" y="5228612"/>
              <a:ext cx="388062" cy="7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Line 430">
              <a:extLst>
                <a:ext uri="{FF2B5EF4-FFF2-40B4-BE49-F238E27FC236}">
                  <a16:creationId xmlns:a16="http://schemas.microsoft.com/office/drawing/2014/main" id="{CDE272BA-6529-ED41-A4A9-ECBE21E686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234009" y="5382159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Line 431">
              <a:extLst>
                <a:ext uri="{FF2B5EF4-FFF2-40B4-BE49-F238E27FC236}">
                  <a16:creationId xmlns:a16="http://schemas.microsoft.com/office/drawing/2014/main" id="{8153204E-ADB9-7B4C-A98D-C5103D618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7042" y="4815390"/>
              <a:ext cx="524483" cy="261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Line 432">
              <a:extLst>
                <a:ext uri="{FF2B5EF4-FFF2-40B4-BE49-F238E27FC236}">
                  <a16:creationId xmlns:a16="http://schemas.microsoft.com/office/drawing/2014/main" id="{3D0D64C8-1CDD-DE48-B1C9-000CB6E42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74149" y="4815390"/>
              <a:ext cx="569255" cy="24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Line 433">
              <a:extLst>
                <a:ext uri="{FF2B5EF4-FFF2-40B4-BE49-F238E27FC236}">
                  <a16:creationId xmlns:a16="http://schemas.microsoft.com/office/drawing/2014/main" id="{81E6AD0D-D814-764B-A9D1-F7E5450FD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45827" y="5085749"/>
              <a:ext cx="1030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Line 435">
              <a:extLst>
                <a:ext uri="{FF2B5EF4-FFF2-40B4-BE49-F238E27FC236}">
                  <a16:creationId xmlns:a16="http://schemas.microsoft.com/office/drawing/2014/main" id="{9FEE4B78-3B13-ED4F-8B1E-1DEB9F049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290" y="5094207"/>
              <a:ext cx="2268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Line 436">
              <a:extLst>
                <a:ext uri="{FF2B5EF4-FFF2-40B4-BE49-F238E27FC236}">
                  <a16:creationId xmlns:a16="http://schemas.microsoft.com/office/drawing/2014/main" id="{421FC0BC-2DBA-8B44-A3F8-C4C2BF4202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2450" y="526734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Line 439">
              <a:extLst>
                <a:ext uri="{FF2B5EF4-FFF2-40B4-BE49-F238E27FC236}">
                  <a16:creationId xmlns:a16="http://schemas.microsoft.com/office/drawing/2014/main" id="{35BF8A6D-6BEC-BC4D-B2E1-A5820D650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7900" y="5259125"/>
              <a:ext cx="68080" cy="293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440">
              <a:extLst>
                <a:ext uri="{FF2B5EF4-FFF2-40B4-BE49-F238E27FC236}">
                  <a16:creationId xmlns:a16="http://schemas.microsoft.com/office/drawing/2014/main" id="{1A411CB9-1C6A-A94E-8C4E-A1F1C7CE4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12814" y="5284804"/>
              <a:ext cx="280374" cy="269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441">
              <a:extLst>
                <a:ext uri="{FF2B5EF4-FFF2-40B4-BE49-F238E27FC236}">
                  <a16:creationId xmlns:a16="http://schemas.microsoft.com/office/drawing/2014/main" id="{0BF7E746-EEF3-2746-8CDE-0C6E9DAD5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2814" y="5234921"/>
              <a:ext cx="914184" cy="468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443">
              <a:extLst>
                <a:ext uri="{FF2B5EF4-FFF2-40B4-BE49-F238E27FC236}">
                  <a16:creationId xmlns:a16="http://schemas.microsoft.com/office/drawing/2014/main" id="{23F47921-419F-BE45-9C5A-C9479DD12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1861" y="380684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449">
              <a:extLst>
                <a:ext uri="{FF2B5EF4-FFF2-40B4-BE49-F238E27FC236}">
                  <a16:creationId xmlns:a16="http://schemas.microsoft.com/office/drawing/2014/main" id="{63F1254B-37B9-E644-94C6-AAEDCAE20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1336" y="401798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428">
              <a:extLst>
                <a:ext uri="{FF2B5EF4-FFF2-40B4-BE49-F238E27FC236}">
                  <a16:creationId xmlns:a16="http://schemas.microsoft.com/office/drawing/2014/main" id="{C5484219-1D1E-D54E-9B65-22340ABE16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9909628" y="5560344"/>
              <a:ext cx="366793" cy="14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Line 440">
              <a:extLst>
                <a:ext uri="{FF2B5EF4-FFF2-40B4-BE49-F238E27FC236}">
                  <a16:creationId xmlns:a16="http://schemas.microsoft.com/office/drawing/2014/main" id="{658A50B4-F2BB-8348-82C5-432C68A6A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3508" y="5013435"/>
              <a:ext cx="404236" cy="207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A0C4348-601F-EC4E-AD06-6FC74F86BFE5}"/>
                </a:ext>
              </a:extLst>
            </p:cNvPr>
            <p:cNvCxnSpPr/>
            <p:nvPr/>
          </p:nvCxnSpPr>
          <p:spPr>
            <a:xfrm flipH="1">
              <a:off x="10124718" y="2146305"/>
              <a:ext cx="761467" cy="57735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DDE1C15-F6C1-7D4C-A6FC-DC73CE8109E2}"/>
                </a:ext>
              </a:extLst>
            </p:cNvPr>
            <p:cNvCxnSpPr/>
            <p:nvPr/>
          </p:nvCxnSpPr>
          <p:spPr>
            <a:xfrm flipH="1">
              <a:off x="10124718" y="2245186"/>
              <a:ext cx="3970" cy="5184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53A67F5-5626-654D-AD76-00F040BA6E90}"/>
                </a:ext>
              </a:extLst>
            </p:cNvPr>
            <p:cNvCxnSpPr/>
            <p:nvPr/>
          </p:nvCxnSpPr>
          <p:spPr>
            <a:xfrm flipH="1">
              <a:off x="10696218" y="2177379"/>
              <a:ext cx="149360" cy="5184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3CA25A4-A1C6-F847-8E52-9A6642E1B570}"/>
                </a:ext>
              </a:extLst>
            </p:cNvPr>
            <p:cNvCxnSpPr/>
            <p:nvPr/>
          </p:nvCxnSpPr>
          <p:spPr>
            <a:xfrm flipH="1">
              <a:off x="10166249" y="2695840"/>
              <a:ext cx="574283" cy="2782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6B01A0-0DC1-2341-A38F-1D6C290A9FDF}"/>
                </a:ext>
              </a:extLst>
            </p:cNvPr>
            <p:cNvCxnSpPr/>
            <p:nvPr/>
          </p:nvCxnSpPr>
          <p:spPr>
            <a:xfrm flipH="1">
              <a:off x="10093625" y="2146305"/>
              <a:ext cx="788589" cy="9888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786487D-59E9-814F-84A1-974368AB3001}"/>
                </a:ext>
              </a:extLst>
            </p:cNvPr>
            <p:cNvCxnSpPr/>
            <p:nvPr/>
          </p:nvCxnSpPr>
          <p:spPr>
            <a:xfrm flipH="1">
              <a:off x="10886186" y="2104198"/>
              <a:ext cx="279002" cy="421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58A21C5-5F65-5144-8A49-D8E1A5DFD2F6}"/>
                </a:ext>
              </a:extLst>
            </p:cNvPr>
            <p:cNvCxnSpPr/>
            <p:nvPr/>
          </p:nvCxnSpPr>
          <p:spPr>
            <a:xfrm flipH="1" flipV="1">
              <a:off x="10706077" y="2695840"/>
              <a:ext cx="353541" cy="678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3988D01-7880-F045-899F-18F4B2FCF6B1}"/>
                </a:ext>
              </a:extLst>
            </p:cNvPr>
            <p:cNvCxnSpPr/>
            <p:nvPr/>
          </p:nvCxnSpPr>
          <p:spPr>
            <a:xfrm flipH="1">
              <a:off x="8793306" y="2245186"/>
              <a:ext cx="1300319" cy="60662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Line 541">
              <a:extLst>
                <a:ext uri="{FF2B5EF4-FFF2-40B4-BE49-F238E27FC236}">
                  <a16:creationId xmlns:a16="http://schemas.microsoft.com/office/drawing/2014/main" id="{B1D670B4-3BB3-BC49-AC12-CE9840F29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02788" y="4090252"/>
              <a:ext cx="429324" cy="705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Line 424">
              <a:extLst>
                <a:ext uri="{FF2B5EF4-FFF2-40B4-BE49-F238E27FC236}">
                  <a16:creationId xmlns:a16="http://schemas.microsoft.com/office/drawing/2014/main" id="{8966FFEA-47E0-A242-A16D-794FE6FCF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68637" y="4024329"/>
              <a:ext cx="969051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778" descr="antenna_radiation_stylized">
            <a:extLst>
              <a:ext uri="{FF2B5EF4-FFF2-40B4-BE49-F238E27FC236}">
                <a16:creationId xmlns:a16="http://schemas.microsoft.com/office/drawing/2014/main" id="{A3767384-9622-5B46-9C96-E10055F8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55" y="3986208"/>
            <a:ext cx="506412" cy="1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81" descr="antenna_radiation_stylized">
            <a:extLst>
              <a:ext uri="{FF2B5EF4-FFF2-40B4-BE49-F238E27FC236}">
                <a16:creationId xmlns:a16="http://schemas.microsoft.com/office/drawing/2014/main" id="{4BFBBEC9-2C13-0E49-AA55-611753E8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90" y="5653216"/>
            <a:ext cx="452014" cy="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Line 426">
            <a:extLst>
              <a:ext uri="{FF2B5EF4-FFF2-40B4-BE49-F238E27FC236}">
                <a16:creationId xmlns:a16="http://schemas.microsoft.com/office/drawing/2014/main" id="{4D17A6A1-952A-4F49-9B36-A5764C4AE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9681" y="2907587"/>
            <a:ext cx="151280" cy="811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Picture 777" descr="access_point_stylized_small">
            <a:extLst>
              <a:ext uri="{FF2B5EF4-FFF2-40B4-BE49-F238E27FC236}">
                <a16:creationId xmlns:a16="http://schemas.microsoft.com/office/drawing/2014/main" id="{3D8179FD-EA2E-2445-80CE-6700DBF9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99" y="4034177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80" descr="access_point_stylized_small">
            <a:extLst>
              <a:ext uri="{FF2B5EF4-FFF2-40B4-BE49-F238E27FC236}">
                <a16:creationId xmlns:a16="http://schemas.microsoft.com/office/drawing/2014/main" id="{20E9E240-3D25-0046-A594-5B39C39A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27" y="5696510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DDBE73D1-CBB5-674C-A333-27C1CD968AB3}"/>
              </a:ext>
            </a:extLst>
          </p:cNvPr>
          <p:cNvGrpSpPr/>
          <p:nvPr/>
        </p:nvGrpSpPr>
        <p:grpSpPr>
          <a:xfrm>
            <a:off x="6602582" y="5511315"/>
            <a:ext cx="309740" cy="190838"/>
            <a:chOff x="3668110" y="2448910"/>
            <a:chExt cx="3794234" cy="21651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6DC4CCC-C7B8-254E-B17A-1C8C5F4D0E3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A598161-A7AE-C445-A346-6AABC14017A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DC50612-BBCC-454E-BAFB-51284CCF061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3D08F4C3-8247-F84C-9934-2FDA20AD86C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5234BBCA-2ADE-354B-B191-2060F729929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CB0BC67-BB6D-C248-8F4C-FA30B1A4EE8B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9AD0E63E-B57C-F549-9F4E-E0F15BDD81B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F80A1A2-F03B-4746-98D1-44CCD754C808}"/>
              </a:ext>
            </a:extLst>
          </p:cNvPr>
          <p:cNvGrpSpPr/>
          <p:nvPr/>
        </p:nvGrpSpPr>
        <p:grpSpPr>
          <a:xfrm>
            <a:off x="5429836" y="5139698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FC82982-1FC7-E149-A09B-941AC8314FB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EE75107-A15E-6F40-876E-57DC9ED3ED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F05DDFD-D4B5-9E43-BA72-7C0706B483D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A5E05FA8-8E20-1740-ADED-C7A48E8E95B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0194A8E3-679B-EA40-88F9-C4B4AD6F862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CB0CE855-5341-6D48-99BB-821AFD3FC8D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031B227-A296-504C-B8AE-435729A1D92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D2907A7-E486-AD49-BDF8-5F4C28DDC396}"/>
              </a:ext>
            </a:extLst>
          </p:cNvPr>
          <p:cNvGrpSpPr/>
          <p:nvPr/>
        </p:nvGrpSpPr>
        <p:grpSpPr>
          <a:xfrm>
            <a:off x="5064737" y="5366711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4117B27-E7BF-5D42-9C95-5BD18CAD9EA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93B5057-ADBB-3B44-A7F1-356D0578EF07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ABBA988-D425-1E4D-8818-F6AB7FBC235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E702CA4D-0087-4840-A73E-291EC8B278E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1EF5965-FEAF-0C49-8B5B-B1231243413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EB181093-BF04-8249-BCEB-A0F2200C170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2E6BD2D6-AA6B-1C4C-876E-C3C4A45BC5C1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AFECC5A-B76F-C348-B370-C66C60844C2D}"/>
              </a:ext>
            </a:extLst>
          </p:cNvPr>
          <p:cNvGrpSpPr/>
          <p:nvPr/>
        </p:nvGrpSpPr>
        <p:grpSpPr>
          <a:xfrm>
            <a:off x="5189619" y="2977737"/>
            <a:ext cx="353678" cy="168275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536CDDB-A22F-F74C-B3F8-F91E6E19B68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09B5B7F-E228-B643-9C20-E94FB08C574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AC343C5-1970-7A4F-864B-D89EB8CC627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C34BBF44-7222-FE4B-A0A8-FC19E2AAB56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998726EC-F305-204A-8C4C-7E5DDEA8DEA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AC356ADC-37F6-D943-B45A-111470591B0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A989339-2EE3-4D49-B889-F5A8BFCDD54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6457C60-FA88-5943-B415-D7B229C8E8E0}"/>
              </a:ext>
            </a:extLst>
          </p:cNvPr>
          <p:cNvGrpSpPr/>
          <p:nvPr/>
        </p:nvGrpSpPr>
        <p:grpSpPr>
          <a:xfrm>
            <a:off x="7637302" y="3773643"/>
            <a:ext cx="170989" cy="97052"/>
            <a:chOff x="7493876" y="2774731"/>
            <a:chExt cx="1481958" cy="894622"/>
          </a:xfrm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91DBE89-7BE9-024B-9B08-670AB3A34D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95DFA9F-0585-614A-8A20-205A37ABF97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D0EEB3E-9453-1B4B-BE5A-42A8C8B8F6D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6DC9FB8D-682F-3146-9777-C1922D0AAD0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AEB745E7-A708-7647-89E7-6ADE83655D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BD2934CD-37D5-1A4B-ACD2-27C67D9FDBD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0F588778-B748-CD4B-AC6B-67952187E6B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E020208-47BB-D544-B872-608AD3A804CC}"/>
              </a:ext>
            </a:extLst>
          </p:cNvPr>
          <p:cNvGrpSpPr/>
          <p:nvPr/>
        </p:nvGrpSpPr>
        <p:grpSpPr>
          <a:xfrm>
            <a:off x="7163826" y="3668416"/>
            <a:ext cx="353678" cy="198344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415ED65-BB44-0042-872C-0FE14C6814C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16B9769-E513-594A-8079-1C2D7175488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2A9DD2C-146A-F840-B41C-8C9D49B6621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61BBF31E-F07A-1B41-864B-60D6072C36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1E72C676-4956-7545-9668-A198E57B041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AAFB8EF3-50EF-7547-9707-656CEA199F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EE592E86-A7A2-1340-9BB6-0514F84077F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7C7775C-A2B0-9B45-9ECC-C6A637A1263F}"/>
              </a:ext>
            </a:extLst>
          </p:cNvPr>
          <p:cNvGrpSpPr/>
          <p:nvPr/>
        </p:nvGrpSpPr>
        <p:grpSpPr>
          <a:xfrm>
            <a:off x="6701941" y="2374570"/>
            <a:ext cx="353678" cy="198344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008EFD27-81A1-F640-9391-0AD3C39DDD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359F6A-82D4-A647-9FA9-301FCFF533B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87F874E-5E88-2F45-A176-4275C5B86F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6D375510-6D09-0D42-A234-AF58465195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13612D1D-2CB1-6340-999B-858BEB55FC9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D7A76F69-A2D2-5C45-B6E4-650A545805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46B2307B-3AB8-4A49-A9CB-C7AA7D3E15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80C56F7-6064-DC43-89CE-099FEE2E4EA1}"/>
              </a:ext>
            </a:extLst>
          </p:cNvPr>
          <p:cNvGrpSpPr/>
          <p:nvPr/>
        </p:nvGrpSpPr>
        <p:grpSpPr>
          <a:xfrm>
            <a:off x="7280431" y="2785645"/>
            <a:ext cx="353678" cy="198344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99A6086-F21C-454A-88BB-0CDA41300EA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568496F-9273-7D46-885D-14DB1055623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0EF7ABE-5403-3F49-ACB7-93C3DDFAB94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695FBEC6-D66D-B144-94A5-93D7DC0DC35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DC767DDF-1029-954F-A929-072E6B780EF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D2FD19D-C7C9-DE47-88AD-087E20E8ED0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27A0065F-7A70-284D-AAA0-8AC60079ECA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1DD841D-BD1A-5641-8382-62BF117E97F4}"/>
              </a:ext>
            </a:extLst>
          </p:cNvPr>
          <p:cNvGrpSpPr/>
          <p:nvPr/>
        </p:nvGrpSpPr>
        <p:grpSpPr>
          <a:xfrm>
            <a:off x="7397042" y="2280241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968FB653-AD58-394A-B69A-31BA9852555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DB3447B6-A6EB-D24A-B96A-2DD15876367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26A12CB-46C0-2E4C-BD73-19C2876C3DE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B77B432D-7641-D540-A19C-15DCB278BCA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D0B35820-CE6B-6240-9E75-C227D06E76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90C8269A-1161-2E4C-A50A-0431590995A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E798F45C-ED31-AB48-8404-C4AD780C71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286D13E-1F1B-D24E-98A1-5B25CB67CE60}"/>
              </a:ext>
            </a:extLst>
          </p:cNvPr>
          <p:cNvGrpSpPr/>
          <p:nvPr/>
        </p:nvGrpSpPr>
        <p:grpSpPr>
          <a:xfrm>
            <a:off x="6733343" y="2833843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EA94988-CC89-3642-A88D-6B459D6F8BC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814D6F1-04C2-1B4D-BC48-F5D64BFAD7F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8D99D35-1055-C746-A34F-65F922F1747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20475BE0-775B-ED48-8B9C-337924DEA5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37A6F49D-CFDA-3247-8203-78C4A36E9B9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20797F7F-7714-9D4D-9312-1235620E67C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C0A274B4-6FE8-AB48-84CB-724778C05E3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34CA8E2-CA47-3342-89C3-3B10D0B4BE7B}"/>
              </a:ext>
            </a:extLst>
          </p:cNvPr>
          <p:cNvGrpSpPr/>
          <p:nvPr/>
        </p:nvGrpSpPr>
        <p:grpSpPr>
          <a:xfrm>
            <a:off x="6250355" y="3566310"/>
            <a:ext cx="367224" cy="24030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8E368EA-8580-3049-88F2-2BFFEBA52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ECD1735-BC7F-4B4E-A156-C6237EB21EB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FFDA69F-52E5-704E-816A-7D283F46D62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5DF768A8-0989-8D43-9005-A3525A8FAE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8379FEEB-3CD5-0E45-813F-30F4E374B4D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9D336B54-C010-2842-B3B2-A7896CBA45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FEF9841-0617-B143-8CDB-7C763CD1436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E04DDD9-D15C-B342-9331-71FCA9CC9A21}"/>
              </a:ext>
            </a:extLst>
          </p:cNvPr>
          <p:cNvGrpSpPr/>
          <p:nvPr/>
        </p:nvGrpSpPr>
        <p:grpSpPr>
          <a:xfrm>
            <a:off x="7128476" y="416460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9CDA6893-911D-C047-91B4-85C5DEB4A1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DC2350C-98DB-984A-9664-41C9A28FF0D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1651D0AD-B967-8A43-9356-76CC0038EA9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E9DC72D0-39BD-D540-8565-EB08F00726F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738ABBCB-62DC-0C4E-A6F6-F4C73B296D6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7CA91F59-475D-3049-8E41-FB80438B2FF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ECD0867-45D3-1848-9A29-2D6D97DCB5A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68B99D8-7FAA-DB48-B100-6ABCC18F88DA}"/>
              </a:ext>
            </a:extLst>
          </p:cNvPr>
          <p:cNvGrpSpPr/>
          <p:nvPr/>
        </p:nvGrpSpPr>
        <p:grpSpPr>
          <a:xfrm>
            <a:off x="7679199" y="4541403"/>
            <a:ext cx="228295" cy="120400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5AE55CE8-1A18-0546-8F95-19EB00C51B4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97A6EEC-7F7B-B44D-B159-E6529E96DAE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29D8220-1A87-F446-B97A-75E762AD48B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01199B66-E17B-D040-8270-AD6CAECF1CB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EF08140F-CE6F-2A44-91C7-25472FA7CA9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8F2984-FEFB-3A4B-90CB-9D788B96596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5FB8895-68EA-724B-98F2-A3AF0A66D99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9715D41-04EC-3F44-9C57-5ECB88DD7625}"/>
              </a:ext>
            </a:extLst>
          </p:cNvPr>
          <p:cNvGrpSpPr/>
          <p:nvPr/>
        </p:nvGrpSpPr>
        <p:grpSpPr>
          <a:xfrm>
            <a:off x="4452729" y="2531165"/>
            <a:ext cx="363739" cy="305055"/>
            <a:chOff x="7432700" y="2327293"/>
            <a:chExt cx="534987" cy="407988"/>
          </a:xfrm>
        </p:grpSpPr>
        <p:pic>
          <p:nvPicPr>
            <p:cNvPr id="202" name="Picture 1017" descr="antenna_stylized">
              <a:extLst>
                <a:ext uri="{FF2B5EF4-FFF2-40B4-BE49-F238E27FC236}">
                  <a16:creationId xmlns:a16="http://schemas.microsoft.com/office/drawing/2014/main" id="{011A3A36-F323-9149-A225-B6479F7E0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1018" descr="laptop_keyboard">
              <a:extLst>
                <a:ext uri="{FF2B5EF4-FFF2-40B4-BE49-F238E27FC236}">
                  <a16:creationId xmlns:a16="http://schemas.microsoft.com/office/drawing/2014/main" id="{67AF5373-64A6-ED4C-9A20-8BA713D91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Freeform 1019">
              <a:extLst>
                <a:ext uri="{FF2B5EF4-FFF2-40B4-BE49-F238E27FC236}">
                  <a16:creationId xmlns:a16="http://schemas.microsoft.com/office/drawing/2014/main" id="{77B7C5CC-3126-CC4E-BEA2-6BC77404D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5" name="Picture 1020" descr="screen">
              <a:extLst>
                <a:ext uri="{FF2B5EF4-FFF2-40B4-BE49-F238E27FC236}">
                  <a16:creationId xmlns:a16="http://schemas.microsoft.com/office/drawing/2014/main" id="{F1597118-CDB4-9245-B064-46E81907E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21">
              <a:extLst>
                <a:ext uri="{FF2B5EF4-FFF2-40B4-BE49-F238E27FC236}">
                  <a16:creationId xmlns:a16="http://schemas.microsoft.com/office/drawing/2014/main" id="{7C810ED4-4DEB-3040-9BF6-CA361BC1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1022">
              <a:extLst>
                <a:ext uri="{FF2B5EF4-FFF2-40B4-BE49-F238E27FC236}">
                  <a16:creationId xmlns:a16="http://schemas.microsoft.com/office/drawing/2014/main" id="{E4213180-3C66-8D4A-A0C7-B0B5FF22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1023">
              <a:extLst>
                <a:ext uri="{FF2B5EF4-FFF2-40B4-BE49-F238E27FC236}">
                  <a16:creationId xmlns:a16="http://schemas.microsoft.com/office/drawing/2014/main" id="{12A86A22-C609-1D4C-A970-E79D85201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024">
              <a:extLst>
                <a:ext uri="{FF2B5EF4-FFF2-40B4-BE49-F238E27FC236}">
                  <a16:creationId xmlns:a16="http://schemas.microsoft.com/office/drawing/2014/main" id="{FC4340F8-0A2B-F34E-9B80-F8444EB71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025">
              <a:extLst>
                <a:ext uri="{FF2B5EF4-FFF2-40B4-BE49-F238E27FC236}">
                  <a16:creationId xmlns:a16="http://schemas.microsoft.com/office/drawing/2014/main" id="{152515B1-7436-7244-9589-ABB725ACD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026">
              <a:extLst>
                <a:ext uri="{FF2B5EF4-FFF2-40B4-BE49-F238E27FC236}">
                  <a16:creationId xmlns:a16="http://schemas.microsoft.com/office/drawing/2014/main" id="{00C1E013-24FD-4F4F-9BDC-600E5726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2" name="Group 1027">
              <a:extLst>
                <a:ext uri="{FF2B5EF4-FFF2-40B4-BE49-F238E27FC236}">
                  <a16:creationId xmlns:a16="http://schemas.microsoft.com/office/drawing/2014/main" id="{020A869B-B4AB-6245-A52F-D311B2002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19" name="Freeform 1028">
                <a:extLst>
                  <a:ext uri="{FF2B5EF4-FFF2-40B4-BE49-F238E27FC236}">
                    <a16:creationId xmlns:a16="http://schemas.microsoft.com/office/drawing/2014/main" id="{7C59F553-D4F3-B84A-9D32-750872FDA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1029">
                <a:extLst>
                  <a:ext uri="{FF2B5EF4-FFF2-40B4-BE49-F238E27FC236}">
                    <a16:creationId xmlns:a16="http://schemas.microsoft.com/office/drawing/2014/main" id="{FB31CE0D-B1A2-2541-8E6C-07BACBE22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 1030">
                <a:extLst>
                  <a:ext uri="{FF2B5EF4-FFF2-40B4-BE49-F238E27FC236}">
                    <a16:creationId xmlns:a16="http://schemas.microsoft.com/office/drawing/2014/main" id="{79743601-1251-B446-96A2-E8A022F0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031">
                <a:extLst>
                  <a:ext uri="{FF2B5EF4-FFF2-40B4-BE49-F238E27FC236}">
                    <a16:creationId xmlns:a16="http://schemas.microsoft.com/office/drawing/2014/main" id="{92C93205-F1A2-C64C-9417-CB0149EB0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032">
                <a:extLst>
                  <a:ext uri="{FF2B5EF4-FFF2-40B4-BE49-F238E27FC236}">
                    <a16:creationId xmlns:a16="http://schemas.microsoft.com/office/drawing/2014/main" id="{CE834B82-F7B4-6F43-A54F-3F4A32763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33">
                <a:extLst>
                  <a:ext uri="{FF2B5EF4-FFF2-40B4-BE49-F238E27FC236}">
                    <a16:creationId xmlns:a16="http://schemas.microsoft.com/office/drawing/2014/main" id="{106FA891-3BDD-BD42-AB09-FD3624FAB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3" name="Freeform 1034">
              <a:extLst>
                <a:ext uri="{FF2B5EF4-FFF2-40B4-BE49-F238E27FC236}">
                  <a16:creationId xmlns:a16="http://schemas.microsoft.com/office/drawing/2014/main" id="{89D3CB3B-C6EA-334C-8A75-30725C222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1035">
              <a:extLst>
                <a:ext uri="{FF2B5EF4-FFF2-40B4-BE49-F238E27FC236}">
                  <a16:creationId xmlns:a16="http://schemas.microsoft.com/office/drawing/2014/main" id="{ED4D7C44-7297-044F-BC72-345005F54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1036">
              <a:extLst>
                <a:ext uri="{FF2B5EF4-FFF2-40B4-BE49-F238E27FC236}">
                  <a16:creationId xmlns:a16="http://schemas.microsoft.com/office/drawing/2014/main" id="{0B965469-D790-CB43-83C5-F9FD8BE68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037">
              <a:extLst>
                <a:ext uri="{FF2B5EF4-FFF2-40B4-BE49-F238E27FC236}">
                  <a16:creationId xmlns:a16="http://schemas.microsoft.com/office/drawing/2014/main" id="{7917FF6D-4AF2-684D-9433-F5DA9B184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038">
              <a:extLst>
                <a:ext uri="{FF2B5EF4-FFF2-40B4-BE49-F238E27FC236}">
                  <a16:creationId xmlns:a16="http://schemas.microsoft.com/office/drawing/2014/main" id="{B0C4D2F9-6B8F-BE4A-BB70-761FAC74A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039">
              <a:extLst>
                <a:ext uri="{FF2B5EF4-FFF2-40B4-BE49-F238E27FC236}">
                  <a16:creationId xmlns:a16="http://schemas.microsoft.com/office/drawing/2014/main" id="{9E1A150D-77F7-9E4E-863C-9F2A7CAC8F2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880E45C-BBBE-554A-858B-868F56890610}"/>
              </a:ext>
            </a:extLst>
          </p:cNvPr>
          <p:cNvGrpSpPr/>
          <p:nvPr/>
        </p:nvGrpSpPr>
        <p:grpSpPr>
          <a:xfrm>
            <a:off x="4823792" y="2160105"/>
            <a:ext cx="711560" cy="179030"/>
            <a:chOff x="8493165" y="2029804"/>
            <a:chExt cx="849312" cy="226109"/>
          </a:xfrm>
        </p:grpSpPr>
        <p:pic>
          <p:nvPicPr>
            <p:cNvPr id="229" name="Picture 603" descr="car_icon_small">
              <a:extLst>
                <a:ext uri="{FF2B5EF4-FFF2-40B4-BE49-F238E27FC236}">
                  <a16:creationId xmlns:a16="http://schemas.microsoft.com/office/drawing/2014/main" id="{7EA98D6A-860A-4948-BE05-44BA8D6F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1017" descr="antenna_stylized">
              <a:extLst>
                <a:ext uri="{FF2B5EF4-FFF2-40B4-BE49-F238E27FC236}">
                  <a16:creationId xmlns:a16="http://schemas.microsoft.com/office/drawing/2014/main" id="{5AAB3468-1552-464A-B1FC-5665FD619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55A99B4-EA82-D240-8CDF-FEB12D160A74}"/>
              </a:ext>
            </a:extLst>
          </p:cNvPr>
          <p:cNvGrpSpPr/>
          <p:nvPr/>
        </p:nvGrpSpPr>
        <p:grpSpPr>
          <a:xfrm>
            <a:off x="4246735" y="3497702"/>
            <a:ext cx="857739" cy="583764"/>
            <a:chOff x="7487144" y="3296104"/>
            <a:chExt cx="857739" cy="583764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409D3E52-5CE8-F04F-BEDB-5BA109B598E9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39" name="Picture 1115" descr="antenna_stylized">
                <a:extLst>
                  <a:ext uri="{FF2B5EF4-FFF2-40B4-BE49-F238E27FC236}">
                    <a16:creationId xmlns:a16="http://schemas.microsoft.com/office/drawing/2014/main" id="{C7DC9C85-0935-ED40-93B0-652D43F0D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" name="Picture 1116" descr="laptop_keyboard">
                <a:extLst>
                  <a:ext uri="{FF2B5EF4-FFF2-40B4-BE49-F238E27FC236}">
                    <a16:creationId xmlns:a16="http://schemas.microsoft.com/office/drawing/2014/main" id="{ED2E6C0C-9356-2242-932A-1F72C8B82C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1117">
                <a:extLst>
                  <a:ext uri="{FF2B5EF4-FFF2-40B4-BE49-F238E27FC236}">
                    <a16:creationId xmlns:a16="http://schemas.microsoft.com/office/drawing/2014/main" id="{00D1D267-9D69-824F-85A0-11CE16FC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2" name="Picture 1118" descr="screen">
                <a:extLst>
                  <a:ext uri="{FF2B5EF4-FFF2-40B4-BE49-F238E27FC236}">
                    <a16:creationId xmlns:a16="http://schemas.microsoft.com/office/drawing/2014/main" id="{2E865BDB-6379-4B4A-BA26-4B74B8ED7E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9">
                <a:extLst>
                  <a:ext uri="{FF2B5EF4-FFF2-40B4-BE49-F238E27FC236}">
                    <a16:creationId xmlns:a16="http://schemas.microsoft.com/office/drawing/2014/main" id="{D4C888E3-5CAE-5F46-B3DA-7FFA02698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1120">
                <a:extLst>
                  <a:ext uri="{FF2B5EF4-FFF2-40B4-BE49-F238E27FC236}">
                    <a16:creationId xmlns:a16="http://schemas.microsoft.com/office/drawing/2014/main" id="{7DC724E0-C474-2342-937E-5530C2B71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1121">
                <a:extLst>
                  <a:ext uri="{FF2B5EF4-FFF2-40B4-BE49-F238E27FC236}">
                    <a16:creationId xmlns:a16="http://schemas.microsoft.com/office/drawing/2014/main" id="{DBBADCB7-5AF1-B647-8187-B515342DF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1122">
                <a:extLst>
                  <a:ext uri="{FF2B5EF4-FFF2-40B4-BE49-F238E27FC236}">
                    <a16:creationId xmlns:a16="http://schemas.microsoft.com/office/drawing/2014/main" id="{6A7E7781-A06C-4A46-B4D4-A2ADD7BC4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1123">
                <a:extLst>
                  <a:ext uri="{FF2B5EF4-FFF2-40B4-BE49-F238E27FC236}">
                    <a16:creationId xmlns:a16="http://schemas.microsoft.com/office/drawing/2014/main" id="{D6F87B20-8CEB-3547-A384-CF7630F9E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1124">
                <a:extLst>
                  <a:ext uri="{FF2B5EF4-FFF2-40B4-BE49-F238E27FC236}">
                    <a16:creationId xmlns:a16="http://schemas.microsoft.com/office/drawing/2014/main" id="{D4068BF3-7165-D94A-8083-B56B708AB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9" name="Group 1125">
                <a:extLst>
                  <a:ext uri="{FF2B5EF4-FFF2-40B4-BE49-F238E27FC236}">
                    <a16:creationId xmlns:a16="http://schemas.microsoft.com/office/drawing/2014/main" id="{49F316BA-1EC8-1A4C-8646-3DB1066BE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6" name="Freeform 1126">
                  <a:extLst>
                    <a:ext uri="{FF2B5EF4-FFF2-40B4-BE49-F238E27FC236}">
                      <a16:creationId xmlns:a16="http://schemas.microsoft.com/office/drawing/2014/main" id="{33FE59FB-DFE6-7341-B17A-E0B047418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1127">
                  <a:extLst>
                    <a:ext uri="{FF2B5EF4-FFF2-40B4-BE49-F238E27FC236}">
                      <a16:creationId xmlns:a16="http://schemas.microsoft.com/office/drawing/2014/main" id="{598F8813-57C3-F84F-83C4-0B9E17180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1128">
                  <a:extLst>
                    <a:ext uri="{FF2B5EF4-FFF2-40B4-BE49-F238E27FC236}">
                      <a16:creationId xmlns:a16="http://schemas.microsoft.com/office/drawing/2014/main" id="{C6707220-A73C-4F42-B353-3DDAC39FA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129">
                  <a:extLst>
                    <a:ext uri="{FF2B5EF4-FFF2-40B4-BE49-F238E27FC236}">
                      <a16:creationId xmlns:a16="http://schemas.microsoft.com/office/drawing/2014/main" id="{69D8ADD5-9521-5041-AA09-96E118EB0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130">
                  <a:extLst>
                    <a:ext uri="{FF2B5EF4-FFF2-40B4-BE49-F238E27FC236}">
                      <a16:creationId xmlns:a16="http://schemas.microsoft.com/office/drawing/2014/main" id="{FDC2A7F7-5B56-B846-9E39-51BA6D5E4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131">
                  <a:extLst>
                    <a:ext uri="{FF2B5EF4-FFF2-40B4-BE49-F238E27FC236}">
                      <a16:creationId xmlns:a16="http://schemas.microsoft.com/office/drawing/2014/main" id="{D6672560-B106-9C4C-8CF0-929B184BD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Freeform 1132">
                <a:extLst>
                  <a:ext uri="{FF2B5EF4-FFF2-40B4-BE49-F238E27FC236}">
                    <a16:creationId xmlns:a16="http://schemas.microsoft.com/office/drawing/2014/main" id="{BB1750B0-C777-0046-A734-2F93E4CD0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1133">
                <a:extLst>
                  <a:ext uri="{FF2B5EF4-FFF2-40B4-BE49-F238E27FC236}">
                    <a16:creationId xmlns:a16="http://schemas.microsoft.com/office/drawing/2014/main" id="{95867084-C6EF-724D-8778-CC07F1339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1134">
                <a:extLst>
                  <a:ext uri="{FF2B5EF4-FFF2-40B4-BE49-F238E27FC236}">
                    <a16:creationId xmlns:a16="http://schemas.microsoft.com/office/drawing/2014/main" id="{D1BD0E25-944D-7F46-A12A-B93EF1AE3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1135">
                <a:extLst>
                  <a:ext uri="{FF2B5EF4-FFF2-40B4-BE49-F238E27FC236}">
                    <a16:creationId xmlns:a16="http://schemas.microsoft.com/office/drawing/2014/main" id="{CF2CF5B5-622C-5343-B5D0-5391059D5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136">
                <a:extLst>
                  <a:ext uri="{FF2B5EF4-FFF2-40B4-BE49-F238E27FC236}">
                    <a16:creationId xmlns:a16="http://schemas.microsoft.com/office/drawing/2014/main" id="{6048412C-8C17-C140-AD3E-3A9012E7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1137">
                <a:extLst>
                  <a:ext uri="{FF2B5EF4-FFF2-40B4-BE49-F238E27FC236}">
                    <a16:creationId xmlns:a16="http://schemas.microsoft.com/office/drawing/2014/main" id="{EED18DA0-8875-9843-8A85-6A944F34957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3" name="Group 1139">
              <a:extLst>
                <a:ext uri="{FF2B5EF4-FFF2-40B4-BE49-F238E27FC236}">
                  <a16:creationId xmlns:a16="http://schemas.microsoft.com/office/drawing/2014/main" id="{D9004963-936C-DD47-9965-B9CCBB2F966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37" name="Picture 1140" descr="desktop_computer_stylized_medium">
                <a:extLst>
                  <a:ext uri="{FF2B5EF4-FFF2-40B4-BE49-F238E27FC236}">
                    <a16:creationId xmlns:a16="http://schemas.microsoft.com/office/drawing/2014/main" id="{AD933EE7-0891-0146-A9F4-226FA7B27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" name="Freeform 1141">
                <a:extLst>
                  <a:ext uri="{FF2B5EF4-FFF2-40B4-BE49-F238E27FC236}">
                    <a16:creationId xmlns:a16="http://schemas.microsoft.com/office/drawing/2014/main" id="{DAF83E23-262D-1043-8CCF-F63A734D8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B2958F6D-7B2A-364C-8D84-79D8C6C9B1F4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35" name="Picture 571" descr="fridge2.png">
                <a:extLst>
                  <a:ext uri="{FF2B5EF4-FFF2-40B4-BE49-F238E27FC236}">
                    <a16:creationId xmlns:a16="http://schemas.microsoft.com/office/drawing/2014/main" id="{ABC51E46-52F9-3D42-AFBD-658C57251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1115" descr="antenna_stylized">
                <a:extLst>
                  <a:ext uri="{FF2B5EF4-FFF2-40B4-BE49-F238E27FC236}">
                    <a16:creationId xmlns:a16="http://schemas.microsoft.com/office/drawing/2014/main" id="{CED1EF09-FE8F-4B41-A745-0C14F13A1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D44AFE4B-018B-ED4C-9212-23E48ADBCA41}"/>
              </a:ext>
            </a:extLst>
          </p:cNvPr>
          <p:cNvGrpSpPr/>
          <p:nvPr/>
        </p:nvGrpSpPr>
        <p:grpSpPr>
          <a:xfrm>
            <a:off x="7818164" y="3600763"/>
            <a:ext cx="518448" cy="1212242"/>
            <a:chOff x="11058573" y="3399165"/>
            <a:chExt cx="518448" cy="1212242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8B6667A-A701-7F4A-BC6C-316B6FF0EB2F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CDC29E2-BBEC-9244-8DA1-BD294F0ADE8E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F1BB320A-E6AC-5B4C-93BC-FEEFA612BE51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72" name="Picture 271" descr="server_rack.png">
                  <a:extLst>
                    <a:ext uri="{FF2B5EF4-FFF2-40B4-BE49-F238E27FC236}">
                      <a16:creationId xmlns:a16="http://schemas.microsoft.com/office/drawing/2014/main" id="{0F4317C8-49E4-AB46-BCF0-60D730DF3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3" name="Picture 272" descr="server_rack.png">
                  <a:extLst>
                    <a:ext uri="{FF2B5EF4-FFF2-40B4-BE49-F238E27FC236}">
                      <a16:creationId xmlns:a16="http://schemas.microsoft.com/office/drawing/2014/main" id="{A01BED51-68E3-6C41-A693-5CB190F0B3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4" name="Picture 273" descr="server_rack.png">
                  <a:extLst>
                    <a:ext uri="{FF2B5EF4-FFF2-40B4-BE49-F238E27FC236}">
                      <a16:creationId xmlns:a16="http://schemas.microsoft.com/office/drawing/2014/main" id="{F1BCC4B8-3FE3-614B-B2EF-7338DE5C76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8A9FE7F-7C9F-C84C-A0A1-1C947E8FD225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DB9B47F-7304-7A4A-A7A2-B3D20D4E444D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9A598477-96FD-D644-9846-B1BB6339137D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67" name="Picture 266" descr="server_rack.png">
                  <a:extLst>
                    <a:ext uri="{FF2B5EF4-FFF2-40B4-BE49-F238E27FC236}">
                      <a16:creationId xmlns:a16="http://schemas.microsoft.com/office/drawing/2014/main" id="{095B8966-EE73-8F44-A12C-C10C997850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68" name="Picture 267" descr="server_rack.png">
                  <a:extLst>
                    <a:ext uri="{FF2B5EF4-FFF2-40B4-BE49-F238E27FC236}">
                      <a16:creationId xmlns:a16="http://schemas.microsoft.com/office/drawing/2014/main" id="{A3F9BE85-3AF6-3249-950A-217C66D0A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69" name="Picture 268" descr="server_rack.png">
                  <a:extLst>
                    <a:ext uri="{FF2B5EF4-FFF2-40B4-BE49-F238E27FC236}">
                      <a16:creationId xmlns:a16="http://schemas.microsoft.com/office/drawing/2014/main" id="{72663D7C-9C3F-DA40-ACFE-B6C9A2140E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5" name="Group 590">
            <a:extLst>
              <a:ext uri="{FF2B5EF4-FFF2-40B4-BE49-F238E27FC236}">
                <a16:creationId xmlns:a16="http://schemas.microsoft.com/office/drawing/2014/main" id="{0E5EB782-E0E2-2D48-B2DD-FD8EA24A76D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34072" y="5072439"/>
            <a:ext cx="345630" cy="320302"/>
            <a:chOff x="2839" y="3501"/>
            <a:chExt cx="755" cy="803"/>
          </a:xfrm>
        </p:grpSpPr>
        <p:pic>
          <p:nvPicPr>
            <p:cNvPr id="276" name="Picture 591" descr="desktop_computer_stylized_medium">
              <a:extLst>
                <a:ext uri="{FF2B5EF4-FFF2-40B4-BE49-F238E27FC236}">
                  <a16:creationId xmlns:a16="http://schemas.microsoft.com/office/drawing/2014/main" id="{B1A64AC3-93FC-7D46-BA05-C8A4365E0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" name="Freeform 592">
              <a:extLst>
                <a:ext uri="{FF2B5EF4-FFF2-40B4-BE49-F238E27FC236}">
                  <a16:creationId xmlns:a16="http://schemas.microsoft.com/office/drawing/2014/main" id="{6BF14B00-6CAE-014F-A59C-5A6E13911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roup 1064">
            <a:extLst>
              <a:ext uri="{FF2B5EF4-FFF2-40B4-BE49-F238E27FC236}">
                <a16:creationId xmlns:a16="http://schemas.microsoft.com/office/drawing/2014/main" id="{7951DE67-1B86-B143-9CBC-5501BD8D94AC}"/>
              </a:ext>
            </a:extLst>
          </p:cNvPr>
          <p:cNvGrpSpPr>
            <a:grpSpLocks/>
          </p:cNvGrpSpPr>
          <p:nvPr/>
        </p:nvGrpSpPr>
        <p:grpSpPr bwMode="auto">
          <a:xfrm>
            <a:off x="5954898" y="6025087"/>
            <a:ext cx="310186" cy="307808"/>
            <a:chOff x="877" y="1008"/>
            <a:chExt cx="2747" cy="2591"/>
          </a:xfrm>
        </p:grpSpPr>
        <p:pic>
          <p:nvPicPr>
            <p:cNvPr id="279" name="Picture 1065" descr="antenna_stylized">
              <a:extLst>
                <a:ext uri="{FF2B5EF4-FFF2-40B4-BE49-F238E27FC236}">
                  <a16:creationId xmlns:a16="http://schemas.microsoft.com/office/drawing/2014/main" id="{B1F2AED3-0E3D-2D43-A954-6554CC0AF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0" name="Picture 1066" descr="laptop_keyboard">
              <a:extLst>
                <a:ext uri="{FF2B5EF4-FFF2-40B4-BE49-F238E27FC236}">
                  <a16:creationId xmlns:a16="http://schemas.microsoft.com/office/drawing/2014/main" id="{211384EE-349F-294E-B229-6FB03723D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Freeform 1067">
              <a:extLst>
                <a:ext uri="{FF2B5EF4-FFF2-40B4-BE49-F238E27FC236}">
                  <a16:creationId xmlns:a16="http://schemas.microsoft.com/office/drawing/2014/main" id="{5EDD5BA3-2F27-A442-8752-48D09A3D4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2" name="Picture 1068" descr="screen">
              <a:extLst>
                <a:ext uri="{FF2B5EF4-FFF2-40B4-BE49-F238E27FC236}">
                  <a16:creationId xmlns:a16="http://schemas.microsoft.com/office/drawing/2014/main" id="{10224E9B-6FE9-FA41-96F2-B4EAD104F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9">
              <a:extLst>
                <a:ext uri="{FF2B5EF4-FFF2-40B4-BE49-F238E27FC236}">
                  <a16:creationId xmlns:a16="http://schemas.microsoft.com/office/drawing/2014/main" id="{7F203ECD-BE4B-7A42-8D40-D46FB0A6F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1070">
              <a:extLst>
                <a:ext uri="{FF2B5EF4-FFF2-40B4-BE49-F238E27FC236}">
                  <a16:creationId xmlns:a16="http://schemas.microsoft.com/office/drawing/2014/main" id="{D28EC097-FE5C-B54E-B749-0AF699D87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1071">
              <a:extLst>
                <a:ext uri="{FF2B5EF4-FFF2-40B4-BE49-F238E27FC236}">
                  <a16:creationId xmlns:a16="http://schemas.microsoft.com/office/drawing/2014/main" id="{814120B1-8006-1B41-869E-2029C6E28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1072">
              <a:extLst>
                <a:ext uri="{FF2B5EF4-FFF2-40B4-BE49-F238E27FC236}">
                  <a16:creationId xmlns:a16="http://schemas.microsoft.com/office/drawing/2014/main" id="{0A886C02-AE34-6A41-9895-F0D951956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073">
              <a:extLst>
                <a:ext uri="{FF2B5EF4-FFF2-40B4-BE49-F238E27FC236}">
                  <a16:creationId xmlns:a16="http://schemas.microsoft.com/office/drawing/2014/main" id="{A5484354-B02D-AB4D-9D77-AE7043FD6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074">
              <a:extLst>
                <a:ext uri="{FF2B5EF4-FFF2-40B4-BE49-F238E27FC236}">
                  <a16:creationId xmlns:a16="http://schemas.microsoft.com/office/drawing/2014/main" id="{F4FD8A50-2573-2645-84E2-2B3A08840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9" name="Group 1075">
              <a:extLst>
                <a:ext uri="{FF2B5EF4-FFF2-40B4-BE49-F238E27FC236}">
                  <a16:creationId xmlns:a16="http://schemas.microsoft.com/office/drawing/2014/main" id="{4E2AC5A6-3827-DD48-A056-70E2E938C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6" name="Freeform 1076">
                <a:extLst>
                  <a:ext uri="{FF2B5EF4-FFF2-40B4-BE49-F238E27FC236}">
                    <a16:creationId xmlns:a16="http://schemas.microsoft.com/office/drawing/2014/main" id="{6965E36F-322F-8E4C-B755-9C6568850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Freeform 1077">
                <a:extLst>
                  <a:ext uri="{FF2B5EF4-FFF2-40B4-BE49-F238E27FC236}">
                    <a16:creationId xmlns:a16="http://schemas.microsoft.com/office/drawing/2014/main" id="{9E5988A4-67DD-CE43-B290-B641B201F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Freeform 1078">
                <a:extLst>
                  <a:ext uri="{FF2B5EF4-FFF2-40B4-BE49-F238E27FC236}">
                    <a16:creationId xmlns:a16="http://schemas.microsoft.com/office/drawing/2014/main" id="{7ED2F9CF-9A11-A846-B686-0011B5C6D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079">
                <a:extLst>
                  <a:ext uri="{FF2B5EF4-FFF2-40B4-BE49-F238E27FC236}">
                    <a16:creationId xmlns:a16="http://schemas.microsoft.com/office/drawing/2014/main" id="{22648629-F8E7-334B-AAF7-CAD399697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080">
                <a:extLst>
                  <a:ext uri="{FF2B5EF4-FFF2-40B4-BE49-F238E27FC236}">
                    <a16:creationId xmlns:a16="http://schemas.microsoft.com/office/drawing/2014/main" id="{C241B24C-14D9-964D-BC7F-36053379F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081">
                <a:extLst>
                  <a:ext uri="{FF2B5EF4-FFF2-40B4-BE49-F238E27FC236}">
                    <a16:creationId xmlns:a16="http://schemas.microsoft.com/office/drawing/2014/main" id="{DBA4F4AF-DCD1-704E-9204-C6AC9A27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0" name="Freeform 1082">
              <a:extLst>
                <a:ext uri="{FF2B5EF4-FFF2-40B4-BE49-F238E27FC236}">
                  <a16:creationId xmlns:a16="http://schemas.microsoft.com/office/drawing/2014/main" id="{07FB7DE2-E31D-C649-9030-4E5B03249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1083">
              <a:extLst>
                <a:ext uri="{FF2B5EF4-FFF2-40B4-BE49-F238E27FC236}">
                  <a16:creationId xmlns:a16="http://schemas.microsoft.com/office/drawing/2014/main" id="{835C4B90-A535-AD40-B98F-7805DF477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1084">
              <a:extLst>
                <a:ext uri="{FF2B5EF4-FFF2-40B4-BE49-F238E27FC236}">
                  <a16:creationId xmlns:a16="http://schemas.microsoft.com/office/drawing/2014/main" id="{F5EFA280-53D8-2849-B25C-668EFE36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085">
              <a:extLst>
                <a:ext uri="{FF2B5EF4-FFF2-40B4-BE49-F238E27FC236}">
                  <a16:creationId xmlns:a16="http://schemas.microsoft.com/office/drawing/2014/main" id="{1B5A7269-8C6F-814F-BDD2-4F9BF780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086">
              <a:extLst>
                <a:ext uri="{FF2B5EF4-FFF2-40B4-BE49-F238E27FC236}">
                  <a16:creationId xmlns:a16="http://schemas.microsoft.com/office/drawing/2014/main" id="{16486DCE-E56F-C84C-9A77-C45F00375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1087">
              <a:extLst>
                <a:ext uri="{FF2B5EF4-FFF2-40B4-BE49-F238E27FC236}">
                  <a16:creationId xmlns:a16="http://schemas.microsoft.com/office/drawing/2014/main" id="{FDD4F9B1-A0C6-EA41-AF99-34AAB8E3C0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2" name="Group 590">
            <a:extLst>
              <a:ext uri="{FF2B5EF4-FFF2-40B4-BE49-F238E27FC236}">
                <a16:creationId xmlns:a16="http://schemas.microsoft.com/office/drawing/2014/main" id="{BDC6B5F1-555C-574C-99D4-96EF3D8C508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07126" y="5676935"/>
            <a:ext cx="345630" cy="320302"/>
            <a:chOff x="2839" y="3501"/>
            <a:chExt cx="755" cy="803"/>
          </a:xfrm>
        </p:grpSpPr>
        <p:pic>
          <p:nvPicPr>
            <p:cNvPr id="303" name="Picture 591" descr="desktop_computer_stylized_medium">
              <a:extLst>
                <a:ext uri="{FF2B5EF4-FFF2-40B4-BE49-F238E27FC236}">
                  <a16:creationId xmlns:a16="http://schemas.microsoft.com/office/drawing/2014/main" id="{3B06A57A-EA8F-6A43-9237-F0B20AE67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592">
              <a:extLst>
                <a:ext uri="{FF2B5EF4-FFF2-40B4-BE49-F238E27FC236}">
                  <a16:creationId xmlns:a16="http://schemas.microsoft.com/office/drawing/2014/main" id="{6C40BD2C-BA0F-8C4A-98C3-E72D12AD9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5" name="Group 590">
            <a:extLst>
              <a:ext uri="{FF2B5EF4-FFF2-40B4-BE49-F238E27FC236}">
                <a16:creationId xmlns:a16="http://schemas.microsoft.com/office/drawing/2014/main" id="{9F0D6DD0-FAEE-4144-B7FA-0A3F45B819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05351" y="5698408"/>
            <a:ext cx="345630" cy="320302"/>
            <a:chOff x="2839" y="3501"/>
            <a:chExt cx="755" cy="803"/>
          </a:xfrm>
        </p:grpSpPr>
        <p:pic>
          <p:nvPicPr>
            <p:cNvPr id="306" name="Picture 591" descr="desktop_computer_stylized_medium">
              <a:extLst>
                <a:ext uri="{FF2B5EF4-FFF2-40B4-BE49-F238E27FC236}">
                  <a16:creationId xmlns:a16="http://schemas.microsoft.com/office/drawing/2014/main" id="{09220898-F8BC-4A4F-BB36-024C79384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" name="Freeform 592">
              <a:extLst>
                <a:ext uri="{FF2B5EF4-FFF2-40B4-BE49-F238E27FC236}">
                  <a16:creationId xmlns:a16="http://schemas.microsoft.com/office/drawing/2014/main" id="{FC3CF58C-E730-A744-B1BD-52C1A549B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8" name="Group 1064">
            <a:extLst>
              <a:ext uri="{FF2B5EF4-FFF2-40B4-BE49-F238E27FC236}">
                <a16:creationId xmlns:a16="http://schemas.microsoft.com/office/drawing/2014/main" id="{DFA47618-8D8A-D346-95B9-8E1444D3040F}"/>
              </a:ext>
            </a:extLst>
          </p:cNvPr>
          <p:cNvGrpSpPr>
            <a:grpSpLocks/>
          </p:cNvGrpSpPr>
          <p:nvPr/>
        </p:nvGrpSpPr>
        <p:grpSpPr bwMode="auto">
          <a:xfrm>
            <a:off x="6287963" y="5967416"/>
            <a:ext cx="319264" cy="253379"/>
            <a:chOff x="877" y="1008"/>
            <a:chExt cx="2747" cy="2591"/>
          </a:xfrm>
        </p:grpSpPr>
        <p:pic>
          <p:nvPicPr>
            <p:cNvPr id="309" name="Picture 1065" descr="antenna_stylized">
              <a:extLst>
                <a:ext uri="{FF2B5EF4-FFF2-40B4-BE49-F238E27FC236}">
                  <a16:creationId xmlns:a16="http://schemas.microsoft.com/office/drawing/2014/main" id="{17BA4BF7-6EB2-5C4C-A0CA-F479E6ADD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066" descr="laptop_keyboard">
              <a:extLst>
                <a:ext uri="{FF2B5EF4-FFF2-40B4-BE49-F238E27FC236}">
                  <a16:creationId xmlns:a16="http://schemas.microsoft.com/office/drawing/2014/main" id="{3C1D902F-3BA4-2F49-B15B-A15DA1959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Freeform 1067">
              <a:extLst>
                <a:ext uri="{FF2B5EF4-FFF2-40B4-BE49-F238E27FC236}">
                  <a16:creationId xmlns:a16="http://schemas.microsoft.com/office/drawing/2014/main" id="{2877382F-39A2-B148-AC69-CF8CEA81C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2" name="Picture 1068" descr="screen">
              <a:extLst>
                <a:ext uri="{FF2B5EF4-FFF2-40B4-BE49-F238E27FC236}">
                  <a16:creationId xmlns:a16="http://schemas.microsoft.com/office/drawing/2014/main" id="{D9923942-B361-8447-A880-EC7F020AC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9">
              <a:extLst>
                <a:ext uri="{FF2B5EF4-FFF2-40B4-BE49-F238E27FC236}">
                  <a16:creationId xmlns:a16="http://schemas.microsoft.com/office/drawing/2014/main" id="{47339972-CDB8-C04B-8EC1-2A9C6080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1070">
              <a:extLst>
                <a:ext uri="{FF2B5EF4-FFF2-40B4-BE49-F238E27FC236}">
                  <a16:creationId xmlns:a16="http://schemas.microsoft.com/office/drawing/2014/main" id="{8DBA4658-58F1-7147-A932-124385DA6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1071">
              <a:extLst>
                <a:ext uri="{FF2B5EF4-FFF2-40B4-BE49-F238E27FC236}">
                  <a16:creationId xmlns:a16="http://schemas.microsoft.com/office/drawing/2014/main" id="{847D92F2-204A-7C46-B3AC-FE5A3763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72">
              <a:extLst>
                <a:ext uri="{FF2B5EF4-FFF2-40B4-BE49-F238E27FC236}">
                  <a16:creationId xmlns:a16="http://schemas.microsoft.com/office/drawing/2014/main" id="{A9A67ED7-B095-1A4E-8E37-40AF41246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073">
              <a:extLst>
                <a:ext uri="{FF2B5EF4-FFF2-40B4-BE49-F238E27FC236}">
                  <a16:creationId xmlns:a16="http://schemas.microsoft.com/office/drawing/2014/main" id="{DF82D2B1-635A-714E-9305-B919A51A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074">
              <a:extLst>
                <a:ext uri="{FF2B5EF4-FFF2-40B4-BE49-F238E27FC236}">
                  <a16:creationId xmlns:a16="http://schemas.microsoft.com/office/drawing/2014/main" id="{5AAFF1EB-A288-8F4F-B78A-EE009576E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9" name="Group 1075">
              <a:extLst>
                <a:ext uri="{FF2B5EF4-FFF2-40B4-BE49-F238E27FC236}">
                  <a16:creationId xmlns:a16="http://schemas.microsoft.com/office/drawing/2014/main" id="{7B7346F9-40BA-D049-8504-716739D54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6" name="Freeform 1076">
                <a:extLst>
                  <a:ext uri="{FF2B5EF4-FFF2-40B4-BE49-F238E27FC236}">
                    <a16:creationId xmlns:a16="http://schemas.microsoft.com/office/drawing/2014/main" id="{70A0B529-8702-5248-85CB-6A6D9AA04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Freeform 1077">
                <a:extLst>
                  <a:ext uri="{FF2B5EF4-FFF2-40B4-BE49-F238E27FC236}">
                    <a16:creationId xmlns:a16="http://schemas.microsoft.com/office/drawing/2014/main" id="{4EEC6B41-23FE-6343-9647-DDDB7181D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Freeform 1078">
                <a:extLst>
                  <a:ext uri="{FF2B5EF4-FFF2-40B4-BE49-F238E27FC236}">
                    <a16:creationId xmlns:a16="http://schemas.microsoft.com/office/drawing/2014/main" id="{0EABB596-A6BA-F740-B45B-0FF3A31F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1079">
                <a:extLst>
                  <a:ext uri="{FF2B5EF4-FFF2-40B4-BE49-F238E27FC236}">
                    <a16:creationId xmlns:a16="http://schemas.microsoft.com/office/drawing/2014/main" id="{09242A2C-92CE-F44A-983E-EC9DAABC0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1080">
                <a:extLst>
                  <a:ext uri="{FF2B5EF4-FFF2-40B4-BE49-F238E27FC236}">
                    <a16:creationId xmlns:a16="http://schemas.microsoft.com/office/drawing/2014/main" id="{6466CBF5-6D5A-6F48-8E95-EE6BC0BA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1081">
                <a:extLst>
                  <a:ext uri="{FF2B5EF4-FFF2-40B4-BE49-F238E27FC236}">
                    <a16:creationId xmlns:a16="http://schemas.microsoft.com/office/drawing/2014/main" id="{7570717D-AC26-0E41-B941-D7539925A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0" name="Freeform 1082">
              <a:extLst>
                <a:ext uri="{FF2B5EF4-FFF2-40B4-BE49-F238E27FC236}">
                  <a16:creationId xmlns:a16="http://schemas.microsoft.com/office/drawing/2014/main" id="{841F1253-B022-344F-B950-24A406B51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1083">
              <a:extLst>
                <a:ext uri="{FF2B5EF4-FFF2-40B4-BE49-F238E27FC236}">
                  <a16:creationId xmlns:a16="http://schemas.microsoft.com/office/drawing/2014/main" id="{AB15C824-EB5B-B748-A3EC-CC23D2A2F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1084">
              <a:extLst>
                <a:ext uri="{FF2B5EF4-FFF2-40B4-BE49-F238E27FC236}">
                  <a16:creationId xmlns:a16="http://schemas.microsoft.com/office/drawing/2014/main" id="{71527C9D-21F9-E94E-8A55-013031DB3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085">
              <a:extLst>
                <a:ext uri="{FF2B5EF4-FFF2-40B4-BE49-F238E27FC236}">
                  <a16:creationId xmlns:a16="http://schemas.microsoft.com/office/drawing/2014/main" id="{BCC55649-0489-E549-A39F-9E8CC1F6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086">
              <a:extLst>
                <a:ext uri="{FF2B5EF4-FFF2-40B4-BE49-F238E27FC236}">
                  <a16:creationId xmlns:a16="http://schemas.microsoft.com/office/drawing/2014/main" id="{41231CA3-2B9E-9548-90CC-CBE0D7C26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087">
              <a:extLst>
                <a:ext uri="{FF2B5EF4-FFF2-40B4-BE49-F238E27FC236}">
                  <a16:creationId xmlns:a16="http://schemas.microsoft.com/office/drawing/2014/main" id="{F2D603F0-5286-EF42-A4CF-2B2011084AA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2" name="Freeform 984">
            <a:extLst>
              <a:ext uri="{FF2B5EF4-FFF2-40B4-BE49-F238E27FC236}">
                <a16:creationId xmlns:a16="http://schemas.microsoft.com/office/drawing/2014/main" id="{9032EBDB-7D1E-B449-9716-5090592BDF34}"/>
              </a:ext>
            </a:extLst>
          </p:cNvPr>
          <p:cNvSpPr>
            <a:spLocks/>
          </p:cNvSpPr>
          <p:nvPr/>
        </p:nvSpPr>
        <p:spPr bwMode="auto">
          <a:xfrm>
            <a:off x="6906810" y="5809249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Freeform 986">
            <a:extLst>
              <a:ext uri="{FF2B5EF4-FFF2-40B4-BE49-F238E27FC236}">
                <a16:creationId xmlns:a16="http://schemas.microsoft.com/office/drawing/2014/main" id="{472A2A5F-8871-694C-B232-AC5219C80A8A}"/>
              </a:ext>
            </a:extLst>
          </p:cNvPr>
          <p:cNvSpPr>
            <a:spLocks/>
          </p:cNvSpPr>
          <p:nvPr/>
        </p:nvSpPr>
        <p:spPr bwMode="auto">
          <a:xfrm>
            <a:off x="6913187" y="5829201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Freeform 987">
            <a:extLst>
              <a:ext uri="{FF2B5EF4-FFF2-40B4-BE49-F238E27FC236}">
                <a16:creationId xmlns:a16="http://schemas.microsoft.com/office/drawing/2014/main" id="{23AD45D6-2919-0043-8446-78C078CC9836}"/>
              </a:ext>
            </a:extLst>
          </p:cNvPr>
          <p:cNvSpPr>
            <a:spLocks/>
          </p:cNvSpPr>
          <p:nvPr/>
        </p:nvSpPr>
        <p:spPr bwMode="auto">
          <a:xfrm>
            <a:off x="6908735" y="5985031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Rectangle 988">
            <a:extLst>
              <a:ext uri="{FF2B5EF4-FFF2-40B4-BE49-F238E27FC236}">
                <a16:creationId xmlns:a16="http://schemas.microsoft.com/office/drawing/2014/main" id="{CEAA138C-A0DC-9442-AED8-104D07D7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516" y="5846677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36" name="Group 989">
            <a:extLst>
              <a:ext uri="{FF2B5EF4-FFF2-40B4-BE49-F238E27FC236}">
                <a16:creationId xmlns:a16="http://schemas.microsoft.com/office/drawing/2014/main" id="{FA886832-235D-4041-9C03-AD33F0ECFEF9}"/>
              </a:ext>
            </a:extLst>
          </p:cNvPr>
          <p:cNvGrpSpPr>
            <a:grpSpLocks/>
          </p:cNvGrpSpPr>
          <p:nvPr/>
        </p:nvGrpSpPr>
        <p:grpSpPr bwMode="auto">
          <a:xfrm>
            <a:off x="6844366" y="5843473"/>
            <a:ext cx="69903" cy="21117"/>
            <a:chOff x="614" y="2568"/>
            <a:chExt cx="725" cy="139"/>
          </a:xfrm>
        </p:grpSpPr>
        <p:sp>
          <p:nvSpPr>
            <p:cNvPr id="337" name="AutoShape 990">
              <a:extLst>
                <a:ext uri="{FF2B5EF4-FFF2-40B4-BE49-F238E27FC236}">
                  <a16:creationId xmlns:a16="http://schemas.microsoft.com/office/drawing/2014/main" id="{DD1DC9DB-013D-6B4C-A472-4A22F4558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AutoShape 991">
              <a:extLst>
                <a:ext uri="{FF2B5EF4-FFF2-40B4-BE49-F238E27FC236}">
                  <a16:creationId xmlns:a16="http://schemas.microsoft.com/office/drawing/2014/main" id="{EABCADC0-3BCF-414A-89BA-FF21F629C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39" name="Rectangle 992">
            <a:extLst>
              <a:ext uri="{FF2B5EF4-FFF2-40B4-BE49-F238E27FC236}">
                <a16:creationId xmlns:a16="http://schemas.microsoft.com/office/drawing/2014/main" id="{E6739617-9F17-D043-AE16-B057CB00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719" y="589502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0" name="Group 993">
            <a:extLst>
              <a:ext uri="{FF2B5EF4-FFF2-40B4-BE49-F238E27FC236}">
                <a16:creationId xmlns:a16="http://schemas.microsoft.com/office/drawing/2014/main" id="{7BD86CE2-BBAD-954D-A426-7A24C122F8AC}"/>
              </a:ext>
            </a:extLst>
          </p:cNvPr>
          <p:cNvGrpSpPr>
            <a:grpSpLocks/>
          </p:cNvGrpSpPr>
          <p:nvPr/>
        </p:nvGrpSpPr>
        <p:grpSpPr bwMode="auto">
          <a:xfrm>
            <a:off x="6844126" y="5890950"/>
            <a:ext cx="69903" cy="19515"/>
            <a:chOff x="614" y="2568"/>
            <a:chExt cx="725" cy="139"/>
          </a:xfrm>
        </p:grpSpPr>
        <p:sp>
          <p:nvSpPr>
            <p:cNvPr id="341" name="AutoShape 994">
              <a:extLst>
                <a:ext uri="{FF2B5EF4-FFF2-40B4-BE49-F238E27FC236}">
                  <a16:creationId xmlns:a16="http://schemas.microsoft.com/office/drawing/2014/main" id="{FDF9C73A-C181-AB4A-B6B6-4030B1B36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2" name="AutoShape 995">
              <a:extLst>
                <a:ext uri="{FF2B5EF4-FFF2-40B4-BE49-F238E27FC236}">
                  <a16:creationId xmlns:a16="http://schemas.microsoft.com/office/drawing/2014/main" id="{143C4AED-B8A1-0B40-9A1D-9F7D90339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3" name="Rectangle 996">
            <a:extLst>
              <a:ext uri="{FF2B5EF4-FFF2-40B4-BE49-F238E27FC236}">
                <a16:creationId xmlns:a16="http://schemas.microsoft.com/office/drawing/2014/main" id="{E6C698E7-4F93-334B-8ACD-184E0EF45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719" y="594337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4" name="Rectangle 997">
            <a:extLst>
              <a:ext uri="{FF2B5EF4-FFF2-40B4-BE49-F238E27FC236}">
                <a16:creationId xmlns:a16="http://schemas.microsoft.com/office/drawing/2014/main" id="{FBF68FF6-F058-9948-BDF6-22816ECB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922" y="5987216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5" name="Group 998">
            <a:extLst>
              <a:ext uri="{FF2B5EF4-FFF2-40B4-BE49-F238E27FC236}">
                <a16:creationId xmlns:a16="http://schemas.microsoft.com/office/drawing/2014/main" id="{84015BC0-F35E-A64E-A4EF-B5111B8CD2B5}"/>
              </a:ext>
            </a:extLst>
          </p:cNvPr>
          <p:cNvGrpSpPr>
            <a:grpSpLocks/>
          </p:cNvGrpSpPr>
          <p:nvPr/>
        </p:nvGrpSpPr>
        <p:grpSpPr bwMode="auto">
          <a:xfrm>
            <a:off x="6842682" y="5983138"/>
            <a:ext cx="70024" cy="21991"/>
            <a:chOff x="614" y="2568"/>
            <a:chExt cx="725" cy="139"/>
          </a:xfrm>
        </p:grpSpPr>
        <p:sp>
          <p:nvSpPr>
            <p:cNvPr id="346" name="AutoShape 999">
              <a:extLst>
                <a:ext uri="{FF2B5EF4-FFF2-40B4-BE49-F238E27FC236}">
                  <a16:creationId xmlns:a16="http://schemas.microsoft.com/office/drawing/2014/main" id="{B9250D5C-3062-EE4A-9B90-6029DE681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AutoShape 1000">
              <a:extLst>
                <a:ext uri="{FF2B5EF4-FFF2-40B4-BE49-F238E27FC236}">
                  <a16:creationId xmlns:a16="http://schemas.microsoft.com/office/drawing/2014/main" id="{2BB56E19-9992-DD49-ACD7-8C6AEBC23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8" name="Freeform 1001">
            <a:extLst>
              <a:ext uri="{FF2B5EF4-FFF2-40B4-BE49-F238E27FC236}">
                <a16:creationId xmlns:a16="http://schemas.microsoft.com/office/drawing/2014/main" id="{A69CF77E-ABA3-B84F-875C-D80AB379C5F8}"/>
              </a:ext>
            </a:extLst>
          </p:cNvPr>
          <p:cNvSpPr>
            <a:spLocks/>
          </p:cNvSpPr>
          <p:nvPr/>
        </p:nvSpPr>
        <p:spPr bwMode="auto">
          <a:xfrm>
            <a:off x="6909217" y="5943379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9" name="Group 1002">
            <a:extLst>
              <a:ext uri="{FF2B5EF4-FFF2-40B4-BE49-F238E27FC236}">
                <a16:creationId xmlns:a16="http://schemas.microsoft.com/office/drawing/2014/main" id="{1CA8411D-5C78-C147-8EFC-7EC1819D1D86}"/>
              </a:ext>
            </a:extLst>
          </p:cNvPr>
          <p:cNvGrpSpPr>
            <a:grpSpLocks/>
          </p:cNvGrpSpPr>
          <p:nvPr/>
        </p:nvGrpSpPr>
        <p:grpSpPr bwMode="auto">
          <a:xfrm>
            <a:off x="6843163" y="5939447"/>
            <a:ext cx="70024" cy="20243"/>
            <a:chOff x="614" y="2568"/>
            <a:chExt cx="725" cy="139"/>
          </a:xfrm>
        </p:grpSpPr>
        <p:sp>
          <p:nvSpPr>
            <p:cNvPr id="350" name="AutoShape 1003">
              <a:extLst>
                <a:ext uri="{FF2B5EF4-FFF2-40B4-BE49-F238E27FC236}">
                  <a16:creationId xmlns:a16="http://schemas.microsoft.com/office/drawing/2014/main" id="{FEDD15E7-3B9D-E24A-89A5-C6A2BBF1B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1" name="AutoShape 1004">
              <a:extLst>
                <a:ext uri="{FF2B5EF4-FFF2-40B4-BE49-F238E27FC236}">
                  <a16:creationId xmlns:a16="http://schemas.microsoft.com/office/drawing/2014/main" id="{58836C3A-B4C3-4D48-9606-C0558767C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2" name="Rectangle 1005">
            <a:extLst>
              <a:ext uri="{FF2B5EF4-FFF2-40B4-BE49-F238E27FC236}">
                <a16:creationId xmlns:a16="http://schemas.microsoft.com/office/drawing/2014/main" id="{EF6B2C42-9228-0D49-AF94-D00A27CE1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163" y="5808666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3" name="Freeform 1006">
            <a:extLst>
              <a:ext uri="{FF2B5EF4-FFF2-40B4-BE49-F238E27FC236}">
                <a16:creationId xmlns:a16="http://schemas.microsoft.com/office/drawing/2014/main" id="{E1DBDB08-0048-4640-B68E-AABB540E8B46}"/>
              </a:ext>
            </a:extLst>
          </p:cNvPr>
          <p:cNvSpPr>
            <a:spLocks/>
          </p:cNvSpPr>
          <p:nvPr/>
        </p:nvSpPr>
        <p:spPr bwMode="auto">
          <a:xfrm>
            <a:off x="6912104" y="5892844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Freeform 1007">
            <a:extLst>
              <a:ext uri="{FF2B5EF4-FFF2-40B4-BE49-F238E27FC236}">
                <a16:creationId xmlns:a16="http://schemas.microsoft.com/office/drawing/2014/main" id="{10818ED5-611B-BE44-B6C1-30B266CEA1B6}"/>
              </a:ext>
            </a:extLst>
          </p:cNvPr>
          <p:cNvSpPr>
            <a:spLocks/>
          </p:cNvSpPr>
          <p:nvPr/>
        </p:nvSpPr>
        <p:spPr bwMode="auto">
          <a:xfrm>
            <a:off x="6912465" y="5845221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Oval 1008">
            <a:extLst>
              <a:ext uri="{FF2B5EF4-FFF2-40B4-BE49-F238E27FC236}">
                <a16:creationId xmlns:a16="http://schemas.microsoft.com/office/drawing/2014/main" id="{16A2C556-5720-644B-96D5-68C8F9139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528" y="6126444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6" name="Freeform 1009">
            <a:extLst>
              <a:ext uri="{FF2B5EF4-FFF2-40B4-BE49-F238E27FC236}">
                <a16:creationId xmlns:a16="http://schemas.microsoft.com/office/drawing/2014/main" id="{81F56CD7-CAB5-334E-A95F-64FB75DC4553}"/>
              </a:ext>
            </a:extLst>
          </p:cNvPr>
          <p:cNvSpPr>
            <a:spLocks/>
          </p:cNvSpPr>
          <p:nvPr/>
        </p:nvSpPr>
        <p:spPr bwMode="auto">
          <a:xfrm>
            <a:off x="6910901" y="6126881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AutoShape 1010">
            <a:extLst>
              <a:ext uri="{FF2B5EF4-FFF2-40B4-BE49-F238E27FC236}">
                <a16:creationId xmlns:a16="http://schemas.microsoft.com/office/drawing/2014/main" id="{9F8EAFD5-1CA6-CE46-9869-959F521C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094" y="6135765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AutoShape 1011">
            <a:extLst>
              <a:ext uri="{FF2B5EF4-FFF2-40B4-BE49-F238E27FC236}">
                <a16:creationId xmlns:a16="http://schemas.microsoft.com/office/drawing/2014/main" id="{0163BC00-3DB2-6A4C-81B7-BDDD352CF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516" y="6141444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9" name="Oval 1012">
            <a:extLst>
              <a:ext uri="{FF2B5EF4-FFF2-40B4-BE49-F238E27FC236}">
                <a16:creationId xmlns:a16="http://schemas.microsoft.com/office/drawing/2014/main" id="{518E4B31-0615-5549-A60A-E052516D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427" y="6093093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0" name="Oval 1013">
            <a:extLst>
              <a:ext uri="{FF2B5EF4-FFF2-40B4-BE49-F238E27FC236}">
                <a16:creationId xmlns:a16="http://schemas.microsoft.com/office/drawing/2014/main" id="{7B5FBCCA-CCA9-DC4C-95E7-391208FFF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084" y="6093093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1" name="Oval 1014">
            <a:extLst>
              <a:ext uri="{FF2B5EF4-FFF2-40B4-BE49-F238E27FC236}">
                <a16:creationId xmlns:a16="http://schemas.microsoft.com/office/drawing/2014/main" id="{AFDC7FCB-2F1A-5042-A036-63ACAB3B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418" y="6093093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Rectangle 1015">
            <a:extLst>
              <a:ext uri="{FF2B5EF4-FFF2-40B4-BE49-F238E27FC236}">
                <a16:creationId xmlns:a16="http://schemas.microsoft.com/office/drawing/2014/main" id="{F727FFB7-BF01-1F46-9D9E-9D5E4DE8F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627" y="6013722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63" name="Group 590">
            <a:extLst>
              <a:ext uri="{FF2B5EF4-FFF2-40B4-BE49-F238E27FC236}">
                <a16:creationId xmlns:a16="http://schemas.microsoft.com/office/drawing/2014/main" id="{74594D33-7B4A-9C4A-B427-0FAC6A3BF3C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527198" y="5453338"/>
            <a:ext cx="345630" cy="320302"/>
            <a:chOff x="2839" y="3501"/>
            <a:chExt cx="755" cy="803"/>
          </a:xfrm>
        </p:grpSpPr>
        <p:pic>
          <p:nvPicPr>
            <p:cNvPr id="364" name="Picture 591" descr="desktop_computer_stylized_medium">
              <a:extLst>
                <a:ext uri="{FF2B5EF4-FFF2-40B4-BE49-F238E27FC236}">
                  <a16:creationId xmlns:a16="http://schemas.microsoft.com/office/drawing/2014/main" id="{EFC7DF1D-1F60-234A-A19E-5E7FD8C6B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5" name="Freeform 592">
              <a:extLst>
                <a:ext uri="{FF2B5EF4-FFF2-40B4-BE49-F238E27FC236}">
                  <a16:creationId xmlns:a16="http://schemas.microsoft.com/office/drawing/2014/main" id="{DCD434F7-36BC-CB4D-8542-D58E08922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6" name="Group 652">
            <a:extLst>
              <a:ext uri="{FF2B5EF4-FFF2-40B4-BE49-F238E27FC236}">
                <a16:creationId xmlns:a16="http://schemas.microsoft.com/office/drawing/2014/main" id="{FE0749AD-B5F9-0B4F-9912-0D138E68C612}"/>
              </a:ext>
            </a:extLst>
          </p:cNvPr>
          <p:cNvGrpSpPr>
            <a:grpSpLocks/>
          </p:cNvGrpSpPr>
          <p:nvPr/>
        </p:nvGrpSpPr>
        <p:grpSpPr bwMode="auto">
          <a:xfrm>
            <a:off x="4712859" y="2375563"/>
            <a:ext cx="397547" cy="306949"/>
            <a:chOff x="2751" y="1851"/>
            <a:chExt cx="462" cy="478"/>
          </a:xfrm>
        </p:grpSpPr>
        <p:pic>
          <p:nvPicPr>
            <p:cNvPr id="367" name="Picture 653" descr="iphone_stylized_small">
              <a:extLst>
                <a:ext uri="{FF2B5EF4-FFF2-40B4-BE49-F238E27FC236}">
                  <a16:creationId xmlns:a16="http://schemas.microsoft.com/office/drawing/2014/main" id="{55DC35A9-5D7B-2344-9544-595A59DF0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" name="Picture 654" descr="antenna_radiation_stylized">
              <a:extLst>
                <a:ext uri="{FF2B5EF4-FFF2-40B4-BE49-F238E27FC236}">
                  <a16:creationId xmlns:a16="http://schemas.microsoft.com/office/drawing/2014/main" id="{648D4CBC-C6CE-E948-BFBC-2B4E4C0F5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9" name="Group 950">
            <a:extLst>
              <a:ext uri="{FF2B5EF4-FFF2-40B4-BE49-F238E27FC236}">
                <a16:creationId xmlns:a16="http://schemas.microsoft.com/office/drawing/2014/main" id="{B9157F43-8D3E-934B-B098-8C13D287B646}"/>
              </a:ext>
            </a:extLst>
          </p:cNvPr>
          <p:cNvGrpSpPr>
            <a:grpSpLocks/>
          </p:cNvGrpSpPr>
          <p:nvPr/>
        </p:nvGrpSpPr>
        <p:grpSpPr bwMode="auto">
          <a:xfrm>
            <a:off x="7007207" y="5446229"/>
            <a:ext cx="177192" cy="330833"/>
            <a:chOff x="4140" y="429"/>
            <a:chExt cx="1425" cy="2396"/>
          </a:xfrm>
        </p:grpSpPr>
        <p:sp>
          <p:nvSpPr>
            <p:cNvPr id="370" name="Freeform 951">
              <a:extLst>
                <a:ext uri="{FF2B5EF4-FFF2-40B4-BE49-F238E27FC236}">
                  <a16:creationId xmlns:a16="http://schemas.microsoft.com/office/drawing/2014/main" id="{3CC165E8-5808-4C4C-842B-6B64BF1A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Rectangle 952">
              <a:extLst>
                <a:ext uri="{FF2B5EF4-FFF2-40B4-BE49-F238E27FC236}">
                  <a16:creationId xmlns:a16="http://schemas.microsoft.com/office/drawing/2014/main" id="{E42B5865-4EED-7747-8C9D-6AF96C4B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2" name="Freeform 953">
              <a:extLst>
                <a:ext uri="{FF2B5EF4-FFF2-40B4-BE49-F238E27FC236}">
                  <a16:creationId xmlns:a16="http://schemas.microsoft.com/office/drawing/2014/main" id="{04C657EA-0E1D-CD4C-998E-C6698B25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954">
              <a:extLst>
                <a:ext uri="{FF2B5EF4-FFF2-40B4-BE49-F238E27FC236}">
                  <a16:creationId xmlns:a16="http://schemas.microsoft.com/office/drawing/2014/main" id="{0081EC2A-ED17-E940-B30C-FD018D24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Rectangle 955">
              <a:extLst>
                <a:ext uri="{FF2B5EF4-FFF2-40B4-BE49-F238E27FC236}">
                  <a16:creationId xmlns:a16="http://schemas.microsoft.com/office/drawing/2014/main" id="{285ED3E6-1C62-0C4F-8C1E-757D2B96B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5" name="Group 956">
              <a:extLst>
                <a:ext uri="{FF2B5EF4-FFF2-40B4-BE49-F238E27FC236}">
                  <a16:creationId xmlns:a16="http://schemas.microsoft.com/office/drawing/2014/main" id="{AEC0E1CB-799C-584B-AA17-E6ED390A5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0" name="AutoShape 957">
                <a:extLst>
                  <a:ext uri="{FF2B5EF4-FFF2-40B4-BE49-F238E27FC236}">
                    <a16:creationId xmlns:a16="http://schemas.microsoft.com/office/drawing/2014/main" id="{BFD6BC96-6DD7-8249-971E-7A6431DE5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1" name="AutoShape 958">
                <a:extLst>
                  <a:ext uri="{FF2B5EF4-FFF2-40B4-BE49-F238E27FC236}">
                    <a16:creationId xmlns:a16="http://schemas.microsoft.com/office/drawing/2014/main" id="{7136BF1A-5BDD-EE4E-8563-E53448E3C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6" name="Rectangle 959">
              <a:extLst>
                <a:ext uri="{FF2B5EF4-FFF2-40B4-BE49-F238E27FC236}">
                  <a16:creationId xmlns:a16="http://schemas.microsoft.com/office/drawing/2014/main" id="{8245B411-036D-D243-A29A-6C8A24D9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7" name="Group 960">
              <a:extLst>
                <a:ext uri="{FF2B5EF4-FFF2-40B4-BE49-F238E27FC236}">
                  <a16:creationId xmlns:a16="http://schemas.microsoft.com/office/drawing/2014/main" id="{998BFA06-D769-2B45-967D-20B6DF4E6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8" name="AutoShape 961">
                <a:extLst>
                  <a:ext uri="{FF2B5EF4-FFF2-40B4-BE49-F238E27FC236}">
                    <a16:creationId xmlns:a16="http://schemas.microsoft.com/office/drawing/2014/main" id="{B41A50C2-84FC-9D47-B6C0-F75D2EEA3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9" name="AutoShape 962">
                <a:extLst>
                  <a:ext uri="{FF2B5EF4-FFF2-40B4-BE49-F238E27FC236}">
                    <a16:creationId xmlns:a16="http://schemas.microsoft.com/office/drawing/2014/main" id="{162FEE75-60EF-ED4B-8F62-43CC9E2BA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Rectangle 963">
              <a:extLst>
                <a:ext uri="{FF2B5EF4-FFF2-40B4-BE49-F238E27FC236}">
                  <a16:creationId xmlns:a16="http://schemas.microsoft.com/office/drawing/2014/main" id="{45210630-A956-A643-BA83-8B3AC84A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9" name="Rectangle 964">
              <a:extLst>
                <a:ext uri="{FF2B5EF4-FFF2-40B4-BE49-F238E27FC236}">
                  <a16:creationId xmlns:a16="http://schemas.microsoft.com/office/drawing/2014/main" id="{EA864705-E6F3-0149-9FB8-F2D651001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80" name="Group 965">
              <a:extLst>
                <a:ext uri="{FF2B5EF4-FFF2-40B4-BE49-F238E27FC236}">
                  <a16:creationId xmlns:a16="http://schemas.microsoft.com/office/drawing/2014/main" id="{5FA6E92E-3F4C-B34B-8A73-73A726321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6" name="AutoShape 966">
                <a:extLst>
                  <a:ext uri="{FF2B5EF4-FFF2-40B4-BE49-F238E27FC236}">
                    <a16:creationId xmlns:a16="http://schemas.microsoft.com/office/drawing/2014/main" id="{A6336F1E-6BE8-B445-9185-62BF81738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7" name="AutoShape 967">
                <a:extLst>
                  <a:ext uri="{FF2B5EF4-FFF2-40B4-BE49-F238E27FC236}">
                    <a16:creationId xmlns:a16="http://schemas.microsoft.com/office/drawing/2014/main" id="{BCC9FB72-268F-8647-9D4C-FA7C9DF58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1" name="Freeform 968">
              <a:extLst>
                <a:ext uri="{FF2B5EF4-FFF2-40B4-BE49-F238E27FC236}">
                  <a16:creationId xmlns:a16="http://schemas.microsoft.com/office/drawing/2014/main" id="{E4BA31FD-CC32-B04B-A952-BB07796E5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2" name="Group 969">
              <a:extLst>
                <a:ext uri="{FF2B5EF4-FFF2-40B4-BE49-F238E27FC236}">
                  <a16:creationId xmlns:a16="http://schemas.microsoft.com/office/drawing/2014/main" id="{31CF1811-4A2F-6440-8069-87CF0C232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4" name="AutoShape 970">
                <a:extLst>
                  <a:ext uri="{FF2B5EF4-FFF2-40B4-BE49-F238E27FC236}">
                    <a16:creationId xmlns:a16="http://schemas.microsoft.com/office/drawing/2014/main" id="{5317896D-09DC-D14B-8A55-9B7FAC0FB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5" name="AutoShape 971">
                <a:extLst>
                  <a:ext uri="{FF2B5EF4-FFF2-40B4-BE49-F238E27FC236}">
                    <a16:creationId xmlns:a16="http://schemas.microsoft.com/office/drawing/2014/main" id="{4C39BD1C-93C0-4A4A-A896-BA5A0DA18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Rectangle 972">
              <a:extLst>
                <a:ext uri="{FF2B5EF4-FFF2-40B4-BE49-F238E27FC236}">
                  <a16:creationId xmlns:a16="http://schemas.microsoft.com/office/drawing/2014/main" id="{C407462A-F1F1-8147-8BCF-ABE45E4DF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4" name="Freeform 973">
              <a:extLst>
                <a:ext uri="{FF2B5EF4-FFF2-40B4-BE49-F238E27FC236}">
                  <a16:creationId xmlns:a16="http://schemas.microsoft.com/office/drawing/2014/main" id="{9CC74385-D63E-3D48-9561-40BDDCB29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 974">
              <a:extLst>
                <a:ext uri="{FF2B5EF4-FFF2-40B4-BE49-F238E27FC236}">
                  <a16:creationId xmlns:a16="http://schemas.microsoft.com/office/drawing/2014/main" id="{BE3EC3AB-107D-0246-A7B3-BB9AAAAE2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Oval 975">
              <a:extLst>
                <a:ext uri="{FF2B5EF4-FFF2-40B4-BE49-F238E27FC236}">
                  <a16:creationId xmlns:a16="http://schemas.microsoft.com/office/drawing/2014/main" id="{D5CE143B-6BEE-164A-8AF2-550324389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7" name="Freeform 976">
              <a:extLst>
                <a:ext uri="{FF2B5EF4-FFF2-40B4-BE49-F238E27FC236}">
                  <a16:creationId xmlns:a16="http://schemas.microsoft.com/office/drawing/2014/main" id="{EADD20C0-41F8-1048-B5B0-3DFEAAD8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AutoShape 977">
              <a:extLst>
                <a:ext uri="{FF2B5EF4-FFF2-40B4-BE49-F238E27FC236}">
                  <a16:creationId xmlns:a16="http://schemas.microsoft.com/office/drawing/2014/main" id="{ECF1DC30-C215-FE45-B385-194BBD2D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AutoShape 978">
              <a:extLst>
                <a:ext uri="{FF2B5EF4-FFF2-40B4-BE49-F238E27FC236}">
                  <a16:creationId xmlns:a16="http://schemas.microsoft.com/office/drawing/2014/main" id="{03A3B6DC-8081-054C-BE2C-B7B161B15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0" name="Oval 979">
              <a:extLst>
                <a:ext uri="{FF2B5EF4-FFF2-40B4-BE49-F238E27FC236}">
                  <a16:creationId xmlns:a16="http://schemas.microsoft.com/office/drawing/2014/main" id="{D0F88E4B-F42F-334A-8BFA-E3A20C22B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1" name="Oval 980">
              <a:extLst>
                <a:ext uri="{FF2B5EF4-FFF2-40B4-BE49-F238E27FC236}">
                  <a16:creationId xmlns:a16="http://schemas.microsoft.com/office/drawing/2014/main" id="{9B2E4BDA-3866-F94F-ABE0-15F24D717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2" name="Oval 981">
              <a:extLst>
                <a:ext uri="{FF2B5EF4-FFF2-40B4-BE49-F238E27FC236}">
                  <a16:creationId xmlns:a16="http://schemas.microsoft.com/office/drawing/2014/main" id="{56DB147D-629E-9046-BAA3-982B5C6AD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Rectangle 982">
              <a:extLst>
                <a:ext uri="{FF2B5EF4-FFF2-40B4-BE49-F238E27FC236}">
                  <a16:creationId xmlns:a16="http://schemas.microsoft.com/office/drawing/2014/main" id="{593005B5-9EA3-BC40-ADCD-6E476DA3F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22" name="Group 950">
            <a:extLst>
              <a:ext uri="{FF2B5EF4-FFF2-40B4-BE49-F238E27FC236}">
                <a16:creationId xmlns:a16="http://schemas.microsoft.com/office/drawing/2014/main" id="{2C88078D-8080-EA45-BE11-6937F08FD107}"/>
              </a:ext>
            </a:extLst>
          </p:cNvPr>
          <p:cNvGrpSpPr>
            <a:grpSpLocks/>
          </p:cNvGrpSpPr>
          <p:nvPr/>
        </p:nvGrpSpPr>
        <p:grpSpPr bwMode="auto">
          <a:xfrm>
            <a:off x="6755725" y="5788678"/>
            <a:ext cx="214974" cy="403920"/>
            <a:chOff x="4140" y="429"/>
            <a:chExt cx="1425" cy="2396"/>
          </a:xfrm>
        </p:grpSpPr>
        <p:sp>
          <p:nvSpPr>
            <p:cNvPr id="423" name="Freeform 951">
              <a:extLst>
                <a:ext uri="{FF2B5EF4-FFF2-40B4-BE49-F238E27FC236}">
                  <a16:creationId xmlns:a16="http://schemas.microsoft.com/office/drawing/2014/main" id="{E22BAF54-8ABB-A64A-A3BC-EFCC80AF0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Rectangle 952">
              <a:extLst>
                <a:ext uri="{FF2B5EF4-FFF2-40B4-BE49-F238E27FC236}">
                  <a16:creationId xmlns:a16="http://schemas.microsoft.com/office/drawing/2014/main" id="{70CEEF7E-1A13-4C4F-9A8B-26C63846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5" name="Freeform 953">
              <a:extLst>
                <a:ext uri="{FF2B5EF4-FFF2-40B4-BE49-F238E27FC236}">
                  <a16:creationId xmlns:a16="http://schemas.microsoft.com/office/drawing/2014/main" id="{5E7A472A-D60E-EA43-9EEA-9C9881276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 954">
              <a:extLst>
                <a:ext uri="{FF2B5EF4-FFF2-40B4-BE49-F238E27FC236}">
                  <a16:creationId xmlns:a16="http://schemas.microsoft.com/office/drawing/2014/main" id="{0B728029-E4DD-C649-8B6F-020F1D45D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Rectangle 955">
              <a:extLst>
                <a:ext uri="{FF2B5EF4-FFF2-40B4-BE49-F238E27FC236}">
                  <a16:creationId xmlns:a16="http://schemas.microsoft.com/office/drawing/2014/main" id="{7AB8509C-DB39-0742-A0FA-D25DAC3D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28" name="Group 956">
              <a:extLst>
                <a:ext uri="{FF2B5EF4-FFF2-40B4-BE49-F238E27FC236}">
                  <a16:creationId xmlns:a16="http://schemas.microsoft.com/office/drawing/2014/main" id="{80F51709-BB01-1846-B67C-CE4ECE808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3" name="AutoShape 957">
                <a:extLst>
                  <a:ext uri="{FF2B5EF4-FFF2-40B4-BE49-F238E27FC236}">
                    <a16:creationId xmlns:a16="http://schemas.microsoft.com/office/drawing/2014/main" id="{E2BD17DD-EF15-A24D-931E-D245AB96F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4" name="AutoShape 958">
                <a:extLst>
                  <a:ext uri="{FF2B5EF4-FFF2-40B4-BE49-F238E27FC236}">
                    <a16:creationId xmlns:a16="http://schemas.microsoft.com/office/drawing/2014/main" id="{6AF84E87-0716-E94B-B53E-6D18A0B37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9" name="Rectangle 959">
              <a:extLst>
                <a:ext uri="{FF2B5EF4-FFF2-40B4-BE49-F238E27FC236}">
                  <a16:creationId xmlns:a16="http://schemas.microsoft.com/office/drawing/2014/main" id="{95BF9831-579A-FF41-8D72-2BCCAAF1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0" name="Group 960">
              <a:extLst>
                <a:ext uri="{FF2B5EF4-FFF2-40B4-BE49-F238E27FC236}">
                  <a16:creationId xmlns:a16="http://schemas.microsoft.com/office/drawing/2014/main" id="{E1AF8D4B-B5CD-0146-92AA-CEAC352EF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" name="AutoShape 961">
                <a:extLst>
                  <a:ext uri="{FF2B5EF4-FFF2-40B4-BE49-F238E27FC236}">
                    <a16:creationId xmlns:a16="http://schemas.microsoft.com/office/drawing/2014/main" id="{6DD6AD4F-E915-AE4B-8BA8-798ED2FC2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2" name="AutoShape 962">
                <a:extLst>
                  <a:ext uri="{FF2B5EF4-FFF2-40B4-BE49-F238E27FC236}">
                    <a16:creationId xmlns:a16="http://schemas.microsoft.com/office/drawing/2014/main" id="{37494D8C-E2F6-0D47-A148-7B8E9D83E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1" name="Rectangle 963">
              <a:extLst>
                <a:ext uri="{FF2B5EF4-FFF2-40B4-BE49-F238E27FC236}">
                  <a16:creationId xmlns:a16="http://schemas.microsoft.com/office/drawing/2014/main" id="{63841D79-6444-EB42-A0E7-87B52BF56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Rectangle 964">
              <a:extLst>
                <a:ext uri="{FF2B5EF4-FFF2-40B4-BE49-F238E27FC236}">
                  <a16:creationId xmlns:a16="http://schemas.microsoft.com/office/drawing/2014/main" id="{DF0659B3-21D4-D44C-9B15-1179D0B85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3" name="Group 965">
              <a:extLst>
                <a:ext uri="{FF2B5EF4-FFF2-40B4-BE49-F238E27FC236}">
                  <a16:creationId xmlns:a16="http://schemas.microsoft.com/office/drawing/2014/main" id="{40E0CB97-B718-1840-9DBF-01D8A8A10D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9" name="AutoShape 966">
                <a:extLst>
                  <a:ext uri="{FF2B5EF4-FFF2-40B4-BE49-F238E27FC236}">
                    <a16:creationId xmlns:a16="http://schemas.microsoft.com/office/drawing/2014/main" id="{13184E4A-912C-0042-9B50-7801628E1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0" name="AutoShape 967">
                <a:extLst>
                  <a:ext uri="{FF2B5EF4-FFF2-40B4-BE49-F238E27FC236}">
                    <a16:creationId xmlns:a16="http://schemas.microsoft.com/office/drawing/2014/main" id="{EC497607-7A68-3442-8889-DC5379D46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4" name="Freeform 968">
              <a:extLst>
                <a:ext uri="{FF2B5EF4-FFF2-40B4-BE49-F238E27FC236}">
                  <a16:creationId xmlns:a16="http://schemas.microsoft.com/office/drawing/2014/main" id="{052CE7AF-A97E-A341-AFD5-C7FAE94F4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5" name="Group 969">
              <a:extLst>
                <a:ext uri="{FF2B5EF4-FFF2-40B4-BE49-F238E27FC236}">
                  <a16:creationId xmlns:a16="http://schemas.microsoft.com/office/drawing/2014/main" id="{EE384ACB-D1B7-8947-A46E-908F4C274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7" name="AutoShape 970">
                <a:extLst>
                  <a:ext uri="{FF2B5EF4-FFF2-40B4-BE49-F238E27FC236}">
                    <a16:creationId xmlns:a16="http://schemas.microsoft.com/office/drawing/2014/main" id="{E31703BD-0E29-4342-866F-C1BACFF6A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48" name="AutoShape 971">
                <a:extLst>
                  <a:ext uri="{FF2B5EF4-FFF2-40B4-BE49-F238E27FC236}">
                    <a16:creationId xmlns:a16="http://schemas.microsoft.com/office/drawing/2014/main" id="{EEA60274-2682-3A48-9AE3-69FF0DCF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Rectangle 972">
              <a:extLst>
                <a:ext uri="{FF2B5EF4-FFF2-40B4-BE49-F238E27FC236}">
                  <a16:creationId xmlns:a16="http://schemas.microsoft.com/office/drawing/2014/main" id="{967A71FE-66B2-954A-9379-E42B8F089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7" name="Freeform 973">
              <a:extLst>
                <a:ext uri="{FF2B5EF4-FFF2-40B4-BE49-F238E27FC236}">
                  <a16:creationId xmlns:a16="http://schemas.microsoft.com/office/drawing/2014/main" id="{6FB307DE-995F-3B4C-A113-98D658214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 974">
              <a:extLst>
                <a:ext uri="{FF2B5EF4-FFF2-40B4-BE49-F238E27FC236}">
                  <a16:creationId xmlns:a16="http://schemas.microsoft.com/office/drawing/2014/main" id="{90D5EB6A-3270-FA40-8319-F741130BA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Oval 975">
              <a:extLst>
                <a:ext uri="{FF2B5EF4-FFF2-40B4-BE49-F238E27FC236}">
                  <a16:creationId xmlns:a16="http://schemas.microsoft.com/office/drawing/2014/main" id="{77280D7B-B4B9-A843-AC20-94979FDF9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0" name="Freeform 976">
              <a:extLst>
                <a:ext uri="{FF2B5EF4-FFF2-40B4-BE49-F238E27FC236}">
                  <a16:creationId xmlns:a16="http://schemas.microsoft.com/office/drawing/2014/main" id="{80A419D8-1581-3A46-8EBA-57760124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AutoShape 977">
              <a:extLst>
                <a:ext uri="{FF2B5EF4-FFF2-40B4-BE49-F238E27FC236}">
                  <a16:creationId xmlns:a16="http://schemas.microsoft.com/office/drawing/2014/main" id="{EED639F0-33CC-254D-99A1-DD0352271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AutoShape 978">
              <a:extLst>
                <a:ext uri="{FF2B5EF4-FFF2-40B4-BE49-F238E27FC236}">
                  <a16:creationId xmlns:a16="http://schemas.microsoft.com/office/drawing/2014/main" id="{522FF7C6-4EA8-7D47-B430-79E5E0576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3" name="Oval 979">
              <a:extLst>
                <a:ext uri="{FF2B5EF4-FFF2-40B4-BE49-F238E27FC236}">
                  <a16:creationId xmlns:a16="http://schemas.microsoft.com/office/drawing/2014/main" id="{242F954B-88E5-B048-98E9-40F0D761A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4" name="Oval 980">
              <a:extLst>
                <a:ext uri="{FF2B5EF4-FFF2-40B4-BE49-F238E27FC236}">
                  <a16:creationId xmlns:a16="http://schemas.microsoft.com/office/drawing/2014/main" id="{A6EF718B-8D3A-514F-B044-003F6C634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5" name="Oval 981">
              <a:extLst>
                <a:ext uri="{FF2B5EF4-FFF2-40B4-BE49-F238E27FC236}">
                  <a16:creationId xmlns:a16="http://schemas.microsoft.com/office/drawing/2014/main" id="{813F1E73-B64A-F54B-8A38-E17C7DD8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Rectangle 982">
              <a:extLst>
                <a:ext uri="{FF2B5EF4-FFF2-40B4-BE49-F238E27FC236}">
                  <a16:creationId xmlns:a16="http://schemas.microsoft.com/office/drawing/2014/main" id="{1857FA82-EB0A-EE41-839B-BECD0ED39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91BE906-E595-B649-963F-9A97A62BC9DB}"/>
              </a:ext>
            </a:extLst>
          </p:cNvPr>
          <p:cNvGrpSpPr/>
          <p:nvPr/>
        </p:nvGrpSpPr>
        <p:grpSpPr>
          <a:xfrm>
            <a:off x="5852005" y="4128902"/>
            <a:ext cx="367224" cy="240304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D1AFE997-42EF-E448-84B8-2664DED57AD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3B88C418-A94C-D74A-A8F4-7D50E4559AE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91C76761-D3F7-8F49-B804-7516AA435A6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D0D84ED2-8EEB-A14E-9D0D-A8D7EE1C2B8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83F7D618-DF6E-CD4E-ABFD-7248C8AFF79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5BA0C0F4-859C-2948-A8E4-EC63C482D24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1870235E-870D-8C4E-B97F-5CC2B2BDFC9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84C8D354-1A5C-954E-A9BC-AE2AE525994E}"/>
              </a:ext>
            </a:extLst>
          </p:cNvPr>
          <p:cNvGrpSpPr/>
          <p:nvPr/>
        </p:nvGrpSpPr>
        <p:grpSpPr>
          <a:xfrm>
            <a:off x="6354771" y="4172041"/>
            <a:ext cx="367224" cy="240304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A346C2E2-A35A-F443-958E-38A56CF069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5A632E8-91D7-9F48-A5E8-DD6E26B4165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013B46E4-7B99-B94B-BFDA-24FAEED73CA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173B8FAB-A8E5-6B4A-A08D-F3609F6771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7B9814D-5838-D941-8349-97C5392D74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60AAD9FD-2FFA-9D46-AD4B-D81718FB654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EF273E9D-EC6B-5F40-9E84-0AFD9D1856B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A683812E-0AC0-DF46-919D-742D7417E9F1}"/>
              </a:ext>
            </a:extLst>
          </p:cNvPr>
          <p:cNvGrpSpPr/>
          <p:nvPr/>
        </p:nvGrpSpPr>
        <p:grpSpPr>
          <a:xfrm>
            <a:off x="4803287" y="4138272"/>
            <a:ext cx="354986" cy="17566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78234E6D-A63E-BA4F-AB1C-0085126905F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49AC48C-EAAA-E742-BD1E-509EBB5A281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A273955-F11B-084E-8F81-A93F1595AC7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242F04B4-366A-F644-842F-AAD4C932014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2D06F4AF-B529-BF4C-8F2B-2D2E3E98C9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BD6BC977-8A89-AE40-9EE6-A2C4F381502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956D2CE5-06D6-0348-AF0E-BFA9ECC42A7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B788976E-B4F1-384B-A7A5-32372906D00D}"/>
              </a:ext>
            </a:extLst>
          </p:cNvPr>
          <p:cNvGrpSpPr/>
          <p:nvPr/>
        </p:nvGrpSpPr>
        <p:grpSpPr>
          <a:xfrm>
            <a:off x="6001110" y="4947964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1AA9D7DD-752B-F742-BA8C-19673D63B7A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E57116AD-D7A8-9742-8FF8-5F16024E6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9D4F74D2-3ECC-9448-9FB1-370E53F597D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DA4212DD-88D6-7144-996D-1684D0998D1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7D3B1847-2991-9F42-8243-C6C82AEA3F6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075D91F-CEB2-A34B-8E7B-6DBE88D0C73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5C69D097-E5DF-C94F-87A0-A366128EA06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D081AC14-E61F-9E44-B9F8-7F976FEE2854}"/>
              </a:ext>
            </a:extLst>
          </p:cNvPr>
          <p:cNvGrpSpPr/>
          <p:nvPr/>
        </p:nvGrpSpPr>
        <p:grpSpPr>
          <a:xfrm>
            <a:off x="6536775" y="5162261"/>
            <a:ext cx="393760" cy="218578"/>
            <a:chOff x="7493876" y="2774731"/>
            <a:chExt cx="1481958" cy="894622"/>
          </a:xfrm>
        </p:grpSpPr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id="{8CFF86F6-B0FC-A942-8AA0-479DD7032BC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76EA3A87-473B-0945-A9E0-675B91F33B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A978F236-5E3C-C24D-80B9-169B5FBD8D1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5AE9D058-8EAC-6240-91FD-FADF0E063E8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64699900-9D57-A84A-826E-F26640FBBDD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CE596508-3EA9-044A-9250-9CF5986DB68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3386E1BB-0341-A641-BA42-64120BFBC23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57AEC85C-1991-7940-9A8F-0D0CDF4B6544}"/>
              </a:ext>
            </a:extLst>
          </p:cNvPr>
          <p:cNvGrpSpPr/>
          <p:nvPr/>
        </p:nvGrpSpPr>
        <p:grpSpPr>
          <a:xfrm>
            <a:off x="5534723" y="1952089"/>
            <a:ext cx="271847" cy="453062"/>
            <a:chOff x="5534723" y="1952089"/>
            <a:chExt cx="271847" cy="453062"/>
          </a:xfrm>
        </p:grpSpPr>
        <p:pic>
          <p:nvPicPr>
            <p:cNvPr id="559" name="Picture 799" descr="cell_tower_radiation copy">
              <a:extLst>
                <a:ext uri="{FF2B5EF4-FFF2-40B4-BE49-F238E27FC236}">
                  <a16:creationId xmlns:a16="http://schemas.microsoft.com/office/drawing/2014/main" id="{3F17F723-A2BC-DC40-9A0B-16CD30012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723" y="1952089"/>
              <a:ext cx="271847" cy="19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0" name="Oval 800">
              <a:extLst>
                <a:ext uri="{FF2B5EF4-FFF2-40B4-BE49-F238E27FC236}">
                  <a16:creationId xmlns:a16="http://schemas.microsoft.com/office/drawing/2014/main" id="{D6F0F4E1-A81F-DC4E-B7E6-97557A443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100" y="2023483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561" name="Group 783">
              <a:extLst>
                <a:ext uri="{FF2B5EF4-FFF2-40B4-BE49-F238E27FC236}">
                  <a16:creationId xmlns:a16="http://schemas.microsoft.com/office/drawing/2014/main" id="{9B66B698-3415-CF42-8A8F-02FDBA293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338" y="2043663"/>
              <a:ext cx="212313" cy="361488"/>
              <a:chOff x="3130" y="3288"/>
              <a:chExt cx="410" cy="742"/>
            </a:xfrm>
          </p:grpSpPr>
          <p:sp>
            <p:nvSpPr>
              <p:cNvPr id="562" name="Line 270">
                <a:extLst>
                  <a:ext uri="{FF2B5EF4-FFF2-40B4-BE49-F238E27FC236}">
                    <a16:creationId xmlns:a16="http://schemas.microsoft.com/office/drawing/2014/main" id="{700D5CC3-7206-9E40-A909-F0D2077AE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3" name="Line 271">
                <a:extLst>
                  <a:ext uri="{FF2B5EF4-FFF2-40B4-BE49-F238E27FC236}">
                    <a16:creationId xmlns:a16="http://schemas.microsoft.com/office/drawing/2014/main" id="{59C5EEBB-46AE-254B-BFFB-E8ACDC122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Line 272">
                <a:extLst>
                  <a:ext uri="{FF2B5EF4-FFF2-40B4-BE49-F238E27FC236}">
                    <a16:creationId xmlns:a16="http://schemas.microsoft.com/office/drawing/2014/main" id="{1BEA6BE2-D756-9F49-84EC-1CFC3F7EE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5" name="Line 273">
                <a:extLst>
                  <a:ext uri="{FF2B5EF4-FFF2-40B4-BE49-F238E27FC236}">
                    <a16:creationId xmlns:a16="http://schemas.microsoft.com/office/drawing/2014/main" id="{2BB20B75-D078-B349-8ED7-7EF5DDEF7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Line 274">
                <a:extLst>
                  <a:ext uri="{FF2B5EF4-FFF2-40B4-BE49-F238E27FC236}">
                    <a16:creationId xmlns:a16="http://schemas.microsoft.com/office/drawing/2014/main" id="{19E9C506-6CA3-3D47-AB74-FE28012B6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Line 275">
                <a:extLst>
                  <a:ext uri="{FF2B5EF4-FFF2-40B4-BE49-F238E27FC236}">
                    <a16:creationId xmlns:a16="http://schemas.microsoft.com/office/drawing/2014/main" id="{3BBD9872-E013-FA41-8F0D-2D4472744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Line 276">
                <a:extLst>
                  <a:ext uri="{FF2B5EF4-FFF2-40B4-BE49-F238E27FC236}">
                    <a16:creationId xmlns:a16="http://schemas.microsoft.com/office/drawing/2014/main" id="{88CBA91B-9E00-C345-A11D-1E2387A09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Line 277">
                <a:extLst>
                  <a:ext uri="{FF2B5EF4-FFF2-40B4-BE49-F238E27FC236}">
                    <a16:creationId xmlns:a16="http://schemas.microsoft.com/office/drawing/2014/main" id="{F90F97E0-7168-3641-9DDD-F7A2DFBDF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Line 278">
                <a:extLst>
                  <a:ext uri="{FF2B5EF4-FFF2-40B4-BE49-F238E27FC236}">
                    <a16:creationId xmlns:a16="http://schemas.microsoft.com/office/drawing/2014/main" id="{C1D7EEAB-C106-2D43-BBA4-9AD86682C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Line 279">
                <a:extLst>
                  <a:ext uri="{FF2B5EF4-FFF2-40B4-BE49-F238E27FC236}">
                    <a16:creationId xmlns:a16="http://schemas.microsoft.com/office/drawing/2014/main" id="{03E18F7D-E69E-5448-9B09-7AB42BD5A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Line 280">
                <a:extLst>
                  <a:ext uri="{FF2B5EF4-FFF2-40B4-BE49-F238E27FC236}">
                    <a16:creationId xmlns:a16="http://schemas.microsoft.com/office/drawing/2014/main" id="{707D5AB0-6A34-7D47-9B19-3397A45D6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Line 281">
                <a:extLst>
                  <a:ext uri="{FF2B5EF4-FFF2-40B4-BE49-F238E27FC236}">
                    <a16:creationId xmlns:a16="http://schemas.microsoft.com/office/drawing/2014/main" id="{2581D4F7-8F7E-DA44-AFE0-233B0F60F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Line 282">
                <a:extLst>
                  <a:ext uri="{FF2B5EF4-FFF2-40B4-BE49-F238E27FC236}">
                    <a16:creationId xmlns:a16="http://schemas.microsoft.com/office/drawing/2014/main" id="{4ADDAED8-7572-5047-B7DF-F1DE9A6D9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Line 283">
                <a:extLst>
                  <a:ext uri="{FF2B5EF4-FFF2-40B4-BE49-F238E27FC236}">
                    <a16:creationId xmlns:a16="http://schemas.microsoft.com/office/drawing/2014/main" id="{35DFAF00-264C-1547-9649-2EC6EE4AE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Line 284">
                <a:extLst>
                  <a:ext uri="{FF2B5EF4-FFF2-40B4-BE49-F238E27FC236}">
                    <a16:creationId xmlns:a16="http://schemas.microsoft.com/office/drawing/2014/main" id="{5348AD96-74AD-704F-A303-E65C2057B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7" name="Line 426">
            <a:extLst>
              <a:ext uri="{FF2B5EF4-FFF2-40B4-BE49-F238E27FC236}">
                <a16:creationId xmlns:a16="http://schemas.microsoft.com/office/drawing/2014/main" id="{BF64B646-34AE-3F47-95B6-A1BDCCB189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0211" y="2869913"/>
            <a:ext cx="97012" cy="106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D8897C93-CE5C-284B-AD0D-3ACB740CAB05}"/>
              </a:ext>
            </a:extLst>
          </p:cNvPr>
          <p:cNvGrpSpPr/>
          <p:nvPr/>
        </p:nvGrpSpPr>
        <p:grpSpPr>
          <a:xfrm>
            <a:off x="4625461" y="1922978"/>
            <a:ext cx="271847" cy="453062"/>
            <a:chOff x="5534723" y="1952089"/>
            <a:chExt cx="271847" cy="453062"/>
          </a:xfrm>
        </p:grpSpPr>
        <p:pic>
          <p:nvPicPr>
            <p:cNvPr id="580" name="Picture 799" descr="cell_tower_radiation copy">
              <a:extLst>
                <a:ext uri="{FF2B5EF4-FFF2-40B4-BE49-F238E27FC236}">
                  <a16:creationId xmlns:a16="http://schemas.microsoft.com/office/drawing/2014/main" id="{B429B08B-6BE1-084C-8BB8-F2510FA3D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723" y="1952089"/>
              <a:ext cx="271847" cy="19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1" name="Oval 800">
              <a:extLst>
                <a:ext uri="{FF2B5EF4-FFF2-40B4-BE49-F238E27FC236}">
                  <a16:creationId xmlns:a16="http://schemas.microsoft.com/office/drawing/2014/main" id="{3A4B4EED-361B-9F4F-8219-5A695C2E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100" y="2023483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582" name="Group 783">
              <a:extLst>
                <a:ext uri="{FF2B5EF4-FFF2-40B4-BE49-F238E27FC236}">
                  <a16:creationId xmlns:a16="http://schemas.microsoft.com/office/drawing/2014/main" id="{B14C8683-1EBE-F245-91BB-BB7486D56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338" y="2043663"/>
              <a:ext cx="212313" cy="361488"/>
              <a:chOff x="3130" y="3288"/>
              <a:chExt cx="410" cy="742"/>
            </a:xfrm>
          </p:grpSpPr>
          <p:sp>
            <p:nvSpPr>
              <p:cNvPr id="583" name="Line 270">
                <a:extLst>
                  <a:ext uri="{FF2B5EF4-FFF2-40B4-BE49-F238E27FC236}">
                    <a16:creationId xmlns:a16="http://schemas.microsoft.com/office/drawing/2014/main" id="{F02111A6-8EEE-F248-8D43-E3BE1E3BE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Line 271">
                <a:extLst>
                  <a:ext uri="{FF2B5EF4-FFF2-40B4-BE49-F238E27FC236}">
                    <a16:creationId xmlns:a16="http://schemas.microsoft.com/office/drawing/2014/main" id="{860B8549-8D7B-DC42-B6EF-AE5F6258C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5" name="Line 272">
                <a:extLst>
                  <a:ext uri="{FF2B5EF4-FFF2-40B4-BE49-F238E27FC236}">
                    <a16:creationId xmlns:a16="http://schemas.microsoft.com/office/drawing/2014/main" id="{9165C128-65A9-EC42-A764-ADCA487C9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Line 273">
                <a:extLst>
                  <a:ext uri="{FF2B5EF4-FFF2-40B4-BE49-F238E27FC236}">
                    <a16:creationId xmlns:a16="http://schemas.microsoft.com/office/drawing/2014/main" id="{E7A8EB1B-1B3D-3842-88C8-5D2120367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Line 274">
                <a:extLst>
                  <a:ext uri="{FF2B5EF4-FFF2-40B4-BE49-F238E27FC236}">
                    <a16:creationId xmlns:a16="http://schemas.microsoft.com/office/drawing/2014/main" id="{C836AA36-EA8E-B549-856B-C2AE39DF1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Line 275">
                <a:extLst>
                  <a:ext uri="{FF2B5EF4-FFF2-40B4-BE49-F238E27FC236}">
                    <a16:creationId xmlns:a16="http://schemas.microsoft.com/office/drawing/2014/main" id="{ABD9C44A-66B4-F149-A068-157972539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9" name="Line 276">
                <a:extLst>
                  <a:ext uri="{FF2B5EF4-FFF2-40B4-BE49-F238E27FC236}">
                    <a16:creationId xmlns:a16="http://schemas.microsoft.com/office/drawing/2014/main" id="{D220BEAE-062E-9748-ABBA-BDF63E346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Line 277">
                <a:extLst>
                  <a:ext uri="{FF2B5EF4-FFF2-40B4-BE49-F238E27FC236}">
                    <a16:creationId xmlns:a16="http://schemas.microsoft.com/office/drawing/2014/main" id="{EB91538D-649D-964C-B1B7-D995C42AB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Line 278">
                <a:extLst>
                  <a:ext uri="{FF2B5EF4-FFF2-40B4-BE49-F238E27FC236}">
                    <a16:creationId xmlns:a16="http://schemas.microsoft.com/office/drawing/2014/main" id="{14AA3A6E-E75F-E946-BEA3-89865F559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Line 279">
                <a:extLst>
                  <a:ext uri="{FF2B5EF4-FFF2-40B4-BE49-F238E27FC236}">
                    <a16:creationId xmlns:a16="http://schemas.microsoft.com/office/drawing/2014/main" id="{BC215C3E-E152-8446-8DEA-03B038D3D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3" name="Line 280">
                <a:extLst>
                  <a:ext uri="{FF2B5EF4-FFF2-40B4-BE49-F238E27FC236}">
                    <a16:creationId xmlns:a16="http://schemas.microsoft.com/office/drawing/2014/main" id="{A63E528B-F406-8F48-ADA0-EDFA9A3EF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Line 281">
                <a:extLst>
                  <a:ext uri="{FF2B5EF4-FFF2-40B4-BE49-F238E27FC236}">
                    <a16:creationId xmlns:a16="http://schemas.microsoft.com/office/drawing/2014/main" id="{F846F86E-1F57-DF4A-96C1-8D2681104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Line 282">
                <a:extLst>
                  <a:ext uri="{FF2B5EF4-FFF2-40B4-BE49-F238E27FC236}">
                    <a16:creationId xmlns:a16="http://schemas.microsoft.com/office/drawing/2014/main" id="{62EAE549-366C-394C-A0E1-8C6119B9A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Line 283">
                <a:extLst>
                  <a:ext uri="{FF2B5EF4-FFF2-40B4-BE49-F238E27FC236}">
                    <a16:creationId xmlns:a16="http://schemas.microsoft.com/office/drawing/2014/main" id="{4CC3E306-DCF1-8E4E-BB68-23D8B253D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7" name="Line 284">
                <a:extLst>
                  <a:ext uri="{FF2B5EF4-FFF2-40B4-BE49-F238E27FC236}">
                    <a16:creationId xmlns:a16="http://schemas.microsoft.com/office/drawing/2014/main" id="{9EC17BCD-64FE-9F4D-B2E2-9905118F8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1CDA849E-05CE-8A41-847E-A073B39ABBEF}"/>
              </a:ext>
            </a:extLst>
          </p:cNvPr>
          <p:cNvGrpSpPr/>
          <p:nvPr/>
        </p:nvGrpSpPr>
        <p:grpSpPr>
          <a:xfrm>
            <a:off x="4185385" y="2421275"/>
            <a:ext cx="271847" cy="453062"/>
            <a:chOff x="5534723" y="1952089"/>
            <a:chExt cx="271847" cy="453062"/>
          </a:xfrm>
        </p:grpSpPr>
        <p:pic>
          <p:nvPicPr>
            <p:cNvPr id="599" name="Picture 799" descr="cell_tower_radiation copy">
              <a:extLst>
                <a:ext uri="{FF2B5EF4-FFF2-40B4-BE49-F238E27FC236}">
                  <a16:creationId xmlns:a16="http://schemas.microsoft.com/office/drawing/2014/main" id="{3C2377C2-F19B-EF40-9DED-1397A79D2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723" y="1952089"/>
              <a:ext cx="271847" cy="19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0" name="Oval 800">
              <a:extLst>
                <a:ext uri="{FF2B5EF4-FFF2-40B4-BE49-F238E27FC236}">
                  <a16:creationId xmlns:a16="http://schemas.microsoft.com/office/drawing/2014/main" id="{EA7FD105-F343-9F4D-AAF9-249AB9DA9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100" y="2023483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01" name="Group 783">
              <a:extLst>
                <a:ext uri="{FF2B5EF4-FFF2-40B4-BE49-F238E27FC236}">
                  <a16:creationId xmlns:a16="http://schemas.microsoft.com/office/drawing/2014/main" id="{A7DDB3DE-0605-2A4E-9E03-04DCBC1FA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338" y="2043663"/>
              <a:ext cx="212313" cy="361488"/>
              <a:chOff x="3130" y="3288"/>
              <a:chExt cx="410" cy="742"/>
            </a:xfrm>
          </p:grpSpPr>
          <p:sp>
            <p:nvSpPr>
              <p:cNvPr id="602" name="Line 270">
                <a:extLst>
                  <a:ext uri="{FF2B5EF4-FFF2-40B4-BE49-F238E27FC236}">
                    <a16:creationId xmlns:a16="http://schemas.microsoft.com/office/drawing/2014/main" id="{AD57097B-F9E4-F645-B7AB-0E354CD80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Line 271">
                <a:extLst>
                  <a:ext uri="{FF2B5EF4-FFF2-40B4-BE49-F238E27FC236}">
                    <a16:creationId xmlns:a16="http://schemas.microsoft.com/office/drawing/2014/main" id="{B0C5FEB9-03AA-BC41-8703-4672849D6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Line 272">
                <a:extLst>
                  <a:ext uri="{FF2B5EF4-FFF2-40B4-BE49-F238E27FC236}">
                    <a16:creationId xmlns:a16="http://schemas.microsoft.com/office/drawing/2014/main" id="{045274F1-7AD3-3448-9D35-A58807504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5" name="Line 273">
                <a:extLst>
                  <a:ext uri="{FF2B5EF4-FFF2-40B4-BE49-F238E27FC236}">
                    <a16:creationId xmlns:a16="http://schemas.microsoft.com/office/drawing/2014/main" id="{1DEB3691-B77F-894B-987F-717BC13EA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Line 274">
                <a:extLst>
                  <a:ext uri="{FF2B5EF4-FFF2-40B4-BE49-F238E27FC236}">
                    <a16:creationId xmlns:a16="http://schemas.microsoft.com/office/drawing/2014/main" id="{4BCE4459-4E5C-F847-AE26-96CD2F661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Line 275">
                <a:extLst>
                  <a:ext uri="{FF2B5EF4-FFF2-40B4-BE49-F238E27FC236}">
                    <a16:creationId xmlns:a16="http://schemas.microsoft.com/office/drawing/2014/main" id="{ADCA2490-88DA-D14F-8DE5-C7DB36228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Line 276">
                <a:extLst>
                  <a:ext uri="{FF2B5EF4-FFF2-40B4-BE49-F238E27FC236}">
                    <a16:creationId xmlns:a16="http://schemas.microsoft.com/office/drawing/2014/main" id="{20753757-AF40-FE45-B6DA-8DAB6AAC6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Line 277">
                <a:extLst>
                  <a:ext uri="{FF2B5EF4-FFF2-40B4-BE49-F238E27FC236}">
                    <a16:creationId xmlns:a16="http://schemas.microsoft.com/office/drawing/2014/main" id="{CFEC232B-077D-7041-8B22-DBA69C2A1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Line 278">
                <a:extLst>
                  <a:ext uri="{FF2B5EF4-FFF2-40B4-BE49-F238E27FC236}">
                    <a16:creationId xmlns:a16="http://schemas.microsoft.com/office/drawing/2014/main" id="{83BE2D6E-48D6-DF4D-BB8F-D53F4663E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Line 279">
                <a:extLst>
                  <a:ext uri="{FF2B5EF4-FFF2-40B4-BE49-F238E27FC236}">
                    <a16:creationId xmlns:a16="http://schemas.microsoft.com/office/drawing/2014/main" id="{71F5D29A-4979-AA43-86B1-8156A000F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Line 280">
                <a:extLst>
                  <a:ext uri="{FF2B5EF4-FFF2-40B4-BE49-F238E27FC236}">
                    <a16:creationId xmlns:a16="http://schemas.microsoft.com/office/drawing/2014/main" id="{F02C8025-A9C4-4B42-898B-918C7E855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Line 281">
                <a:extLst>
                  <a:ext uri="{FF2B5EF4-FFF2-40B4-BE49-F238E27FC236}">
                    <a16:creationId xmlns:a16="http://schemas.microsoft.com/office/drawing/2014/main" id="{A0026276-BA67-2843-B993-122C8D919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Line 282">
                <a:extLst>
                  <a:ext uri="{FF2B5EF4-FFF2-40B4-BE49-F238E27FC236}">
                    <a16:creationId xmlns:a16="http://schemas.microsoft.com/office/drawing/2014/main" id="{4E5D9D73-F196-2E47-8B06-005209FD6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Line 283">
                <a:extLst>
                  <a:ext uri="{FF2B5EF4-FFF2-40B4-BE49-F238E27FC236}">
                    <a16:creationId xmlns:a16="http://schemas.microsoft.com/office/drawing/2014/main" id="{EF94E017-9C01-334A-8495-C6AD1D3EA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" name="Line 284">
                <a:extLst>
                  <a:ext uri="{FF2B5EF4-FFF2-40B4-BE49-F238E27FC236}">
                    <a16:creationId xmlns:a16="http://schemas.microsoft.com/office/drawing/2014/main" id="{CBB93D9F-52EE-8343-9EE5-3D46E185C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7" name="Rectangle 616">
            <a:extLst>
              <a:ext uri="{FF2B5EF4-FFF2-40B4-BE49-F238E27FC236}">
                <a16:creationId xmlns:a16="http://schemas.microsoft.com/office/drawing/2014/main" id="{4F5BEA20-7F90-C04F-BA7D-082FA1CB651D}"/>
              </a:ext>
            </a:extLst>
          </p:cNvPr>
          <p:cNvSpPr/>
          <p:nvPr/>
        </p:nvSpPr>
        <p:spPr>
          <a:xfrm>
            <a:off x="1119809" y="2216359"/>
            <a:ext cx="233238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home, cellular, institutional</a:t>
            </a: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217D7FB8-E94E-274E-9B2E-284E46FF72F5}"/>
              </a:ext>
            </a:extLst>
          </p:cNvPr>
          <p:cNvSpPr/>
          <p:nvPr/>
        </p:nvSpPr>
        <p:spPr>
          <a:xfrm>
            <a:off x="7957932" y="1255577"/>
            <a:ext cx="399553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Firewalls, IDS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corporate, institutional, service providers, ISPs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7D19D5D9-8746-234A-B60B-EA905D0364D7}"/>
              </a:ext>
            </a:extLst>
          </p:cNvPr>
          <p:cNvSpPr/>
          <p:nvPr/>
        </p:nvSpPr>
        <p:spPr>
          <a:xfrm>
            <a:off x="8653671" y="3077751"/>
            <a:ext cx="3193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 balancers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corporate, service provider, data center, mobile nets</a:t>
            </a: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310824EC-5D27-DC4E-AF2F-8B6F572093A7}"/>
              </a:ext>
            </a:extLst>
          </p:cNvPr>
          <p:cNvSpPr/>
          <p:nvPr/>
        </p:nvSpPr>
        <p:spPr>
          <a:xfrm>
            <a:off x="8183219" y="5297489"/>
            <a:ext cx="319377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service provider, mobile, CDNs</a:t>
            </a: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C2A41F9E-259C-094E-A442-DA4481FC3F8A}"/>
              </a:ext>
            </a:extLst>
          </p:cNvPr>
          <p:cNvSpPr/>
          <p:nvPr/>
        </p:nvSpPr>
        <p:spPr>
          <a:xfrm>
            <a:off x="1384853" y="4369836"/>
            <a:ext cx="233238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Application-specific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providers, institutional, CDN</a:t>
            </a:r>
          </a:p>
        </p:txBody>
      </p:sp>
    </p:spTree>
    <p:extLst>
      <p:ext uri="{BB962C8B-B14F-4D97-AF65-F5344CB8AC3E}">
        <p14:creationId xmlns:p14="http://schemas.microsoft.com/office/powerpoint/2010/main" val="33105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/>
      <p:bldP spid="618" grpId="0"/>
      <p:bldP spid="619" grpId="0"/>
      <p:bldP spid="620" grpId="0"/>
      <p:bldP spid="62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Middleboxes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C3886-F034-A847-9D89-890FF7A8227B}"/>
              </a:ext>
            </a:extLst>
          </p:cNvPr>
          <p:cNvSpPr/>
          <p:nvPr/>
        </p:nvSpPr>
        <p:spPr>
          <a:xfrm>
            <a:off x="857251" y="1503507"/>
            <a:ext cx="107062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initially: proprietary (closed) hardware solutions</a:t>
            </a:r>
          </a:p>
          <a:p>
            <a:pPr marL="457200" marR="0" lvl="0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towards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whitebox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hardware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implementing open API</a:t>
            </a:r>
          </a:p>
          <a:p>
            <a:pPr marL="9144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away from proprietary hardware solutions</a:t>
            </a:r>
          </a:p>
          <a:p>
            <a:pPr marL="9144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programmable local actions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match+action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towards innovation/differentiation in software</a:t>
            </a:r>
          </a:p>
          <a:p>
            <a:pPr marL="457200" marR="0" lvl="0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(logically) centralized control and configuration management often in  private/public cloud</a:t>
            </a:r>
          </a:p>
          <a:p>
            <a:pPr marL="457200" marR="0" lvl="0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functions virtualization (NFV):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programmable services over white box  networking, computation, storage</a:t>
            </a:r>
          </a:p>
        </p:txBody>
      </p:sp>
    </p:spTree>
    <p:extLst>
      <p:ext uri="{BB962C8B-B14F-4D97-AF65-F5344CB8AC3E}">
        <p14:creationId xmlns:p14="http://schemas.microsoft.com/office/powerpoint/2010/main" val="12207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E05D2-3A75-914E-80F5-2B07934F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 hourglass</a:t>
            </a: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4CACAAE2-F2BB-D743-9AA0-AC47A75FA461}"/>
              </a:ext>
            </a:extLst>
          </p:cNvPr>
          <p:cNvGrpSpPr/>
          <p:nvPr/>
        </p:nvGrpSpPr>
        <p:grpSpPr>
          <a:xfrm>
            <a:off x="4090857" y="1806499"/>
            <a:ext cx="3614635" cy="3698754"/>
            <a:chOff x="638638" y="3966449"/>
            <a:chExt cx="2486251" cy="2981899"/>
          </a:xfrm>
        </p:grpSpPr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21ABD275-75EE-E74D-A25D-9B7784E4E8D5}"/>
                </a:ext>
              </a:extLst>
            </p:cNvPr>
            <p:cNvSpPr/>
            <p:nvPr/>
          </p:nvSpPr>
          <p:spPr>
            <a:xfrm>
              <a:off x="698244" y="3966449"/>
              <a:ext cx="850271" cy="2960494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57662"/>
                <a:gd name="connsiteX1" fmla="*/ 7580 w 1460045"/>
                <a:gd name="connsiteY1" fmla="*/ 1036298 h 5757662"/>
                <a:gd name="connsiteX2" fmla="*/ 1459891 w 1460045"/>
                <a:gd name="connsiteY2" fmla="*/ 3010070 h 5757662"/>
                <a:gd name="connsiteX3" fmla="*/ 19301 w 1460045"/>
                <a:gd name="connsiteY3" fmla="*/ 5171310 h 5757662"/>
                <a:gd name="connsiteX4" fmla="*/ 18738 w 1460045"/>
                <a:gd name="connsiteY4" fmla="*/ 5757662 h 5757662"/>
                <a:gd name="connsiteX0" fmla="*/ 0 w 1460045"/>
                <a:gd name="connsiteY0" fmla="*/ 0 h 5211562"/>
                <a:gd name="connsiteX1" fmla="*/ 7580 w 1460045"/>
                <a:gd name="connsiteY1" fmla="*/ 490198 h 5211562"/>
                <a:gd name="connsiteX2" fmla="*/ 1459891 w 1460045"/>
                <a:gd name="connsiteY2" fmla="*/ 2463970 h 5211562"/>
                <a:gd name="connsiteX3" fmla="*/ 19301 w 1460045"/>
                <a:gd name="connsiteY3" fmla="*/ 4625210 h 5211562"/>
                <a:gd name="connsiteX4" fmla="*/ 18738 w 1460045"/>
                <a:gd name="connsiteY4" fmla="*/ 5211562 h 5211562"/>
                <a:gd name="connsiteX0" fmla="*/ 942 w 1460987"/>
                <a:gd name="connsiteY0" fmla="*/ 0 h 5211562"/>
                <a:gd name="connsiteX1" fmla="*/ 8522 w 1460987"/>
                <a:gd name="connsiteY1" fmla="*/ 490198 h 5211562"/>
                <a:gd name="connsiteX2" fmla="*/ 1460833 w 1460987"/>
                <a:gd name="connsiteY2" fmla="*/ 2463970 h 5211562"/>
                <a:gd name="connsiteX3" fmla="*/ 20243 w 1460987"/>
                <a:gd name="connsiteY3" fmla="*/ 4625210 h 5211562"/>
                <a:gd name="connsiteX4" fmla="*/ 19680 w 1460987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13012 w 1473057"/>
                <a:gd name="connsiteY0" fmla="*/ 0 h 5030587"/>
                <a:gd name="connsiteX1" fmla="*/ 20592 w 1473057"/>
                <a:gd name="connsiteY1" fmla="*/ 490198 h 5030587"/>
                <a:gd name="connsiteX2" fmla="*/ 1472903 w 1473057"/>
                <a:gd name="connsiteY2" fmla="*/ 2463970 h 5030587"/>
                <a:gd name="connsiteX3" fmla="*/ 32313 w 1473057"/>
                <a:gd name="connsiteY3" fmla="*/ 4625210 h 5030587"/>
                <a:gd name="connsiteX4" fmla="*/ 0 w 1473057"/>
                <a:gd name="connsiteY4" fmla="*/ 5030587 h 5030587"/>
                <a:gd name="connsiteX0" fmla="*/ 13672 w 1473717"/>
                <a:gd name="connsiteY0" fmla="*/ 0 h 5030587"/>
                <a:gd name="connsiteX1" fmla="*/ 21252 w 1473717"/>
                <a:gd name="connsiteY1" fmla="*/ 490198 h 5030587"/>
                <a:gd name="connsiteX2" fmla="*/ 1473563 w 1473717"/>
                <a:gd name="connsiteY2" fmla="*/ 2463970 h 5030587"/>
                <a:gd name="connsiteX3" fmla="*/ 32973 w 1473717"/>
                <a:gd name="connsiteY3" fmla="*/ 4625210 h 5030587"/>
                <a:gd name="connsiteX4" fmla="*/ 660 w 1473717"/>
                <a:gd name="connsiteY4" fmla="*/ 5030587 h 5030587"/>
                <a:gd name="connsiteX0" fmla="*/ 16711 w 1476756"/>
                <a:gd name="connsiteY0" fmla="*/ 0 h 5030587"/>
                <a:gd name="connsiteX1" fmla="*/ 24291 w 1476756"/>
                <a:gd name="connsiteY1" fmla="*/ 490198 h 5030587"/>
                <a:gd name="connsiteX2" fmla="*/ 1476602 w 1476756"/>
                <a:gd name="connsiteY2" fmla="*/ 2463970 h 5030587"/>
                <a:gd name="connsiteX3" fmla="*/ 36012 w 1476756"/>
                <a:gd name="connsiteY3" fmla="*/ 4625210 h 5030587"/>
                <a:gd name="connsiteX4" fmla="*/ 3699 w 1476756"/>
                <a:gd name="connsiteY4" fmla="*/ 5030587 h 5030587"/>
                <a:gd name="connsiteX0" fmla="*/ 15329 w 1475374"/>
                <a:gd name="connsiteY0" fmla="*/ 0 h 5030587"/>
                <a:gd name="connsiteX1" fmla="*/ 22909 w 1475374"/>
                <a:gd name="connsiteY1" fmla="*/ 490198 h 5030587"/>
                <a:gd name="connsiteX2" fmla="*/ 1475220 w 1475374"/>
                <a:gd name="connsiteY2" fmla="*/ 2463970 h 5030587"/>
                <a:gd name="connsiteX3" fmla="*/ 34630 w 1475374"/>
                <a:gd name="connsiteY3" fmla="*/ 4625210 h 5030587"/>
                <a:gd name="connsiteX4" fmla="*/ 2317 w 1475374"/>
                <a:gd name="connsiteY4" fmla="*/ 5030587 h 50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374" h="5030587">
                  <a:moveTo>
                    <a:pt x="15329" y="0"/>
                  </a:moveTo>
                  <a:cubicBezTo>
                    <a:pt x="11506" y="126358"/>
                    <a:pt x="-8193" y="338440"/>
                    <a:pt x="22909" y="490198"/>
                  </a:cubicBezTo>
                  <a:cubicBezTo>
                    <a:pt x="582101" y="1884724"/>
                    <a:pt x="1488947" y="1931578"/>
                    <a:pt x="1475220" y="2463970"/>
                  </a:cubicBezTo>
                  <a:cubicBezTo>
                    <a:pt x="1461493" y="2996362"/>
                    <a:pt x="432418" y="3246650"/>
                    <a:pt x="34630" y="4625210"/>
                  </a:cubicBezTo>
                  <a:cubicBezTo>
                    <a:pt x="-13183" y="4820661"/>
                    <a:pt x="2505" y="4908161"/>
                    <a:pt x="2317" y="50305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F9D51435-8C20-F648-960E-650E734D4C44}"/>
                </a:ext>
              </a:extLst>
            </p:cNvPr>
            <p:cNvSpPr/>
            <p:nvPr/>
          </p:nvSpPr>
          <p:spPr>
            <a:xfrm flipH="1">
              <a:off x="2208181" y="3968317"/>
              <a:ext cx="848879" cy="2945546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6564 w 1472959"/>
                <a:gd name="connsiteY0" fmla="*/ 0 h 5217912"/>
                <a:gd name="connsiteX1" fmla="*/ 20494 w 1472959"/>
                <a:gd name="connsiteY1" fmla="*/ 487023 h 5217912"/>
                <a:gd name="connsiteX2" fmla="*/ 1472805 w 1472959"/>
                <a:gd name="connsiteY2" fmla="*/ 2460795 h 5217912"/>
                <a:gd name="connsiteX3" fmla="*/ 32215 w 1472959"/>
                <a:gd name="connsiteY3" fmla="*/ 4622035 h 5217912"/>
                <a:gd name="connsiteX4" fmla="*/ 34827 w 1472959"/>
                <a:gd name="connsiteY4" fmla="*/ 5217912 h 5217912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12602 w 1472959"/>
                <a:gd name="connsiteY4" fmla="*/ 5005187 h 50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59" h="5005187">
                  <a:moveTo>
                    <a:pt x="6564" y="0"/>
                  </a:moveTo>
                  <a:cubicBezTo>
                    <a:pt x="18616" y="167633"/>
                    <a:pt x="-23308" y="297165"/>
                    <a:pt x="20494" y="487023"/>
                  </a:cubicBezTo>
                  <a:cubicBezTo>
                    <a:pt x="579686" y="1881549"/>
                    <a:pt x="1486532" y="1928403"/>
                    <a:pt x="1472805" y="2460795"/>
                  </a:cubicBezTo>
                  <a:cubicBezTo>
                    <a:pt x="1459078" y="2993187"/>
                    <a:pt x="430003" y="3243475"/>
                    <a:pt x="32215" y="4622035"/>
                  </a:cubicBezTo>
                  <a:cubicBezTo>
                    <a:pt x="6627" y="4811136"/>
                    <a:pt x="-3085" y="4835136"/>
                    <a:pt x="12602" y="50051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4618F758-228E-2741-8282-112CF720DF6F}"/>
                </a:ext>
              </a:extLst>
            </p:cNvPr>
            <p:cNvGrpSpPr/>
            <p:nvPr/>
          </p:nvGrpSpPr>
          <p:grpSpPr>
            <a:xfrm>
              <a:off x="638638" y="3975358"/>
              <a:ext cx="2477214" cy="120420"/>
              <a:chOff x="551293" y="7597774"/>
              <a:chExt cx="4298417" cy="204622"/>
            </a:xfrm>
          </p:grpSpPr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FE079350-79DF-9545-8BC8-D573FB34E144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27A25043-C1B0-BA4E-8A41-C215D47613AB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60" cy="204621"/>
                <a:chOff x="551293" y="7597774"/>
                <a:chExt cx="360960" cy="204621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892E3702-DE56-784B-A5A5-45ABF1F09502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3808829B-74A8-AA41-BCD9-CC0F6799E23F}"/>
                    </a:ext>
                  </a:extLst>
                </p:cNvPr>
                <p:cNvSpPr/>
                <p:nvPr/>
              </p:nvSpPr>
              <p:spPr>
                <a:xfrm rot="5400000">
                  <a:off x="710751" y="7569338"/>
                  <a:ext cx="142860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8232ED5D-69B7-D84C-82B4-ED4FFE2D6C9B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ED85578C-6C77-E642-8F29-A426B2B1821C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41EE87C3-1CC6-5841-8B41-175419F42F53}"/>
                    </a:ext>
                  </a:extLst>
                </p:cNvPr>
                <p:cNvSpPr/>
                <p:nvPr/>
              </p:nvSpPr>
              <p:spPr>
                <a:xfrm rot="5400000">
                  <a:off x="712127" y="7566745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55DDB86F-87B7-7A4A-A260-9DA9C8D96586}"/>
                </a:ext>
              </a:extLst>
            </p:cNvPr>
            <p:cNvCxnSpPr/>
            <p:nvPr/>
          </p:nvCxnSpPr>
          <p:spPr>
            <a:xfrm>
              <a:off x="1363009" y="5119694"/>
              <a:ext cx="1037440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7151B3A-EF82-7746-8914-2FD2283B2534}"/>
                </a:ext>
              </a:extLst>
            </p:cNvPr>
            <p:cNvCxnSpPr/>
            <p:nvPr/>
          </p:nvCxnSpPr>
          <p:spPr>
            <a:xfrm>
              <a:off x="864736" y="4572767"/>
              <a:ext cx="2029754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60B278AA-4181-9746-A394-02946F4E7DCD}"/>
                </a:ext>
              </a:extLst>
            </p:cNvPr>
            <p:cNvCxnSpPr/>
            <p:nvPr/>
          </p:nvCxnSpPr>
          <p:spPr>
            <a:xfrm>
              <a:off x="904423" y="6258602"/>
              <a:ext cx="1951641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8229E90C-5F4A-A34C-9AE5-9932602E82E6}"/>
                </a:ext>
              </a:extLst>
            </p:cNvPr>
            <p:cNvCxnSpPr/>
            <p:nvPr/>
          </p:nvCxnSpPr>
          <p:spPr>
            <a:xfrm>
              <a:off x="1336990" y="5748580"/>
              <a:ext cx="1083587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346524D-36CA-B54A-B1F1-CBF85E8E7585}"/>
                </a:ext>
              </a:extLst>
            </p:cNvPr>
            <p:cNvSpPr txBox="1"/>
            <p:nvPr/>
          </p:nvSpPr>
          <p:spPr>
            <a:xfrm>
              <a:off x="1701671" y="5248774"/>
              <a:ext cx="316664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15D34FD0-16F0-2D46-A82A-94BB0E07D136}"/>
                </a:ext>
              </a:extLst>
            </p:cNvPr>
            <p:cNvSpPr txBox="1"/>
            <p:nvPr/>
          </p:nvSpPr>
          <p:spPr>
            <a:xfrm>
              <a:off x="1317827" y="4665231"/>
              <a:ext cx="55747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B00C2EAF-2910-0747-B0FA-28870A4687FA}"/>
                </a:ext>
              </a:extLst>
            </p:cNvPr>
            <p:cNvSpPr txBox="1"/>
            <p:nvPr/>
          </p:nvSpPr>
          <p:spPr>
            <a:xfrm>
              <a:off x="1921463" y="4672273"/>
              <a:ext cx="56585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1B3784FE-76B9-AB43-B263-39AA6AE0EE5B}"/>
                </a:ext>
              </a:extLst>
            </p:cNvPr>
            <p:cNvSpPr txBox="1"/>
            <p:nvPr/>
          </p:nvSpPr>
          <p:spPr>
            <a:xfrm>
              <a:off x="929163" y="4095202"/>
              <a:ext cx="50322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B1270F7A-4AB9-AB43-B1FE-233A52D8506B}"/>
                </a:ext>
              </a:extLst>
            </p:cNvPr>
            <p:cNvSpPr txBox="1"/>
            <p:nvPr/>
          </p:nvSpPr>
          <p:spPr>
            <a:xfrm>
              <a:off x="1538498" y="4104718"/>
              <a:ext cx="53718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SMTP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CBA60E0D-7559-2849-AFF6-223038FD300E}"/>
                </a:ext>
              </a:extLst>
            </p:cNvPr>
            <p:cNvSpPr txBox="1"/>
            <p:nvPr/>
          </p:nvSpPr>
          <p:spPr>
            <a:xfrm>
              <a:off x="1222850" y="4267665"/>
              <a:ext cx="497490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035EAEB8-4603-6D4D-A447-AEB37E1A8C67}"/>
                </a:ext>
              </a:extLst>
            </p:cNvPr>
            <p:cNvSpPr txBox="1"/>
            <p:nvPr/>
          </p:nvSpPr>
          <p:spPr>
            <a:xfrm>
              <a:off x="1867426" y="4272536"/>
              <a:ext cx="52686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DASH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4B7AE12C-315E-EF4F-ADF9-11511AAC9ACD}"/>
                </a:ext>
              </a:extLst>
            </p:cNvPr>
            <p:cNvSpPr txBox="1"/>
            <p:nvPr/>
          </p:nvSpPr>
          <p:spPr>
            <a:xfrm>
              <a:off x="2165480" y="4095316"/>
              <a:ext cx="398741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RTP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96089DC1-674D-2840-A233-7BE30D8880D1}"/>
                </a:ext>
              </a:extLst>
            </p:cNvPr>
            <p:cNvSpPr txBox="1"/>
            <p:nvPr/>
          </p:nvSpPr>
          <p:spPr>
            <a:xfrm>
              <a:off x="2555094" y="4099819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05BD7F5-7061-104C-ADD5-55B48EBAD477}"/>
                </a:ext>
              </a:extLst>
            </p:cNvPr>
            <p:cNvGrpSpPr/>
            <p:nvPr/>
          </p:nvGrpSpPr>
          <p:grpSpPr>
            <a:xfrm>
              <a:off x="647675" y="6827928"/>
              <a:ext cx="2477214" cy="120420"/>
              <a:chOff x="551293" y="7597774"/>
              <a:chExt cx="4298417" cy="204622"/>
            </a:xfrm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63C3EC8D-0E26-3D45-AD60-CDC3B0EED1B2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3697E0BA-9A4C-5F43-8783-A94D8BFA0CA1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59" cy="204621"/>
                <a:chOff x="551293" y="7597774"/>
                <a:chExt cx="360959" cy="204621"/>
              </a:xfrm>
            </p:grpSpPr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61CDB1F-8277-DD4A-8737-85AC1BCE5D36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9B5B93A4-E79F-5D45-9C6C-8458DEDE50F7}"/>
                    </a:ext>
                  </a:extLst>
                </p:cNvPr>
                <p:cNvSpPr/>
                <p:nvPr/>
              </p:nvSpPr>
              <p:spPr>
                <a:xfrm rot="5400000">
                  <a:off x="712127" y="7567955"/>
                  <a:ext cx="140106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F7DD7855-B81F-6249-980C-AB87A67F00E5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EB5E45D9-C107-6347-AB3F-87B7D9B861E3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56EA16C5-D2F9-1644-8DE7-6FA3E10C6CFA}"/>
                    </a:ext>
                  </a:extLst>
                </p:cNvPr>
                <p:cNvSpPr/>
                <p:nvPr/>
              </p:nvSpPr>
              <p:spPr>
                <a:xfrm rot="5400000">
                  <a:off x="712127" y="7572322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50F34D6-33C8-6F41-8DFA-824070C0718B}"/>
                </a:ext>
              </a:extLst>
            </p:cNvPr>
            <p:cNvSpPr txBox="1"/>
            <p:nvPr/>
          </p:nvSpPr>
          <p:spPr>
            <a:xfrm>
              <a:off x="1260427" y="5749165"/>
              <a:ext cx="843878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Ethernet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59564D5C-A7B0-A444-AA5A-A33BA94B85D8}"/>
                </a:ext>
              </a:extLst>
            </p:cNvPr>
            <p:cNvSpPr txBox="1"/>
            <p:nvPr/>
          </p:nvSpPr>
          <p:spPr>
            <a:xfrm>
              <a:off x="1474067" y="5962529"/>
              <a:ext cx="556746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WiFi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C6574EE-5134-914F-A01C-C627F127D2BF}"/>
                </a:ext>
              </a:extLst>
            </p:cNvPr>
            <p:cNvSpPr txBox="1"/>
            <p:nvPr/>
          </p:nvSpPr>
          <p:spPr>
            <a:xfrm>
              <a:off x="1841467" y="5962479"/>
              <a:ext cx="818760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Bluetooth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A3BE0808-5DDD-114E-ADDD-ECC9C438C7FA}"/>
                </a:ext>
              </a:extLst>
            </p:cNvPr>
            <p:cNvSpPr txBox="1"/>
            <p:nvPr/>
          </p:nvSpPr>
          <p:spPr>
            <a:xfrm>
              <a:off x="1889184" y="5749647"/>
              <a:ext cx="414591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PPP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B168751B-A687-D146-B2F2-E8BE2DC47C86}"/>
                </a:ext>
              </a:extLst>
            </p:cNvPr>
            <p:cNvSpPr txBox="1"/>
            <p:nvPr/>
          </p:nvSpPr>
          <p:spPr>
            <a:xfrm>
              <a:off x="1065185" y="5963701"/>
              <a:ext cx="526455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PDCP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CE391214-BA61-7440-9D7B-9D42CAA4613C}"/>
                </a:ext>
              </a:extLst>
            </p:cNvPr>
            <p:cNvSpPr txBox="1"/>
            <p:nvPr/>
          </p:nvSpPr>
          <p:spPr>
            <a:xfrm>
              <a:off x="2174516" y="5708035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E68641D0-8F0C-8A4B-AAEC-7095E3CC39A2}"/>
                </a:ext>
              </a:extLst>
            </p:cNvPr>
            <p:cNvSpPr txBox="1"/>
            <p:nvPr/>
          </p:nvSpPr>
          <p:spPr>
            <a:xfrm>
              <a:off x="1050427" y="6388801"/>
              <a:ext cx="1818080" cy="32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copper   radio   fiber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BD226E-A106-3E49-9255-FE126222ED3C}"/>
              </a:ext>
            </a:extLst>
          </p:cNvPr>
          <p:cNvGrpSpPr/>
          <p:nvPr/>
        </p:nvGrpSpPr>
        <p:grpSpPr>
          <a:xfrm>
            <a:off x="814038" y="2315737"/>
            <a:ext cx="4705817" cy="2677656"/>
            <a:chOff x="814038" y="2315737"/>
            <a:chExt cx="4705817" cy="2677656"/>
          </a:xfrm>
        </p:grpSpPr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44104EE4-4A90-5E4A-B2A0-A1BD8BF943E4}"/>
                </a:ext>
              </a:extLst>
            </p:cNvPr>
            <p:cNvSpPr txBox="1"/>
            <p:nvPr/>
          </p:nvSpPr>
          <p:spPr>
            <a:xfrm>
              <a:off x="814038" y="2315737"/>
              <a:ext cx="330076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Internet’s “thin waist”: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network layer protocol: IP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be implemented by every (billions) of Internet-connected devices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8282D7-C09C-8C4D-B993-73C11EA17479}"/>
                </a:ext>
              </a:extLst>
            </p:cNvPr>
            <p:cNvCxnSpPr/>
            <p:nvPr/>
          </p:nvCxnSpPr>
          <p:spPr>
            <a:xfrm>
              <a:off x="4103650" y="3657601"/>
              <a:ext cx="1416205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B39DAD73-A59C-844C-82D2-98B789AF87B4}"/>
              </a:ext>
            </a:extLst>
          </p:cNvPr>
          <p:cNvGrpSpPr/>
          <p:nvPr/>
        </p:nvGrpSpPr>
        <p:grpSpPr>
          <a:xfrm>
            <a:off x="6761019" y="2397851"/>
            <a:ext cx="5180585" cy="2520510"/>
            <a:chOff x="6761019" y="2397851"/>
            <a:chExt cx="5180585" cy="25205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151133-0DCF-4F4E-9CDA-634434080F2F}"/>
                </a:ext>
              </a:extLst>
            </p:cNvPr>
            <p:cNvSpPr txBox="1"/>
            <p:nvPr/>
          </p:nvSpPr>
          <p:spPr>
            <a:xfrm>
              <a:off x="9309916" y="2397851"/>
              <a:ext cx="263168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protocols in physical, link, transport, and application layers </a:t>
              </a:r>
            </a:p>
          </p:txBody>
        </p: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CCF9C436-9C11-1E43-8FA2-B49863655B5F}"/>
                </a:ext>
              </a:extLst>
            </p:cNvPr>
            <p:cNvGrpSpPr/>
            <p:nvPr/>
          </p:nvGrpSpPr>
          <p:grpSpPr>
            <a:xfrm>
              <a:off x="7232069" y="2410687"/>
              <a:ext cx="2036621" cy="2507674"/>
              <a:chOff x="7315200" y="2521527"/>
              <a:chExt cx="1427018" cy="250767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9FCE1B0-FAA6-8244-BA7B-BB385915D8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29055" y="3768436"/>
                <a:ext cx="1413163" cy="1260765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CE4850D0-E94C-F942-9234-36141A4954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5200" y="2521527"/>
                <a:ext cx="1413163" cy="1260765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6D445703-EA03-7643-9515-93FC334315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728" y="2978728"/>
              <a:ext cx="2466108" cy="6788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4809228A-E7A3-CC45-B53B-0D172086E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1019" y="3671455"/>
              <a:ext cx="2466108" cy="6788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7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E05D2-3A75-914E-80F5-2B07934F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 hourglass, at middle age</a:t>
            </a: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4CACAAE2-F2BB-D743-9AA0-AC47A75FA461}"/>
              </a:ext>
            </a:extLst>
          </p:cNvPr>
          <p:cNvGrpSpPr/>
          <p:nvPr/>
        </p:nvGrpSpPr>
        <p:grpSpPr>
          <a:xfrm>
            <a:off x="4090857" y="1806499"/>
            <a:ext cx="3614635" cy="3698754"/>
            <a:chOff x="638638" y="3966449"/>
            <a:chExt cx="2486251" cy="2981899"/>
          </a:xfrm>
        </p:grpSpPr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21ABD275-75EE-E74D-A25D-9B7784E4E8D5}"/>
                </a:ext>
              </a:extLst>
            </p:cNvPr>
            <p:cNvSpPr/>
            <p:nvPr/>
          </p:nvSpPr>
          <p:spPr>
            <a:xfrm>
              <a:off x="698244" y="3966449"/>
              <a:ext cx="850271" cy="2960494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57662"/>
                <a:gd name="connsiteX1" fmla="*/ 7580 w 1460045"/>
                <a:gd name="connsiteY1" fmla="*/ 1036298 h 5757662"/>
                <a:gd name="connsiteX2" fmla="*/ 1459891 w 1460045"/>
                <a:gd name="connsiteY2" fmla="*/ 3010070 h 5757662"/>
                <a:gd name="connsiteX3" fmla="*/ 19301 w 1460045"/>
                <a:gd name="connsiteY3" fmla="*/ 5171310 h 5757662"/>
                <a:gd name="connsiteX4" fmla="*/ 18738 w 1460045"/>
                <a:gd name="connsiteY4" fmla="*/ 5757662 h 5757662"/>
                <a:gd name="connsiteX0" fmla="*/ 0 w 1460045"/>
                <a:gd name="connsiteY0" fmla="*/ 0 h 5211562"/>
                <a:gd name="connsiteX1" fmla="*/ 7580 w 1460045"/>
                <a:gd name="connsiteY1" fmla="*/ 490198 h 5211562"/>
                <a:gd name="connsiteX2" fmla="*/ 1459891 w 1460045"/>
                <a:gd name="connsiteY2" fmla="*/ 2463970 h 5211562"/>
                <a:gd name="connsiteX3" fmla="*/ 19301 w 1460045"/>
                <a:gd name="connsiteY3" fmla="*/ 4625210 h 5211562"/>
                <a:gd name="connsiteX4" fmla="*/ 18738 w 1460045"/>
                <a:gd name="connsiteY4" fmla="*/ 5211562 h 5211562"/>
                <a:gd name="connsiteX0" fmla="*/ 942 w 1460987"/>
                <a:gd name="connsiteY0" fmla="*/ 0 h 5211562"/>
                <a:gd name="connsiteX1" fmla="*/ 8522 w 1460987"/>
                <a:gd name="connsiteY1" fmla="*/ 490198 h 5211562"/>
                <a:gd name="connsiteX2" fmla="*/ 1460833 w 1460987"/>
                <a:gd name="connsiteY2" fmla="*/ 2463970 h 5211562"/>
                <a:gd name="connsiteX3" fmla="*/ 20243 w 1460987"/>
                <a:gd name="connsiteY3" fmla="*/ 4625210 h 5211562"/>
                <a:gd name="connsiteX4" fmla="*/ 19680 w 1460987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13012 w 1473057"/>
                <a:gd name="connsiteY0" fmla="*/ 0 h 5030587"/>
                <a:gd name="connsiteX1" fmla="*/ 20592 w 1473057"/>
                <a:gd name="connsiteY1" fmla="*/ 490198 h 5030587"/>
                <a:gd name="connsiteX2" fmla="*/ 1472903 w 1473057"/>
                <a:gd name="connsiteY2" fmla="*/ 2463970 h 5030587"/>
                <a:gd name="connsiteX3" fmla="*/ 32313 w 1473057"/>
                <a:gd name="connsiteY3" fmla="*/ 4625210 h 5030587"/>
                <a:gd name="connsiteX4" fmla="*/ 0 w 1473057"/>
                <a:gd name="connsiteY4" fmla="*/ 5030587 h 5030587"/>
                <a:gd name="connsiteX0" fmla="*/ 13672 w 1473717"/>
                <a:gd name="connsiteY0" fmla="*/ 0 h 5030587"/>
                <a:gd name="connsiteX1" fmla="*/ 21252 w 1473717"/>
                <a:gd name="connsiteY1" fmla="*/ 490198 h 5030587"/>
                <a:gd name="connsiteX2" fmla="*/ 1473563 w 1473717"/>
                <a:gd name="connsiteY2" fmla="*/ 2463970 h 5030587"/>
                <a:gd name="connsiteX3" fmla="*/ 32973 w 1473717"/>
                <a:gd name="connsiteY3" fmla="*/ 4625210 h 5030587"/>
                <a:gd name="connsiteX4" fmla="*/ 660 w 1473717"/>
                <a:gd name="connsiteY4" fmla="*/ 5030587 h 5030587"/>
                <a:gd name="connsiteX0" fmla="*/ 16711 w 1476756"/>
                <a:gd name="connsiteY0" fmla="*/ 0 h 5030587"/>
                <a:gd name="connsiteX1" fmla="*/ 24291 w 1476756"/>
                <a:gd name="connsiteY1" fmla="*/ 490198 h 5030587"/>
                <a:gd name="connsiteX2" fmla="*/ 1476602 w 1476756"/>
                <a:gd name="connsiteY2" fmla="*/ 2463970 h 5030587"/>
                <a:gd name="connsiteX3" fmla="*/ 36012 w 1476756"/>
                <a:gd name="connsiteY3" fmla="*/ 4625210 h 5030587"/>
                <a:gd name="connsiteX4" fmla="*/ 3699 w 1476756"/>
                <a:gd name="connsiteY4" fmla="*/ 5030587 h 5030587"/>
                <a:gd name="connsiteX0" fmla="*/ 15329 w 1475374"/>
                <a:gd name="connsiteY0" fmla="*/ 0 h 5030587"/>
                <a:gd name="connsiteX1" fmla="*/ 22909 w 1475374"/>
                <a:gd name="connsiteY1" fmla="*/ 490198 h 5030587"/>
                <a:gd name="connsiteX2" fmla="*/ 1475220 w 1475374"/>
                <a:gd name="connsiteY2" fmla="*/ 2463970 h 5030587"/>
                <a:gd name="connsiteX3" fmla="*/ 34630 w 1475374"/>
                <a:gd name="connsiteY3" fmla="*/ 4625210 h 5030587"/>
                <a:gd name="connsiteX4" fmla="*/ 2317 w 1475374"/>
                <a:gd name="connsiteY4" fmla="*/ 5030587 h 50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374" h="5030587">
                  <a:moveTo>
                    <a:pt x="15329" y="0"/>
                  </a:moveTo>
                  <a:cubicBezTo>
                    <a:pt x="11506" y="126358"/>
                    <a:pt x="-8193" y="338440"/>
                    <a:pt x="22909" y="490198"/>
                  </a:cubicBezTo>
                  <a:cubicBezTo>
                    <a:pt x="582101" y="1884724"/>
                    <a:pt x="1488947" y="1931578"/>
                    <a:pt x="1475220" y="2463970"/>
                  </a:cubicBezTo>
                  <a:cubicBezTo>
                    <a:pt x="1461493" y="2996362"/>
                    <a:pt x="432418" y="3246650"/>
                    <a:pt x="34630" y="4625210"/>
                  </a:cubicBezTo>
                  <a:cubicBezTo>
                    <a:pt x="-13183" y="4820661"/>
                    <a:pt x="2505" y="4908161"/>
                    <a:pt x="2317" y="50305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F9D51435-8C20-F648-960E-650E734D4C44}"/>
                </a:ext>
              </a:extLst>
            </p:cNvPr>
            <p:cNvSpPr/>
            <p:nvPr/>
          </p:nvSpPr>
          <p:spPr>
            <a:xfrm flipH="1">
              <a:off x="2208181" y="3968317"/>
              <a:ext cx="848879" cy="2945546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6564 w 1472959"/>
                <a:gd name="connsiteY0" fmla="*/ 0 h 5217912"/>
                <a:gd name="connsiteX1" fmla="*/ 20494 w 1472959"/>
                <a:gd name="connsiteY1" fmla="*/ 487023 h 5217912"/>
                <a:gd name="connsiteX2" fmla="*/ 1472805 w 1472959"/>
                <a:gd name="connsiteY2" fmla="*/ 2460795 h 5217912"/>
                <a:gd name="connsiteX3" fmla="*/ 32215 w 1472959"/>
                <a:gd name="connsiteY3" fmla="*/ 4622035 h 5217912"/>
                <a:gd name="connsiteX4" fmla="*/ 34827 w 1472959"/>
                <a:gd name="connsiteY4" fmla="*/ 5217912 h 5217912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12602 w 1472959"/>
                <a:gd name="connsiteY4" fmla="*/ 5005187 h 50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59" h="5005187">
                  <a:moveTo>
                    <a:pt x="6564" y="0"/>
                  </a:moveTo>
                  <a:cubicBezTo>
                    <a:pt x="18616" y="167633"/>
                    <a:pt x="-23308" y="297165"/>
                    <a:pt x="20494" y="487023"/>
                  </a:cubicBezTo>
                  <a:cubicBezTo>
                    <a:pt x="579686" y="1881549"/>
                    <a:pt x="1486532" y="1928403"/>
                    <a:pt x="1472805" y="2460795"/>
                  </a:cubicBezTo>
                  <a:cubicBezTo>
                    <a:pt x="1459078" y="2993187"/>
                    <a:pt x="430003" y="3243475"/>
                    <a:pt x="32215" y="4622035"/>
                  </a:cubicBezTo>
                  <a:cubicBezTo>
                    <a:pt x="6627" y="4811136"/>
                    <a:pt x="-3085" y="4835136"/>
                    <a:pt x="12602" y="50051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4618F758-228E-2741-8282-112CF720DF6F}"/>
                </a:ext>
              </a:extLst>
            </p:cNvPr>
            <p:cNvGrpSpPr/>
            <p:nvPr/>
          </p:nvGrpSpPr>
          <p:grpSpPr>
            <a:xfrm>
              <a:off x="638638" y="3975358"/>
              <a:ext cx="2477214" cy="120420"/>
              <a:chOff x="551293" y="7597774"/>
              <a:chExt cx="4298417" cy="204622"/>
            </a:xfrm>
          </p:grpSpPr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FE079350-79DF-9545-8BC8-D573FB34E144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27A25043-C1B0-BA4E-8A41-C215D47613AB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60" cy="204621"/>
                <a:chOff x="551293" y="7597774"/>
                <a:chExt cx="360960" cy="204621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892E3702-DE56-784B-A5A5-45ABF1F09502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3808829B-74A8-AA41-BCD9-CC0F6799E23F}"/>
                    </a:ext>
                  </a:extLst>
                </p:cNvPr>
                <p:cNvSpPr/>
                <p:nvPr/>
              </p:nvSpPr>
              <p:spPr>
                <a:xfrm rot="5400000">
                  <a:off x="710751" y="7569338"/>
                  <a:ext cx="142860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8232ED5D-69B7-D84C-82B4-ED4FFE2D6C9B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ED85578C-6C77-E642-8F29-A426B2B1821C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41EE87C3-1CC6-5841-8B41-175419F42F53}"/>
                    </a:ext>
                  </a:extLst>
                </p:cNvPr>
                <p:cNvSpPr/>
                <p:nvPr/>
              </p:nvSpPr>
              <p:spPr>
                <a:xfrm rot="5400000">
                  <a:off x="712127" y="7566745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55DDB86F-87B7-7A4A-A260-9DA9C8D96586}"/>
                </a:ext>
              </a:extLst>
            </p:cNvPr>
            <p:cNvCxnSpPr/>
            <p:nvPr/>
          </p:nvCxnSpPr>
          <p:spPr>
            <a:xfrm>
              <a:off x="1363009" y="5119694"/>
              <a:ext cx="1037440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7151B3A-EF82-7746-8914-2FD2283B2534}"/>
                </a:ext>
              </a:extLst>
            </p:cNvPr>
            <p:cNvCxnSpPr/>
            <p:nvPr/>
          </p:nvCxnSpPr>
          <p:spPr>
            <a:xfrm>
              <a:off x="864736" y="4572767"/>
              <a:ext cx="2029754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60B278AA-4181-9746-A394-02946F4E7DCD}"/>
                </a:ext>
              </a:extLst>
            </p:cNvPr>
            <p:cNvCxnSpPr/>
            <p:nvPr/>
          </p:nvCxnSpPr>
          <p:spPr>
            <a:xfrm>
              <a:off x="904423" y="6258602"/>
              <a:ext cx="1951641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8229E90C-5F4A-A34C-9AE5-9932602E82E6}"/>
                </a:ext>
              </a:extLst>
            </p:cNvPr>
            <p:cNvCxnSpPr/>
            <p:nvPr/>
          </p:nvCxnSpPr>
          <p:spPr>
            <a:xfrm>
              <a:off x="1336990" y="5748580"/>
              <a:ext cx="1083587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346524D-36CA-B54A-B1F1-CBF85E8E7585}"/>
                </a:ext>
              </a:extLst>
            </p:cNvPr>
            <p:cNvSpPr txBox="1"/>
            <p:nvPr/>
          </p:nvSpPr>
          <p:spPr>
            <a:xfrm>
              <a:off x="1701671" y="5248774"/>
              <a:ext cx="316664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15D34FD0-16F0-2D46-A82A-94BB0E07D136}"/>
                </a:ext>
              </a:extLst>
            </p:cNvPr>
            <p:cNvSpPr txBox="1"/>
            <p:nvPr/>
          </p:nvSpPr>
          <p:spPr>
            <a:xfrm>
              <a:off x="1317827" y="4665231"/>
              <a:ext cx="55747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B00C2EAF-2910-0747-B0FA-28870A4687FA}"/>
                </a:ext>
              </a:extLst>
            </p:cNvPr>
            <p:cNvSpPr txBox="1"/>
            <p:nvPr/>
          </p:nvSpPr>
          <p:spPr>
            <a:xfrm>
              <a:off x="1921463" y="4672273"/>
              <a:ext cx="56585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1B3784FE-76B9-AB43-B263-39AA6AE0EE5B}"/>
                </a:ext>
              </a:extLst>
            </p:cNvPr>
            <p:cNvSpPr txBox="1"/>
            <p:nvPr/>
          </p:nvSpPr>
          <p:spPr>
            <a:xfrm>
              <a:off x="929163" y="4095202"/>
              <a:ext cx="50322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B1270F7A-4AB9-AB43-B1FE-233A52D8506B}"/>
                </a:ext>
              </a:extLst>
            </p:cNvPr>
            <p:cNvSpPr txBox="1"/>
            <p:nvPr/>
          </p:nvSpPr>
          <p:spPr>
            <a:xfrm>
              <a:off x="1538498" y="4104718"/>
              <a:ext cx="53718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SMTP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CBA60E0D-7559-2849-AFF6-223038FD300E}"/>
                </a:ext>
              </a:extLst>
            </p:cNvPr>
            <p:cNvSpPr txBox="1"/>
            <p:nvPr/>
          </p:nvSpPr>
          <p:spPr>
            <a:xfrm>
              <a:off x="1222850" y="4267665"/>
              <a:ext cx="497490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035EAEB8-4603-6D4D-A447-AEB37E1A8C67}"/>
                </a:ext>
              </a:extLst>
            </p:cNvPr>
            <p:cNvSpPr txBox="1"/>
            <p:nvPr/>
          </p:nvSpPr>
          <p:spPr>
            <a:xfrm>
              <a:off x="1867426" y="4272536"/>
              <a:ext cx="52686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DASH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4B7AE12C-315E-EF4F-ADF9-11511AAC9ACD}"/>
                </a:ext>
              </a:extLst>
            </p:cNvPr>
            <p:cNvSpPr txBox="1"/>
            <p:nvPr/>
          </p:nvSpPr>
          <p:spPr>
            <a:xfrm>
              <a:off x="2165480" y="4095316"/>
              <a:ext cx="398741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RTP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96089DC1-674D-2840-A233-7BE30D8880D1}"/>
                </a:ext>
              </a:extLst>
            </p:cNvPr>
            <p:cNvSpPr txBox="1"/>
            <p:nvPr/>
          </p:nvSpPr>
          <p:spPr>
            <a:xfrm>
              <a:off x="2555094" y="4099819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05BD7F5-7061-104C-ADD5-55B48EBAD477}"/>
                </a:ext>
              </a:extLst>
            </p:cNvPr>
            <p:cNvGrpSpPr/>
            <p:nvPr/>
          </p:nvGrpSpPr>
          <p:grpSpPr>
            <a:xfrm>
              <a:off x="647675" y="6827928"/>
              <a:ext cx="2477214" cy="120420"/>
              <a:chOff x="551293" y="7597774"/>
              <a:chExt cx="4298417" cy="204622"/>
            </a:xfrm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63C3EC8D-0E26-3D45-AD60-CDC3B0EED1B2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3697E0BA-9A4C-5F43-8783-A94D8BFA0CA1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59" cy="204621"/>
                <a:chOff x="551293" y="7597774"/>
                <a:chExt cx="360959" cy="204621"/>
              </a:xfrm>
            </p:grpSpPr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61CDB1F-8277-DD4A-8737-85AC1BCE5D36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9B5B93A4-E79F-5D45-9C6C-8458DEDE50F7}"/>
                    </a:ext>
                  </a:extLst>
                </p:cNvPr>
                <p:cNvSpPr/>
                <p:nvPr/>
              </p:nvSpPr>
              <p:spPr>
                <a:xfrm rot="5400000">
                  <a:off x="712127" y="7567955"/>
                  <a:ext cx="140106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F7DD7855-B81F-6249-980C-AB87A67F00E5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EB5E45D9-C107-6347-AB3F-87B7D9B861E3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56EA16C5-D2F9-1644-8DE7-6FA3E10C6CFA}"/>
                    </a:ext>
                  </a:extLst>
                </p:cNvPr>
                <p:cNvSpPr/>
                <p:nvPr/>
              </p:nvSpPr>
              <p:spPr>
                <a:xfrm rot="5400000">
                  <a:off x="712127" y="7572322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50F34D6-33C8-6F41-8DFA-824070C0718B}"/>
                </a:ext>
              </a:extLst>
            </p:cNvPr>
            <p:cNvSpPr txBox="1"/>
            <p:nvPr/>
          </p:nvSpPr>
          <p:spPr>
            <a:xfrm>
              <a:off x="1260427" y="5749165"/>
              <a:ext cx="843878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Ethernet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59564D5C-A7B0-A444-AA5A-A33BA94B85D8}"/>
                </a:ext>
              </a:extLst>
            </p:cNvPr>
            <p:cNvSpPr txBox="1"/>
            <p:nvPr/>
          </p:nvSpPr>
          <p:spPr>
            <a:xfrm>
              <a:off x="1474067" y="5962529"/>
              <a:ext cx="556746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WiFi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C6574EE-5134-914F-A01C-C627F127D2BF}"/>
                </a:ext>
              </a:extLst>
            </p:cNvPr>
            <p:cNvSpPr txBox="1"/>
            <p:nvPr/>
          </p:nvSpPr>
          <p:spPr>
            <a:xfrm>
              <a:off x="1841467" y="5962479"/>
              <a:ext cx="818760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Bluetooth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A3BE0808-5DDD-114E-ADDD-ECC9C438C7FA}"/>
                </a:ext>
              </a:extLst>
            </p:cNvPr>
            <p:cNvSpPr txBox="1"/>
            <p:nvPr/>
          </p:nvSpPr>
          <p:spPr>
            <a:xfrm>
              <a:off x="1889184" y="5749647"/>
              <a:ext cx="414591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PPP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B168751B-A687-D146-B2F2-E8BE2DC47C86}"/>
                </a:ext>
              </a:extLst>
            </p:cNvPr>
            <p:cNvSpPr txBox="1"/>
            <p:nvPr/>
          </p:nvSpPr>
          <p:spPr>
            <a:xfrm>
              <a:off x="1065185" y="5963701"/>
              <a:ext cx="526455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PDCP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CE391214-BA61-7440-9D7B-9D42CAA4613C}"/>
                </a:ext>
              </a:extLst>
            </p:cNvPr>
            <p:cNvSpPr txBox="1"/>
            <p:nvPr/>
          </p:nvSpPr>
          <p:spPr>
            <a:xfrm>
              <a:off x="2174516" y="5708035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E68641D0-8F0C-8A4B-AAEC-7095E3CC39A2}"/>
                </a:ext>
              </a:extLst>
            </p:cNvPr>
            <p:cNvSpPr txBox="1"/>
            <p:nvPr/>
          </p:nvSpPr>
          <p:spPr>
            <a:xfrm>
              <a:off x="1050427" y="6388801"/>
              <a:ext cx="1818080" cy="32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copper   radio   fiber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BD226E-A106-3E49-9255-FE126222ED3C}"/>
              </a:ext>
            </a:extLst>
          </p:cNvPr>
          <p:cNvGrpSpPr/>
          <p:nvPr/>
        </p:nvGrpSpPr>
        <p:grpSpPr>
          <a:xfrm>
            <a:off x="841747" y="2689811"/>
            <a:ext cx="3722144" cy="1938992"/>
            <a:chOff x="814038" y="2315737"/>
            <a:chExt cx="3722144" cy="1938992"/>
          </a:xfrm>
        </p:grpSpPr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44104EE4-4A90-5E4A-B2A0-A1BD8BF943E4}"/>
                </a:ext>
              </a:extLst>
            </p:cNvPr>
            <p:cNvSpPr txBox="1"/>
            <p:nvPr/>
          </p:nvSpPr>
          <p:spPr>
            <a:xfrm>
              <a:off x="814038" y="2315737"/>
              <a:ext cx="330076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Internet’s middle age “love handles”?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middleboxes, operating inside the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8282D7-C09C-8C4D-B993-73C11EA17479}"/>
                </a:ext>
              </a:extLst>
            </p:cNvPr>
            <p:cNvCxnSpPr/>
            <p:nvPr/>
          </p:nvCxnSpPr>
          <p:spPr>
            <a:xfrm>
              <a:off x="3119977" y="3283528"/>
              <a:ext cx="1416205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080BF89-711D-724F-AFB6-ECB6A25AFBFA}"/>
              </a:ext>
            </a:extLst>
          </p:cNvPr>
          <p:cNvSpPr/>
          <p:nvPr/>
        </p:nvSpPr>
        <p:spPr>
          <a:xfrm>
            <a:off x="5165725" y="3255382"/>
            <a:ext cx="1473200" cy="10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DF106B-12CE-0C45-884E-A161B018E6F4}"/>
              </a:ext>
            </a:extLst>
          </p:cNvPr>
          <p:cNvSpPr/>
          <p:nvPr/>
        </p:nvSpPr>
        <p:spPr>
          <a:xfrm>
            <a:off x="5149849" y="3890382"/>
            <a:ext cx="1501775" cy="10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0397F3C-6DF9-D24B-B71C-9BFEEE0FFF39}"/>
              </a:ext>
            </a:extLst>
          </p:cNvPr>
          <p:cNvSpPr/>
          <p:nvPr/>
        </p:nvSpPr>
        <p:spPr>
          <a:xfrm flipH="1">
            <a:off x="6637380" y="3217837"/>
            <a:ext cx="369715" cy="828053"/>
          </a:xfrm>
          <a:custGeom>
            <a:avLst/>
            <a:gdLst>
              <a:gd name="connsiteX0" fmla="*/ 11723 w 11723"/>
              <a:gd name="connsiteY0" fmla="*/ 0 h 773723"/>
              <a:gd name="connsiteX1" fmla="*/ 0 w 11723"/>
              <a:gd name="connsiteY1" fmla="*/ 773723 h 773723"/>
              <a:gd name="connsiteX0" fmla="*/ 11723 w 11723"/>
              <a:gd name="connsiteY0" fmla="*/ 0 h 773723"/>
              <a:gd name="connsiteX1" fmla="*/ 0 w 11723"/>
              <a:gd name="connsiteY1" fmla="*/ 390769 h 773723"/>
              <a:gd name="connsiteX2" fmla="*/ 0 w 11723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410308 w 410308"/>
              <a:gd name="connsiteY0" fmla="*/ 0 h 773723"/>
              <a:gd name="connsiteX1" fmla="*/ 0 w 410308"/>
              <a:gd name="connsiteY1" fmla="*/ 355599 h 773723"/>
              <a:gd name="connsiteX2" fmla="*/ 398585 w 410308"/>
              <a:gd name="connsiteY2" fmla="*/ 773723 h 773723"/>
              <a:gd name="connsiteX0" fmla="*/ 411351 w 411351"/>
              <a:gd name="connsiteY0" fmla="*/ 0 h 773723"/>
              <a:gd name="connsiteX1" fmla="*/ 1043 w 411351"/>
              <a:gd name="connsiteY1" fmla="*/ 355599 h 773723"/>
              <a:gd name="connsiteX2" fmla="*/ 399628 w 411351"/>
              <a:gd name="connsiteY2" fmla="*/ 773723 h 773723"/>
              <a:gd name="connsiteX0" fmla="*/ 410419 w 410419"/>
              <a:gd name="connsiteY0" fmla="*/ 0 h 773723"/>
              <a:gd name="connsiteX1" fmla="*/ 111 w 410419"/>
              <a:gd name="connsiteY1" fmla="*/ 355599 h 773723"/>
              <a:gd name="connsiteX2" fmla="*/ 398696 w 41041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363538 w 410429"/>
              <a:gd name="connsiteY1" fmla="*/ 85969 h 773723"/>
              <a:gd name="connsiteX2" fmla="*/ 121 w 410429"/>
              <a:gd name="connsiteY2" fmla="*/ 355599 h 773723"/>
              <a:gd name="connsiteX3" fmla="*/ 398706 w 410429"/>
              <a:gd name="connsiteY3" fmla="*/ 773723 h 773723"/>
              <a:gd name="connsiteX0" fmla="*/ 410308 w 430362"/>
              <a:gd name="connsiteY0" fmla="*/ 0 h 773723"/>
              <a:gd name="connsiteX1" fmla="*/ 398586 w 430362"/>
              <a:gd name="connsiteY1" fmla="*/ 113323 h 773723"/>
              <a:gd name="connsiteX2" fmla="*/ 0 w 430362"/>
              <a:gd name="connsiteY2" fmla="*/ 355599 h 773723"/>
              <a:gd name="connsiteX3" fmla="*/ 398585 w 430362"/>
              <a:gd name="connsiteY3" fmla="*/ 773723 h 773723"/>
              <a:gd name="connsiteX0" fmla="*/ 386862 w 424801"/>
              <a:gd name="connsiteY0" fmla="*/ 0 h 797170"/>
              <a:gd name="connsiteX1" fmla="*/ 398586 w 424801"/>
              <a:gd name="connsiteY1" fmla="*/ 136770 h 797170"/>
              <a:gd name="connsiteX2" fmla="*/ 0 w 424801"/>
              <a:gd name="connsiteY2" fmla="*/ 379046 h 797170"/>
              <a:gd name="connsiteX3" fmla="*/ 398585 w 424801"/>
              <a:gd name="connsiteY3" fmla="*/ 797170 h 797170"/>
              <a:gd name="connsiteX0" fmla="*/ 386945 w 424884"/>
              <a:gd name="connsiteY0" fmla="*/ 0 h 797170"/>
              <a:gd name="connsiteX1" fmla="*/ 398669 w 424884"/>
              <a:gd name="connsiteY1" fmla="*/ 136770 h 797170"/>
              <a:gd name="connsiteX2" fmla="*/ 83 w 424884"/>
              <a:gd name="connsiteY2" fmla="*/ 379046 h 797170"/>
              <a:gd name="connsiteX3" fmla="*/ 363500 w 424884"/>
              <a:gd name="connsiteY3" fmla="*/ 687755 h 797170"/>
              <a:gd name="connsiteX4" fmla="*/ 398668 w 424884"/>
              <a:gd name="connsiteY4" fmla="*/ 797170 h 797170"/>
              <a:gd name="connsiteX0" fmla="*/ 386878 w 424817"/>
              <a:gd name="connsiteY0" fmla="*/ 0 h 797170"/>
              <a:gd name="connsiteX1" fmla="*/ 398602 w 424817"/>
              <a:gd name="connsiteY1" fmla="*/ 136770 h 797170"/>
              <a:gd name="connsiteX2" fmla="*/ 16 w 424817"/>
              <a:gd name="connsiteY2" fmla="*/ 379046 h 797170"/>
              <a:gd name="connsiteX3" fmla="*/ 382972 w 424817"/>
              <a:gd name="connsiteY3" fmla="*/ 668217 h 797170"/>
              <a:gd name="connsiteX4" fmla="*/ 398601 w 424817"/>
              <a:gd name="connsiteY4" fmla="*/ 797170 h 797170"/>
              <a:gd name="connsiteX0" fmla="*/ 328267 w 366206"/>
              <a:gd name="connsiteY0" fmla="*/ 0 h 797170"/>
              <a:gd name="connsiteX1" fmla="*/ 339991 w 366206"/>
              <a:gd name="connsiteY1" fmla="*/ 136770 h 797170"/>
              <a:gd name="connsiteX2" fmla="*/ 20 w 366206"/>
              <a:gd name="connsiteY2" fmla="*/ 402492 h 797170"/>
              <a:gd name="connsiteX3" fmla="*/ 324361 w 366206"/>
              <a:gd name="connsiteY3" fmla="*/ 668217 h 797170"/>
              <a:gd name="connsiteX4" fmla="*/ 339990 w 366206"/>
              <a:gd name="connsiteY4" fmla="*/ 797170 h 797170"/>
              <a:gd name="connsiteX0" fmla="*/ 328252 w 366191"/>
              <a:gd name="connsiteY0" fmla="*/ 0 h 797170"/>
              <a:gd name="connsiteX1" fmla="*/ 339976 w 366191"/>
              <a:gd name="connsiteY1" fmla="*/ 136770 h 797170"/>
              <a:gd name="connsiteX2" fmla="*/ 5 w 366191"/>
              <a:gd name="connsiteY2" fmla="*/ 402492 h 797170"/>
              <a:gd name="connsiteX3" fmla="*/ 324346 w 366191"/>
              <a:gd name="connsiteY3" fmla="*/ 668217 h 797170"/>
              <a:gd name="connsiteX4" fmla="*/ 339975 w 366191"/>
              <a:gd name="connsiteY4" fmla="*/ 797170 h 797170"/>
              <a:gd name="connsiteX0" fmla="*/ 328252 w 366191"/>
              <a:gd name="connsiteY0" fmla="*/ 0 h 794102"/>
              <a:gd name="connsiteX1" fmla="*/ 339976 w 366191"/>
              <a:gd name="connsiteY1" fmla="*/ 136770 h 794102"/>
              <a:gd name="connsiteX2" fmla="*/ 5 w 366191"/>
              <a:gd name="connsiteY2" fmla="*/ 402492 h 794102"/>
              <a:gd name="connsiteX3" fmla="*/ 324346 w 366191"/>
              <a:gd name="connsiteY3" fmla="*/ 668217 h 794102"/>
              <a:gd name="connsiteX4" fmla="*/ 314575 w 366191"/>
              <a:gd name="connsiteY4" fmla="*/ 794102 h 794102"/>
              <a:gd name="connsiteX0" fmla="*/ 344127 w 369715"/>
              <a:gd name="connsiteY0" fmla="*/ 0 h 800239"/>
              <a:gd name="connsiteX1" fmla="*/ 339976 w 369715"/>
              <a:gd name="connsiteY1" fmla="*/ 142907 h 800239"/>
              <a:gd name="connsiteX2" fmla="*/ 5 w 369715"/>
              <a:gd name="connsiteY2" fmla="*/ 408629 h 800239"/>
              <a:gd name="connsiteX3" fmla="*/ 324346 w 369715"/>
              <a:gd name="connsiteY3" fmla="*/ 674354 h 800239"/>
              <a:gd name="connsiteX4" fmla="*/ 314575 w 369715"/>
              <a:gd name="connsiteY4" fmla="*/ 800239 h 8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15" h="800239">
                <a:moveTo>
                  <a:pt x="344127" y="0"/>
                </a:moveTo>
                <a:cubicBezTo>
                  <a:pt x="336312" y="14328"/>
                  <a:pt x="408361" y="83641"/>
                  <a:pt x="339976" y="142907"/>
                </a:cubicBezTo>
                <a:cubicBezTo>
                  <a:pt x="271591" y="202174"/>
                  <a:pt x="-1297" y="210639"/>
                  <a:pt x="5" y="408629"/>
                </a:cubicBezTo>
                <a:cubicBezTo>
                  <a:pt x="1307" y="606619"/>
                  <a:pt x="257915" y="604667"/>
                  <a:pt x="324346" y="674354"/>
                </a:cubicBezTo>
                <a:cubicBezTo>
                  <a:pt x="390777" y="744041"/>
                  <a:pt x="308714" y="782003"/>
                  <a:pt x="314575" y="800239"/>
                </a:cubicBezTo>
              </a:path>
            </a:pathLst>
          </a:custGeom>
          <a:noFill/>
          <a:ln w="34925">
            <a:solidFill>
              <a:srgbClr val="010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8027A-AA45-614F-A5B1-3E85160CAF01}"/>
              </a:ext>
            </a:extLst>
          </p:cNvPr>
          <p:cNvSpPr/>
          <p:nvPr/>
        </p:nvSpPr>
        <p:spPr>
          <a:xfrm>
            <a:off x="4783916" y="3219154"/>
            <a:ext cx="366191" cy="818528"/>
          </a:xfrm>
          <a:custGeom>
            <a:avLst/>
            <a:gdLst>
              <a:gd name="connsiteX0" fmla="*/ 11723 w 11723"/>
              <a:gd name="connsiteY0" fmla="*/ 0 h 773723"/>
              <a:gd name="connsiteX1" fmla="*/ 0 w 11723"/>
              <a:gd name="connsiteY1" fmla="*/ 773723 h 773723"/>
              <a:gd name="connsiteX0" fmla="*/ 11723 w 11723"/>
              <a:gd name="connsiteY0" fmla="*/ 0 h 773723"/>
              <a:gd name="connsiteX1" fmla="*/ 0 w 11723"/>
              <a:gd name="connsiteY1" fmla="*/ 390769 h 773723"/>
              <a:gd name="connsiteX2" fmla="*/ 0 w 11723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410308 w 410308"/>
              <a:gd name="connsiteY0" fmla="*/ 0 h 773723"/>
              <a:gd name="connsiteX1" fmla="*/ 0 w 410308"/>
              <a:gd name="connsiteY1" fmla="*/ 355599 h 773723"/>
              <a:gd name="connsiteX2" fmla="*/ 398585 w 410308"/>
              <a:gd name="connsiteY2" fmla="*/ 773723 h 773723"/>
              <a:gd name="connsiteX0" fmla="*/ 411351 w 411351"/>
              <a:gd name="connsiteY0" fmla="*/ 0 h 773723"/>
              <a:gd name="connsiteX1" fmla="*/ 1043 w 411351"/>
              <a:gd name="connsiteY1" fmla="*/ 355599 h 773723"/>
              <a:gd name="connsiteX2" fmla="*/ 399628 w 411351"/>
              <a:gd name="connsiteY2" fmla="*/ 773723 h 773723"/>
              <a:gd name="connsiteX0" fmla="*/ 410419 w 410419"/>
              <a:gd name="connsiteY0" fmla="*/ 0 h 773723"/>
              <a:gd name="connsiteX1" fmla="*/ 111 w 410419"/>
              <a:gd name="connsiteY1" fmla="*/ 355599 h 773723"/>
              <a:gd name="connsiteX2" fmla="*/ 398696 w 41041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363538 w 410429"/>
              <a:gd name="connsiteY1" fmla="*/ 85969 h 773723"/>
              <a:gd name="connsiteX2" fmla="*/ 121 w 410429"/>
              <a:gd name="connsiteY2" fmla="*/ 355599 h 773723"/>
              <a:gd name="connsiteX3" fmla="*/ 398706 w 410429"/>
              <a:gd name="connsiteY3" fmla="*/ 773723 h 773723"/>
              <a:gd name="connsiteX0" fmla="*/ 410308 w 430362"/>
              <a:gd name="connsiteY0" fmla="*/ 0 h 773723"/>
              <a:gd name="connsiteX1" fmla="*/ 398586 w 430362"/>
              <a:gd name="connsiteY1" fmla="*/ 113323 h 773723"/>
              <a:gd name="connsiteX2" fmla="*/ 0 w 430362"/>
              <a:gd name="connsiteY2" fmla="*/ 355599 h 773723"/>
              <a:gd name="connsiteX3" fmla="*/ 398585 w 430362"/>
              <a:gd name="connsiteY3" fmla="*/ 773723 h 773723"/>
              <a:gd name="connsiteX0" fmla="*/ 386862 w 424801"/>
              <a:gd name="connsiteY0" fmla="*/ 0 h 797170"/>
              <a:gd name="connsiteX1" fmla="*/ 398586 w 424801"/>
              <a:gd name="connsiteY1" fmla="*/ 136770 h 797170"/>
              <a:gd name="connsiteX2" fmla="*/ 0 w 424801"/>
              <a:gd name="connsiteY2" fmla="*/ 379046 h 797170"/>
              <a:gd name="connsiteX3" fmla="*/ 398585 w 424801"/>
              <a:gd name="connsiteY3" fmla="*/ 797170 h 797170"/>
              <a:gd name="connsiteX0" fmla="*/ 386945 w 424884"/>
              <a:gd name="connsiteY0" fmla="*/ 0 h 797170"/>
              <a:gd name="connsiteX1" fmla="*/ 398669 w 424884"/>
              <a:gd name="connsiteY1" fmla="*/ 136770 h 797170"/>
              <a:gd name="connsiteX2" fmla="*/ 83 w 424884"/>
              <a:gd name="connsiteY2" fmla="*/ 379046 h 797170"/>
              <a:gd name="connsiteX3" fmla="*/ 363500 w 424884"/>
              <a:gd name="connsiteY3" fmla="*/ 687755 h 797170"/>
              <a:gd name="connsiteX4" fmla="*/ 398668 w 424884"/>
              <a:gd name="connsiteY4" fmla="*/ 797170 h 797170"/>
              <a:gd name="connsiteX0" fmla="*/ 386878 w 424817"/>
              <a:gd name="connsiteY0" fmla="*/ 0 h 797170"/>
              <a:gd name="connsiteX1" fmla="*/ 398602 w 424817"/>
              <a:gd name="connsiteY1" fmla="*/ 136770 h 797170"/>
              <a:gd name="connsiteX2" fmla="*/ 16 w 424817"/>
              <a:gd name="connsiteY2" fmla="*/ 379046 h 797170"/>
              <a:gd name="connsiteX3" fmla="*/ 382972 w 424817"/>
              <a:gd name="connsiteY3" fmla="*/ 668217 h 797170"/>
              <a:gd name="connsiteX4" fmla="*/ 398601 w 424817"/>
              <a:gd name="connsiteY4" fmla="*/ 797170 h 797170"/>
              <a:gd name="connsiteX0" fmla="*/ 328267 w 366206"/>
              <a:gd name="connsiteY0" fmla="*/ 0 h 797170"/>
              <a:gd name="connsiteX1" fmla="*/ 339991 w 366206"/>
              <a:gd name="connsiteY1" fmla="*/ 136770 h 797170"/>
              <a:gd name="connsiteX2" fmla="*/ 20 w 366206"/>
              <a:gd name="connsiteY2" fmla="*/ 402492 h 797170"/>
              <a:gd name="connsiteX3" fmla="*/ 324361 w 366206"/>
              <a:gd name="connsiteY3" fmla="*/ 668217 h 797170"/>
              <a:gd name="connsiteX4" fmla="*/ 339990 w 366206"/>
              <a:gd name="connsiteY4" fmla="*/ 797170 h 797170"/>
              <a:gd name="connsiteX0" fmla="*/ 328252 w 366191"/>
              <a:gd name="connsiteY0" fmla="*/ 0 h 797170"/>
              <a:gd name="connsiteX1" fmla="*/ 339976 w 366191"/>
              <a:gd name="connsiteY1" fmla="*/ 136770 h 797170"/>
              <a:gd name="connsiteX2" fmla="*/ 5 w 366191"/>
              <a:gd name="connsiteY2" fmla="*/ 402492 h 797170"/>
              <a:gd name="connsiteX3" fmla="*/ 324346 w 366191"/>
              <a:gd name="connsiteY3" fmla="*/ 668217 h 797170"/>
              <a:gd name="connsiteX4" fmla="*/ 339975 w 366191"/>
              <a:gd name="connsiteY4" fmla="*/ 797170 h 797170"/>
              <a:gd name="connsiteX0" fmla="*/ 328252 w 366191"/>
              <a:gd name="connsiteY0" fmla="*/ 0 h 791033"/>
              <a:gd name="connsiteX1" fmla="*/ 339976 w 366191"/>
              <a:gd name="connsiteY1" fmla="*/ 136770 h 791033"/>
              <a:gd name="connsiteX2" fmla="*/ 5 w 366191"/>
              <a:gd name="connsiteY2" fmla="*/ 402492 h 791033"/>
              <a:gd name="connsiteX3" fmla="*/ 324346 w 366191"/>
              <a:gd name="connsiteY3" fmla="*/ 668217 h 791033"/>
              <a:gd name="connsiteX4" fmla="*/ 317750 w 366191"/>
              <a:gd name="connsiteY4" fmla="*/ 791033 h 7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91" h="791033">
                <a:moveTo>
                  <a:pt x="328252" y="0"/>
                </a:moveTo>
                <a:cubicBezTo>
                  <a:pt x="320437" y="14328"/>
                  <a:pt x="408361" y="77504"/>
                  <a:pt x="339976" y="136770"/>
                </a:cubicBezTo>
                <a:cubicBezTo>
                  <a:pt x="271591" y="196037"/>
                  <a:pt x="-1297" y="204502"/>
                  <a:pt x="5" y="402492"/>
                </a:cubicBezTo>
                <a:cubicBezTo>
                  <a:pt x="1307" y="600482"/>
                  <a:pt x="257915" y="598530"/>
                  <a:pt x="324346" y="668217"/>
                </a:cubicBezTo>
                <a:cubicBezTo>
                  <a:pt x="390777" y="737904"/>
                  <a:pt x="311889" y="772797"/>
                  <a:pt x="317750" y="791033"/>
                </a:cubicBezTo>
              </a:path>
            </a:pathLst>
          </a:custGeom>
          <a:noFill/>
          <a:ln w="34925">
            <a:solidFill>
              <a:srgbClr val="010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C0A084-13AC-2A46-A0B6-01022C6CA53E}"/>
              </a:ext>
            </a:extLst>
          </p:cNvPr>
          <p:cNvSpPr/>
          <p:nvPr/>
        </p:nvSpPr>
        <p:spPr>
          <a:xfrm>
            <a:off x="6229349" y="3311525"/>
            <a:ext cx="371475" cy="63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931938-0846-1040-A356-FF6D9A0F0FCA}"/>
              </a:ext>
            </a:extLst>
          </p:cNvPr>
          <p:cNvSpPr/>
          <p:nvPr/>
        </p:nvSpPr>
        <p:spPr>
          <a:xfrm>
            <a:off x="5191123" y="3310518"/>
            <a:ext cx="371475" cy="63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3A1113-0724-F941-88A0-46691E1907F6}"/>
              </a:ext>
            </a:extLst>
          </p:cNvPr>
          <p:cNvGrpSpPr/>
          <p:nvPr/>
        </p:nvGrpSpPr>
        <p:grpSpPr>
          <a:xfrm>
            <a:off x="4849091" y="3158838"/>
            <a:ext cx="2120638" cy="926583"/>
            <a:chOff x="4849091" y="3158838"/>
            <a:chExt cx="2120638" cy="9265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6F7433-1CA5-0043-8769-8EC5DD1640BC}"/>
                </a:ext>
              </a:extLst>
            </p:cNvPr>
            <p:cNvSpPr txBox="1"/>
            <p:nvPr/>
          </p:nvSpPr>
          <p:spPr>
            <a:xfrm rot="20360941">
              <a:off x="4849091" y="3366655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3E69EF4-A612-6246-A5CD-E7D69FA9004A}"/>
                </a:ext>
              </a:extLst>
            </p:cNvPr>
            <p:cNvSpPr txBox="1"/>
            <p:nvPr/>
          </p:nvSpPr>
          <p:spPr>
            <a:xfrm rot="2147458">
              <a:off x="6270499" y="3366656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NFV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1DEAF41-F52D-3C48-863F-69E493CC4B95}"/>
                </a:ext>
              </a:extLst>
            </p:cNvPr>
            <p:cNvSpPr txBox="1"/>
            <p:nvPr/>
          </p:nvSpPr>
          <p:spPr>
            <a:xfrm>
              <a:off x="5369952" y="3685311"/>
              <a:ext cx="1098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Firewalls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68C2C0-31FD-8146-A03C-C3F53431D4EB}"/>
                </a:ext>
              </a:extLst>
            </p:cNvPr>
            <p:cNvSpPr txBox="1"/>
            <p:nvPr/>
          </p:nvSpPr>
          <p:spPr>
            <a:xfrm>
              <a:off x="5453078" y="3158838"/>
              <a:ext cx="972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caching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9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Architectural Principles of the Internet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B46FF-167B-3B48-B828-2F0F97E3A461}"/>
              </a:ext>
            </a:extLst>
          </p:cNvPr>
          <p:cNvSpPr txBox="1"/>
          <p:nvPr/>
        </p:nvSpPr>
        <p:spPr>
          <a:xfrm>
            <a:off x="1111205" y="2084451"/>
            <a:ext cx="1051319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“Many members of the Internet community would argue that there is no architecture, but only a tradition, which was not written down for the first 25 years (or at least not by the IAB).  However, in very general terms, the community believes that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C2BAD-4F93-A747-8003-3DA947BC5F34}"/>
              </a:ext>
            </a:extLst>
          </p:cNvPr>
          <p:cNvSpPr/>
          <p:nvPr/>
        </p:nvSpPr>
        <p:spPr>
          <a:xfrm>
            <a:off x="941941" y="1923014"/>
            <a:ext cx="10917982" cy="1995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27DD0-812A-F84F-9067-974A55D4AACD}"/>
              </a:ext>
            </a:extLst>
          </p:cNvPr>
          <p:cNvSpPr txBox="1"/>
          <p:nvPr/>
        </p:nvSpPr>
        <p:spPr>
          <a:xfrm>
            <a:off x="1366008" y="1671224"/>
            <a:ext cx="14130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RFC  1958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54055-9C3C-EC4B-A4E1-9FB3F58F1A4B}"/>
              </a:ext>
            </a:extLst>
          </p:cNvPr>
          <p:cNvSpPr txBox="1"/>
          <p:nvPr/>
        </p:nvSpPr>
        <p:spPr>
          <a:xfrm>
            <a:off x="1429860" y="2583215"/>
            <a:ext cx="1051319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goal is connectivity, the tool is the Internet Protocol, and the intelligence is end to end rather than hidden in the network.”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AB9EC-7AA2-8B48-A30E-1B64A4D5E42D}"/>
              </a:ext>
            </a:extLst>
          </p:cNvPr>
          <p:cNvSpPr txBox="1"/>
          <p:nvPr/>
        </p:nvSpPr>
        <p:spPr>
          <a:xfrm>
            <a:off x="1959984" y="4274126"/>
            <a:ext cx="90842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cornerstone beliefs: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connectivity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protocol: that narrow waist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intelligence, complexity at network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4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689"/>
            <a:ext cx="10515600" cy="894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>
                <a:ea typeface="ＭＳ Ｐゴシック" panose="020B0600070205080204" pitchFamily="34" charset="-128"/>
              </a:rPr>
              <a:t>Additional Chapter 4 slides</a:t>
            </a:r>
            <a:endParaRPr lang="en-US" sz="44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E7628F0-D594-0B47-9B40-97F92DD3D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2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9" y="236193"/>
            <a:ext cx="10515600" cy="894622"/>
          </a:xfrm>
        </p:spPr>
        <p:txBody>
          <a:bodyPr/>
          <a:lstStyle/>
          <a:p>
            <a:r>
              <a:rPr lang="en-US" dirty="0"/>
              <a:t>DHCP: Wireshark output </a:t>
            </a:r>
            <a:r>
              <a:rPr lang="en-US" sz="4000" dirty="0"/>
              <a:t>(home LAN)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2FBE7-A2C0-3642-8E64-FB4716E78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9936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4D1E3A18-01A8-4E44-AEA3-54BCC376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140" y="1334125"/>
            <a:ext cx="5682860" cy="5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dirty="0"/>
              <a:t>Message type: </a:t>
            </a:r>
            <a:r>
              <a:rPr lang="en-US" altLang="en-US" sz="1400" b="1" dirty="0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400" dirty="0" err="1"/>
              <a:t>Bootp</a:t>
            </a:r>
            <a:r>
              <a:rPr lang="en-US" altLang="en-US" sz="1400" dirty="0"/>
              <a:t>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</a:pPr>
            <a:endParaRPr lang="en-US" altLang="en-US" sz="1000" dirty="0"/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630118D8-D72C-D54A-BCE3-1F6EE236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9" y="1214204"/>
            <a:ext cx="5808925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dirty="0"/>
              <a:t>Message type: </a:t>
            </a:r>
            <a:r>
              <a:rPr lang="en-US" altLang="en-US" sz="1400" b="1" u="sng" dirty="0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400" dirty="0" err="1"/>
              <a:t>Bootp</a:t>
            </a:r>
            <a:r>
              <a:rPr lang="en-US" altLang="en-US" sz="1400" dirty="0"/>
              <a:t>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Option: (t=53,l=1) </a:t>
            </a:r>
            <a:r>
              <a:rPr lang="en-US" altLang="en-US" sz="1400" b="1" dirty="0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     </a:t>
            </a:r>
            <a:r>
              <a:rPr lang="en-US" altLang="en-US" sz="1400" b="1" dirty="0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     ……</a:t>
            </a:r>
            <a:endParaRPr lang="en-US" altLang="en-US" sz="1200" dirty="0"/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55694BCF-6BD1-9A40-AFC4-438E6092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7941" y="1610037"/>
            <a:ext cx="965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0000A3"/>
                </a:solidFill>
              </a:rPr>
              <a:t>reply</a:t>
            </a:r>
            <a:endParaRPr lang="en-US" altLang="en-US" dirty="0">
              <a:solidFill>
                <a:srgbClr val="0000A3"/>
              </a:solidFill>
            </a:endParaRP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0443E57C-4222-EE4F-BA53-0172D32D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396" y="1556166"/>
            <a:ext cx="1385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0000A3"/>
                </a:solidFill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2531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140">
            <a:extLst>
              <a:ext uri="{FF2B5EF4-FFF2-40B4-BE49-F238E27FC236}">
                <a16:creationId xmlns:a16="http://schemas.microsoft.com/office/drawing/2014/main" id="{810CFD11-C1B3-431A-97E0-C1DCCB406CB9}"/>
              </a:ext>
            </a:extLst>
          </p:cNvPr>
          <p:cNvSpPr>
            <a:spLocks/>
          </p:cNvSpPr>
          <p:nvPr/>
        </p:nvSpPr>
        <p:spPr bwMode="auto">
          <a:xfrm rot="-5400000">
            <a:off x="7727157" y="3196432"/>
            <a:ext cx="846137" cy="1593850"/>
          </a:xfrm>
          <a:custGeom>
            <a:avLst/>
            <a:gdLst>
              <a:gd name="T0" fmla="*/ 2147483646 w 10315"/>
              <a:gd name="T1" fmla="*/ 2147483646 h 10000"/>
              <a:gd name="T2" fmla="*/ 2147483646 w 10315"/>
              <a:gd name="T3" fmla="*/ 2147483646 h 10000"/>
              <a:gd name="T4" fmla="*/ 2147483646 w 10315"/>
              <a:gd name="T5" fmla="*/ 2147483646 h 10000"/>
              <a:gd name="T6" fmla="*/ 2147483646 w 10315"/>
              <a:gd name="T7" fmla="*/ 2147483646 h 10000"/>
              <a:gd name="T8" fmla="*/ 2147483646 w 10315"/>
              <a:gd name="T9" fmla="*/ 2147483646 h 10000"/>
              <a:gd name="T10" fmla="*/ 2147483646 w 10315"/>
              <a:gd name="T11" fmla="*/ 2147483646 h 10000"/>
              <a:gd name="T12" fmla="*/ 2147483646 w 10315"/>
              <a:gd name="T13" fmla="*/ 2147483646 h 10000"/>
              <a:gd name="T14" fmla="*/ 2147483646 w 10315"/>
              <a:gd name="T15" fmla="*/ 2147483646 h 10000"/>
              <a:gd name="T16" fmla="*/ 2147483646 w 10315"/>
              <a:gd name="T17" fmla="*/ 2147483646 h 10000"/>
              <a:gd name="T18" fmla="*/ 2147483646 w 10315"/>
              <a:gd name="T19" fmla="*/ 2147483646 h 10000"/>
              <a:gd name="T20" fmla="*/ 2147483646 w 10315"/>
              <a:gd name="T21" fmla="*/ 2147483646 h 10000"/>
              <a:gd name="T22" fmla="*/ 2147483646 w 10315"/>
              <a:gd name="T23" fmla="*/ 2147483646 h 10000"/>
              <a:gd name="T24" fmla="*/ 2147483646 w 10315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Freeform 140">
            <a:extLst>
              <a:ext uri="{FF2B5EF4-FFF2-40B4-BE49-F238E27FC236}">
                <a16:creationId xmlns:a16="http://schemas.microsoft.com/office/drawing/2014/main" id="{D33F38FA-F290-40CE-8483-BCE6EB0DD359}"/>
              </a:ext>
            </a:extLst>
          </p:cNvPr>
          <p:cNvSpPr>
            <a:spLocks/>
          </p:cNvSpPr>
          <p:nvPr/>
        </p:nvSpPr>
        <p:spPr bwMode="auto">
          <a:xfrm rot="10800000">
            <a:off x="8724900" y="1870075"/>
            <a:ext cx="846138" cy="1593850"/>
          </a:xfrm>
          <a:custGeom>
            <a:avLst/>
            <a:gdLst>
              <a:gd name="T0" fmla="*/ 2147483646 w 10315"/>
              <a:gd name="T1" fmla="*/ 2147483646 h 10000"/>
              <a:gd name="T2" fmla="*/ 2147483646 w 10315"/>
              <a:gd name="T3" fmla="*/ 2147483646 h 10000"/>
              <a:gd name="T4" fmla="*/ 2147483646 w 10315"/>
              <a:gd name="T5" fmla="*/ 2147483646 h 10000"/>
              <a:gd name="T6" fmla="*/ 2147483646 w 10315"/>
              <a:gd name="T7" fmla="*/ 2147483646 h 10000"/>
              <a:gd name="T8" fmla="*/ 2147483646 w 10315"/>
              <a:gd name="T9" fmla="*/ 2147483646 h 10000"/>
              <a:gd name="T10" fmla="*/ 2147483646 w 10315"/>
              <a:gd name="T11" fmla="*/ 2147483646 h 10000"/>
              <a:gd name="T12" fmla="*/ 2147483646 w 10315"/>
              <a:gd name="T13" fmla="*/ 2147483646 h 10000"/>
              <a:gd name="T14" fmla="*/ 2147483646 w 10315"/>
              <a:gd name="T15" fmla="*/ 2147483646 h 10000"/>
              <a:gd name="T16" fmla="*/ 2147483646 w 10315"/>
              <a:gd name="T17" fmla="*/ 2147483646 h 10000"/>
              <a:gd name="T18" fmla="*/ 2147483646 w 10315"/>
              <a:gd name="T19" fmla="*/ 2147483646 h 10000"/>
              <a:gd name="T20" fmla="*/ 2147483646 w 10315"/>
              <a:gd name="T21" fmla="*/ 2147483646 h 10000"/>
              <a:gd name="T22" fmla="*/ 2147483646 w 10315"/>
              <a:gd name="T23" fmla="*/ 2147483646 h 10000"/>
              <a:gd name="T24" fmla="*/ 2147483646 w 10315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Freeform 140">
            <a:extLst>
              <a:ext uri="{FF2B5EF4-FFF2-40B4-BE49-F238E27FC236}">
                <a16:creationId xmlns:a16="http://schemas.microsoft.com/office/drawing/2014/main" id="{7825D595-ED5F-43BD-897A-FC0F63F5363B}"/>
              </a:ext>
            </a:extLst>
          </p:cNvPr>
          <p:cNvSpPr>
            <a:spLocks/>
          </p:cNvSpPr>
          <p:nvPr/>
        </p:nvSpPr>
        <p:spPr bwMode="auto">
          <a:xfrm>
            <a:off x="6689726" y="1452564"/>
            <a:ext cx="1038225" cy="1927225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AF3A176E-8B18-4EDC-8789-F5A8BBA5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47110" name="Slide Number Placeholder 6">
            <a:extLst>
              <a:ext uri="{FF2B5EF4-FFF2-40B4-BE49-F238E27FC236}">
                <a16:creationId xmlns:a16="http://schemas.microsoft.com/office/drawing/2014/main" id="{A91F701E-6399-427D-8F9A-16994F8F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E529F54-B342-412B-AE59-BBC4EB07CCE9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B5940CC-3136-47E9-95ED-8E3B611D7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301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</a:rPr>
              <a:t>IP addressing: introduction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7112" name="Rectangle 3">
            <a:extLst>
              <a:ext uri="{FF2B5EF4-FFF2-40B4-BE49-F238E27FC236}">
                <a16:creationId xmlns:a16="http://schemas.microsoft.com/office/drawing/2014/main" id="{349E1A6A-F380-4735-807C-2D215A0364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00250" y="1444626"/>
            <a:ext cx="3695700" cy="168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i="1">
                <a:solidFill>
                  <a:srgbClr val="CC0000"/>
                </a:solidFill>
              </a:rPr>
              <a:t>Q: how are interfaces actually connected?</a:t>
            </a:r>
          </a:p>
          <a:p>
            <a:pPr marL="0" indent="0">
              <a:buNone/>
            </a:pPr>
            <a:r>
              <a:rPr lang="en-US" altLang="en-US" i="1">
                <a:solidFill>
                  <a:srgbClr val="CC0000"/>
                </a:solidFill>
              </a:rPr>
              <a:t>A: </a:t>
            </a:r>
            <a:r>
              <a:rPr lang="en-US" altLang="en-US" i="1"/>
              <a:t>we’ll learn about that in chapter 5.</a:t>
            </a:r>
          </a:p>
        </p:txBody>
      </p:sp>
      <p:sp>
        <p:nvSpPr>
          <p:cNvPr id="47113" name="Line 5">
            <a:extLst>
              <a:ext uri="{FF2B5EF4-FFF2-40B4-BE49-F238E27FC236}">
                <a16:creationId xmlns:a16="http://schemas.microsoft.com/office/drawing/2014/main" id="{B9B7820C-8B21-4B0E-A460-F0381998E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989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7">
            <a:extLst>
              <a:ext uri="{FF2B5EF4-FFF2-40B4-BE49-F238E27FC236}">
                <a16:creationId xmlns:a16="http://schemas.microsoft.com/office/drawing/2014/main" id="{CB7C0E80-0C4A-411D-9FA6-5A89DE735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2555876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8">
            <a:extLst>
              <a:ext uri="{FF2B5EF4-FFF2-40B4-BE49-F238E27FC236}">
                <a16:creationId xmlns:a16="http://schemas.microsoft.com/office/drawing/2014/main" id="{0AA884DF-A1D3-45ED-A798-AE13B0E99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026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1">
            <a:extLst>
              <a:ext uri="{FF2B5EF4-FFF2-40B4-BE49-F238E27FC236}">
                <a16:creationId xmlns:a16="http://schemas.microsoft.com/office/drawing/2014/main" id="{01ABBC32-6A3E-4DED-A9E7-1085E0681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89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26">
            <a:extLst>
              <a:ext uri="{FF2B5EF4-FFF2-40B4-BE49-F238E27FC236}">
                <a16:creationId xmlns:a16="http://schemas.microsoft.com/office/drawing/2014/main" id="{7ACBA791-0C56-4C3C-881C-E82FBDD2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282701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223.1.1.1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47118" name="Group 27">
            <a:extLst>
              <a:ext uri="{FF2B5EF4-FFF2-40B4-BE49-F238E27FC236}">
                <a16:creationId xmlns:a16="http://schemas.microsoft.com/office/drawing/2014/main" id="{93EC8C80-88DF-4247-9B29-E36AF0BAA638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2243139"/>
            <a:ext cx="920750" cy="276225"/>
            <a:chOff x="3251" y="608"/>
            <a:chExt cx="580" cy="174"/>
          </a:xfrm>
        </p:grpSpPr>
        <p:sp>
          <p:nvSpPr>
            <p:cNvPr id="47178" name="Rectangle 28">
              <a:extLst>
                <a:ext uri="{FF2B5EF4-FFF2-40B4-BE49-F238E27FC236}">
                  <a16:creationId xmlns:a16="http://schemas.microsoft.com/office/drawing/2014/main" id="{9312D1C7-646E-4A0E-BA48-EE01F7E6B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47179" name="Text Box 29">
              <a:extLst>
                <a:ext uri="{FF2B5EF4-FFF2-40B4-BE49-F238E27FC236}">
                  <a16:creationId xmlns:a16="http://schemas.microsoft.com/office/drawing/2014/main" id="{D0471131-C377-485D-8B5F-2B1377777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223.1.1.2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47119" name="Text Box 30">
            <a:extLst>
              <a:ext uri="{FF2B5EF4-FFF2-40B4-BE49-F238E27FC236}">
                <a16:creationId xmlns:a16="http://schemas.microsoft.com/office/drawing/2014/main" id="{E3773805-116A-4666-93DA-AB399BC3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4" y="323850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223.1.1.3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7120" name="Text Box 31">
            <a:extLst>
              <a:ext uri="{FF2B5EF4-FFF2-40B4-BE49-F238E27FC236}">
                <a16:creationId xmlns:a16="http://schemas.microsoft.com/office/drawing/2014/main" id="{FE674E49-8893-406B-89D2-DF435CC0A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2368551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223.1.1.4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7121" name="Line 32">
            <a:extLst>
              <a:ext uri="{FF2B5EF4-FFF2-40B4-BE49-F238E27FC236}">
                <a16:creationId xmlns:a16="http://schemas.microsoft.com/office/drawing/2014/main" id="{11418247-F346-4844-8FE5-F77211C23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8826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33">
            <a:extLst>
              <a:ext uri="{FF2B5EF4-FFF2-40B4-BE49-F238E27FC236}">
                <a16:creationId xmlns:a16="http://schemas.microsoft.com/office/drawing/2014/main" id="{9DE9B05B-6E67-4ED5-8AF0-6FEFF5FE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14" y="2378076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223.1.2.9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7123" name="Line 36">
            <a:extLst>
              <a:ext uri="{FF2B5EF4-FFF2-40B4-BE49-F238E27FC236}">
                <a16:creationId xmlns:a16="http://schemas.microsoft.com/office/drawing/2014/main" id="{671976A7-3239-41E6-929C-23FC01E4E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38">
            <a:extLst>
              <a:ext uri="{FF2B5EF4-FFF2-40B4-BE49-F238E27FC236}">
                <a16:creationId xmlns:a16="http://schemas.microsoft.com/office/drawing/2014/main" id="{8437575A-72EB-4FC6-B646-044F8B2A4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Text Box 41">
            <a:extLst>
              <a:ext uri="{FF2B5EF4-FFF2-40B4-BE49-F238E27FC236}">
                <a16:creationId xmlns:a16="http://schemas.microsoft.com/office/drawing/2014/main" id="{464A38F1-864A-4727-B730-3C011CF6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075" y="3349626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223.1.2.2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7126" name="Text Box 44">
            <a:extLst>
              <a:ext uri="{FF2B5EF4-FFF2-40B4-BE49-F238E27FC236}">
                <a16:creationId xmlns:a16="http://schemas.microsoft.com/office/drawing/2014/main" id="{E9E8755E-5AE9-4C3A-98B8-BDBDE307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4" y="174307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223.1.2.1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7127" name="Line 45">
            <a:extLst>
              <a:ext uri="{FF2B5EF4-FFF2-40B4-BE49-F238E27FC236}">
                <a16:creationId xmlns:a16="http://schemas.microsoft.com/office/drawing/2014/main" id="{48377957-68F5-493E-B769-4CAA74AE3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0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47">
            <a:extLst>
              <a:ext uri="{FF2B5EF4-FFF2-40B4-BE49-F238E27FC236}">
                <a16:creationId xmlns:a16="http://schemas.microsoft.com/office/drawing/2014/main" id="{8838A739-AB49-4CF9-A546-E7C9CCB438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27926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48">
            <a:extLst>
              <a:ext uri="{FF2B5EF4-FFF2-40B4-BE49-F238E27FC236}">
                <a16:creationId xmlns:a16="http://schemas.microsoft.com/office/drawing/2014/main" id="{6A458154-4BAF-45B1-9501-82C3032B5C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04264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Text Box 53">
            <a:extLst>
              <a:ext uri="{FF2B5EF4-FFF2-40B4-BE49-F238E27FC236}">
                <a16:creationId xmlns:a16="http://schemas.microsoft.com/office/drawing/2014/main" id="{20DF77D3-983C-4CF9-AF87-F4CBAF92D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014" y="4344989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223.1.3.2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47131" name="Text Box 56">
            <a:extLst>
              <a:ext uri="{FF2B5EF4-FFF2-40B4-BE49-F238E27FC236}">
                <a16:creationId xmlns:a16="http://schemas.microsoft.com/office/drawing/2014/main" id="{3BBF9F87-86B4-48AE-AF26-AB1DBDF5A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349751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223.1.3.1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47132" name="Group 57">
            <a:extLst>
              <a:ext uri="{FF2B5EF4-FFF2-40B4-BE49-F238E27FC236}">
                <a16:creationId xmlns:a16="http://schemas.microsoft.com/office/drawing/2014/main" id="{882F0A24-7393-4FF0-84A6-4E7AC4ACE23D}"/>
              </a:ext>
            </a:extLst>
          </p:cNvPr>
          <p:cNvGrpSpPr>
            <a:grpSpLocks/>
          </p:cNvGrpSpPr>
          <p:nvPr/>
        </p:nvGrpSpPr>
        <p:grpSpPr bwMode="auto">
          <a:xfrm>
            <a:off x="7637464" y="3101976"/>
            <a:ext cx="935037" cy="276225"/>
            <a:chOff x="4532" y="1229"/>
            <a:chExt cx="589" cy="174"/>
          </a:xfrm>
        </p:grpSpPr>
        <p:sp>
          <p:nvSpPr>
            <p:cNvPr id="47176" name="Rectangle 58">
              <a:extLst>
                <a:ext uri="{FF2B5EF4-FFF2-40B4-BE49-F238E27FC236}">
                  <a16:creationId xmlns:a16="http://schemas.microsoft.com/office/drawing/2014/main" id="{8D7A63A1-D4A0-4B33-95FB-3EAE900F5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47177" name="Text Box 59">
              <a:extLst>
                <a:ext uri="{FF2B5EF4-FFF2-40B4-BE49-F238E27FC236}">
                  <a16:creationId xmlns:a16="http://schemas.microsoft.com/office/drawing/2014/main" id="{882E7A9A-7F2A-4C11-8B6B-0952B3E2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223.1.3.27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7133" name="Group 73">
            <a:extLst>
              <a:ext uri="{FF2B5EF4-FFF2-40B4-BE49-F238E27FC236}">
                <a16:creationId xmlns:a16="http://schemas.microsoft.com/office/drawing/2014/main" id="{2DE5E69B-F35C-40EA-BA19-949688C5DBC4}"/>
              </a:ext>
            </a:extLst>
          </p:cNvPr>
          <p:cNvGrpSpPr>
            <a:grpSpLocks/>
          </p:cNvGrpSpPr>
          <p:nvPr/>
        </p:nvGrpSpPr>
        <p:grpSpPr bwMode="auto">
          <a:xfrm>
            <a:off x="5897563" y="1528763"/>
            <a:ext cx="641350" cy="558800"/>
            <a:chOff x="-44" y="1473"/>
            <a:chExt cx="981" cy="1105"/>
          </a:xfrm>
        </p:grpSpPr>
        <p:pic>
          <p:nvPicPr>
            <p:cNvPr id="47174" name="Picture 74" descr="desktop_computer_stylized_medium">
              <a:extLst>
                <a:ext uri="{FF2B5EF4-FFF2-40B4-BE49-F238E27FC236}">
                  <a16:creationId xmlns:a16="http://schemas.microsoft.com/office/drawing/2014/main" id="{FEED7A40-3D2E-497B-BD1D-BED61D1D3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5" name="Freeform 75">
              <a:extLst>
                <a:ext uri="{FF2B5EF4-FFF2-40B4-BE49-F238E27FC236}">
                  <a16:creationId xmlns:a16="http://schemas.microsoft.com/office/drawing/2014/main" id="{FE6990EB-3FBC-4E98-BB76-C5EE31EB6D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134" name="Group 80">
            <a:extLst>
              <a:ext uri="{FF2B5EF4-FFF2-40B4-BE49-F238E27FC236}">
                <a16:creationId xmlns:a16="http://schemas.microsoft.com/office/drawing/2014/main" id="{C79A5E0B-05F5-4AF2-9646-36C09CF618DC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2127250"/>
            <a:ext cx="641350" cy="558800"/>
            <a:chOff x="-44" y="1473"/>
            <a:chExt cx="981" cy="1105"/>
          </a:xfrm>
        </p:grpSpPr>
        <p:pic>
          <p:nvPicPr>
            <p:cNvPr id="47172" name="Picture 81" descr="desktop_computer_stylized_medium">
              <a:extLst>
                <a:ext uri="{FF2B5EF4-FFF2-40B4-BE49-F238E27FC236}">
                  <a16:creationId xmlns:a16="http://schemas.microsoft.com/office/drawing/2014/main" id="{C6215695-248C-4D6B-892E-9A13F882F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3" name="Freeform 82">
              <a:extLst>
                <a:ext uri="{FF2B5EF4-FFF2-40B4-BE49-F238E27FC236}">
                  <a16:creationId xmlns:a16="http://schemas.microsoft.com/office/drawing/2014/main" id="{9416132B-1545-4F8C-A371-725F12162E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135" name="Group 83">
            <a:extLst>
              <a:ext uri="{FF2B5EF4-FFF2-40B4-BE49-F238E27FC236}">
                <a16:creationId xmlns:a16="http://schemas.microsoft.com/office/drawing/2014/main" id="{656C4F2A-4370-4405-AE9B-4BD6B4DDEB4D}"/>
              </a:ext>
            </a:extLst>
          </p:cNvPr>
          <p:cNvGrpSpPr>
            <a:grpSpLocks/>
          </p:cNvGrpSpPr>
          <p:nvPr/>
        </p:nvGrpSpPr>
        <p:grpSpPr bwMode="auto">
          <a:xfrm>
            <a:off x="5921375" y="2736850"/>
            <a:ext cx="641350" cy="558800"/>
            <a:chOff x="-44" y="1473"/>
            <a:chExt cx="981" cy="1105"/>
          </a:xfrm>
        </p:grpSpPr>
        <p:pic>
          <p:nvPicPr>
            <p:cNvPr id="47170" name="Picture 84" descr="desktop_computer_stylized_medium">
              <a:extLst>
                <a:ext uri="{FF2B5EF4-FFF2-40B4-BE49-F238E27FC236}">
                  <a16:creationId xmlns:a16="http://schemas.microsoft.com/office/drawing/2014/main" id="{B643EBE3-BD8E-4DE8-B0BC-1C6CB11B7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1" name="Freeform 85">
              <a:extLst>
                <a:ext uri="{FF2B5EF4-FFF2-40B4-BE49-F238E27FC236}">
                  <a16:creationId xmlns:a16="http://schemas.microsoft.com/office/drawing/2014/main" id="{5E6DB531-A9EC-4129-8BB5-7D2F21B4EB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136" name="Group 87">
            <a:extLst>
              <a:ext uri="{FF2B5EF4-FFF2-40B4-BE49-F238E27FC236}">
                <a16:creationId xmlns:a16="http://schemas.microsoft.com/office/drawing/2014/main" id="{765BC84B-2D15-47DB-B095-FFEAE58A33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580563" y="1685925"/>
            <a:ext cx="641350" cy="558800"/>
            <a:chOff x="-44" y="1473"/>
            <a:chExt cx="981" cy="1105"/>
          </a:xfrm>
        </p:grpSpPr>
        <p:pic>
          <p:nvPicPr>
            <p:cNvPr id="47168" name="Picture 88" descr="desktop_computer_stylized_medium">
              <a:extLst>
                <a:ext uri="{FF2B5EF4-FFF2-40B4-BE49-F238E27FC236}">
                  <a16:creationId xmlns:a16="http://schemas.microsoft.com/office/drawing/2014/main" id="{B69AABE0-59F5-4E1B-A64E-23F0C2FEF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9" name="Freeform 89">
              <a:extLst>
                <a:ext uri="{FF2B5EF4-FFF2-40B4-BE49-F238E27FC236}">
                  <a16:creationId xmlns:a16="http://schemas.microsoft.com/office/drawing/2014/main" id="{8E8926E5-AEC9-4122-9366-C69A6CEC64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137" name="Group 90">
            <a:extLst>
              <a:ext uri="{FF2B5EF4-FFF2-40B4-BE49-F238E27FC236}">
                <a16:creationId xmlns:a16="http://schemas.microsoft.com/office/drawing/2014/main" id="{8B277F21-431A-49BE-8D6F-4F654079A7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594850" y="2965450"/>
            <a:ext cx="641350" cy="558800"/>
            <a:chOff x="-44" y="1473"/>
            <a:chExt cx="981" cy="1105"/>
          </a:xfrm>
        </p:grpSpPr>
        <p:pic>
          <p:nvPicPr>
            <p:cNvPr id="47166" name="Picture 91" descr="desktop_computer_stylized_medium">
              <a:extLst>
                <a:ext uri="{FF2B5EF4-FFF2-40B4-BE49-F238E27FC236}">
                  <a16:creationId xmlns:a16="http://schemas.microsoft.com/office/drawing/2014/main" id="{D308EC2E-F5C8-4E48-BCC0-A9E7923E4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7" name="Freeform 92">
              <a:extLst>
                <a:ext uri="{FF2B5EF4-FFF2-40B4-BE49-F238E27FC236}">
                  <a16:creationId xmlns:a16="http://schemas.microsoft.com/office/drawing/2014/main" id="{02AD9DCB-B611-4CB2-B84D-45FFB3195B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138" name="Group 93">
            <a:extLst>
              <a:ext uri="{FF2B5EF4-FFF2-40B4-BE49-F238E27FC236}">
                <a16:creationId xmlns:a16="http://schemas.microsoft.com/office/drawing/2014/main" id="{1817FF61-1BE6-48D2-9076-EED4711F60E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96300" y="4489450"/>
            <a:ext cx="641350" cy="558800"/>
            <a:chOff x="-44" y="1473"/>
            <a:chExt cx="981" cy="1105"/>
          </a:xfrm>
        </p:grpSpPr>
        <p:pic>
          <p:nvPicPr>
            <p:cNvPr id="47164" name="Picture 94" descr="desktop_computer_stylized_medium">
              <a:extLst>
                <a:ext uri="{FF2B5EF4-FFF2-40B4-BE49-F238E27FC236}">
                  <a16:creationId xmlns:a16="http://schemas.microsoft.com/office/drawing/2014/main" id="{752D08E2-D832-4B40-A38E-A3FC1E851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5" name="Freeform 95">
              <a:extLst>
                <a:ext uri="{FF2B5EF4-FFF2-40B4-BE49-F238E27FC236}">
                  <a16:creationId xmlns:a16="http://schemas.microsoft.com/office/drawing/2014/main" id="{ACDCEF61-E308-4843-B3E0-23549D12F2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139" name="Group 96">
            <a:extLst>
              <a:ext uri="{FF2B5EF4-FFF2-40B4-BE49-F238E27FC236}">
                <a16:creationId xmlns:a16="http://schemas.microsoft.com/office/drawing/2014/main" id="{7EE41C4F-B78A-4D8A-A1F2-8C9BB5605F5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32663" y="4530725"/>
            <a:ext cx="641350" cy="558800"/>
            <a:chOff x="-44" y="1473"/>
            <a:chExt cx="981" cy="1105"/>
          </a:xfrm>
        </p:grpSpPr>
        <p:pic>
          <p:nvPicPr>
            <p:cNvPr id="47162" name="Picture 97" descr="desktop_computer_stylized_medium">
              <a:extLst>
                <a:ext uri="{FF2B5EF4-FFF2-40B4-BE49-F238E27FC236}">
                  <a16:creationId xmlns:a16="http://schemas.microsoft.com/office/drawing/2014/main" id="{34D23210-C04C-40E9-AF51-B88D7F61D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3" name="Freeform 98">
              <a:extLst>
                <a:ext uri="{FF2B5EF4-FFF2-40B4-BE49-F238E27FC236}">
                  <a16:creationId xmlns:a16="http://schemas.microsoft.com/office/drawing/2014/main" id="{10A8E50A-CEC0-4118-92FB-2D495D8761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140" name="Group 99">
            <a:extLst>
              <a:ext uri="{FF2B5EF4-FFF2-40B4-BE49-F238E27FC236}">
                <a16:creationId xmlns:a16="http://schemas.microsoft.com/office/drawing/2014/main" id="{EF4E5EAC-58F9-4C16-84F3-19EBE5073341}"/>
              </a:ext>
            </a:extLst>
          </p:cNvPr>
          <p:cNvGrpSpPr>
            <a:grpSpLocks/>
          </p:cNvGrpSpPr>
          <p:nvPr/>
        </p:nvGrpSpPr>
        <p:grpSpPr bwMode="auto">
          <a:xfrm>
            <a:off x="7761288" y="2624138"/>
            <a:ext cx="698500" cy="355600"/>
            <a:chOff x="4396" y="1245"/>
            <a:chExt cx="672" cy="248"/>
          </a:xfrm>
        </p:grpSpPr>
        <p:sp>
          <p:nvSpPr>
            <p:cNvPr id="47154" name="Oval 407">
              <a:extLst>
                <a:ext uri="{FF2B5EF4-FFF2-40B4-BE49-F238E27FC236}">
                  <a16:creationId xmlns:a16="http://schemas.microsoft.com/office/drawing/2014/main" id="{5AAAAC5B-29D8-4EB0-A956-FF6F9CEC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47155" name="Rectangle 410">
              <a:extLst>
                <a:ext uri="{FF2B5EF4-FFF2-40B4-BE49-F238E27FC236}">
                  <a16:creationId xmlns:a16="http://schemas.microsoft.com/office/drawing/2014/main" id="{75A253DE-5033-44BF-896D-28954286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47156" name="Oval 411">
              <a:extLst>
                <a:ext uri="{FF2B5EF4-FFF2-40B4-BE49-F238E27FC236}">
                  <a16:creationId xmlns:a16="http://schemas.microsoft.com/office/drawing/2014/main" id="{3276EDDF-9FD5-41EF-B9C0-8952D688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grpSp>
          <p:nvGrpSpPr>
            <p:cNvPr id="47157" name="Group 103">
              <a:extLst>
                <a:ext uri="{FF2B5EF4-FFF2-40B4-BE49-F238E27FC236}">
                  <a16:creationId xmlns:a16="http://schemas.microsoft.com/office/drawing/2014/main" id="{EA412ADA-8700-4905-BE24-64D9A7251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7160" name="Freeform 104">
                <a:extLst>
                  <a:ext uri="{FF2B5EF4-FFF2-40B4-BE49-F238E27FC236}">
                    <a16:creationId xmlns:a16="http://schemas.microsoft.com/office/drawing/2014/main" id="{CA2534C5-F553-4BC3-BFB9-9FB5C0A0F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Freeform 105">
                <a:extLst>
                  <a:ext uri="{FF2B5EF4-FFF2-40B4-BE49-F238E27FC236}">
                    <a16:creationId xmlns:a16="http://schemas.microsoft.com/office/drawing/2014/main" id="{0B29A338-04F1-4B4B-8CED-B0775BC29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58" name="Line 106">
              <a:extLst>
                <a:ext uri="{FF2B5EF4-FFF2-40B4-BE49-F238E27FC236}">
                  <a16:creationId xmlns:a16="http://schemas.microsoft.com/office/drawing/2014/main" id="{EF800A4B-38F5-4570-AAE0-4ADB1CE21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107">
              <a:extLst>
                <a:ext uri="{FF2B5EF4-FFF2-40B4-BE49-F238E27FC236}">
                  <a16:creationId xmlns:a16="http://schemas.microsoft.com/office/drawing/2014/main" id="{C6911D7E-A709-4CF8-9E37-1858C1A5B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141" name="Picture 108" descr="underline_base">
            <a:extLst>
              <a:ext uri="{FF2B5EF4-FFF2-40B4-BE49-F238E27FC236}">
                <a16:creationId xmlns:a16="http://schemas.microsoft.com/office/drawing/2014/main" id="{5287CD50-E02E-4AD3-9118-660DBFAE27A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F99039-234A-4C4C-927D-98736EB0B71A}"/>
              </a:ext>
            </a:extLst>
          </p:cNvPr>
          <p:cNvGrpSpPr>
            <a:grpSpLocks/>
          </p:cNvGrpSpPr>
          <p:nvPr/>
        </p:nvGrpSpPr>
        <p:grpSpPr bwMode="auto">
          <a:xfrm>
            <a:off x="6802439" y="1817689"/>
            <a:ext cx="509587" cy="1279525"/>
            <a:chOff x="5278322" y="1817603"/>
            <a:chExt cx="509379" cy="1279224"/>
          </a:xfrm>
        </p:grpSpPr>
        <p:pic>
          <p:nvPicPr>
            <p:cNvPr id="47151" name="Picture 3">
              <a:extLst>
                <a:ext uri="{FF2B5EF4-FFF2-40B4-BE49-F238E27FC236}">
                  <a16:creationId xmlns:a16="http://schemas.microsoft.com/office/drawing/2014/main" id="{D2A417C7-E1D8-4848-8891-004462790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152" name="Straight Connector 3">
              <a:extLst>
                <a:ext uri="{FF2B5EF4-FFF2-40B4-BE49-F238E27FC236}">
                  <a16:creationId xmlns:a16="http://schemas.microsoft.com/office/drawing/2014/main" id="{FC6A4E43-223D-4550-8095-19AC7BB3E9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53" name="Straight Connector 77">
              <a:extLst>
                <a:ext uri="{FF2B5EF4-FFF2-40B4-BE49-F238E27FC236}">
                  <a16:creationId xmlns:a16="http://schemas.microsoft.com/office/drawing/2014/main" id="{BAA56F10-D1F8-4837-B6C6-DED0522F1B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BFAD73-3E61-4466-9956-E5E18FB41DD5}"/>
              </a:ext>
            </a:extLst>
          </p:cNvPr>
          <p:cNvGrpSpPr>
            <a:grpSpLocks/>
          </p:cNvGrpSpPr>
          <p:nvPr/>
        </p:nvGrpSpPr>
        <p:grpSpPr bwMode="auto">
          <a:xfrm>
            <a:off x="1938338" y="2616201"/>
            <a:ext cx="5080000" cy="1751013"/>
            <a:chOff x="414922" y="2615565"/>
            <a:chExt cx="5079651" cy="1751597"/>
          </a:xfrm>
        </p:grpSpPr>
        <p:sp>
          <p:nvSpPr>
            <p:cNvPr id="47149" name="TextBox 10">
              <a:extLst>
                <a:ext uri="{FF2B5EF4-FFF2-40B4-BE49-F238E27FC236}">
                  <a16:creationId xmlns:a16="http://schemas.microsoft.com/office/drawing/2014/main" id="{79576B88-1A24-45C0-B670-7987E3D46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</a:rPr>
                <a:t>A: </a:t>
              </a:r>
              <a:r>
                <a:rPr lang="en-US" altLang="en-US" sz="2000">
                  <a:latin typeface="Arial" panose="020B0604020202020204" pitchFamily="34" charset="0"/>
                </a:rPr>
                <a:t>wired Ethernet interfaces connected by Ethernet switches</a:t>
              </a:r>
            </a:p>
          </p:txBody>
        </p:sp>
        <p:cxnSp>
          <p:nvCxnSpPr>
            <p:cNvPr id="47150" name="Straight Connector 12">
              <a:extLst>
                <a:ext uri="{FF2B5EF4-FFF2-40B4-BE49-F238E27FC236}">
                  <a16:creationId xmlns:a16="http://schemas.microsoft.com/office/drawing/2014/main" id="{3BA3F42A-5FA4-484D-B2B6-7455B0FD43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B5C648-C643-4F3B-A461-9CFD0B1B8C9E}"/>
              </a:ext>
            </a:extLst>
          </p:cNvPr>
          <p:cNvGrpSpPr>
            <a:grpSpLocks/>
          </p:cNvGrpSpPr>
          <p:nvPr/>
        </p:nvGrpSpPr>
        <p:grpSpPr bwMode="auto">
          <a:xfrm>
            <a:off x="5853113" y="3790950"/>
            <a:ext cx="4298950" cy="2451100"/>
            <a:chOff x="4328727" y="3790332"/>
            <a:chExt cx="4300100" cy="2450981"/>
          </a:xfrm>
        </p:grpSpPr>
        <p:pic>
          <p:nvPicPr>
            <p:cNvPr id="47146" name="Picture 777" descr="access_point_stylized_small">
              <a:extLst>
                <a:ext uri="{FF2B5EF4-FFF2-40B4-BE49-F238E27FC236}">
                  <a16:creationId xmlns:a16="http://schemas.microsoft.com/office/drawing/2014/main" id="{12CF9090-51E1-44B7-BD64-D5312CB40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47" name="TextBox 89">
              <a:extLst>
                <a:ext uri="{FF2B5EF4-FFF2-40B4-BE49-F238E27FC236}">
                  <a16:creationId xmlns:a16="http://schemas.microsoft.com/office/drawing/2014/main" id="{7C40FFBD-07B1-4336-911F-41FD0621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CC0000"/>
                  </a:solidFill>
                  <a:latin typeface="Arial" panose="020B0604020202020204" pitchFamily="34" charset="0"/>
                </a:rPr>
                <a:t>A: </a:t>
              </a:r>
              <a:r>
                <a:rPr lang="en-US" altLang="en-US" sz="2000">
                  <a:latin typeface="Arial" panose="020B0604020202020204" pitchFamily="34" charset="0"/>
                </a:rPr>
                <a:t>wireless WiFi interfaces connected by WiFi base station</a:t>
              </a:r>
            </a:p>
          </p:txBody>
        </p:sp>
        <p:cxnSp>
          <p:nvCxnSpPr>
            <p:cNvPr id="47148" name="Straight Connector 90">
              <a:extLst>
                <a:ext uri="{FF2B5EF4-FFF2-40B4-BE49-F238E27FC236}">
                  <a16:creationId xmlns:a16="http://schemas.microsoft.com/office/drawing/2014/main" id="{7E3811C7-85FA-4DD4-AF7D-9854785985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67DCC2-D407-408B-A392-E258FC0C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CC0000"/>
                </a:solidFill>
                <a:latin typeface="Arial" panose="020B0604020202020204" pitchFamily="34" charset="0"/>
              </a:rPr>
              <a:t>For now: </a:t>
            </a:r>
            <a:r>
              <a:rPr lang="en-US" altLang="en-US" sz="2000">
                <a:latin typeface="Arial" panose="020B0604020202020204" pitchFamily="34" charset="0"/>
              </a:rPr>
              <a:t>don</a:t>
            </a:r>
            <a:r>
              <a:rPr lang="fr-FR" altLang="en-US" sz="2000">
                <a:latin typeface="Arial" panose="020B0604020202020204" pitchFamily="34" charset="0"/>
              </a:rPr>
              <a:t>’</a:t>
            </a:r>
            <a:r>
              <a:rPr lang="en-US" altLang="ja-JP" sz="2000">
                <a:latin typeface="Arial" panose="020B0604020202020204" pitchFamily="34" charset="0"/>
              </a:rPr>
              <a:t>t need to worry about how one interface is connected to another (with no intervening router) 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>
            <a:extLst>
              <a:ext uri="{FF2B5EF4-FFF2-40B4-BE49-F238E27FC236}">
                <a16:creationId xmlns:a16="http://schemas.microsoft.com/office/drawing/2014/main" id="{C0686278-26EC-4EDE-A6B1-A3451ADA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44739233-8138-4A82-AAA3-F8CBF8F9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F3A4A88-981D-4A4D-B9E9-4D45AFD268AE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6F662603-83FB-40A7-A028-7AE8A0F5B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Subnets</a:t>
            </a:r>
          </a:p>
        </p:txBody>
      </p:sp>
      <p:sp>
        <p:nvSpPr>
          <p:cNvPr id="48133" name="Rectangle 6">
            <a:extLst>
              <a:ext uri="{FF2B5EF4-FFF2-40B4-BE49-F238E27FC236}">
                <a16:creationId xmlns:a16="http://schemas.microsoft.com/office/drawing/2014/main" id="{CE79A4D7-04DA-4EF8-A3B8-B8CA889C7C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00250" y="1333500"/>
            <a:ext cx="3695700" cy="4648200"/>
          </a:xfrm>
        </p:spPr>
        <p:txBody>
          <a:bodyPr/>
          <a:lstStyle/>
          <a:p>
            <a:pPr marL="234950" indent="-234950"/>
            <a:r>
              <a:rPr lang="en-US" altLang="en-US">
                <a:solidFill>
                  <a:srgbClr val="000099"/>
                </a:solidFill>
              </a:rPr>
              <a:t>IP address:</a:t>
            </a:r>
            <a:r>
              <a:rPr lang="en-US" altLang="en-US"/>
              <a:t> </a:t>
            </a:r>
          </a:p>
          <a:p>
            <a:pPr marL="512763" lvl="1" indent="-163513"/>
            <a:r>
              <a:rPr lang="en-US" altLang="en-US"/>
              <a:t>subnet part - high order bits</a:t>
            </a:r>
          </a:p>
          <a:p>
            <a:pPr marL="512763" lvl="1" indent="-163513"/>
            <a:r>
              <a:rPr lang="en-US" altLang="en-US"/>
              <a:t>host part - low order bits </a:t>
            </a:r>
          </a:p>
          <a:p>
            <a:pPr marL="234950" indent="-234950"/>
            <a:r>
              <a:rPr lang="en-US" altLang="en-US" i="1">
                <a:solidFill>
                  <a:srgbClr val="000099"/>
                </a:solidFill>
              </a:rPr>
              <a:t>what</a:t>
            </a:r>
            <a:r>
              <a:rPr lang="ja-JP" altLang="en-US" i="1">
                <a:solidFill>
                  <a:srgbClr val="000099"/>
                </a:solidFill>
              </a:rPr>
              <a:t>’</a:t>
            </a:r>
            <a:r>
              <a:rPr lang="en-US" altLang="ja-JP" i="1">
                <a:solidFill>
                  <a:srgbClr val="000099"/>
                </a:solidFill>
              </a:rPr>
              <a:t>s a subnet ?</a:t>
            </a:r>
          </a:p>
          <a:p>
            <a:pPr marL="512763" lvl="1" indent="-163513"/>
            <a:r>
              <a:rPr lang="en-US" altLang="en-US"/>
              <a:t>device interfaces with same subnet part of IP address</a:t>
            </a:r>
          </a:p>
          <a:p>
            <a:pPr marL="512763" lvl="1" indent="-163513"/>
            <a:r>
              <a:rPr lang="en-US" altLang="en-US"/>
              <a:t>can physically reach each other </a:t>
            </a:r>
            <a:r>
              <a:rPr lang="en-US" altLang="en-US" i="1">
                <a:solidFill>
                  <a:srgbClr val="CC0000"/>
                </a:solidFill>
              </a:rPr>
              <a:t>without intervening router</a:t>
            </a:r>
          </a:p>
        </p:txBody>
      </p:sp>
      <p:sp>
        <p:nvSpPr>
          <p:cNvPr id="48134" name="Text Box 56">
            <a:extLst>
              <a:ext uri="{FF2B5EF4-FFF2-40B4-BE49-F238E27FC236}">
                <a16:creationId xmlns:a16="http://schemas.microsoft.com/office/drawing/2014/main" id="{1EA978BF-B159-45F4-B1D5-9E25F485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1" y="5199064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network consisting of 3 subnets</a:t>
            </a:r>
          </a:p>
        </p:txBody>
      </p:sp>
      <p:pic>
        <p:nvPicPr>
          <p:cNvPr id="48135" name="Picture 59" descr="underline_base">
            <a:extLst>
              <a:ext uri="{FF2B5EF4-FFF2-40B4-BE49-F238E27FC236}">
                <a16:creationId xmlns:a16="http://schemas.microsoft.com/office/drawing/2014/main" id="{02AFDD67-CFA4-4C2E-8485-51E8B430573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855664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139">
            <a:extLst>
              <a:ext uri="{FF2B5EF4-FFF2-40B4-BE49-F238E27FC236}">
                <a16:creationId xmlns:a16="http://schemas.microsoft.com/office/drawing/2014/main" id="{6F0C53CE-18B8-4E46-88DD-37B06A6A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1" y="3354389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7" name="Freeform 140">
            <a:extLst>
              <a:ext uri="{FF2B5EF4-FFF2-40B4-BE49-F238E27FC236}">
                <a16:creationId xmlns:a16="http://schemas.microsoft.com/office/drawing/2014/main" id="{9619BA43-A951-4A15-8333-FEE9A4251267}"/>
              </a:ext>
            </a:extLst>
          </p:cNvPr>
          <p:cNvSpPr>
            <a:spLocks/>
          </p:cNvSpPr>
          <p:nvPr/>
        </p:nvSpPr>
        <p:spPr bwMode="auto">
          <a:xfrm>
            <a:off x="5902326" y="1293813"/>
            <a:ext cx="1941513" cy="2049462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Freeform 141">
            <a:extLst>
              <a:ext uri="{FF2B5EF4-FFF2-40B4-BE49-F238E27FC236}">
                <a16:creationId xmlns:a16="http://schemas.microsoft.com/office/drawing/2014/main" id="{6BF61137-8D35-45E9-811D-58C4AA9865D7}"/>
              </a:ext>
            </a:extLst>
          </p:cNvPr>
          <p:cNvSpPr>
            <a:spLocks/>
          </p:cNvSpPr>
          <p:nvPr/>
        </p:nvSpPr>
        <p:spPr bwMode="auto">
          <a:xfrm>
            <a:off x="8429625" y="1603376"/>
            <a:ext cx="1906588" cy="1958975"/>
          </a:xfrm>
          <a:custGeom>
            <a:avLst/>
            <a:gdLst>
              <a:gd name="T0" fmla="*/ 2147483646 w 1201"/>
              <a:gd name="T1" fmla="*/ 2147483646 h 1234"/>
              <a:gd name="T2" fmla="*/ 2147483646 w 1201"/>
              <a:gd name="T3" fmla="*/ 2147483646 h 1234"/>
              <a:gd name="T4" fmla="*/ 2147483646 w 1201"/>
              <a:gd name="T5" fmla="*/ 2147483646 h 1234"/>
              <a:gd name="T6" fmla="*/ 2147483646 w 1201"/>
              <a:gd name="T7" fmla="*/ 2147483646 h 1234"/>
              <a:gd name="T8" fmla="*/ 2147483646 w 1201"/>
              <a:gd name="T9" fmla="*/ 2147483646 h 1234"/>
              <a:gd name="T10" fmla="*/ 2147483646 w 1201"/>
              <a:gd name="T11" fmla="*/ 2147483646 h 1234"/>
              <a:gd name="T12" fmla="*/ 2147483646 w 1201"/>
              <a:gd name="T13" fmla="*/ 2147483646 h 1234"/>
              <a:gd name="T14" fmla="*/ 2147483646 w 1201"/>
              <a:gd name="T15" fmla="*/ 2147483646 h 1234"/>
              <a:gd name="T16" fmla="*/ 2147483646 w 1201"/>
              <a:gd name="T17" fmla="*/ 2147483646 h 1234"/>
              <a:gd name="T18" fmla="*/ 2147483646 w 1201"/>
              <a:gd name="T19" fmla="*/ 2147483646 h 1234"/>
              <a:gd name="T20" fmla="*/ 2147483646 w 1201"/>
              <a:gd name="T21" fmla="*/ 2147483646 h 1234"/>
              <a:gd name="T22" fmla="*/ 2147483646 w 1201"/>
              <a:gd name="T23" fmla="*/ 2147483646 h 1234"/>
              <a:gd name="T24" fmla="*/ 2147483646 w 1201"/>
              <a:gd name="T25" fmla="*/ 2147483646 h 1234"/>
              <a:gd name="T26" fmla="*/ 2147483646 w 1201"/>
              <a:gd name="T27" fmla="*/ 2147483646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Freeform 142">
            <a:extLst>
              <a:ext uri="{FF2B5EF4-FFF2-40B4-BE49-F238E27FC236}">
                <a16:creationId xmlns:a16="http://schemas.microsoft.com/office/drawing/2014/main" id="{3FD8CE64-70F2-4952-8870-F544ED1B332D}"/>
              </a:ext>
            </a:extLst>
          </p:cNvPr>
          <p:cNvSpPr>
            <a:spLocks/>
          </p:cNvSpPr>
          <p:nvPr/>
        </p:nvSpPr>
        <p:spPr bwMode="auto">
          <a:xfrm>
            <a:off x="7102476" y="3036888"/>
            <a:ext cx="2041525" cy="1979612"/>
          </a:xfrm>
          <a:custGeom>
            <a:avLst/>
            <a:gdLst>
              <a:gd name="T0" fmla="*/ 2147483646 w 1286"/>
              <a:gd name="T1" fmla="*/ 2147483646 h 1247"/>
              <a:gd name="T2" fmla="*/ 2147483646 w 1286"/>
              <a:gd name="T3" fmla="*/ 2147483646 h 1247"/>
              <a:gd name="T4" fmla="*/ 2147483646 w 1286"/>
              <a:gd name="T5" fmla="*/ 2147483646 h 1247"/>
              <a:gd name="T6" fmla="*/ 2147483646 w 1286"/>
              <a:gd name="T7" fmla="*/ 2147483646 h 1247"/>
              <a:gd name="T8" fmla="*/ 2147483646 w 1286"/>
              <a:gd name="T9" fmla="*/ 2147483646 h 1247"/>
              <a:gd name="T10" fmla="*/ 2147483646 w 1286"/>
              <a:gd name="T11" fmla="*/ 2147483646 h 1247"/>
              <a:gd name="T12" fmla="*/ 2147483646 w 1286"/>
              <a:gd name="T13" fmla="*/ 2147483646 h 1247"/>
              <a:gd name="T14" fmla="*/ 2147483646 w 1286"/>
              <a:gd name="T15" fmla="*/ 2147483646 h 1247"/>
              <a:gd name="T16" fmla="*/ 2147483646 w 1286"/>
              <a:gd name="T17" fmla="*/ 2147483646 h 1247"/>
              <a:gd name="T18" fmla="*/ 2147483646 w 1286"/>
              <a:gd name="T19" fmla="*/ 2147483646 h 1247"/>
              <a:gd name="T20" fmla="*/ 2147483646 w 1286"/>
              <a:gd name="T21" fmla="*/ 2147483646 h 1247"/>
              <a:gd name="T22" fmla="*/ 2147483646 w 1286"/>
              <a:gd name="T23" fmla="*/ 2147483646 h 1247"/>
              <a:gd name="T24" fmla="*/ 2147483646 w 1286"/>
              <a:gd name="T25" fmla="*/ 2147483646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43">
            <a:extLst>
              <a:ext uri="{FF2B5EF4-FFF2-40B4-BE49-F238E27FC236}">
                <a16:creationId xmlns:a16="http://schemas.microsoft.com/office/drawing/2014/main" id="{7F38B09F-672F-40CD-BC4C-1EBF6AB2F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01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45">
            <a:extLst>
              <a:ext uri="{FF2B5EF4-FFF2-40B4-BE49-F238E27FC236}">
                <a16:creationId xmlns:a16="http://schemas.microsoft.com/office/drawing/2014/main" id="{9BF53806-85FA-479B-87FB-BAF94257E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0501" y="2460626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46">
            <a:extLst>
              <a:ext uri="{FF2B5EF4-FFF2-40B4-BE49-F238E27FC236}">
                <a16:creationId xmlns:a16="http://schemas.microsoft.com/office/drawing/2014/main" id="{CA3B32E7-45CE-4F00-B82B-37DFA9F5F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025" y="3087689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47">
            <a:extLst>
              <a:ext uri="{FF2B5EF4-FFF2-40B4-BE49-F238E27FC236}">
                <a16:creationId xmlns:a16="http://schemas.microsoft.com/office/drawing/2014/main" id="{EDF9B4BD-925C-4D58-89C8-91AB27B22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3739" y="2662239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Text Box 148">
            <a:extLst>
              <a:ext uri="{FF2B5EF4-FFF2-40B4-BE49-F238E27FC236}">
                <a16:creationId xmlns:a16="http://schemas.microsoft.com/office/drawing/2014/main" id="{F295E8E4-D6E0-4737-9B3C-1FFFA930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6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45" name="Text Box 149">
            <a:extLst>
              <a:ext uri="{FF2B5EF4-FFF2-40B4-BE49-F238E27FC236}">
                <a16:creationId xmlns:a16="http://schemas.microsoft.com/office/drawing/2014/main" id="{931758C5-8F57-41F0-9BE7-796A51365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6" y="3116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223.1.1.3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46" name="Text Box 150">
            <a:extLst>
              <a:ext uri="{FF2B5EF4-FFF2-40B4-BE49-F238E27FC236}">
                <a16:creationId xmlns:a16="http://schemas.microsoft.com/office/drawing/2014/main" id="{6A690393-0432-410E-85E0-89C04A29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1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223.1.1.4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47" name="Line 151">
            <a:extLst>
              <a:ext uri="{FF2B5EF4-FFF2-40B4-BE49-F238E27FC236}">
                <a16:creationId xmlns:a16="http://schemas.microsoft.com/office/drawing/2014/main" id="{859CF98F-ADF7-494A-8252-578156377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8826" y="2668589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Text Box 152">
            <a:extLst>
              <a:ext uri="{FF2B5EF4-FFF2-40B4-BE49-F238E27FC236}">
                <a16:creationId xmlns:a16="http://schemas.microsoft.com/office/drawing/2014/main" id="{AA9FA19E-B6EF-4FEF-B1AE-091ED1A92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826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223.1.2.9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49" name="Line 154">
            <a:extLst>
              <a:ext uri="{FF2B5EF4-FFF2-40B4-BE49-F238E27FC236}">
                <a16:creationId xmlns:a16="http://schemas.microsoft.com/office/drawing/2014/main" id="{FEE6352F-9BF8-4CEB-8455-A4DBD9A2D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155">
            <a:extLst>
              <a:ext uri="{FF2B5EF4-FFF2-40B4-BE49-F238E27FC236}">
                <a16:creationId xmlns:a16="http://schemas.microsoft.com/office/drawing/2014/main" id="{58C5078C-7A6C-4C78-AE4A-81E165DCF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156">
            <a:extLst>
              <a:ext uri="{FF2B5EF4-FFF2-40B4-BE49-F238E27FC236}">
                <a16:creationId xmlns:a16="http://schemas.microsoft.com/office/drawing/2014/main" id="{89AE7973-869F-430C-B318-A81CA4652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0701" y="3006726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158">
            <a:extLst>
              <a:ext uri="{FF2B5EF4-FFF2-40B4-BE49-F238E27FC236}">
                <a16:creationId xmlns:a16="http://schemas.microsoft.com/office/drawing/2014/main" id="{86F25C4A-8F43-477E-9190-88C4E8E6C2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27926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Line 159">
            <a:extLst>
              <a:ext uri="{FF2B5EF4-FFF2-40B4-BE49-F238E27FC236}">
                <a16:creationId xmlns:a16="http://schemas.microsoft.com/office/drawing/2014/main" id="{0FC012E4-DC08-45A7-93BB-0DE910D71A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04264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Text Box 160">
            <a:extLst>
              <a:ext uri="{FF2B5EF4-FFF2-40B4-BE49-F238E27FC236}">
                <a16:creationId xmlns:a16="http://schemas.microsoft.com/office/drawing/2014/main" id="{6EAAD6A4-2B06-433C-A06C-3805AF6B1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9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223.1.3.2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55" name="Text Box 161">
            <a:extLst>
              <a:ext uri="{FF2B5EF4-FFF2-40B4-BE49-F238E27FC236}">
                <a16:creationId xmlns:a16="http://schemas.microsoft.com/office/drawing/2014/main" id="{1FCD35AC-35C2-424C-9458-661600B4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6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223.1.3.1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grpSp>
        <p:nvGrpSpPr>
          <p:cNvPr id="48156" name="Group 162">
            <a:extLst>
              <a:ext uri="{FF2B5EF4-FFF2-40B4-BE49-F238E27FC236}">
                <a16:creationId xmlns:a16="http://schemas.microsoft.com/office/drawing/2014/main" id="{4CEA7D06-4565-4EE0-8691-83E3669B8195}"/>
              </a:ext>
            </a:extLst>
          </p:cNvPr>
          <p:cNvGrpSpPr>
            <a:grpSpLocks/>
          </p:cNvGrpSpPr>
          <p:nvPr/>
        </p:nvGrpSpPr>
        <p:grpSpPr bwMode="auto">
          <a:xfrm>
            <a:off x="5897563" y="1517650"/>
            <a:ext cx="641350" cy="558800"/>
            <a:chOff x="-44" y="1473"/>
            <a:chExt cx="981" cy="1105"/>
          </a:xfrm>
        </p:grpSpPr>
        <p:pic>
          <p:nvPicPr>
            <p:cNvPr id="48195" name="Picture 163" descr="desktop_computer_stylized_medium">
              <a:extLst>
                <a:ext uri="{FF2B5EF4-FFF2-40B4-BE49-F238E27FC236}">
                  <a16:creationId xmlns:a16="http://schemas.microsoft.com/office/drawing/2014/main" id="{61DC5BEB-86A0-4151-A6BE-7DD09DFD3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96" name="Freeform 164">
              <a:extLst>
                <a:ext uri="{FF2B5EF4-FFF2-40B4-BE49-F238E27FC236}">
                  <a16:creationId xmlns:a16="http://schemas.microsoft.com/office/drawing/2014/main" id="{ECA0561E-5130-404D-86CF-FD3D54B4D4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57" name="Group 165">
            <a:extLst>
              <a:ext uri="{FF2B5EF4-FFF2-40B4-BE49-F238E27FC236}">
                <a16:creationId xmlns:a16="http://schemas.microsoft.com/office/drawing/2014/main" id="{F1AA5B2E-FFA2-448D-A5EA-60CF064F65D8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2127250"/>
            <a:ext cx="641350" cy="558800"/>
            <a:chOff x="-44" y="1473"/>
            <a:chExt cx="981" cy="1105"/>
          </a:xfrm>
        </p:grpSpPr>
        <p:pic>
          <p:nvPicPr>
            <p:cNvPr id="48193" name="Picture 166" descr="desktop_computer_stylized_medium">
              <a:extLst>
                <a:ext uri="{FF2B5EF4-FFF2-40B4-BE49-F238E27FC236}">
                  <a16:creationId xmlns:a16="http://schemas.microsoft.com/office/drawing/2014/main" id="{9D978A8F-FEA9-42D4-8532-42CC2C3FF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94" name="Freeform 167">
              <a:extLst>
                <a:ext uri="{FF2B5EF4-FFF2-40B4-BE49-F238E27FC236}">
                  <a16:creationId xmlns:a16="http://schemas.microsoft.com/office/drawing/2014/main" id="{A7154563-E36B-427C-9FAB-CAA13BC9A6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58" name="Group 168">
            <a:extLst>
              <a:ext uri="{FF2B5EF4-FFF2-40B4-BE49-F238E27FC236}">
                <a16:creationId xmlns:a16="http://schemas.microsoft.com/office/drawing/2014/main" id="{AB5934CF-8E2D-4E80-BBC6-8AD3B56A7158}"/>
              </a:ext>
            </a:extLst>
          </p:cNvPr>
          <p:cNvGrpSpPr>
            <a:grpSpLocks/>
          </p:cNvGrpSpPr>
          <p:nvPr/>
        </p:nvGrpSpPr>
        <p:grpSpPr bwMode="auto">
          <a:xfrm>
            <a:off x="5921375" y="2736850"/>
            <a:ext cx="641350" cy="558800"/>
            <a:chOff x="-44" y="1473"/>
            <a:chExt cx="981" cy="1105"/>
          </a:xfrm>
        </p:grpSpPr>
        <p:pic>
          <p:nvPicPr>
            <p:cNvPr id="48191" name="Picture 169" descr="desktop_computer_stylized_medium">
              <a:extLst>
                <a:ext uri="{FF2B5EF4-FFF2-40B4-BE49-F238E27FC236}">
                  <a16:creationId xmlns:a16="http://schemas.microsoft.com/office/drawing/2014/main" id="{5212906A-E37C-43CE-B028-881AAAFF4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92" name="Freeform 170">
              <a:extLst>
                <a:ext uri="{FF2B5EF4-FFF2-40B4-BE49-F238E27FC236}">
                  <a16:creationId xmlns:a16="http://schemas.microsoft.com/office/drawing/2014/main" id="{0B94E41C-3F47-4D86-81E7-752429EFC7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59" name="Group 171">
            <a:extLst>
              <a:ext uri="{FF2B5EF4-FFF2-40B4-BE49-F238E27FC236}">
                <a16:creationId xmlns:a16="http://schemas.microsoft.com/office/drawing/2014/main" id="{3DDFCB21-014B-4464-992A-32C75E92A3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629775" y="1685925"/>
            <a:ext cx="641350" cy="558800"/>
            <a:chOff x="-44" y="1473"/>
            <a:chExt cx="981" cy="1105"/>
          </a:xfrm>
        </p:grpSpPr>
        <p:pic>
          <p:nvPicPr>
            <p:cNvPr id="48189" name="Picture 172" descr="desktop_computer_stylized_medium">
              <a:extLst>
                <a:ext uri="{FF2B5EF4-FFF2-40B4-BE49-F238E27FC236}">
                  <a16:creationId xmlns:a16="http://schemas.microsoft.com/office/drawing/2014/main" id="{93774044-3793-4B97-9661-F96878449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90" name="Freeform 173">
              <a:extLst>
                <a:ext uri="{FF2B5EF4-FFF2-40B4-BE49-F238E27FC236}">
                  <a16:creationId xmlns:a16="http://schemas.microsoft.com/office/drawing/2014/main" id="{AABFA581-2655-40F5-A8C1-E44B27ACC9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0" name="Group 174">
            <a:extLst>
              <a:ext uri="{FF2B5EF4-FFF2-40B4-BE49-F238E27FC236}">
                <a16:creationId xmlns:a16="http://schemas.microsoft.com/office/drawing/2014/main" id="{19DFACE5-E1B7-4F1C-87FF-C5C191716B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04388" y="2965450"/>
            <a:ext cx="641350" cy="558800"/>
            <a:chOff x="-44" y="1473"/>
            <a:chExt cx="981" cy="1105"/>
          </a:xfrm>
        </p:grpSpPr>
        <p:pic>
          <p:nvPicPr>
            <p:cNvPr id="48187" name="Picture 175" descr="desktop_computer_stylized_medium">
              <a:extLst>
                <a:ext uri="{FF2B5EF4-FFF2-40B4-BE49-F238E27FC236}">
                  <a16:creationId xmlns:a16="http://schemas.microsoft.com/office/drawing/2014/main" id="{BB0C01E7-B4DF-4595-B565-D637B9DC1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88" name="Freeform 176">
              <a:extLst>
                <a:ext uri="{FF2B5EF4-FFF2-40B4-BE49-F238E27FC236}">
                  <a16:creationId xmlns:a16="http://schemas.microsoft.com/office/drawing/2014/main" id="{7051A05D-85BF-4A0F-A8A9-A87BBCB04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1" name="Group 177">
            <a:extLst>
              <a:ext uri="{FF2B5EF4-FFF2-40B4-BE49-F238E27FC236}">
                <a16:creationId xmlns:a16="http://schemas.microsoft.com/office/drawing/2014/main" id="{F950D86E-AE8F-43A3-8371-693893D5C0D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96300" y="4489450"/>
            <a:ext cx="641350" cy="558800"/>
            <a:chOff x="-44" y="1473"/>
            <a:chExt cx="981" cy="1105"/>
          </a:xfrm>
        </p:grpSpPr>
        <p:pic>
          <p:nvPicPr>
            <p:cNvPr id="48185" name="Picture 178" descr="desktop_computer_stylized_medium">
              <a:extLst>
                <a:ext uri="{FF2B5EF4-FFF2-40B4-BE49-F238E27FC236}">
                  <a16:creationId xmlns:a16="http://schemas.microsoft.com/office/drawing/2014/main" id="{52EBBCF1-81AE-4B2F-85C1-19ABE3211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86" name="Freeform 179">
              <a:extLst>
                <a:ext uri="{FF2B5EF4-FFF2-40B4-BE49-F238E27FC236}">
                  <a16:creationId xmlns:a16="http://schemas.microsoft.com/office/drawing/2014/main" id="{3D19C2A4-2781-43CE-9C80-BF2888A7D5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2" name="Group 180">
            <a:extLst>
              <a:ext uri="{FF2B5EF4-FFF2-40B4-BE49-F238E27FC236}">
                <a16:creationId xmlns:a16="http://schemas.microsoft.com/office/drawing/2014/main" id="{BC2E9C1C-D83C-4DC0-8BB0-2B306E4EB7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32663" y="4530725"/>
            <a:ext cx="641350" cy="558800"/>
            <a:chOff x="-44" y="1473"/>
            <a:chExt cx="981" cy="1105"/>
          </a:xfrm>
        </p:grpSpPr>
        <p:pic>
          <p:nvPicPr>
            <p:cNvPr id="48183" name="Picture 181" descr="desktop_computer_stylized_medium">
              <a:extLst>
                <a:ext uri="{FF2B5EF4-FFF2-40B4-BE49-F238E27FC236}">
                  <a16:creationId xmlns:a16="http://schemas.microsoft.com/office/drawing/2014/main" id="{32FDD119-D039-4428-B34F-53BFC4C69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84" name="Freeform 182">
              <a:extLst>
                <a:ext uri="{FF2B5EF4-FFF2-40B4-BE49-F238E27FC236}">
                  <a16:creationId xmlns:a16="http://schemas.microsoft.com/office/drawing/2014/main" id="{07035558-0C55-442A-8FA0-7D2BF5B408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9825 w 356"/>
                <a:gd name="T3" fmla="*/ 11340 h 368"/>
                <a:gd name="T4" fmla="*/ 165873 w 356"/>
                <a:gd name="T5" fmla="*/ 236254 h 368"/>
                <a:gd name="T6" fmla="*/ 36556 w 356"/>
                <a:gd name="T7" fmla="*/ 29546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3" name="Group 183">
            <a:extLst>
              <a:ext uri="{FF2B5EF4-FFF2-40B4-BE49-F238E27FC236}">
                <a16:creationId xmlns:a16="http://schemas.microsoft.com/office/drawing/2014/main" id="{8D580966-D38C-49FA-BCB1-9DA8AAE1B266}"/>
              </a:ext>
            </a:extLst>
          </p:cNvPr>
          <p:cNvGrpSpPr>
            <a:grpSpLocks/>
          </p:cNvGrpSpPr>
          <p:nvPr/>
        </p:nvGrpSpPr>
        <p:grpSpPr bwMode="auto">
          <a:xfrm>
            <a:off x="7761288" y="2624138"/>
            <a:ext cx="698500" cy="355600"/>
            <a:chOff x="4396" y="1245"/>
            <a:chExt cx="672" cy="248"/>
          </a:xfrm>
        </p:grpSpPr>
        <p:sp>
          <p:nvSpPr>
            <p:cNvPr id="48175" name="Oval 407">
              <a:extLst>
                <a:ext uri="{FF2B5EF4-FFF2-40B4-BE49-F238E27FC236}">
                  <a16:creationId xmlns:a16="http://schemas.microsoft.com/office/drawing/2014/main" id="{887AC6AA-67B7-4E5D-BF3D-9C217FBFA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8176" name="Rectangle 410">
              <a:extLst>
                <a:ext uri="{FF2B5EF4-FFF2-40B4-BE49-F238E27FC236}">
                  <a16:creationId xmlns:a16="http://schemas.microsoft.com/office/drawing/2014/main" id="{43CE5B8C-A8D8-43A5-9034-5D61E490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8177" name="Oval 411">
              <a:extLst>
                <a:ext uri="{FF2B5EF4-FFF2-40B4-BE49-F238E27FC236}">
                  <a16:creationId xmlns:a16="http://schemas.microsoft.com/office/drawing/2014/main" id="{4D2B5282-7F38-4F5D-A1C0-9E599363C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8178" name="Group 187">
              <a:extLst>
                <a:ext uri="{FF2B5EF4-FFF2-40B4-BE49-F238E27FC236}">
                  <a16:creationId xmlns:a16="http://schemas.microsoft.com/office/drawing/2014/main" id="{91C7D485-A079-45BB-AB6F-EBFBBEBFA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8181" name="Freeform 188">
                <a:extLst>
                  <a:ext uri="{FF2B5EF4-FFF2-40B4-BE49-F238E27FC236}">
                    <a16:creationId xmlns:a16="http://schemas.microsoft.com/office/drawing/2014/main" id="{A5AF7AA3-814C-450D-9C27-EE465448E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2" name="Freeform 189">
                <a:extLst>
                  <a:ext uri="{FF2B5EF4-FFF2-40B4-BE49-F238E27FC236}">
                    <a16:creationId xmlns:a16="http://schemas.microsoft.com/office/drawing/2014/main" id="{926FFFD0-BC7C-4C93-9D83-ED9DCAFB3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79" name="Line 190">
              <a:extLst>
                <a:ext uri="{FF2B5EF4-FFF2-40B4-BE49-F238E27FC236}">
                  <a16:creationId xmlns:a16="http://schemas.microsoft.com/office/drawing/2014/main" id="{6283DFE5-CFB0-46C8-BEBA-E925BEAD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Line 191">
              <a:extLst>
                <a:ext uri="{FF2B5EF4-FFF2-40B4-BE49-F238E27FC236}">
                  <a16:creationId xmlns:a16="http://schemas.microsoft.com/office/drawing/2014/main" id="{8767C706-1195-4EE6-87CB-202A57A83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4" name="Group 192">
            <a:extLst>
              <a:ext uri="{FF2B5EF4-FFF2-40B4-BE49-F238E27FC236}">
                <a16:creationId xmlns:a16="http://schemas.microsoft.com/office/drawing/2014/main" id="{0B8636B6-E698-4F65-8286-EB6EEE4C3784}"/>
              </a:ext>
            </a:extLst>
          </p:cNvPr>
          <p:cNvGrpSpPr>
            <a:grpSpLocks/>
          </p:cNvGrpSpPr>
          <p:nvPr/>
        </p:nvGrpSpPr>
        <p:grpSpPr bwMode="auto">
          <a:xfrm>
            <a:off x="8374064" y="3529014"/>
            <a:ext cx="1006475" cy="573087"/>
            <a:chOff x="4758" y="3508"/>
            <a:chExt cx="634" cy="361"/>
          </a:xfrm>
        </p:grpSpPr>
        <p:sp>
          <p:nvSpPr>
            <p:cNvPr id="48173" name="Text Box 193">
              <a:extLst>
                <a:ext uri="{FF2B5EF4-FFF2-40B4-BE49-F238E27FC236}">
                  <a16:creationId xmlns:a16="http://schemas.microsoft.com/office/drawing/2014/main" id="{04C2786A-1D0D-47F6-9E66-1D77EB53C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CC0000"/>
                  </a:solidFill>
                  <a:latin typeface="Arial" panose="020B0604020202020204" pitchFamily="34" charset="0"/>
                </a:rPr>
                <a:t>subnet</a:t>
              </a:r>
            </a:p>
          </p:txBody>
        </p:sp>
        <p:sp>
          <p:nvSpPr>
            <p:cNvPr id="48174" name="Line 194">
              <a:extLst>
                <a:ext uri="{FF2B5EF4-FFF2-40B4-BE49-F238E27FC236}">
                  <a16:creationId xmlns:a16="http://schemas.microsoft.com/office/drawing/2014/main" id="{20E41333-7C8C-42A5-99ED-DFCC946EF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65" name="Rectangle 195">
            <a:extLst>
              <a:ext uri="{FF2B5EF4-FFF2-40B4-BE49-F238E27FC236}">
                <a16:creationId xmlns:a16="http://schemas.microsoft.com/office/drawing/2014/main" id="{56F863B3-692B-4860-B386-869CBCD48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1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66" name="Text Box 196">
            <a:extLst>
              <a:ext uri="{FF2B5EF4-FFF2-40B4-BE49-F238E27FC236}">
                <a16:creationId xmlns:a16="http://schemas.microsoft.com/office/drawing/2014/main" id="{FB57CD03-AFC2-4E98-9C12-93B6CB89F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6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67" name="Rectangle 197">
            <a:extLst>
              <a:ext uri="{FF2B5EF4-FFF2-40B4-BE49-F238E27FC236}">
                <a16:creationId xmlns:a16="http://schemas.microsoft.com/office/drawing/2014/main" id="{241FF442-0421-4C9D-ABD8-A4EE4662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901" y="2149476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68" name="Rectangle 198">
            <a:extLst>
              <a:ext uri="{FF2B5EF4-FFF2-40B4-BE49-F238E27FC236}">
                <a16:creationId xmlns:a16="http://schemas.microsoft.com/office/drawing/2014/main" id="{B1171D85-ED90-4792-97B0-B130B478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726" y="2949576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69" name="Rectangle 199">
            <a:extLst>
              <a:ext uri="{FF2B5EF4-FFF2-40B4-BE49-F238E27FC236}">
                <a16:creationId xmlns:a16="http://schemas.microsoft.com/office/drawing/2014/main" id="{E35AD561-B71E-443E-BDCB-ADA4B9E3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6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70" name="Text Box 200">
            <a:extLst>
              <a:ext uri="{FF2B5EF4-FFF2-40B4-BE49-F238E27FC236}">
                <a16:creationId xmlns:a16="http://schemas.microsoft.com/office/drawing/2014/main" id="{A797B845-EB68-415F-9699-13E946E02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223.1.3.27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71" name="Text Box 201">
            <a:extLst>
              <a:ext uri="{FF2B5EF4-FFF2-40B4-BE49-F238E27FC236}">
                <a16:creationId xmlns:a16="http://schemas.microsoft.com/office/drawing/2014/main" id="{576ADF53-2F2A-42F4-A9B2-11FF6929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9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223.1.2.2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8172" name="Text Box 202">
            <a:extLst>
              <a:ext uri="{FF2B5EF4-FFF2-40B4-BE49-F238E27FC236}">
                <a16:creationId xmlns:a16="http://schemas.microsoft.com/office/drawing/2014/main" id="{72640DA6-6069-4602-A852-077B349A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664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223.1.2.1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51604</TotalTime>
  <Words>6206</Words>
  <Application>Microsoft Office PowerPoint</Application>
  <PresentationFormat>Widescreen</PresentationFormat>
  <Paragraphs>1612</Paragraphs>
  <Slides>77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3" baseType="lpstr">
      <vt:lpstr>ＭＳ Ｐゴシック</vt:lpstr>
      <vt:lpstr>ＭＳ Ｐゴシック</vt:lpstr>
      <vt:lpstr>游ゴシック</vt:lpstr>
      <vt:lpstr>Arial</vt:lpstr>
      <vt:lpstr>Calibri</vt:lpstr>
      <vt:lpstr>Calibri Light</vt:lpstr>
      <vt:lpstr>Comic Sans MS</vt:lpstr>
      <vt:lpstr>Gill Sans MT</vt:lpstr>
      <vt:lpstr>Mangal</vt:lpstr>
      <vt:lpstr>新細明體</vt:lpstr>
      <vt:lpstr>Tahoma</vt:lpstr>
      <vt:lpstr>Times New Roman</vt:lpstr>
      <vt:lpstr>TimesTen-Bold</vt:lpstr>
      <vt:lpstr>Wingdings</vt:lpstr>
      <vt:lpstr>ヒラギノ角ゴ Pro W3</vt:lpstr>
      <vt:lpstr>Office Theme</vt:lpstr>
      <vt:lpstr>IP Datagram format</vt:lpstr>
      <vt:lpstr>IP fragmentation/reassembly</vt:lpstr>
      <vt:lpstr>IP fragmentation/reassembly</vt:lpstr>
      <vt:lpstr>IP addressing</vt:lpstr>
      <vt:lpstr>IPv4 </vt:lpstr>
      <vt:lpstr>IPv4 Cont…</vt:lpstr>
      <vt:lpstr>IP addressing: introduction</vt:lpstr>
      <vt:lpstr>IP addressing: introduction</vt:lpstr>
      <vt:lpstr>Subnets</vt:lpstr>
      <vt:lpstr>PowerPoint Presentation</vt:lpstr>
      <vt:lpstr>Subnets</vt:lpstr>
      <vt:lpstr>Subnets</vt:lpstr>
      <vt:lpstr>Classful Addressing</vt:lpstr>
      <vt:lpstr>Class A Addresses</vt:lpstr>
      <vt:lpstr>Cont …</vt:lpstr>
      <vt:lpstr>Cont …</vt:lpstr>
      <vt:lpstr>Cont …</vt:lpstr>
      <vt:lpstr>Cont …</vt:lpstr>
      <vt:lpstr>Cont …</vt:lpstr>
      <vt:lpstr>Class B Addresses</vt:lpstr>
      <vt:lpstr>Cont …</vt:lpstr>
      <vt:lpstr>Cont …</vt:lpstr>
      <vt:lpstr>Class C Addresses</vt:lpstr>
      <vt:lpstr>Cont …</vt:lpstr>
      <vt:lpstr>Cont …</vt:lpstr>
      <vt:lpstr>Class D and E Addresses</vt:lpstr>
      <vt:lpstr>Cont …</vt:lpstr>
      <vt:lpstr>Summary</vt:lpstr>
      <vt:lpstr>IP Address Classes </vt:lpstr>
      <vt:lpstr>IP addressing: CIDR</vt:lpstr>
      <vt:lpstr>Subnetting Example</vt:lpstr>
      <vt:lpstr>PowerPoint Presentation</vt:lpstr>
      <vt:lpstr>PowerPoint Presentation</vt:lpstr>
      <vt:lpstr>PowerPoint Presentation</vt:lpstr>
      <vt:lpstr>PowerPoint Presentation</vt:lpstr>
      <vt:lpstr>Subnetting Example</vt:lpstr>
      <vt:lpstr>PowerPoint Presentation</vt:lpstr>
      <vt:lpstr>PowerPoint Presentation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IP addresses: how to get one?</vt:lpstr>
      <vt:lpstr>Hierarchical addressing: route aggregation</vt:lpstr>
      <vt:lpstr>Hierarchical addressing: more specific routes</vt:lpstr>
      <vt:lpstr>Hierarchical addressing: more specific routes</vt:lpstr>
      <vt:lpstr>IP addressing: last words ...</vt:lpstr>
      <vt:lpstr>Network layer: “data plane” roadmap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Network layer: “data plane” roadmap</vt:lpstr>
      <vt:lpstr>Generalized forwarding: match plus action</vt:lpstr>
      <vt:lpstr>Flow table abstraction</vt:lpstr>
      <vt:lpstr>Flow table abstraction</vt:lpstr>
      <vt:lpstr>OpenFlow: flow table entries</vt:lpstr>
      <vt:lpstr>OpenFlow: examples</vt:lpstr>
      <vt:lpstr>OpenFlow: examples</vt:lpstr>
      <vt:lpstr>OpenFlow abstraction</vt:lpstr>
      <vt:lpstr>OpenFlow example</vt:lpstr>
      <vt:lpstr>OpenFlow example</vt:lpstr>
      <vt:lpstr>Generalized forwarding: summary</vt:lpstr>
      <vt:lpstr>Network layer: “data plane” roadmap</vt:lpstr>
      <vt:lpstr>Middleboxes</vt:lpstr>
      <vt:lpstr>Middleboxes everywhere!</vt:lpstr>
      <vt:lpstr>Middleboxes</vt:lpstr>
      <vt:lpstr>The IP hourglass</vt:lpstr>
      <vt:lpstr>The IP hourglass, at middle age</vt:lpstr>
      <vt:lpstr>Architectural Principles of the Internet</vt:lpstr>
      <vt:lpstr>Additional Chapter 4 slides</vt:lpstr>
      <vt:lpstr>DHCP: Wireshark output (home LAN)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IMAD A TARTIR</cp:lastModifiedBy>
  <cp:revision>557</cp:revision>
  <dcterms:created xsi:type="dcterms:W3CDTF">2020-01-18T07:24:59Z</dcterms:created>
  <dcterms:modified xsi:type="dcterms:W3CDTF">2024-10-19T05:59:36Z</dcterms:modified>
</cp:coreProperties>
</file>