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0"/>
  </p:notesMasterIdLst>
  <p:handoutMasterIdLst>
    <p:handoutMasterId r:id="rId71"/>
  </p:handoutMasterIdLst>
  <p:sldIdLst>
    <p:sldId id="256" r:id="rId2"/>
    <p:sldId id="408" r:id="rId3"/>
    <p:sldId id="418" r:id="rId4"/>
    <p:sldId id="419" r:id="rId5"/>
    <p:sldId id="420" r:id="rId6"/>
    <p:sldId id="421" r:id="rId7"/>
    <p:sldId id="422" r:id="rId8"/>
    <p:sldId id="423" r:id="rId9"/>
    <p:sldId id="424" r:id="rId10"/>
    <p:sldId id="425" r:id="rId11"/>
    <p:sldId id="431" r:id="rId12"/>
    <p:sldId id="433" r:id="rId13"/>
    <p:sldId id="435" r:id="rId14"/>
    <p:sldId id="437" r:id="rId15"/>
    <p:sldId id="438" r:id="rId16"/>
    <p:sldId id="440" r:id="rId17"/>
    <p:sldId id="441" r:id="rId18"/>
    <p:sldId id="443" r:id="rId19"/>
    <p:sldId id="444" r:id="rId20"/>
    <p:sldId id="445" r:id="rId21"/>
    <p:sldId id="446" r:id="rId22"/>
    <p:sldId id="447" r:id="rId23"/>
    <p:sldId id="272" r:id="rId24"/>
    <p:sldId id="273" r:id="rId25"/>
    <p:sldId id="274" r:id="rId26"/>
    <p:sldId id="448" r:id="rId27"/>
    <p:sldId id="449" r:id="rId28"/>
    <p:sldId id="450" r:id="rId29"/>
    <p:sldId id="451" r:id="rId30"/>
    <p:sldId id="452" r:id="rId31"/>
    <p:sldId id="453" r:id="rId32"/>
    <p:sldId id="454" r:id="rId33"/>
    <p:sldId id="455" r:id="rId34"/>
    <p:sldId id="456" r:id="rId35"/>
    <p:sldId id="459" r:id="rId36"/>
    <p:sldId id="460" r:id="rId37"/>
    <p:sldId id="461" r:id="rId38"/>
    <p:sldId id="462" r:id="rId39"/>
    <p:sldId id="463" r:id="rId40"/>
    <p:sldId id="388" r:id="rId41"/>
    <p:sldId id="389" r:id="rId42"/>
    <p:sldId id="390" r:id="rId43"/>
    <p:sldId id="391" r:id="rId44"/>
    <p:sldId id="392" r:id="rId45"/>
    <p:sldId id="393" r:id="rId46"/>
    <p:sldId id="394" r:id="rId47"/>
    <p:sldId id="464" r:id="rId48"/>
    <p:sldId id="466" r:id="rId49"/>
    <p:sldId id="465" r:id="rId50"/>
    <p:sldId id="467" r:id="rId51"/>
    <p:sldId id="395" r:id="rId52"/>
    <p:sldId id="396" r:id="rId53"/>
    <p:sldId id="468" r:id="rId54"/>
    <p:sldId id="469" r:id="rId55"/>
    <p:sldId id="397" r:id="rId56"/>
    <p:sldId id="470" r:id="rId57"/>
    <p:sldId id="400" r:id="rId58"/>
    <p:sldId id="401" r:id="rId59"/>
    <p:sldId id="402" r:id="rId60"/>
    <p:sldId id="403" r:id="rId61"/>
    <p:sldId id="404" r:id="rId62"/>
    <p:sldId id="471" r:id="rId63"/>
    <p:sldId id="472" r:id="rId64"/>
    <p:sldId id="473" r:id="rId65"/>
    <p:sldId id="474" r:id="rId66"/>
    <p:sldId id="405" r:id="rId67"/>
    <p:sldId id="407" r:id="rId68"/>
    <p:sldId id="258" r:id="rId6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BF7871A-2796-C442-AF5F-68BB8CBD0CC8}">
          <p14:sldIdLst>
            <p14:sldId id="256"/>
            <p14:sldId id="408"/>
            <p14:sldId id="418"/>
            <p14:sldId id="419"/>
            <p14:sldId id="420"/>
            <p14:sldId id="421"/>
            <p14:sldId id="422"/>
            <p14:sldId id="423"/>
            <p14:sldId id="424"/>
            <p14:sldId id="425"/>
            <p14:sldId id="431"/>
            <p14:sldId id="433"/>
            <p14:sldId id="435"/>
            <p14:sldId id="437"/>
            <p14:sldId id="438"/>
            <p14:sldId id="440"/>
            <p14:sldId id="441"/>
            <p14:sldId id="443"/>
            <p14:sldId id="444"/>
            <p14:sldId id="445"/>
            <p14:sldId id="446"/>
            <p14:sldId id="447"/>
            <p14:sldId id="272"/>
            <p14:sldId id="273"/>
            <p14:sldId id="274"/>
            <p14:sldId id="448"/>
            <p14:sldId id="449"/>
            <p14:sldId id="450"/>
            <p14:sldId id="451"/>
            <p14:sldId id="452"/>
            <p14:sldId id="453"/>
            <p14:sldId id="454"/>
            <p14:sldId id="455"/>
            <p14:sldId id="456"/>
            <p14:sldId id="459"/>
            <p14:sldId id="460"/>
            <p14:sldId id="461"/>
            <p14:sldId id="462"/>
            <p14:sldId id="463"/>
            <p14:sldId id="388"/>
            <p14:sldId id="389"/>
            <p14:sldId id="390"/>
            <p14:sldId id="391"/>
            <p14:sldId id="392"/>
            <p14:sldId id="393"/>
            <p14:sldId id="394"/>
            <p14:sldId id="464"/>
            <p14:sldId id="466"/>
            <p14:sldId id="465"/>
            <p14:sldId id="467"/>
            <p14:sldId id="395"/>
            <p14:sldId id="396"/>
            <p14:sldId id="468"/>
            <p14:sldId id="469"/>
            <p14:sldId id="397"/>
            <p14:sldId id="470"/>
            <p14:sldId id="400"/>
            <p14:sldId id="401"/>
            <p14:sldId id="402"/>
            <p14:sldId id="403"/>
            <p14:sldId id="404"/>
            <p14:sldId id="471"/>
            <p14:sldId id="472"/>
            <p14:sldId id="473"/>
            <p14:sldId id="474"/>
            <p14:sldId id="405"/>
            <p14:sldId id="407"/>
            <p14:sldId id="25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el Derntl" initials="MD" lastIdx="1" clrIdx="0">
    <p:extLst>
      <p:ext uri="{19B8F6BF-5375-455C-9EA6-DF929625EA0E}">
        <p15:presenceInfo xmlns:p15="http://schemas.microsoft.com/office/powerpoint/2012/main" userId="3084e2b1482e2195" providerId="Windows Live"/>
      </p:ext>
    </p:extLst>
  </p:cmAuthor>
  <p:cmAuthor id="2" name="István" initials="I" lastIdx="2" clrIdx="1">
    <p:extLst>
      <p:ext uri="{19B8F6BF-5375-455C-9EA6-DF929625EA0E}">
        <p15:presenceInfo xmlns:p15="http://schemas.microsoft.com/office/powerpoint/2012/main" userId="e7d20d79d0ad15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7586"/>
    <a:srgbClr val="1A323A"/>
    <a:srgbClr val="FCFFE7"/>
    <a:srgbClr val="244061"/>
    <a:srgbClr val="F19346"/>
    <a:srgbClr val="F7A84C"/>
    <a:srgbClr val="5DA1B8"/>
    <a:srgbClr val="71AC68"/>
    <a:srgbClr val="71C0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88" autoAdjust="0"/>
    <p:restoredTop sz="82673" autoAdjust="0"/>
  </p:normalViewPr>
  <p:slideViewPr>
    <p:cSldViewPr>
      <p:cViewPr varScale="1">
        <p:scale>
          <a:sx n="96" d="100"/>
          <a:sy n="96" d="100"/>
        </p:scale>
        <p:origin x="1104" y="16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notesViewPr>
    <p:cSldViewPr>
      <p:cViewPr varScale="1">
        <p:scale>
          <a:sx n="79" d="100"/>
          <a:sy n="79" d="100"/>
        </p:scale>
        <p:origin x="2304"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commentAuthors" Target="commentAuthor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9F601B2-7063-4677-A60D-8E48C4CA0940}" type="datetimeFigureOut">
              <a:rPr lang="es-ES" smtClean="0"/>
              <a:pPr/>
              <a:t>25/11/18</a:t>
            </a:fld>
            <a:endParaRPr lang="es-ES"/>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FAB162B-DE0A-4CDF-B404-3CF6C3B4D4AA}" type="slidenum">
              <a:rPr lang="es-ES" smtClean="0"/>
              <a:pPr/>
              <a:t>‹#›</a:t>
            </a:fld>
            <a:endParaRPr lang="es-ES"/>
          </a:p>
        </p:txBody>
      </p:sp>
    </p:spTree>
    <p:extLst>
      <p:ext uri="{BB962C8B-B14F-4D97-AF65-F5344CB8AC3E}">
        <p14:creationId xmlns:p14="http://schemas.microsoft.com/office/powerpoint/2010/main" val="24595056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979609-7648-4656-8F5C-E97E868509CD}" type="datetimeFigureOut">
              <a:rPr lang="en-US" smtClean="0"/>
              <a:pPr/>
              <a:t>11/25/18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0E90832-D382-45D8-A592-D4B2E871B250}" type="slidenum">
              <a:rPr lang="en-US" smtClean="0"/>
              <a:pPr/>
              <a:t>‹#›</a:t>
            </a:fld>
            <a:endParaRPr lang="en-US"/>
          </a:p>
        </p:txBody>
      </p:sp>
    </p:spTree>
    <p:extLst>
      <p:ext uri="{BB962C8B-B14F-4D97-AF65-F5344CB8AC3E}">
        <p14:creationId xmlns:p14="http://schemas.microsoft.com/office/powerpoint/2010/main" val="349883132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5" name="Text Box 1"/>
          <p:cNvSpPr txBox="1">
            <a:spLocks noChangeArrowheads="1"/>
          </p:cNvSpPr>
          <p:nvPr/>
        </p:nvSpPr>
        <p:spPr bwMode="auto">
          <a:xfrm>
            <a:off x="2143125" y="695325"/>
            <a:ext cx="2571750" cy="3429000"/>
          </a:xfrm>
          <a:prstGeom prst="rect">
            <a:avLst/>
          </a:prstGeom>
          <a:solidFill>
            <a:srgbClr val="FFFFFF"/>
          </a:solidFill>
          <a:ln w="9360">
            <a:solidFill>
              <a:srgbClr val="000000"/>
            </a:solidFill>
            <a:miter lim="800000"/>
            <a:headEnd/>
            <a:tailEnd/>
          </a:ln>
          <a:effectLst/>
        </p:spPr>
        <p:txBody>
          <a:bodyPr wrap="none" anchor="ctr"/>
          <a:lstStyle/>
          <a:p>
            <a:endParaRPr lang="en-US"/>
          </a:p>
        </p:txBody>
      </p:sp>
      <p:sp>
        <p:nvSpPr>
          <p:cNvPr id="16386" name="Rectangle 2"/>
          <p:cNvSpPr txBox="1">
            <a:spLocks noGrp="1" noChangeArrowheads="1"/>
          </p:cNvSpPr>
          <p:nvPr>
            <p:ph type="body"/>
          </p:nvPr>
        </p:nvSpPr>
        <p:spPr bwMode="auto">
          <a:xfrm>
            <a:off x="685800" y="4343400"/>
            <a:ext cx="5481638" cy="411162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326308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B8D8AB00-D9D1-4C1A-973D-DDB5BECDE374}" type="slidenum">
              <a:rPr lang="en-US"/>
              <a:pPr/>
              <a:t>46</a:t>
            </a:fld>
            <a:endParaRPr lang="en-US"/>
          </a:p>
        </p:txBody>
      </p:sp>
      <p:sp>
        <p:nvSpPr>
          <p:cNvPr id="35841"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5842" name="Rectangle 2"/>
          <p:cNvSpPr txBox="1">
            <a:spLocks noGrp="1" noChangeArrowheads="1"/>
          </p:cNvSpPr>
          <p:nvPr>
            <p:ph type="body" idx="1"/>
          </p:nvPr>
        </p:nvSpPr>
        <p:spPr bwMode="auto">
          <a:xfrm>
            <a:off x="914400" y="4343400"/>
            <a:ext cx="5029200" cy="4208463"/>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986336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45C48493-CA54-47B9-AD3C-79004AD894A6}" type="slidenum">
              <a:rPr lang="en-US"/>
              <a:pPr/>
              <a:t>51</a:t>
            </a:fld>
            <a:endParaRPr lang="en-US"/>
          </a:p>
        </p:txBody>
      </p:sp>
      <p:sp>
        <p:nvSpPr>
          <p:cNvPr id="39937"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9938" name="Rectangle 2"/>
          <p:cNvSpPr txBox="1">
            <a:spLocks noGrp="1" noChangeArrowheads="1"/>
          </p:cNvSpPr>
          <p:nvPr>
            <p:ph type="body" idx="1"/>
          </p:nvPr>
        </p:nvSpPr>
        <p:spPr bwMode="auto">
          <a:xfrm>
            <a:off x="914400" y="4343400"/>
            <a:ext cx="5029200" cy="4208463"/>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940709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71F69115-A418-4472-ADCE-B715E318EBB2}" type="slidenum">
              <a:rPr lang="en-US"/>
              <a:pPr/>
              <a:t>52</a:t>
            </a:fld>
            <a:endParaRPr lang="en-US"/>
          </a:p>
        </p:txBody>
      </p:sp>
      <p:sp>
        <p:nvSpPr>
          <p:cNvPr id="40961"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0962" name="Rectangle 2"/>
          <p:cNvSpPr txBox="1">
            <a:spLocks noGrp="1" noChangeArrowheads="1"/>
          </p:cNvSpPr>
          <p:nvPr>
            <p:ph type="body" idx="1"/>
          </p:nvPr>
        </p:nvSpPr>
        <p:spPr bwMode="auto">
          <a:xfrm>
            <a:off x="914400" y="4343400"/>
            <a:ext cx="5029200" cy="4208463"/>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710746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&lt;html&gt;</a:t>
            </a:r>
          </a:p>
          <a:p>
            <a:r>
              <a:rPr lang="en-US" dirty="0"/>
              <a:t>&lt;body&gt;</a:t>
            </a:r>
          </a:p>
          <a:p>
            <a:endParaRPr lang="en-US" dirty="0"/>
          </a:p>
          <a:p>
            <a:r>
              <a:rPr lang="en-US" dirty="0"/>
              <a:t>&lt;p id="p1"&gt;Hello World!&lt;/p&gt;</a:t>
            </a:r>
          </a:p>
          <a:p>
            <a:endParaRPr lang="en-US" dirty="0"/>
          </a:p>
          <a:p>
            <a:r>
              <a:rPr lang="en-US" dirty="0"/>
              <a:t>&lt;script&gt;</a:t>
            </a:r>
          </a:p>
          <a:p>
            <a:r>
              <a:rPr lang="en-US" dirty="0" err="1"/>
              <a:t>document.getElementById</a:t>
            </a:r>
            <a:r>
              <a:rPr lang="en-US" dirty="0"/>
              <a:t>("p1").</a:t>
            </a:r>
            <a:r>
              <a:rPr lang="en-US" dirty="0" err="1"/>
              <a:t>innerHTML</a:t>
            </a:r>
            <a:r>
              <a:rPr lang="en-US" dirty="0"/>
              <a:t> = "New text!";</a:t>
            </a:r>
          </a:p>
          <a:p>
            <a:r>
              <a:rPr lang="en-US" dirty="0"/>
              <a:t>&lt;/script&gt;</a:t>
            </a:r>
          </a:p>
          <a:p>
            <a:endParaRPr lang="en-US" dirty="0"/>
          </a:p>
          <a:p>
            <a:r>
              <a:rPr lang="en-US" dirty="0"/>
              <a:t>&lt;/body&gt;</a:t>
            </a:r>
          </a:p>
          <a:p>
            <a:r>
              <a:rPr lang="en-US" dirty="0"/>
              <a:t>&lt;/html&gt;</a:t>
            </a:r>
          </a:p>
        </p:txBody>
      </p:sp>
      <p:sp>
        <p:nvSpPr>
          <p:cNvPr id="4" name="Slide Number Placeholder 3"/>
          <p:cNvSpPr>
            <a:spLocks noGrp="1"/>
          </p:cNvSpPr>
          <p:nvPr>
            <p:ph type="sldNum" sz="quarter" idx="5"/>
          </p:nvPr>
        </p:nvSpPr>
        <p:spPr/>
        <p:txBody>
          <a:bodyPr/>
          <a:lstStyle/>
          <a:p>
            <a:fld id="{60E90832-D382-45D8-A592-D4B2E871B250}" type="slidenum">
              <a:rPr lang="en-US" smtClean="0"/>
              <a:pPr/>
              <a:t>54</a:t>
            </a:fld>
            <a:endParaRPr lang="en-US"/>
          </a:p>
        </p:txBody>
      </p:sp>
    </p:spTree>
    <p:extLst>
      <p:ext uri="{BB962C8B-B14F-4D97-AF65-F5344CB8AC3E}">
        <p14:creationId xmlns:p14="http://schemas.microsoft.com/office/powerpoint/2010/main" val="17144929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5BB60740-D1C4-4D7F-91B9-D8CF13BD26C3}" type="slidenum">
              <a:rPr lang="en-US"/>
              <a:pPr/>
              <a:t>55</a:t>
            </a:fld>
            <a:endParaRPr lang="en-US"/>
          </a:p>
        </p:txBody>
      </p:sp>
      <p:sp>
        <p:nvSpPr>
          <p:cNvPr id="41985"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1986" name="Rectangle 2"/>
          <p:cNvSpPr txBox="1">
            <a:spLocks noGrp="1" noChangeArrowheads="1"/>
          </p:cNvSpPr>
          <p:nvPr>
            <p:ph type="body" idx="1"/>
          </p:nvPr>
        </p:nvSpPr>
        <p:spPr bwMode="auto">
          <a:xfrm>
            <a:off x="914400" y="4343400"/>
            <a:ext cx="5029200" cy="4208463"/>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106943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Example : </a:t>
            </a:r>
            <a:r>
              <a:rPr lang="en-US" dirty="0" err="1"/>
              <a:t>mousemove.html</a:t>
            </a:r>
            <a:endParaRPr lang="en-US" dirty="0"/>
          </a:p>
        </p:txBody>
      </p:sp>
      <p:sp>
        <p:nvSpPr>
          <p:cNvPr id="4" name="Slide Number Placeholder 3"/>
          <p:cNvSpPr>
            <a:spLocks noGrp="1"/>
          </p:cNvSpPr>
          <p:nvPr>
            <p:ph type="sldNum" sz="quarter" idx="5"/>
          </p:nvPr>
        </p:nvSpPr>
        <p:spPr/>
        <p:txBody>
          <a:bodyPr/>
          <a:lstStyle/>
          <a:p>
            <a:fld id="{60E90832-D382-45D8-A592-D4B2E871B250}" type="slidenum">
              <a:rPr lang="en-US" smtClean="0"/>
              <a:pPr/>
              <a:t>56</a:t>
            </a:fld>
            <a:endParaRPr lang="en-US"/>
          </a:p>
        </p:txBody>
      </p:sp>
    </p:spTree>
    <p:extLst>
      <p:ext uri="{BB962C8B-B14F-4D97-AF65-F5344CB8AC3E}">
        <p14:creationId xmlns:p14="http://schemas.microsoft.com/office/powerpoint/2010/main" val="12839563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6E776671-8522-4973-8154-BE3D7C7A8960}" type="slidenum">
              <a:rPr lang="en-US"/>
              <a:pPr/>
              <a:t>57</a:t>
            </a:fld>
            <a:endParaRPr lang="en-US"/>
          </a:p>
        </p:txBody>
      </p:sp>
      <p:sp>
        <p:nvSpPr>
          <p:cNvPr id="45057"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5058" name="Rectangle 2"/>
          <p:cNvSpPr txBox="1">
            <a:spLocks noGrp="1" noChangeArrowheads="1"/>
          </p:cNvSpPr>
          <p:nvPr>
            <p:ph type="body" idx="1"/>
          </p:nvPr>
        </p:nvSpPr>
        <p:spPr bwMode="auto">
          <a:xfrm>
            <a:off x="914400" y="4343400"/>
            <a:ext cx="5029200" cy="4208463"/>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714628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FB49841D-C4EF-4E9E-ABF2-DEF8466A822B}" type="slidenum">
              <a:rPr lang="en-US"/>
              <a:pPr/>
              <a:t>58</a:t>
            </a:fld>
            <a:endParaRPr lang="en-US"/>
          </a:p>
        </p:txBody>
      </p:sp>
      <p:sp>
        <p:nvSpPr>
          <p:cNvPr id="46081"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6082" name="Rectangle 2"/>
          <p:cNvSpPr txBox="1">
            <a:spLocks noGrp="1" noChangeArrowheads="1"/>
          </p:cNvSpPr>
          <p:nvPr>
            <p:ph type="body" idx="1"/>
          </p:nvPr>
        </p:nvSpPr>
        <p:spPr bwMode="auto">
          <a:xfrm>
            <a:off x="914400" y="4343400"/>
            <a:ext cx="5029200" cy="4208463"/>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772358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6B4EE5BB-B837-4AFC-95D5-11C7AABDCCA6}" type="slidenum">
              <a:rPr lang="en-US"/>
              <a:pPr/>
              <a:t>59</a:t>
            </a:fld>
            <a:endParaRPr lang="en-US"/>
          </a:p>
        </p:txBody>
      </p:sp>
      <p:sp>
        <p:nvSpPr>
          <p:cNvPr id="47105"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7106" name="Rectangle 2"/>
          <p:cNvSpPr txBox="1">
            <a:spLocks noGrp="1" noChangeArrowheads="1"/>
          </p:cNvSpPr>
          <p:nvPr>
            <p:ph type="body" idx="1"/>
          </p:nvPr>
        </p:nvSpPr>
        <p:spPr bwMode="auto">
          <a:xfrm>
            <a:off x="914400" y="4343400"/>
            <a:ext cx="5029200" cy="4208463"/>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045276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67F795BF-9168-48F1-99C9-982239C30A71}" type="slidenum">
              <a:rPr lang="en-US"/>
              <a:pPr/>
              <a:t>60</a:t>
            </a:fld>
            <a:endParaRPr lang="en-US"/>
          </a:p>
        </p:txBody>
      </p:sp>
      <p:sp>
        <p:nvSpPr>
          <p:cNvPr id="4812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8130" name="Rectangle 2"/>
          <p:cNvSpPr txBox="1">
            <a:spLocks noGrp="1" noChangeArrowheads="1"/>
          </p:cNvSpPr>
          <p:nvPr>
            <p:ph type="body" idx="1"/>
          </p:nvPr>
        </p:nvSpPr>
        <p:spPr bwMode="auto">
          <a:xfrm>
            <a:off x="914400" y="4343400"/>
            <a:ext cx="5029200" cy="4208463"/>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589361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09" name="Text Box 1"/>
          <p:cNvSpPr txBox="1">
            <a:spLocks noChangeArrowheads="1"/>
          </p:cNvSpPr>
          <p:nvPr/>
        </p:nvSpPr>
        <p:spPr bwMode="auto">
          <a:xfrm>
            <a:off x="2143125" y="695325"/>
            <a:ext cx="2571750" cy="3429000"/>
          </a:xfrm>
          <a:prstGeom prst="rect">
            <a:avLst/>
          </a:prstGeom>
          <a:solidFill>
            <a:srgbClr val="FFFFFF"/>
          </a:solidFill>
          <a:ln w="9360">
            <a:solidFill>
              <a:srgbClr val="000000"/>
            </a:solidFill>
            <a:miter lim="800000"/>
            <a:headEnd/>
            <a:tailEnd/>
          </a:ln>
          <a:effectLst/>
        </p:spPr>
        <p:txBody>
          <a:bodyPr wrap="none" anchor="ctr"/>
          <a:lstStyle/>
          <a:p>
            <a:endParaRPr lang="en-US"/>
          </a:p>
        </p:txBody>
      </p:sp>
      <p:sp>
        <p:nvSpPr>
          <p:cNvPr id="17410" name="Rectangle 2"/>
          <p:cNvSpPr txBox="1">
            <a:spLocks noGrp="1" noChangeArrowheads="1"/>
          </p:cNvSpPr>
          <p:nvPr>
            <p:ph type="body"/>
          </p:nvPr>
        </p:nvSpPr>
        <p:spPr bwMode="auto">
          <a:xfrm>
            <a:off x="685800" y="4343400"/>
            <a:ext cx="5481638" cy="411162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064600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1450CFD1-55FF-4940-9F8E-FEC592CED4E5}" type="slidenum">
              <a:rPr lang="en-US"/>
              <a:pPr/>
              <a:t>61</a:t>
            </a:fld>
            <a:endParaRPr lang="en-US"/>
          </a:p>
        </p:txBody>
      </p:sp>
      <p:sp>
        <p:nvSpPr>
          <p:cNvPr id="49153"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9154" name="Rectangle 2"/>
          <p:cNvSpPr txBox="1">
            <a:spLocks noGrp="1" noChangeArrowheads="1"/>
          </p:cNvSpPr>
          <p:nvPr>
            <p:ph type="body" idx="1"/>
          </p:nvPr>
        </p:nvSpPr>
        <p:spPr bwMode="auto">
          <a:xfrm>
            <a:off x="914400" y="4343400"/>
            <a:ext cx="5029200" cy="4208463"/>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707052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09EBB03A-BEA4-4F0D-B671-D34A596995C4}" type="slidenum">
              <a:rPr lang="en-US"/>
              <a:pPr/>
              <a:t>66</a:t>
            </a:fld>
            <a:endParaRPr lang="en-US"/>
          </a:p>
        </p:txBody>
      </p:sp>
      <p:sp>
        <p:nvSpPr>
          <p:cNvPr id="4300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3010" name="Rectangle 2"/>
          <p:cNvSpPr txBox="1">
            <a:spLocks noGrp="1" noChangeArrowheads="1"/>
          </p:cNvSpPr>
          <p:nvPr>
            <p:ph type="body" idx="1"/>
          </p:nvPr>
        </p:nvSpPr>
        <p:spPr bwMode="auto">
          <a:xfrm>
            <a:off x="914400" y="4343400"/>
            <a:ext cx="5029200" cy="4208463"/>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732912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3" name="Text Box 1"/>
          <p:cNvSpPr txBox="1">
            <a:spLocks noChangeArrowheads="1"/>
          </p:cNvSpPr>
          <p:nvPr/>
        </p:nvSpPr>
        <p:spPr bwMode="auto">
          <a:xfrm>
            <a:off x="2143125" y="695325"/>
            <a:ext cx="2571750" cy="3429000"/>
          </a:xfrm>
          <a:prstGeom prst="rect">
            <a:avLst/>
          </a:prstGeom>
          <a:solidFill>
            <a:srgbClr val="FFFFFF"/>
          </a:solidFill>
          <a:ln w="9360">
            <a:solidFill>
              <a:srgbClr val="000000"/>
            </a:solidFill>
            <a:miter lim="800000"/>
            <a:headEnd/>
            <a:tailEnd/>
          </a:ln>
          <a:effectLst/>
        </p:spPr>
        <p:txBody>
          <a:bodyPr wrap="none" anchor="ctr"/>
          <a:lstStyle/>
          <a:p>
            <a:endParaRPr lang="en-US"/>
          </a:p>
        </p:txBody>
      </p:sp>
      <p:sp>
        <p:nvSpPr>
          <p:cNvPr id="18434" name="Rectangle 2"/>
          <p:cNvSpPr txBox="1">
            <a:spLocks noGrp="1" noChangeArrowheads="1"/>
          </p:cNvSpPr>
          <p:nvPr>
            <p:ph type="body"/>
          </p:nvPr>
        </p:nvSpPr>
        <p:spPr bwMode="auto">
          <a:xfrm>
            <a:off x="685800" y="4343400"/>
            <a:ext cx="5481638" cy="411162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927349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A4A80BC3-A7A4-4F1F-8460-64BA372876C1}" type="slidenum">
              <a:rPr lang="en-US"/>
              <a:pPr/>
              <a:t>40</a:t>
            </a:fld>
            <a:endParaRPr lang="en-US"/>
          </a:p>
        </p:txBody>
      </p:sp>
      <p:sp>
        <p:nvSpPr>
          <p:cNvPr id="29697"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9698" name="Rectangle 2"/>
          <p:cNvSpPr txBox="1">
            <a:spLocks noGrp="1" noChangeArrowheads="1"/>
          </p:cNvSpPr>
          <p:nvPr>
            <p:ph type="body" idx="1"/>
          </p:nvPr>
        </p:nvSpPr>
        <p:spPr bwMode="auto">
          <a:xfrm>
            <a:off x="914400" y="4343400"/>
            <a:ext cx="5029200" cy="4208463"/>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141117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9B9BB151-BB68-4612-9AB1-25E7F459BC01}" type="slidenum">
              <a:rPr lang="en-US"/>
              <a:pPr/>
              <a:t>41</a:t>
            </a:fld>
            <a:endParaRPr lang="en-US"/>
          </a:p>
        </p:txBody>
      </p:sp>
      <p:sp>
        <p:nvSpPr>
          <p:cNvPr id="30721"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0722" name="Rectangle 2"/>
          <p:cNvSpPr txBox="1">
            <a:spLocks noGrp="1" noChangeArrowheads="1"/>
          </p:cNvSpPr>
          <p:nvPr>
            <p:ph type="body" idx="1"/>
          </p:nvPr>
        </p:nvSpPr>
        <p:spPr bwMode="auto">
          <a:xfrm>
            <a:off x="914400" y="4343400"/>
            <a:ext cx="5029200" cy="4208463"/>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25423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7F2729AD-DCC4-4A86-9B2E-8C0ED6E692C6}" type="slidenum">
              <a:rPr lang="en-US"/>
              <a:pPr/>
              <a:t>42</a:t>
            </a:fld>
            <a:endParaRPr lang="en-US"/>
          </a:p>
        </p:txBody>
      </p:sp>
      <p:sp>
        <p:nvSpPr>
          <p:cNvPr id="31745"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1746" name="Rectangle 2"/>
          <p:cNvSpPr txBox="1">
            <a:spLocks noGrp="1" noChangeArrowheads="1"/>
          </p:cNvSpPr>
          <p:nvPr>
            <p:ph type="body" idx="1"/>
          </p:nvPr>
        </p:nvSpPr>
        <p:spPr bwMode="auto">
          <a:xfrm>
            <a:off x="914400" y="4343400"/>
            <a:ext cx="5029200" cy="4208463"/>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044580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7233DD54-C7FD-467E-BF40-24371970FA4C}" type="slidenum">
              <a:rPr lang="en-US"/>
              <a:pPr/>
              <a:t>43</a:t>
            </a:fld>
            <a:endParaRPr lang="en-US"/>
          </a:p>
        </p:txBody>
      </p:sp>
      <p:sp>
        <p:nvSpPr>
          <p:cNvPr id="3276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2770" name="Rectangle 2"/>
          <p:cNvSpPr txBox="1">
            <a:spLocks noGrp="1" noChangeArrowheads="1"/>
          </p:cNvSpPr>
          <p:nvPr>
            <p:ph type="body" idx="1"/>
          </p:nvPr>
        </p:nvSpPr>
        <p:spPr bwMode="auto">
          <a:xfrm>
            <a:off x="914400" y="4343400"/>
            <a:ext cx="5029200" cy="4208463"/>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039502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D857730D-9718-48DF-A133-B511E499609C}" type="slidenum">
              <a:rPr lang="en-US"/>
              <a:pPr/>
              <a:t>44</a:t>
            </a:fld>
            <a:endParaRPr lang="en-US"/>
          </a:p>
        </p:txBody>
      </p:sp>
      <p:sp>
        <p:nvSpPr>
          <p:cNvPr id="33793"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3794" name="Rectangle 2"/>
          <p:cNvSpPr txBox="1">
            <a:spLocks noGrp="1" noChangeArrowheads="1"/>
          </p:cNvSpPr>
          <p:nvPr>
            <p:ph type="body" idx="1"/>
          </p:nvPr>
        </p:nvSpPr>
        <p:spPr bwMode="auto">
          <a:xfrm>
            <a:off x="914400" y="4343400"/>
            <a:ext cx="5029200" cy="4208463"/>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168780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EA1AD488-1657-4858-8977-C970EAE428CE}" type="slidenum">
              <a:rPr lang="en-US"/>
              <a:pPr/>
              <a:t>45</a:t>
            </a:fld>
            <a:endParaRPr lang="en-US"/>
          </a:p>
        </p:txBody>
      </p:sp>
      <p:sp>
        <p:nvSpPr>
          <p:cNvPr id="34817"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4818" name="Rectangle 2"/>
          <p:cNvSpPr txBox="1">
            <a:spLocks noGrp="1" noChangeArrowheads="1"/>
          </p:cNvSpPr>
          <p:nvPr>
            <p:ph type="body" idx="1"/>
          </p:nvPr>
        </p:nvSpPr>
        <p:spPr bwMode="auto">
          <a:xfrm>
            <a:off x="914400" y="4343400"/>
            <a:ext cx="5029200" cy="4208463"/>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16257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3" name="Rectangle 32"/>
          <p:cNvSpPr/>
          <p:nvPr userDrawn="1"/>
        </p:nvSpPr>
        <p:spPr>
          <a:xfrm>
            <a:off x="0" y="0"/>
            <a:ext cx="7884368" cy="68580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0" y="2276872"/>
            <a:ext cx="7884368" cy="1857203"/>
          </a:xfrm>
          <a:noFill/>
          <a:ln>
            <a:noFill/>
          </a:ln>
        </p:spPr>
        <p:txBody>
          <a:bodyPr lIns="288000" anchor="b" anchorCtr="0">
            <a:normAutofit/>
          </a:bodyPr>
          <a:lstStyle>
            <a:lvl1pPr algn="l">
              <a:defRPr sz="4400" b="1" i="0" baseline="0">
                <a:solidFill>
                  <a:srgbClr val="244061"/>
                </a:solidFill>
                <a:latin typeface="+mj-lt"/>
                <a:cs typeface="Myriad Pro"/>
              </a:defRPr>
            </a:lvl1pPr>
          </a:lstStyle>
          <a:p>
            <a:r>
              <a:rPr lang="de-DE"/>
              <a:t>Presentation Title</a:t>
            </a:r>
            <a:endParaRPr lang="en-US" dirty="0"/>
          </a:p>
        </p:txBody>
      </p:sp>
      <p:sp>
        <p:nvSpPr>
          <p:cNvPr id="3" name="Subtitle 2"/>
          <p:cNvSpPr>
            <a:spLocks noGrp="1"/>
          </p:cNvSpPr>
          <p:nvPr>
            <p:ph type="subTitle" idx="1" hasCustomPrompt="1"/>
          </p:nvPr>
        </p:nvSpPr>
        <p:spPr>
          <a:xfrm>
            <a:off x="0" y="4134075"/>
            <a:ext cx="7884368" cy="1152128"/>
          </a:xfrm>
          <a:noFill/>
        </p:spPr>
        <p:txBody>
          <a:bodyPr lIns="288000">
            <a:normAutofit/>
          </a:bodyPr>
          <a:lstStyle>
            <a:lvl1pPr marL="0" indent="0" algn="l">
              <a:buNone/>
              <a:defRPr sz="2400" baseline="0">
                <a:solidFill>
                  <a:schemeClr val="tx1">
                    <a:lumMod val="75000"/>
                    <a:lumOff val="25000"/>
                  </a:schemeClr>
                </a:solidFill>
                <a:latin typeface="+mn-lt"/>
                <a:cs typeface="Myriad Pro"/>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Slide author(s)</a:t>
            </a:r>
          </a:p>
        </p:txBody>
      </p:sp>
      <p:sp>
        <p:nvSpPr>
          <p:cNvPr id="24" name="Text Placeholder 23"/>
          <p:cNvSpPr>
            <a:spLocks noGrp="1"/>
          </p:cNvSpPr>
          <p:nvPr>
            <p:ph type="body" sz="quarter" idx="10" hasCustomPrompt="1"/>
          </p:nvPr>
        </p:nvSpPr>
        <p:spPr>
          <a:xfrm>
            <a:off x="0" y="6093296"/>
            <a:ext cx="5004048" cy="288031"/>
          </a:xfrm>
          <a:noFill/>
        </p:spPr>
        <p:txBody>
          <a:bodyPr lIns="288000" anchor="ctr" anchorCtr="0">
            <a:noAutofit/>
          </a:bodyPr>
          <a:lstStyle>
            <a:lvl1pPr marL="0" indent="0" algn="l">
              <a:buFontTx/>
              <a:buNone/>
              <a:defRPr sz="1800" kern="1200" baseline="0">
                <a:solidFill>
                  <a:schemeClr val="tx1">
                    <a:lumMod val="75000"/>
                    <a:lumOff val="25000"/>
                  </a:schemeClr>
                </a:solidFill>
                <a:latin typeface="+mn-lt"/>
                <a:cs typeface="Myriad Pro"/>
              </a:defRPr>
            </a:lvl1pPr>
            <a:lvl2pPr marL="457200" indent="0">
              <a:buNone/>
              <a:defRPr/>
            </a:lvl2pPr>
            <a:lvl3pPr marL="914400" indent="0">
              <a:buNone/>
              <a:defRPr/>
            </a:lvl3pPr>
            <a:lvl4pPr marL="1371600" indent="0">
              <a:buNone/>
              <a:defRPr/>
            </a:lvl4pPr>
            <a:lvl5pPr marL="1828800" indent="0">
              <a:buNone/>
              <a:defRPr/>
            </a:lvl5pPr>
          </a:lstStyle>
          <a:p>
            <a:pPr lvl="0"/>
            <a:r>
              <a:rPr lang="de-DE"/>
              <a:t>Location</a:t>
            </a:r>
            <a:endParaRPr lang="et-EE" dirty="0"/>
          </a:p>
        </p:txBody>
      </p:sp>
      <p:sp>
        <p:nvSpPr>
          <p:cNvPr id="20" name="Text Placeholder 23"/>
          <p:cNvSpPr>
            <a:spLocks noGrp="1"/>
          </p:cNvSpPr>
          <p:nvPr>
            <p:ph type="body" sz="quarter" idx="11" hasCustomPrompt="1"/>
          </p:nvPr>
        </p:nvSpPr>
        <p:spPr>
          <a:xfrm>
            <a:off x="0" y="5777153"/>
            <a:ext cx="5004048" cy="288031"/>
          </a:xfrm>
          <a:noFill/>
        </p:spPr>
        <p:txBody>
          <a:bodyPr lIns="288000" anchor="ctr" anchorCtr="0">
            <a:noAutofit/>
          </a:bodyPr>
          <a:lstStyle>
            <a:lvl1pPr marL="0" indent="0" algn="l">
              <a:buFontTx/>
              <a:buNone/>
              <a:defRPr sz="1800" kern="1200" baseline="0">
                <a:solidFill>
                  <a:schemeClr val="tx1">
                    <a:lumMod val="75000"/>
                    <a:lumOff val="25000"/>
                  </a:schemeClr>
                </a:solidFill>
                <a:latin typeface="+mn-lt"/>
                <a:cs typeface="Myriad Pro"/>
              </a:defRPr>
            </a:lvl1pPr>
            <a:lvl2pPr marL="457200" indent="0">
              <a:buNone/>
              <a:defRPr/>
            </a:lvl2pPr>
            <a:lvl3pPr marL="914400" indent="0">
              <a:buNone/>
              <a:defRPr/>
            </a:lvl3pPr>
            <a:lvl4pPr marL="1371600" indent="0">
              <a:buNone/>
              <a:defRPr/>
            </a:lvl4pPr>
            <a:lvl5pPr marL="1828800" indent="0">
              <a:buNone/>
              <a:defRPr/>
            </a:lvl5pPr>
          </a:lstStyle>
          <a:p>
            <a:pPr lvl="0"/>
            <a:r>
              <a:rPr lang="de-DE"/>
              <a:t>Date</a:t>
            </a:r>
            <a:endParaRPr lang="et-EE" dirty="0"/>
          </a:p>
        </p:txBody>
      </p:sp>
      <p:pic>
        <p:nvPicPr>
          <p:cNvPr id="21" name="Picture 20"/>
          <p:cNvPicPr>
            <a:picLocks noChangeAspect="1"/>
          </p:cNvPicPr>
          <p:nvPr userDrawn="1"/>
        </p:nvPicPr>
        <p:blipFill>
          <a:blip r:embed="rId2"/>
          <a:stretch>
            <a:fillRect/>
          </a:stretch>
        </p:blipFill>
        <p:spPr>
          <a:xfrm>
            <a:off x="8121582" y="173612"/>
            <a:ext cx="804862" cy="340161"/>
          </a:xfrm>
          <a:prstGeom prst="rect">
            <a:avLst/>
          </a:prstGeom>
          <a:ln>
            <a:noFill/>
          </a:ln>
          <a:effectLst/>
        </p:spPr>
      </p:pic>
    </p:spTree>
    <p:extLst>
      <p:ext uri="{BB962C8B-B14F-4D97-AF65-F5344CB8AC3E}">
        <p14:creationId xmlns:p14="http://schemas.microsoft.com/office/powerpoint/2010/main" val="2984764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11" name="Rectangle 10"/>
          <p:cNvSpPr/>
          <p:nvPr userDrawn="1"/>
        </p:nvSpPr>
        <p:spPr>
          <a:xfrm>
            <a:off x="0" y="0"/>
            <a:ext cx="9144000" cy="1347036"/>
          </a:xfrm>
          <a:prstGeom prst="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2" name="Title 1"/>
          <p:cNvSpPr>
            <a:spLocks noGrp="1"/>
          </p:cNvSpPr>
          <p:nvPr>
            <p:ph type="title" hasCustomPrompt="1"/>
          </p:nvPr>
        </p:nvSpPr>
        <p:spPr>
          <a:xfrm>
            <a:off x="171062" y="83274"/>
            <a:ext cx="8865434" cy="1080120"/>
          </a:xfrm>
        </p:spPr>
        <p:txBody>
          <a:bodyPr vert="horz" lIns="91440" tIns="45720" rIns="91440" bIns="45720" rtlCol="0" anchor="ctr">
            <a:normAutofit/>
          </a:bodyPr>
          <a:lstStyle>
            <a:lvl1pPr algn="ctr">
              <a:defRPr lang="en-US" sz="3600" b="1" dirty="0"/>
            </a:lvl1pPr>
          </a:lstStyle>
          <a:p>
            <a:pPr lvl="0" algn="l"/>
            <a:r>
              <a:rPr lang="de-DE" dirty="0"/>
              <a:t>Slide Title</a:t>
            </a:r>
            <a:endParaRPr lang="en-US" dirty="0"/>
          </a:p>
        </p:txBody>
      </p:sp>
      <p:sp>
        <p:nvSpPr>
          <p:cNvPr id="3" name="Content Placeholder 2"/>
          <p:cNvSpPr>
            <a:spLocks noGrp="1"/>
          </p:cNvSpPr>
          <p:nvPr>
            <p:ph idx="1" hasCustomPrompt="1"/>
          </p:nvPr>
        </p:nvSpPr>
        <p:spPr>
          <a:xfrm>
            <a:off x="171062" y="1556792"/>
            <a:ext cx="8865434" cy="4968552"/>
          </a:xfrm>
        </p:spPr>
        <p:txBody>
          <a:bodyPr/>
          <a:lstStyle>
            <a:lvl1pPr marL="288925" indent="-282575">
              <a:defRPr baseline="0">
                <a:solidFill>
                  <a:schemeClr val="tx1">
                    <a:lumMod val="75000"/>
                    <a:lumOff val="25000"/>
                  </a:schemeClr>
                </a:solidFill>
              </a:defRPr>
            </a:lvl1pPr>
            <a:lvl2pPr marL="746125" indent="-342900">
              <a:tabLst/>
              <a:defRPr>
                <a:solidFill>
                  <a:schemeClr val="tx1">
                    <a:lumMod val="75000"/>
                    <a:lumOff val="25000"/>
                  </a:schemeClr>
                </a:solidFill>
              </a:defRPr>
            </a:lvl2pPr>
            <a:lvl3pPr marL="974725" indent="-174625">
              <a:tabLst/>
              <a:defRPr>
                <a:solidFill>
                  <a:schemeClr val="tx1">
                    <a:lumMod val="75000"/>
                    <a:lumOff val="25000"/>
                  </a:schemeClr>
                </a:solidFill>
              </a:defRPr>
            </a:lvl3pPr>
            <a:lvl4pPr marL="1257300" indent="-174625">
              <a:tabLst/>
              <a:defRPr>
                <a:solidFill>
                  <a:schemeClr val="tx1">
                    <a:lumMod val="75000"/>
                    <a:lumOff val="25000"/>
                  </a:schemeClr>
                </a:solidFill>
              </a:defRPr>
            </a:lvl4pPr>
            <a:lvl5pPr marL="185738" indent="0">
              <a:tabLst/>
              <a:defRPr baseline="0">
                <a:solidFill>
                  <a:srgbClr val="00B0F0"/>
                </a:solidFill>
              </a:defRPr>
            </a:lvl5pPr>
          </a:lstStyle>
          <a:p>
            <a:pPr lvl="0"/>
            <a:r>
              <a:rPr lang="et-EE" dirty="0"/>
              <a:t>Click to edit Master text styles</a:t>
            </a:r>
          </a:p>
          <a:p>
            <a:pPr lvl="1"/>
            <a:r>
              <a:rPr lang="et-EE" dirty="0"/>
              <a:t>Second level</a:t>
            </a:r>
          </a:p>
          <a:p>
            <a:pPr lvl="2"/>
            <a:r>
              <a:rPr lang="et-EE" dirty="0"/>
              <a:t>Third level</a:t>
            </a:r>
          </a:p>
          <a:p>
            <a:pPr lvl="3"/>
            <a:r>
              <a:rPr lang="et-EE" dirty="0"/>
              <a:t>Fourth level</a:t>
            </a:r>
          </a:p>
          <a:p>
            <a:pPr lvl="4"/>
            <a:r>
              <a:rPr lang="et-EE" dirty="0" err="1"/>
              <a:t>Fifth</a:t>
            </a:r>
            <a:r>
              <a:rPr lang="et-EE" dirty="0"/>
              <a:t> </a:t>
            </a:r>
            <a:r>
              <a:rPr lang="et-EE" dirty="0" err="1"/>
              <a:t>level</a:t>
            </a:r>
            <a:endParaRPr lang="et-EE" dirty="0"/>
          </a:p>
          <a:p>
            <a:pPr lvl="4"/>
            <a:r>
              <a:rPr lang="en-US" dirty="0"/>
              <a:t>script</a:t>
            </a:r>
            <a:endParaRPr lang="et-EE" dirty="0"/>
          </a:p>
        </p:txBody>
      </p:sp>
      <p:sp>
        <p:nvSpPr>
          <p:cNvPr id="10" name="Slide Number Placeholder 5"/>
          <p:cNvSpPr>
            <a:spLocks noGrp="1"/>
          </p:cNvSpPr>
          <p:nvPr>
            <p:ph type="sldNum" sz="quarter" idx="4"/>
          </p:nvPr>
        </p:nvSpPr>
        <p:spPr>
          <a:xfrm>
            <a:off x="8657894" y="6592412"/>
            <a:ext cx="477416" cy="246221"/>
          </a:xfrm>
          <a:prstGeom prst="rect">
            <a:avLst/>
          </a:prstGeom>
        </p:spPr>
        <p:txBody>
          <a:bodyPr vert="horz" lIns="91440" tIns="45720" rIns="91440" bIns="45720" rtlCol="0" anchor="ctr"/>
          <a:lstStyle>
            <a:lvl1pPr algn="r">
              <a:defRPr sz="900">
                <a:solidFill>
                  <a:schemeClr val="tx1">
                    <a:lumMod val="75000"/>
                    <a:lumOff val="25000"/>
                    <a:alpha val="50000"/>
                  </a:schemeClr>
                </a:solidFill>
              </a:defRPr>
            </a:lvl1pPr>
          </a:lstStyle>
          <a:p>
            <a:pPr defTabSz="457200"/>
            <a:fld id="{380F6741-D43F-0B46-B66B-0FE43EA0A9D0}" type="slidenum">
              <a:rPr lang="en-US" smtClean="0"/>
              <a:pPr defTabSz="457200"/>
              <a:t>‹#›</a:t>
            </a:fld>
            <a:endParaRPr lang="en-US" dirty="0"/>
          </a:p>
        </p:txBody>
      </p:sp>
    </p:spTree>
    <p:extLst>
      <p:ext uri="{BB962C8B-B14F-4D97-AF65-F5344CB8AC3E}">
        <p14:creationId xmlns:p14="http://schemas.microsoft.com/office/powerpoint/2010/main" val="1445453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406900"/>
            <a:ext cx="7772400" cy="1758404"/>
          </a:xfrm>
        </p:spPr>
        <p:txBody>
          <a:bodyPr anchor="t">
            <a:normAutofit/>
          </a:bodyPr>
          <a:lstStyle>
            <a:lvl1pPr algn="l">
              <a:defRPr sz="4000" b="1" cap="none" baseline="0">
                <a:solidFill>
                  <a:srgbClr val="244061"/>
                </a:solidFill>
              </a:defRPr>
            </a:lvl1pPr>
          </a:lstStyle>
          <a:p>
            <a:r>
              <a:rPr lang="de-DE"/>
              <a:t>Section Title</a:t>
            </a:r>
            <a:endParaRPr lang="en-US" dirty="0"/>
          </a:p>
        </p:txBody>
      </p:sp>
      <p:sp>
        <p:nvSpPr>
          <p:cNvPr id="3" name="Text Placeholder 2"/>
          <p:cNvSpPr>
            <a:spLocks noGrp="1"/>
          </p:cNvSpPr>
          <p:nvPr>
            <p:ph type="body" idx="1" hasCustomPrompt="1"/>
          </p:nvPr>
        </p:nvSpPr>
        <p:spPr>
          <a:xfrm>
            <a:off x="722313" y="2906713"/>
            <a:ext cx="7772400" cy="1500187"/>
          </a:xfrm>
        </p:spPr>
        <p:txBody>
          <a:bodyPr anchor="b"/>
          <a:lstStyle>
            <a:lvl1pPr marL="0" indent="0">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Section Subtitle</a:t>
            </a:r>
            <a:endParaRPr lang="et-EE" dirty="0"/>
          </a:p>
        </p:txBody>
      </p:sp>
    </p:spTree>
    <p:extLst>
      <p:ext uri="{BB962C8B-B14F-4D97-AF65-F5344CB8AC3E}">
        <p14:creationId xmlns:p14="http://schemas.microsoft.com/office/powerpoint/2010/main" val="1843033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bg>
      <p:bgPr>
        <a:solidFill>
          <a:schemeClr val="bg1"/>
        </a:solidFill>
        <a:effectLst/>
      </p:bgPr>
    </p:bg>
    <p:spTree>
      <p:nvGrpSpPr>
        <p:cNvPr id="1" name=""/>
        <p:cNvGrpSpPr/>
        <p:nvPr/>
      </p:nvGrpSpPr>
      <p:grpSpPr>
        <a:xfrm>
          <a:off x="0" y="0"/>
          <a:ext cx="0" cy="0"/>
          <a:chOff x="0" y="0"/>
          <a:chExt cx="0" cy="0"/>
        </a:xfrm>
      </p:grpSpPr>
      <p:sp>
        <p:nvSpPr>
          <p:cNvPr id="17" name="Rectangle 16"/>
          <p:cNvSpPr/>
          <p:nvPr userDrawn="1"/>
        </p:nvSpPr>
        <p:spPr>
          <a:xfrm>
            <a:off x="0" y="0"/>
            <a:ext cx="9144000" cy="1347036"/>
          </a:xfrm>
          <a:prstGeom prst="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3" name="Content Placeholder 2"/>
          <p:cNvSpPr>
            <a:spLocks noGrp="1"/>
          </p:cNvSpPr>
          <p:nvPr>
            <p:ph sz="half" idx="1"/>
          </p:nvPr>
        </p:nvSpPr>
        <p:spPr>
          <a:xfrm>
            <a:off x="120999" y="1556792"/>
            <a:ext cx="4374801" cy="4968553"/>
          </a:xfrm>
        </p:spPr>
        <p:txBody>
          <a:bodyPr/>
          <a:lstStyle>
            <a:lvl1pPr>
              <a:defRPr sz="2800">
                <a:solidFill>
                  <a:schemeClr val="tx1">
                    <a:lumMod val="75000"/>
                    <a:lumOff val="25000"/>
                  </a:schemeClr>
                </a:solidFill>
              </a:defRPr>
            </a:lvl1pPr>
            <a:lvl2pPr>
              <a:defRPr sz="2400">
                <a:solidFill>
                  <a:schemeClr val="tx1">
                    <a:lumMod val="75000"/>
                    <a:lumOff val="25000"/>
                  </a:schemeClr>
                </a:solidFill>
              </a:defRPr>
            </a:lvl2pPr>
            <a:lvl3pPr>
              <a:defRPr sz="2000">
                <a:solidFill>
                  <a:schemeClr val="tx1">
                    <a:lumMod val="75000"/>
                    <a:lumOff val="25000"/>
                  </a:schemeClr>
                </a:solidFill>
              </a:defRPr>
            </a:lvl3pPr>
            <a:lvl4pPr>
              <a:defRPr sz="1800">
                <a:solidFill>
                  <a:schemeClr val="tx1">
                    <a:lumMod val="75000"/>
                    <a:lumOff val="25000"/>
                  </a:schemeClr>
                </a:solidFill>
              </a:defRPr>
            </a:lvl4pPr>
            <a:lvl5pPr>
              <a:defRPr sz="1800">
                <a:solidFill>
                  <a:schemeClr val="tx1">
                    <a:lumMod val="75000"/>
                    <a:lumOff val="25000"/>
                  </a:schemeClr>
                </a:solidFill>
              </a:defRPr>
            </a:lvl5pPr>
            <a:lvl6pPr>
              <a:defRPr sz="1800"/>
            </a:lvl6pPr>
            <a:lvl7pPr>
              <a:defRPr sz="1800"/>
            </a:lvl7pPr>
            <a:lvl8pPr>
              <a:defRPr sz="1800"/>
            </a:lvl8pPr>
            <a:lvl9pPr>
              <a:defRPr sz="1800"/>
            </a:lvl9pPr>
          </a:lstStyle>
          <a:p>
            <a:pPr lvl="0"/>
            <a:r>
              <a:rPr lang="et-EE"/>
              <a:t>Click to edit Master text styles</a:t>
            </a:r>
          </a:p>
          <a:p>
            <a:pPr lvl="1"/>
            <a:r>
              <a:rPr lang="et-EE"/>
              <a:t>Second level</a:t>
            </a:r>
          </a:p>
          <a:p>
            <a:pPr lvl="2"/>
            <a:r>
              <a:rPr lang="et-EE"/>
              <a:t>Third level</a:t>
            </a:r>
          </a:p>
          <a:p>
            <a:pPr lvl="3"/>
            <a:r>
              <a:rPr lang="et-EE"/>
              <a:t>Fourth level</a:t>
            </a:r>
          </a:p>
          <a:p>
            <a:pPr lvl="4"/>
            <a:r>
              <a:rPr lang="et-EE"/>
              <a:t>Fifth level</a:t>
            </a:r>
            <a:endParaRPr lang="en-US" dirty="0"/>
          </a:p>
        </p:txBody>
      </p:sp>
      <p:sp>
        <p:nvSpPr>
          <p:cNvPr id="4" name="Content Placeholder 3"/>
          <p:cNvSpPr>
            <a:spLocks noGrp="1"/>
          </p:cNvSpPr>
          <p:nvPr>
            <p:ph sz="half" idx="2"/>
          </p:nvPr>
        </p:nvSpPr>
        <p:spPr>
          <a:xfrm>
            <a:off x="4648200" y="1556792"/>
            <a:ext cx="4388296" cy="4968552"/>
          </a:xfrm>
        </p:spPr>
        <p:txBody>
          <a:bodyPr/>
          <a:lstStyle>
            <a:lvl1pPr>
              <a:defRPr sz="2800">
                <a:solidFill>
                  <a:schemeClr val="tx1">
                    <a:lumMod val="75000"/>
                    <a:lumOff val="25000"/>
                  </a:schemeClr>
                </a:solidFill>
              </a:defRPr>
            </a:lvl1pPr>
            <a:lvl2pPr>
              <a:defRPr sz="2400">
                <a:solidFill>
                  <a:schemeClr val="tx1">
                    <a:lumMod val="75000"/>
                    <a:lumOff val="25000"/>
                  </a:schemeClr>
                </a:solidFill>
              </a:defRPr>
            </a:lvl2pPr>
            <a:lvl3pPr>
              <a:defRPr sz="2000">
                <a:solidFill>
                  <a:schemeClr val="tx1">
                    <a:lumMod val="75000"/>
                    <a:lumOff val="25000"/>
                  </a:schemeClr>
                </a:solidFill>
              </a:defRPr>
            </a:lvl3pPr>
            <a:lvl4pPr>
              <a:defRPr sz="1800">
                <a:solidFill>
                  <a:schemeClr val="tx1">
                    <a:lumMod val="75000"/>
                    <a:lumOff val="25000"/>
                  </a:schemeClr>
                </a:solidFill>
              </a:defRPr>
            </a:lvl4pPr>
            <a:lvl5pPr>
              <a:defRPr sz="1800">
                <a:solidFill>
                  <a:schemeClr val="tx1">
                    <a:lumMod val="75000"/>
                    <a:lumOff val="25000"/>
                  </a:schemeClr>
                </a:solidFill>
              </a:defRPr>
            </a:lvl5pPr>
            <a:lvl6pPr>
              <a:defRPr sz="1800"/>
            </a:lvl6pPr>
            <a:lvl7pPr>
              <a:defRPr sz="1800"/>
            </a:lvl7pPr>
            <a:lvl8pPr>
              <a:defRPr sz="1800"/>
            </a:lvl8pPr>
            <a:lvl9pPr>
              <a:defRPr sz="1800"/>
            </a:lvl9pPr>
          </a:lstStyle>
          <a:p>
            <a:pPr lvl="0"/>
            <a:r>
              <a:rPr lang="et-EE"/>
              <a:t>Click to edit Master text styles</a:t>
            </a:r>
          </a:p>
          <a:p>
            <a:pPr lvl="1"/>
            <a:r>
              <a:rPr lang="et-EE"/>
              <a:t>Second level</a:t>
            </a:r>
          </a:p>
          <a:p>
            <a:pPr lvl="2"/>
            <a:r>
              <a:rPr lang="et-EE"/>
              <a:t>Third level</a:t>
            </a:r>
          </a:p>
          <a:p>
            <a:pPr lvl="3"/>
            <a:r>
              <a:rPr lang="et-EE"/>
              <a:t>Fourth level</a:t>
            </a:r>
          </a:p>
          <a:p>
            <a:pPr lvl="4"/>
            <a:r>
              <a:rPr lang="et-EE"/>
              <a:t>Fifth level</a:t>
            </a:r>
            <a:endParaRPr lang="en-US" dirty="0"/>
          </a:p>
        </p:txBody>
      </p:sp>
      <p:sp>
        <p:nvSpPr>
          <p:cNvPr id="12" name="Slide Number Placeholder 5"/>
          <p:cNvSpPr>
            <a:spLocks noGrp="1"/>
          </p:cNvSpPr>
          <p:nvPr>
            <p:ph type="sldNum" sz="quarter" idx="4"/>
          </p:nvPr>
        </p:nvSpPr>
        <p:spPr>
          <a:xfrm>
            <a:off x="8657894" y="6592412"/>
            <a:ext cx="477416" cy="246221"/>
          </a:xfrm>
          <a:prstGeom prst="rect">
            <a:avLst/>
          </a:prstGeom>
        </p:spPr>
        <p:txBody>
          <a:bodyPr vert="horz" lIns="91440" tIns="45720" rIns="91440" bIns="45720" rtlCol="0" anchor="ctr"/>
          <a:lstStyle>
            <a:lvl1pPr algn="r">
              <a:defRPr sz="900">
                <a:solidFill>
                  <a:schemeClr val="tx1">
                    <a:lumMod val="75000"/>
                    <a:lumOff val="25000"/>
                    <a:alpha val="50000"/>
                  </a:schemeClr>
                </a:solidFill>
              </a:defRPr>
            </a:lvl1pPr>
          </a:lstStyle>
          <a:p>
            <a:pPr defTabSz="457200"/>
            <a:fld id="{380F6741-D43F-0B46-B66B-0FE43EA0A9D0}" type="slidenum">
              <a:rPr lang="en-US" smtClean="0"/>
              <a:pPr defTabSz="457200"/>
              <a:t>‹#›</a:t>
            </a:fld>
            <a:endParaRPr lang="en-US" dirty="0"/>
          </a:p>
        </p:txBody>
      </p:sp>
      <p:sp>
        <p:nvSpPr>
          <p:cNvPr id="8" name="Title 1"/>
          <p:cNvSpPr>
            <a:spLocks noGrp="1"/>
          </p:cNvSpPr>
          <p:nvPr>
            <p:ph type="title" hasCustomPrompt="1"/>
          </p:nvPr>
        </p:nvSpPr>
        <p:spPr>
          <a:xfrm>
            <a:off x="120999" y="116632"/>
            <a:ext cx="8915498" cy="1080120"/>
          </a:xfrm>
        </p:spPr>
        <p:txBody>
          <a:bodyPr vert="horz" lIns="91440" tIns="45720" rIns="91440" bIns="45720" rtlCol="0" anchor="ctr">
            <a:normAutofit/>
          </a:bodyPr>
          <a:lstStyle>
            <a:lvl1pPr algn="l">
              <a:defRPr lang="en-US" sz="3600" b="1" dirty="0"/>
            </a:lvl1pPr>
          </a:lstStyle>
          <a:p>
            <a:pPr lvl="0" algn="l"/>
            <a:r>
              <a:rPr lang="de-DE" dirty="0"/>
              <a:t>Slide Title</a:t>
            </a:r>
            <a:endParaRPr lang="en-US" dirty="0"/>
          </a:p>
        </p:txBody>
      </p:sp>
    </p:spTree>
    <p:extLst>
      <p:ext uri="{BB962C8B-B14F-4D97-AF65-F5344CB8AC3E}">
        <p14:creationId xmlns:p14="http://schemas.microsoft.com/office/powerpoint/2010/main" val="1362764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bg>
      <p:bgPr>
        <a:solidFill>
          <a:schemeClr val="bg1"/>
        </a:solidFill>
        <a:effectLst/>
      </p:bgPr>
    </p:bg>
    <p:spTree>
      <p:nvGrpSpPr>
        <p:cNvPr id="1" name=""/>
        <p:cNvGrpSpPr/>
        <p:nvPr/>
      </p:nvGrpSpPr>
      <p:grpSpPr>
        <a:xfrm>
          <a:off x="0" y="0"/>
          <a:ext cx="0" cy="0"/>
          <a:chOff x="0" y="0"/>
          <a:chExt cx="0" cy="0"/>
        </a:xfrm>
      </p:grpSpPr>
      <p:sp>
        <p:nvSpPr>
          <p:cNvPr id="18" name="Rectangle 17"/>
          <p:cNvSpPr/>
          <p:nvPr userDrawn="1"/>
        </p:nvSpPr>
        <p:spPr>
          <a:xfrm>
            <a:off x="0" y="0"/>
            <a:ext cx="9144000" cy="1347036"/>
          </a:xfrm>
          <a:prstGeom prst="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3" name="Text Placeholder 2"/>
          <p:cNvSpPr>
            <a:spLocks noGrp="1"/>
          </p:cNvSpPr>
          <p:nvPr>
            <p:ph type="body" idx="1" hasCustomPrompt="1"/>
          </p:nvPr>
        </p:nvSpPr>
        <p:spPr>
          <a:xfrm>
            <a:off x="107504" y="1463669"/>
            <a:ext cx="4389884" cy="741196"/>
          </a:xfrm>
        </p:spPr>
        <p:txBody>
          <a:bodyPr anchor="b">
            <a:normAutofit/>
          </a:bodyPr>
          <a:lstStyle>
            <a:lvl1pPr marL="0" indent="0">
              <a:buNone/>
              <a:defRPr sz="2400" b="1">
                <a:solidFill>
                  <a:srgbClr val="24406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Column 1 Title</a:t>
            </a:r>
            <a:endParaRPr lang="et-EE" dirty="0"/>
          </a:p>
        </p:txBody>
      </p:sp>
      <p:sp>
        <p:nvSpPr>
          <p:cNvPr id="4" name="Content Placeholder 3"/>
          <p:cNvSpPr>
            <a:spLocks noGrp="1"/>
          </p:cNvSpPr>
          <p:nvPr>
            <p:ph sz="half" idx="2"/>
          </p:nvPr>
        </p:nvSpPr>
        <p:spPr>
          <a:xfrm>
            <a:off x="107504" y="2321498"/>
            <a:ext cx="4389884" cy="4203846"/>
          </a:xfrm>
        </p:spPr>
        <p:txBody>
          <a:bodyPr/>
          <a:lstStyle>
            <a:lvl1pPr>
              <a:defRPr sz="2400">
                <a:solidFill>
                  <a:schemeClr val="tx1">
                    <a:lumMod val="75000"/>
                    <a:lumOff val="25000"/>
                  </a:schemeClr>
                </a:solidFill>
              </a:defRPr>
            </a:lvl1pPr>
            <a:lvl2pPr>
              <a:defRPr sz="2000">
                <a:solidFill>
                  <a:schemeClr val="tx1">
                    <a:lumMod val="75000"/>
                    <a:lumOff val="25000"/>
                  </a:schemeClr>
                </a:solidFill>
              </a:defRPr>
            </a:lvl2pPr>
            <a:lvl3pPr>
              <a:defRPr sz="18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vl6pPr>
              <a:defRPr sz="1600"/>
            </a:lvl6pPr>
            <a:lvl7pPr>
              <a:defRPr sz="1600"/>
            </a:lvl7pPr>
            <a:lvl8pPr>
              <a:defRPr sz="1600"/>
            </a:lvl8pPr>
            <a:lvl9pPr>
              <a:defRPr sz="1600"/>
            </a:lvl9pPr>
          </a:lstStyle>
          <a:p>
            <a:pPr lvl="0"/>
            <a:r>
              <a:rPr lang="et-EE" dirty="0"/>
              <a:t>Click to edit Master text styles</a:t>
            </a:r>
          </a:p>
          <a:p>
            <a:pPr lvl="1"/>
            <a:r>
              <a:rPr lang="et-EE" dirty="0"/>
              <a:t>Second level</a:t>
            </a:r>
          </a:p>
          <a:p>
            <a:pPr lvl="2"/>
            <a:r>
              <a:rPr lang="et-EE" dirty="0"/>
              <a:t>Third level</a:t>
            </a:r>
          </a:p>
          <a:p>
            <a:pPr lvl="3"/>
            <a:r>
              <a:rPr lang="et-EE" dirty="0"/>
              <a:t>Fourth level</a:t>
            </a:r>
          </a:p>
          <a:p>
            <a:pPr lvl="4"/>
            <a:r>
              <a:rPr lang="et-EE" dirty="0"/>
              <a:t>Fifth level</a:t>
            </a:r>
            <a:endParaRPr lang="en-US" dirty="0"/>
          </a:p>
        </p:txBody>
      </p:sp>
      <p:sp>
        <p:nvSpPr>
          <p:cNvPr id="5" name="Text Placeholder 4"/>
          <p:cNvSpPr>
            <a:spLocks noGrp="1"/>
          </p:cNvSpPr>
          <p:nvPr>
            <p:ph type="body" sz="quarter" idx="3" hasCustomPrompt="1"/>
          </p:nvPr>
        </p:nvSpPr>
        <p:spPr>
          <a:xfrm>
            <a:off x="4645025" y="1463668"/>
            <a:ext cx="4391471" cy="741198"/>
          </a:xfrm>
        </p:spPr>
        <p:txBody>
          <a:bodyPr anchor="b">
            <a:normAutofit/>
          </a:bodyPr>
          <a:lstStyle>
            <a:lvl1pPr marL="0" indent="0">
              <a:buNone/>
              <a:defRPr sz="2400" b="1" baseline="0">
                <a:solidFill>
                  <a:srgbClr val="24406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Column 2 Title</a:t>
            </a:r>
            <a:endParaRPr lang="et-EE" dirty="0"/>
          </a:p>
        </p:txBody>
      </p:sp>
      <p:sp>
        <p:nvSpPr>
          <p:cNvPr id="6" name="Content Placeholder 5"/>
          <p:cNvSpPr>
            <a:spLocks noGrp="1"/>
          </p:cNvSpPr>
          <p:nvPr>
            <p:ph sz="quarter" idx="4"/>
          </p:nvPr>
        </p:nvSpPr>
        <p:spPr>
          <a:xfrm>
            <a:off x="4645025" y="2321497"/>
            <a:ext cx="4391471" cy="4203845"/>
          </a:xfrm>
        </p:spPr>
        <p:txBody>
          <a:bodyPr/>
          <a:lstStyle>
            <a:lvl1pPr>
              <a:defRPr sz="2400">
                <a:solidFill>
                  <a:schemeClr val="tx1">
                    <a:lumMod val="75000"/>
                    <a:lumOff val="25000"/>
                  </a:schemeClr>
                </a:solidFill>
              </a:defRPr>
            </a:lvl1pPr>
            <a:lvl2pPr>
              <a:defRPr sz="2000">
                <a:solidFill>
                  <a:schemeClr val="tx1">
                    <a:lumMod val="75000"/>
                    <a:lumOff val="25000"/>
                  </a:schemeClr>
                </a:solidFill>
              </a:defRPr>
            </a:lvl2pPr>
            <a:lvl3pPr>
              <a:defRPr sz="18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vl6pPr>
              <a:defRPr sz="1600"/>
            </a:lvl6pPr>
            <a:lvl7pPr>
              <a:defRPr sz="1600"/>
            </a:lvl7pPr>
            <a:lvl8pPr>
              <a:defRPr sz="1600"/>
            </a:lvl8pPr>
            <a:lvl9pPr>
              <a:defRPr sz="1600"/>
            </a:lvl9pPr>
          </a:lstStyle>
          <a:p>
            <a:pPr lvl="0"/>
            <a:r>
              <a:rPr lang="et-EE" dirty="0"/>
              <a:t>Click to edit Master text styles</a:t>
            </a:r>
          </a:p>
          <a:p>
            <a:pPr lvl="1"/>
            <a:r>
              <a:rPr lang="et-EE" dirty="0"/>
              <a:t>Second level</a:t>
            </a:r>
          </a:p>
          <a:p>
            <a:pPr lvl="2"/>
            <a:r>
              <a:rPr lang="et-EE" dirty="0"/>
              <a:t>Third level</a:t>
            </a:r>
          </a:p>
          <a:p>
            <a:pPr lvl="3"/>
            <a:r>
              <a:rPr lang="et-EE" dirty="0"/>
              <a:t>Fourth level</a:t>
            </a:r>
          </a:p>
          <a:p>
            <a:pPr lvl="4"/>
            <a:r>
              <a:rPr lang="et-EE" dirty="0"/>
              <a:t>Fifth level</a:t>
            </a:r>
            <a:endParaRPr lang="en-US" dirty="0"/>
          </a:p>
        </p:txBody>
      </p:sp>
      <p:sp>
        <p:nvSpPr>
          <p:cNvPr id="12" name="Slide Number Placeholder 5"/>
          <p:cNvSpPr>
            <a:spLocks noGrp="1"/>
          </p:cNvSpPr>
          <p:nvPr>
            <p:ph type="sldNum" sz="quarter" idx="10"/>
          </p:nvPr>
        </p:nvSpPr>
        <p:spPr>
          <a:xfrm>
            <a:off x="8657894" y="6592412"/>
            <a:ext cx="477416" cy="246221"/>
          </a:xfrm>
          <a:prstGeom prst="rect">
            <a:avLst/>
          </a:prstGeom>
        </p:spPr>
        <p:txBody>
          <a:bodyPr vert="horz" lIns="91440" tIns="45720" rIns="91440" bIns="45720" rtlCol="0" anchor="ctr"/>
          <a:lstStyle>
            <a:lvl1pPr algn="r">
              <a:defRPr sz="900">
                <a:solidFill>
                  <a:schemeClr val="tx1">
                    <a:lumMod val="75000"/>
                    <a:lumOff val="25000"/>
                    <a:alpha val="50000"/>
                  </a:schemeClr>
                </a:solidFill>
              </a:defRPr>
            </a:lvl1pPr>
          </a:lstStyle>
          <a:p>
            <a:pPr defTabSz="457200"/>
            <a:fld id="{380F6741-D43F-0B46-B66B-0FE43EA0A9D0}" type="slidenum">
              <a:rPr lang="en-US" smtClean="0"/>
              <a:pPr defTabSz="457200"/>
              <a:t>‹#›</a:t>
            </a:fld>
            <a:endParaRPr lang="en-US" dirty="0"/>
          </a:p>
        </p:txBody>
      </p:sp>
      <p:sp>
        <p:nvSpPr>
          <p:cNvPr id="10" name="Title 1"/>
          <p:cNvSpPr>
            <a:spLocks noGrp="1"/>
          </p:cNvSpPr>
          <p:nvPr>
            <p:ph type="title" hasCustomPrompt="1"/>
          </p:nvPr>
        </p:nvSpPr>
        <p:spPr>
          <a:xfrm>
            <a:off x="107504" y="116632"/>
            <a:ext cx="8928993" cy="1080120"/>
          </a:xfrm>
        </p:spPr>
        <p:txBody>
          <a:bodyPr vert="horz" lIns="91440" tIns="45720" rIns="91440" bIns="45720" rtlCol="0" anchor="ctr">
            <a:normAutofit/>
          </a:bodyPr>
          <a:lstStyle>
            <a:lvl1pPr algn="l">
              <a:defRPr lang="en-US" sz="3600" b="1" dirty="0"/>
            </a:lvl1pPr>
          </a:lstStyle>
          <a:p>
            <a:pPr lvl="0" algn="l"/>
            <a:r>
              <a:rPr lang="de-DE" dirty="0"/>
              <a:t>Slide Title</a:t>
            </a:r>
            <a:endParaRPr lang="en-US" dirty="0"/>
          </a:p>
        </p:txBody>
      </p:sp>
    </p:spTree>
    <p:extLst>
      <p:ext uri="{BB962C8B-B14F-4D97-AF65-F5344CB8AC3E}">
        <p14:creationId xmlns:p14="http://schemas.microsoft.com/office/powerpoint/2010/main" val="365306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chemeClr val="bg1"/>
        </a:solidFill>
        <a:effectLst/>
      </p:bgPr>
    </p:bg>
    <p:spTree>
      <p:nvGrpSpPr>
        <p:cNvPr id="1" name=""/>
        <p:cNvGrpSpPr/>
        <p:nvPr/>
      </p:nvGrpSpPr>
      <p:grpSpPr>
        <a:xfrm>
          <a:off x="0" y="0"/>
          <a:ext cx="0" cy="0"/>
          <a:chOff x="0" y="0"/>
          <a:chExt cx="0" cy="0"/>
        </a:xfrm>
      </p:grpSpPr>
      <p:sp>
        <p:nvSpPr>
          <p:cNvPr id="15" name="Rectangle 14"/>
          <p:cNvSpPr/>
          <p:nvPr userDrawn="1"/>
        </p:nvSpPr>
        <p:spPr>
          <a:xfrm>
            <a:off x="0" y="0"/>
            <a:ext cx="9144000" cy="1347036"/>
          </a:xfrm>
          <a:prstGeom prst="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8" name="Slide Number Placeholder 5"/>
          <p:cNvSpPr>
            <a:spLocks noGrp="1"/>
          </p:cNvSpPr>
          <p:nvPr>
            <p:ph type="sldNum" sz="quarter" idx="4"/>
          </p:nvPr>
        </p:nvSpPr>
        <p:spPr>
          <a:xfrm>
            <a:off x="8657894" y="6592412"/>
            <a:ext cx="477416" cy="246221"/>
          </a:xfrm>
          <a:prstGeom prst="rect">
            <a:avLst/>
          </a:prstGeom>
        </p:spPr>
        <p:txBody>
          <a:bodyPr vert="horz" lIns="91440" tIns="45720" rIns="91440" bIns="45720" rtlCol="0" anchor="ctr"/>
          <a:lstStyle>
            <a:lvl1pPr algn="r">
              <a:defRPr sz="900">
                <a:solidFill>
                  <a:schemeClr val="tx1">
                    <a:lumMod val="75000"/>
                    <a:lumOff val="25000"/>
                    <a:alpha val="50000"/>
                  </a:schemeClr>
                </a:solidFill>
              </a:defRPr>
            </a:lvl1pPr>
          </a:lstStyle>
          <a:p>
            <a:pPr defTabSz="457200"/>
            <a:fld id="{380F6741-D43F-0B46-B66B-0FE43EA0A9D0}" type="slidenum">
              <a:rPr lang="en-US" smtClean="0"/>
              <a:pPr defTabSz="457200"/>
              <a:t>‹#›</a:t>
            </a:fld>
            <a:endParaRPr lang="en-US" dirty="0"/>
          </a:p>
        </p:txBody>
      </p:sp>
      <p:sp>
        <p:nvSpPr>
          <p:cNvPr id="6" name="Title 1"/>
          <p:cNvSpPr>
            <a:spLocks noGrp="1"/>
          </p:cNvSpPr>
          <p:nvPr>
            <p:ph type="title" hasCustomPrompt="1"/>
          </p:nvPr>
        </p:nvSpPr>
        <p:spPr>
          <a:xfrm>
            <a:off x="107504" y="116632"/>
            <a:ext cx="8928993" cy="1080120"/>
          </a:xfrm>
        </p:spPr>
        <p:txBody>
          <a:bodyPr vert="horz" lIns="91440" tIns="45720" rIns="91440" bIns="45720" rtlCol="0" anchor="ctr">
            <a:normAutofit/>
          </a:bodyPr>
          <a:lstStyle>
            <a:lvl1pPr algn="l">
              <a:defRPr lang="en-US" sz="3600" b="1" dirty="0"/>
            </a:lvl1pPr>
          </a:lstStyle>
          <a:p>
            <a:pPr lvl="0" algn="l"/>
            <a:r>
              <a:rPr lang="de-DE" dirty="0"/>
              <a:t>Slide Title</a:t>
            </a:r>
            <a:endParaRPr lang="en-US" dirty="0"/>
          </a:p>
        </p:txBody>
      </p:sp>
    </p:spTree>
    <p:extLst>
      <p:ext uri="{BB962C8B-B14F-4D97-AF65-F5344CB8AC3E}">
        <p14:creationId xmlns:p14="http://schemas.microsoft.com/office/powerpoint/2010/main" val="4068742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sp>
        <p:nvSpPr>
          <p:cNvPr id="63490" name="Rectangle 2"/>
          <p:cNvSpPr>
            <a:spLocks noGrp="1" noChangeArrowheads="1"/>
          </p:cNvSpPr>
          <p:nvPr>
            <p:ph type="ctrTitle"/>
          </p:nvPr>
        </p:nvSpPr>
        <p:spPr>
          <a:xfrm>
            <a:off x="685800" y="2130425"/>
            <a:ext cx="7772400" cy="1470025"/>
          </a:xfrm>
        </p:spPr>
        <p:txBody>
          <a:bodyPr/>
          <a:lstStyle>
            <a:lvl1pPr algn="l">
              <a:defRPr/>
            </a:lvl1pPr>
          </a:lstStyle>
          <a:p>
            <a:r>
              <a:rPr lang="en-US"/>
              <a:t>Click to edit Master title style</a:t>
            </a:r>
          </a:p>
        </p:txBody>
      </p:sp>
      <p:sp>
        <p:nvSpPr>
          <p:cNvPr id="63491" name="Rectangle 3"/>
          <p:cNvSpPr>
            <a:spLocks noChangeArrowheads="1"/>
          </p:cNvSpPr>
          <p:nvPr/>
        </p:nvSpPr>
        <p:spPr bwMode="auto">
          <a:xfrm>
            <a:off x="685800" y="3657600"/>
            <a:ext cx="7772400" cy="228600"/>
          </a:xfrm>
          <a:prstGeom prst="rect">
            <a:avLst/>
          </a:prstGeom>
          <a:gradFill rotWithShape="1">
            <a:gsLst>
              <a:gs pos="0">
                <a:schemeClr val="tx2"/>
              </a:gs>
              <a:gs pos="100000">
                <a:schemeClr val="bg1"/>
              </a:gs>
            </a:gsLst>
            <a:lin ang="0" scaled="1"/>
          </a:gradFill>
          <a:ln w="9525">
            <a:noFill/>
            <a:miter lim="800000"/>
            <a:headEnd/>
            <a:tailEnd/>
          </a:ln>
          <a:effectLst/>
        </p:spPr>
        <p:txBody>
          <a:bodyPr wrap="none" anchor="ctr"/>
          <a:lstStyle/>
          <a:p>
            <a:endParaRPr lang="en-US"/>
          </a:p>
        </p:txBody>
      </p:sp>
    </p:spTree>
    <p:extLst>
      <p:ext uri="{BB962C8B-B14F-4D97-AF65-F5344CB8AC3E}">
        <p14:creationId xmlns:p14="http://schemas.microsoft.com/office/powerpoint/2010/main" val="3437493733"/>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t-EE" dirty="0"/>
              <a:t>Click to edit Master title style</a:t>
            </a:r>
            <a:endParaRPr lang="en-US" dirty="0"/>
          </a:p>
        </p:txBody>
      </p:sp>
      <p:sp>
        <p:nvSpPr>
          <p:cNvPr id="3" name="Text Placeholder 2"/>
          <p:cNvSpPr>
            <a:spLocks noGrp="1"/>
          </p:cNvSpPr>
          <p:nvPr>
            <p:ph type="body" idx="1"/>
          </p:nvPr>
        </p:nvSpPr>
        <p:spPr>
          <a:xfrm>
            <a:off x="457200" y="1600200"/>
            <a:ext cx="8229600" cy="4853136"/>
          </a:xfrm>
          <a:prstGeom prst="rect">
            <a:avLst/>
          </a:prstGeom>
          <a:noFill/>
        </p:spPr>
        <p:txBody>
          <a:bodyPr vert="horz" lIns="91440" tIns="45720" rIns="91440" bIns="45720" rtlCol="0">
            <a:normAutofit/>
          </a:bodyPr>
          <a:lstStyle/>
          <a:p>
            <a:pPr lvl="0"/>
            <a:r>
              <a:rPr lang="et-EE" dirty="0"/>
              <a:t>Click to edit Master text styles</a:t>
            </a:r>
          </a:p>
          <a:p>
            <a:pPr lvl="1"/>
            <a:r>
              <a:rPr lang="et-EE" dirty="0"/>
              <a:t>Second level</a:t>
            </a:r>
          </a:p>
          <a:p>
            <a:pPr lvl="2"/>
            <a:r>
              <a:rPr lang="et-EE" dirty="0"/>
              <a:t>Third level</a:t>
            </a:r>
          </a:p>
          <a:p>
            <a:pPr lvl="3"/>
            <a:r>
              <a:rPr lang="et-EE" dirty="0"/>
              <a:t>Fourth level</a:t>
            </a:r>
          </a:p>
          <a:p>
            <a:pPr lvl="4"/>
            <a:r>
              <a:rPr lang="et-EE" dirty="0"/>
              <a:t>				</a:t>
            </a:r>
            <a:r>
              <a:rPr lang="et-EE" dirty="0" err="1"/>
              <a:t>Fifth</a:t>
            </a:r>
            <a:r>
              <a:rPr lang="et-EE" dirty="0"/>
              <a:t> </a:t>
            </a:r>
            <a:r>
              <a:rPr lang="et-EE" dirty="0" err="1"/>
              <a:t>level</a:t>
            </a:r>
            <a:endParaRPr lang="et-EE" dirty="0"/>
          </a:p>
          <a:p>
            <a:pPr lvl="4"/>
            <a:endParaRPr lang="en-US" dirty="0"/>
          </a:p>
          <a:p>
            <a:pPr lvl="4"/>
            <a:r>
              <a:rPr lang="en-US" dirty="0"/>
              <a:t>script</a:t>
            </a:r>
          </a:p>
        </p:txBody>
      </p:sp>
      <p:sp>
        <p:nvSpPr>
          <p:cNvPr id="16" name="Slide Number Placeholder 5"/>
          <p:cNvSpPr>
            <a:spLocks noGrp="1"/>
          </p:cNvSpPr>
          <p:nvPr>
            <p:ph type="sldNum" sz="quarter" idx="4"/>
          </p:nvPr>
        </p:nvSpPr>
        <p:spPr>
          <a:xfrm>
            <a:off x="8657894" y="6611779"/>
            <a:ext cx="477416" cy="246221"/>
          </a:xfrm>
          <a:prstGeom prst="rect">
            <a:avLst/>
          </a:prstGeom>
          <a:noFill/>
        </p:spPr>
        <p:txBody>
          <a:bodyPr vert="horz" lIns="91440" tIns="45720" rIns="91440" bIns="45720" rtlCol="0" anchor="ctr"/>
          <a:lstStyle>
            <a:lvl1pPr algn="r">
              <a:defRPr sz="1000">
                <a:solidFill>
                  <a:schemeClr val="tx1">
                    <a:alpha val="50000"/>
                  </a:schemeClr>
                </a:solidFill>
              </a:defRPr>
            </a:lvl1pPr>
          </a:lstStyle>
          <a:p>
            <a:pPr defTabSz="457200"/>
            <a:fld id="{380F6741-D43F-0B46-B66B-0FE43EA0A9D0}" type="slidenum">
              <a:rPr lang="en-US" smtClean="0"/>
              <a:pPr defTabSz="457200"/>
              <a:t>‹#›</a:t>
            </a:fld>
            <a:endParaRPr lang="en-US" dirty="0"/>
          </a:p>
        </p:txBody>
      </p:sp>
    </p:spTree>
    <p:extLst>
      <p:ext uri="{BB962C8B-B14F-4D97-AF65-F5344CB8AC3E}">
        <p14:creationId xmlns:p14="http://schemas.microsoft.com/office/powerpoint/2010/main" val="23469354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hf hdr="0" ftr="0" dt="0"/>
  <p:txStyles>
    <p:titleStyle>
      <a:lvl1pPr algn="l" defTabSz="457200" rtl="0" eaLnBrk="1" latinLnBrk="0" hangingPunct="1">
        <a:spcBef>
          <a:spcPct val="0"/>
        </a:spcBef>
        <a:buNone/>
        <a:defRPr sz="3600" b="1" kern="1200">
          <a:solidFill>
            <a:srgbClr val="244061"/>
          </a:solidFill>
          <a:latin typeface="+mj-lt"/>
          <a:ea typeface="+mj-ea"/>
          <a:cs typeface="Myriad Pro"/>
        </a:defRPr>
      </a:lvl1pPr>
    </p:titleStyle>
    <p:bodyStyle>
      <a:lvl1pPr marL="342900" indent="-342900" algn="l" defTabSz="457200" rtl="0" eaLnBrk="1" latinLnBrk="0" hangingPunct="1">
        <a:spcBef>
          <a:spcPct val="20000"/>
        </a:spcBef>
        <a:buFont typeface="Arial"/>
        <a:buChar char="•"/>
        <a:defRPr sz="32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4pPr>
      <a:lvl5pPr marL="141288" indent="0" algn="l" defTabSz="457200" rtl="0" eaLnBrk="1" latinLnBrk="0" hangingPunct="1">
        <a:spcBef>
          <a:spcPct val="20000"/>
        </a:spcBef>
        <a:buFont typeface="Arial"/>
        <a:buNone/>
        <a:tabLst/>
        <a:defRPr sz="2800" b="1" i="0" kern="1200" baseline="0">
          <a:solidFill>
            <a:srgbClr val="00B0F0"/>
          </a:solidFill>
          <a:latin typeface="Lucida Console" panose="020B0609040504020204" pitchFamily="49" charset="0"/>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localhost/webcourse/javascript/examples/array/introArrays_02.html" TargetMode="External"/><Relationship Id="rId2" Type="http://schemas.openxmlformats.org/officeDocument/2006/relationships/hyperlink" Target="http://localhost/webcourse/javascript/examples/array/introArrays_01.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localhost/webcourse/javascript/examples/array/moreOnArrays_01.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localhost/webcourse/javascript/examples/array/moreOnArrays_02.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localhost/webcourse/javascript/examples/array/moreOnArrays_03.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localhost/webcourse/javascript/examples/array/moreOnArrays_04.htm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localhost/webcourse/javascript/examples/array/moreOnArrays_05.htm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localhost/webcourse/javascript/examples/array/moreOnArrays_06.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localhost/webcourse/javascript/examples/array/multidimensionalArrays_02.html"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file:///media/Data/Docs/Teaching/Courses/web/Slides/examples/string/usingStrings_01.html" TargetMode="External"/><Relationship Id="rId2" Type="http://schemas.openxmlformats.org/officeDocument/2006/relationships/hyperlink" Target="http://localhost/webcourse/javascript/examples/string/usingStrings_01.html"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file:///media/Data/Docs/Teaching/Courses/web/Slides/examples/string/usingStrings_02.html" TargetMode="External"/><Relationship Id="rId2" Type="http://schemas.openxmlformats.org/officeDocument/2006/relationships/hyperlink" Target="http://localhost/webcourse/javascript/examples/string/usingStrings_02.html"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file:///media/Data/Docs/Teaching/Courses/web/Slides/examples/string/usingStrings_03.html" TargetMode="External"/><Relationship Id="rId2" Type="http://schemas.openxmlformats.org/officeDocument/2006/relationships/hyperlink" Target="http://localhost/webcourse/javascript/examples/string/usingStrings_03.html"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file:///media/Data/Docs/Teaching/Courses/web/Slides/examples/string/usingStrings_04.html" TargetMode="External"/><Relationship Id="rId2" Type="http://schemas.openxmlformats.org/officeDocument/2006/relationships/hyperlink" Target="http://localhost/webcourse/javascript/examples/string/usingStrings_04.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file:///media/Data/Docs/Teaching/Courses/web/Slides/examples/string/usingStrings_05.html" TargetMode="External"/><Relationship Id="rId2" Type="http://schemas.openxmlformats.org/officeDocument/2006/relationships/hyperlink" Target="http://localhost/webcourse/javascript/examples/string/usingStrings_05.html"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file:///media/Data/Docs/Teaching/Courses/web/Slides/examples/string/usingStrings_06.html" TargetMode="External"/><Relationship Id="rId2" Type="http://schemas.openxmlformats.org/officeDocument/2006/relationships/hyperlink" Target="http://localhost/webcourse/javascript/examples/string/usingStrings_06.html"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file:///media/Data/Docs/Teaching/Courses/web/Slides/examples/string/usingStrings_07.html" TargetMode="External"/><Relationship Id="rId2" Type="http://schemas.openxmlformats.org/officeDocument/2006/relationships/hyperlink" Target="http://localhost/webcourse/javascript/examples/string/usingStrings_07.html"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localhost/webcourse/javascript/examples/dom/introDOM_01.html" TargetMode="External"/><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localhost/webcourse/javascript/examples/dom/introDOM_02.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localhost/webcourse/javascript/DOMEvent/dom1.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localhost/webcourse/javascript/DOMEvent/dom2.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www.cs.rpi.edu/~hollingd/eiw/notes/DOMEvent/recursion.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localhost/webcourse/javascript/DOMEvent/recursion.html"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localhost/webcourse/javascript/DOMEvent/dom5.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localhost/webcourse/javascript/DOMEvent/innerHTMLEx.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localhost/webcourse/javascript/DOMEvent/dom6.htm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localhost/webcourse/javascript/DOMEvent/mousemove.html"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localhost/webcourse/javascript/DOMEvent/eventobject.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localhost/webcourse/javascript/DOMEvent/formexample.html"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localhost/webcourse/javascript/examples/images/DocumentImages_02.html" TargetMode="External"/><Relationship Id="rId2" Type="http://schemas.openxmlformats.org/officeDocument/2006/relationships/hyperlink" Target="http://localhost/webcourse/javascript/examples/images/DocumentImages_01.html"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localhost/webcourse/javascript/examples/images/menuEx/HighPeaksNavBar.html" TargetMode="External"/><Relationship Id="rId2" Type="http://schemas.openxmlformats.org/officeDocument/2006/relationships/hyperlink" Target="http://localhost/webcourse/javascript/examples/images/DocumentImages_03.html"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hyperlink" Target="http://localhost/webcourse/javascript/examples/images/DocumentImages_04.html"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Java Script </a:t>
            </a:r>
            <a:br>
              <a:rPr lang="en-US" dirty="0"/>
            </a:br>
            <a:r>
              <a:rPr lang="en-US" dirty="0"/>
              <a:t>COMP334</a:t>
            </a:r>
          </a:p>
        </p:txBody>
      </p:sp>
      <p:sp>
        <p:nvSpPr>
          <p:cNvPr id="3" name="Subtitle 2"/>
          <p:cNvSpPr>
            <a:spLocks noGrp="1"/>
          </p:cNvSpPr>
          <p:nvPr>
            <p:ph type="subTitle" idx="1"/>
          </p:nvPr>
        </p:nvSpPr>
        <p:spPr/>
        <p:txBody>
          <a:bodyPr/>
          <a:lstStyle/>
          <a:p>
            <a:r>
              <a:rPr lang="en-US" dirty="0"/>
              <a:t>Dr. Yousef Hassouneh</a:t>
            </a:r>
          </a:p>
        </p:txBody>
      </p:sp>
      <p:sp>
        <p:nvSpPr>
          <p:cNvPr id="4" name="Text Placeholder 3"/>
          <p:cNvSpPr>
            <a:spLocks noGrp="1"/>
          </p:cNvSpPr>
          <p:nvPr>
            <p:ph type="body" sz="quarter" idx="10"/>
          </p:nvPr>
        </p:nvSpPr>
        <p:spPr/>
        <p:txBody>
          <a:bodyPr/>
          <a:lstStyle/>
          <a:p>
            <a:endParaRPr lang="en-US" dirty="0"/>
          </a:p>
        </p:txBody>
      </p:sp>
      <p:sp>
        <p:nvSpPr>
          <p:cNvPr id="5" name="Text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6096766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ChangeArrowheads="1"/>
          </p:cNvSpPr>
          <p:nvPr/>
        </p:nvSpPr>
        <p:spPr bwMode="auto">
          <a:xfrm>
            <a:off x="381000" y="1295400"/>
            <a:ext cx="8458200" cy="304800"/>
          </a:xfrm>
          <a:prstGeom prst="rect">
            <a:avLst/>
          </a:prstGeom>
          <a:solidFill>
            <a:schemeClr val="bg1"/>
          </a:solidFill>
          <a:ln w="9525">
            <a:noFill/>
            <a:miter lim="800000"/>
            <a:headEnd/>
            <a:tailEnd/>
          </a:ln>
          <a:effectLst/>
        </p:spPr>
        <p:txBody>
          <a:bodyPr wrap="none" anchor="ctr"/>
          <a:lstStyle/>
          <a:p>
            <a:endParaRPr lang="en-US"/>
          </a:p>
        </p:txBody>
      </p:sp>
      <p:sp>
        <p:nvSpPr>
          <p:cNvPr id="2" name="Title 1">
            <a:extLst>
              <a:ext uri="{FF2B5EF4-FFF2-40B4-BE49-F238E27FC236}">
                <a16:creationId xmlns:a16="http://schemas.microsoft.com/office/drawing/2014/main" id="{27AE1306-1B8C-4A43-BDB3-A00862AF275D}"/>
              </a:ext>
            </a:extLst>
          </p:cNvPr>
          <p:cNvSpPr>
            <a:spLocks noGrp="1"/>
          </p:cNvSpPr>
          <p:nvPr>
            <p:ph type="title"/>
          </p:nvPr>
        </p:nvSpPr>
        <p:spPr>
          <a:xfrm>
            <a:off x="139283" y="77501"/>
            <a:ext cx="8865434" cy="1080120"/>
          </a:xfrm>
        </p:spPr>
        <p:txBody>
          <a:bodyPr/>
          <a:lstStyle/>
          <a:p>
            <a:r>
              <a:rPr lang="en-US" dirty="0"/>
              <a:t>Examples </a:t>
            </a:r>
          </a:p>
        </p:txBody>
      </p:sp>
      <p:sp>
        <p:nvSpPr>
          <p:cNvPr id="3" name="Content Placeholder 2">
            <a:extLst>
              <a:ext uri="{FF2B5EF4-FFF2-40B4-BE49-F238E27FC236}">
                <a16:creationId xmlns:a16="http://schemas.microsoft.com/office/drawing/2014/main" id="{08426D19-876C-B247-8348-BA52746E09EA}"/>
              </a:ext>
            </a:extLst>
          </p:cNvPr>
          <p:cNvSpPr>
            <a:spLocks noGrp="1"/>
          </p:cNvSpPr>
          <p:nvPr>
            <p:ph idx="1"/>
          </p:nvPr>
        </p:nvSpPr>
        <p:spPr>
          <a:xfrm>
            <a:off x="139283" y="1470792"/>
            <a:ext cx="8865434" cy="2534272"/>
          </a:xfrm>
        </p:spPr>
        <p:txBody>
          <a:bodyPr>
            <a:normAutofit/>
          </a:bodyPr>
          <a:lstStyle/>
          <a:p>
            <a:r>
              <a:rPr lang="en-US" dirty="0"/>
              <a:t>Creating/Reading an Array</a:t>
            </a:r>
          </a:p>
          <a:p>
            <a:pPr lvl="1"/>
            <a:r>
              <a:rPr lang="en-US" b="1" i="1" dirty="0">
                <a:solidFill>
                  <a:schemeClr val="folHlink"/>
                </a:solidFill>
                <a:hlinkClick r:id="rId2"/>
              </a:rPr>
              <a:t>introArrays_01.html</a:t>
            </a:r>
            <a:r>
              <a:rPr lang="en-US" b="1" i="1" dirty="0">
                <a:hlinkClick r:id="rId2"/>
              </a:rPr>
              <a:t>.</a:t>
            </a:r>
            <a:endParaRPr lang="en-US" b="1" i="1" dirty="0"/>
          </a:p>
          <a:p>
            <a:pPr>
              <a:buFont typeface="Arial" panose="020B0604020202020204" pitchFamily="34" charset="0"/>
              <a:buChar char="•"/>
            </a:pPr>
            <a:r>
              <a:rPr lang="en-US" b="1" i="1" dirty="0"/>
              <a:t>Using </a:t>
            </a:r>
            <a:r>
              <a:rPr lang="en-US" b="1" i="1" dirty="0" err="1"/>
              <a:t>array.length</a:t>
            </a:r>
            <a:r>
              <a:rPr lang="en-US" b="1" i="1" dirty="0"/>
              <a:t> to find </a:t>
            </a:r>
            <a:r>
              <a:rPr lang="en-US" b="1" i="1" dirty="0" err="1"/>
              <a:t>Avg</a:t>
            </a:r>
            <a:endParaRPr lang="en-US" b="1" i="1" dirty="0"/>
          </a:p>
          <a:p>
            <a:pPr lvl="1"/>
            <a:r>
              <a:rPr lang="en-US" b="1" i="1" dirty="0">
                <a:solidFill>
                  <a:schemeClr val="folHlink"/>
                </a:solidFill>
                <a:hlinkClick r:id="rId3"/>
              </a:rPr>
              <a:t>introArrays_02.html</a:t>
            </a:r>
            <a:r>
              <a:rPr lang="en-US" b="1" i="1" dirty="0">
                <a:hlinkClick r:id="rId3"/>
              </a:rPr>
              <a:t>.</a:t>
            </a:r>
            <a:endParaRPr lang="en-US" b="1" i="1" dirty="0"/>
          </a:p>
          <a:p>
            <a:pPr marL="403225" lvl="1" indent="0">
              <a:buNone/>
            </a:pPr>
            <a:endParaRPr lang="en-US" b="1" i="1" dirty="0"/>
          </a:p>
          <a:p>
            <a:pPr lvl="1"/>
            <a:endParaRPr lang="en-US" b="1" i="1" dirty="0"/>
          </a:p>
        </p:txBody>
      </p:sp>
    </p:spTree>
    <p:extLst>
      <p:ext uri="{BB962C8B-B14F-4D97-AF65-F5344CB8AC3E}">
        <p14:creationId xmlns:p14="http://schemas.microsoft.com/office/powerpoint/2010/main" val="1875493646"/>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r>
              <a:rPr lang="en-US" b="1">
                <a:solidFill>
                  <a:schemeClr val="folHlink"/>
                </a:solidFill>
                <a:latin typeface="Lucida Console" pitchFamily="49" charset="0"/>
              </a:rPr>
              <a:t>array.concat() </a:t>
            </a:r>
            <a:r>
              <a:rPr lang="en-US"/>
              <a:t>Method</a:t>
            </a:r>
          </a:p>
        </p:txBody>
      </p:sp>
      <p:sp>
        <p:nvSpPr>
          <p:cNvPr id="97283" name="Rectangle 3"/>
          <p:cNvSpPr>
            <a:spLocks noGrp="1" noChangeArrowheads="1"/>
          </p:cNvSpPr>
          <p:nvPr>
            <p:ph idx="1"/>
          </p:nvPr>
        </p:nvSpPr>
        <p:spPr>
          <a:xfrm>
            <a:off x="171062" y="1556792"/>
            <a:ext cx="8865434" cy="3096344"/>
          </a:xfrm>
        </p:spPr>
        <p:txBody>
          <a:bodyPr/>
          <a:lstStyle/>
          <a:p>
            <a:r>
              <a:rPr lang="en-US" dirty="0"/>
              <a:t>We can use the </a:t>
            </a:r>
            <a:r>
              <a:rPr lang="en-US" b="1" dirty="0" err="1">
                <a:solidFill>
                  <a:schemeClr val="folHlink"/>
                </a:solidFill>
                <a:latin typeface="Lucida Console" pitchFamily="49" charset="0"/>
              </a:rPr>
              <a:t>array.concat</a:t>
            </a:r>
            <a:r>
              <a:rPr lang="en-US" b="1" dirty="0">
                <a:solidFill>
                  <a:schemeClr val="folHlink"/>
                </a:solidFill>
                <a:latin typeface="Lucida Console" pitchFamily="49" charset="0"/>
              </a:rPr>
              <a:t>()</a:t>
            </a:r>
            <a:r>
              <a:rPr lang="en-US" dirty="0"/>
              <a:t> method in order to combine two arrays into one new array:</a:t>
            </a:r>
          </a:p>
          <a:p>
            <a:pPr>
              <a:buFontTx/>
              <a:buNone/>
            </a:pPr>
            <a:r>
              <a:rPr lang="en-US" sz="3100" b="1" dirty="0" err="1">
                <a:solidFill>
                  <a:schemeClr val="folHlink"/>
                </a:solidFill>
                <a:latin typeface="Lucida Console" pitchFamily="49" charset="0"/>
              </a:rPr>
              <a:t>newArray</a:t>
            </a:r>
            <a:r>
              <a:rPr lang="en-US" sz="3100" b="1" dirty="0">
                <a:solidFill>
                  <a:schemeClr val="folHlink"/>
                </a:solidFill>
                <a:latin typeface="Lucida Console" pitchFamily="49" charset="0"/>
              </a:rPr>
              <a:t> = arra1.concat(array2);</a:t>
            </a:r>
          </a:p>
          <a:p>
            <a:pPr>
              <a:buFontTx/>
              <a:buNone/>
            </a:pPr>
            <a:endParaRPr lang="en-US" sz="3100" b="1" dirty="0">
              <a:solidFill>
                <a:schemeClr val="folHlink"/>
              </a:solidFill>
              <a:latin typeface="Lucida Console" pitchFamily="49" charset="0"/>
            </a:endParaRPr>
          </a:p>
          <a:p>
            <a:pPr lvl="1"/>
            <a:r>
              <a:rPr lang="en-US" sz="2400" b="1" i="1" dirty="0">
                <a:solidFill>
                  <a:schemeClr val="folHlink"/>
                </a:solidFill>
                <a:hlinkClick r:id="rId2"/>
              </a:rPr>
              <a:t>moreOnArrays_01.html</a:t>
            </a:r>
            <a:endParaRPr lang="en-US" sz="2400" dirty="0"/>
          </a:p>
          <a:p>
            <a:pPr>
              <a:buFontTx/>
              <a:buNone/>
            </a:pPr>
            <a:endParaRPr lang="en-US" sz="3100" b="1" dirty="0">
              <a:solidFill>
                <a:schemeClr val="folHlink"/>
              </a:solidFill>
              <a:latin typeface="Lucida Console" pitchFamily="49" charset="0"/>
            </a:endParaRPr>
          </a:p>
        </p:txBody>
      </p:sp>
    </p:spTree>
    <p:extLst>
      <p:ext uri="{BB962C8B-B14F-4D97-AF65-F5344CB8AC3E}">
        <p14:creationId xmlns:p14="http://schemas.microsoft.com/office/powerpoint/2010/main" val="2749738607"/>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en-US" b="1">
                <a:solidFill>
                  <a:schemeClr val="folHlink"/>
                </a:solidFill>
                <a:latin typeface="Lucida Console" pitchFamily="49" charset="0"/>
              </a:rPr>
              <a:t>array.slice() </a:t>
            </a:r>
            <a:r>
              <a:rPr lang="en-US"/>
              <a:t>Method</a:t>
            </a:r>
          </a:p>
        </p:txBody>
      </p:sp>
      <p:sp>
        <p:nvSpPr>
          <p:cNvPr id="99331" name="Rectangle 3"/>
          <p:cNvSpPr>
            <a:spLocks noGrp="1" noChangeArrowheads="1"/>
          </p:cNvSpPr>
          <p:nvPr>
            <p:ph idx="1"/>
          </p:nvPr>
        </p:nvSpPr>
        <p:spPr>
          <a:xfrm>
            <a:off x="251520" y="1600200"/>
            <a:ext cx="8712968" cy="4113213"/>
          </a:xfrm>
        </p:spPr>
        <p:txBody>
          <a:bodyPr/>
          <a:lstStyle/>
          <a:p>
            <a:r>
              <a:rPr lang="en-US" dirty="0"/>
              <a:t>We can use the </a:t>
            </a:r>
            <a:r>
              <a:rPr lang="en-US" b="1" dirty="0" err="1">
                <a:solidFill>
                  <a:schemeClr val="folHlink"/>
                </a:solidFill>
                <a:latin typeface="Lucida Console" pitchFamily="49" charset="0"/>
              </a:rPr>
              <a:t>array.slice</a:t>
            </a:r>
            <a:r>
              <a:rPr lang="en-US" b="1" dirty="0">
                <a:solidFill>
                  <a:schemeClr val="folHlink"/>
                </a:solidFill>
                <a:latin typeface="Lucida Console" pitchFamily="49" charset="0"/>
              </a:rPr>
              <a:t>()</a:t>
            </a:r>
            <a:r>
              <a:rPr lang="en-US" dirty="0"/>
              <a:t> method in order to copy values from a sub-range of an array. We need to supply the beginning index and the ending index:</a:t>
            </a:r>
          </a:p>
          <a:p>
            <a:pPr>
              <a:buFontTx/>
              <a:buNone/>
            </a:pPr>
            <a:r>
              <a:rPr lang="en-US" b="1" dirty="0" err="1">
                <a:solidFill>
                  <a:schemeClr val="folHlink"/>
                </a:solidFill>
                <a:latin typeface="Lucida Console" pitchFamily="49" charset="0"/>
              </a:rPr>
              <a:t>newArray</a:t>
            </a:r>
            <a:r>
              <a:rPr lang="en-US" b="1" dirty="0">
                <a:solidFill>
                  <a:schemeClr val="folHlink"/>
                </a:solidFill>
                <a:latin typeface="Lucida Console" pitchFamily="49" charset="0"/>
              </a:rPr>
              <a:t> = </a:t>
            </a:r>
            <a:r>
              <a:rPr lang="en-US" b="1" dirty="0" err="1">
                <a:solidFill>
                  <a:schemeClr val="folHlink"/>
                </a:solidFill>
                <a:latin typeface="Lucida Console" pitchFamily="49" charset="0"/>
              </a:rPr>
              <a:t>array.slice</a:t>
            </a:r>
            <a:r>
              <a:rPr lang="en-US" b="1" dirty="0">
                <a:solidFill>
                  <a:schemeClr val="folHlink"/>
                </a:solidFill>
                <a:latin typeface="Lucida Console" pitchFamily="49" charset="0"/>
              </a:rPr>
              <a:t>(</a:t>
            </a:r>
            <a:r>
              <a:rPr lang="en-US" b="1" dirty="0" err="1">
                <a:solidFill>
                  <a:schemeClr val="folHlink"/>
                </a:solidFill>
                <a:latin typeface="Lucida Console" pitchFamily="49" charset="0"/>
              </a:rPr>
              <a:t>start,end</a:t>
            </a:r>
            <a:r>
              <a:rPr lang="en-US" b="1" dirty="0">
                <a:solidFill>
                  <a:schemeClr val="folHlink"/>
                </a:solidFill>
                <a:latin typeface="Lucida Console" pitchFamily="49" charset="0"/>
              </a:rPr>
              <a:t>);</a:t>
            </a:r>
          </a:p>
          <a:p>
            <a:pPr>
              <a:buFontTx/>
              <a:buNone/>
            </a:pPr>
            <a:endParaRPr lang="en-US" b="1" dirty="0">
              <a:solidFill>
                <a:schemeClr val="folHlink"/>
              </a:solidFill>
              <a:latin typeface="Lucida Console" pitchFamily="49" charset="0"/>
            </a:endParaRPr>
          </a:p>
          <a:p>
            <a:pPr lvl="1"/>
            <a:r>
              <a:rPr lang="en-US" b="1" i="1" dirty="0">
                <a:solidFill>
                  <a:schemeClr val="folHlink"/>
                </a:solidFill>
                <a:hlinkClick r:id="rId2"/>
              </a:rPr>
              <a:t>moreOnArrays_02.html</a:t>
            </a:r>
            <a:endParaRPr lang="en-US" dirty="0"/>
          </a:p>
          <a:p>
            <a:pPr>
              <a:buFontTx/>
              <a:buNone/>
            </a:pPr>
            <a:endParaRPr lang="en-US" b="1" dirty="0">
              <a:solidFill>
                <a:schemeClr val="folHlink"/>
              </a:solidFill>
              <a:latin typeface="Lucida Console" pitchFamily="49" charset="0"/>
            </a:endParaRPr>
          </a:p>
        </p:txBody>
      </p:sp>
    </p:spTree>
    <p:extLst>
      <p:ext uri="{BB962C8B-B14F-4D97-AF65-F5344CB8AC3E}">
        <p14:creationId xmlns:p14="http://schemas.microsoft.com/office/powerpoint/2010/main" val="3026912542"/>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r>
              <a:rPr lang="en-US" b="1">
                <a:solidFill>
                  <a:schemeClr val="folHlink"/>
                </a:solidFill>
                <a:latin typeface="Lucida Console" pitchFamily="49" charset="0"/>
              </a:rPr>
              <a:t>array.join() </a:t>
            </a:r>
            <a:r>
              <a:rPr lang="en-US"/>
              <a:t>Method</a:t>
            </a:r>
          </a:p>
        </p:txBody>
      </p:sp>
      <p:sp>
        <p:nvSpPr>
          <p:cNvPr id="101379" name="Rectangle 3"/>
          <p:cNvSpPr>
            <a:spLocks noGrp="1" noChangeArrowheads="1"/>
          </p:cNvSpPr>
          <p:nvPr>
            <p:ph idx="1"/>
          </p:nvPr>
        </p:nvSpPr>
        <p:spPr/>
        <p:txBody>
          <a:bodyPr/>
          <a:lstStyle/>
          <a:p>
            <a:r>
              <a:rPr lang="en-US" dirty="0"/>
              <a:t>We can use the </a:t>
            </a:r>
            <a:r>
              <a:rPr lang="en-US" b="1" dirty="0" err="1">
                <a:solidFill>
                  <a:schemeClr val="folHlink"/>
                </a:solidFill>
                <a:latin typeface="Lucida Console" pitchFamily="49" charset="0"/>
              </a:rPr>
              <a:t>array.join</a:t>
            </a:r>
            <a:r>
              <a:rPr lang="en-US" b="1" dirty="0">
                <a:solidFill>
                  <a:schemeClr val="folHlink"/>
                </a:solidFill>
                <a:latin typeface="Lucida Console" pitchFamily="49" charset="0"/>
              </a:rPr>
              <a:t>()</a:t>
            </a:r>
            <a:r>
              <a:rPr lang="en-US" dirty="0"/>
              <a:t> method to combine two array values into a single string value. We supply a string character to act as a delimiter:</a:t>
            </a:r>
          </a:p>
          <a:p>
            <a:pPr>
              <a:buFontTx/>
              <a:buNone/>
            </a:pPr>
            <a:r>
              <a:rPr lang="en-US" b="1" dirty="0">
                <a:solidFill>
                  <a:schemeClr val="folHlink"/>
                </a:solidFill>
                <a:latin typeface="Lucida Console" pitchFamily="49" charset="0"/>
              </a:rPr>
              <a:t>string = </a:t>
            </a:r>
            <a:r>
              <a:rPr lang="en-US" b="1" dirty="0" err="1">
                <a:solidFill>
                  <a:schemeClr val="folHlink"/>
                </a:solidFill>
                <a:latin typeface="Lucida Console" pitchFamily="49" charset="0"/>
              </a:rPr>
              <a:t>array.join</a:t>
            </a:r>
            <a:r>
              <a:rPr lang="en-US" b="1" dirty="0">
                <a:solidFill>
                  <a:schemeClr val="folHlink"/>
                </a:solidFill>
                <a:latin typeface="Lucida Console" pitchFamily="49" charset="0"/>
              </a:rPr>
              <a:t>(delimiter);</a:t>
            </a:r>
          </a:p>
          <a:p>
            <a:pPr>
              <a:buFontTx/>
              <a:buNone/>
            </a:pPr>
            <a:endParaRPr lang="en-US" b="1" dirty="0">
              <a:solidFill>
                <a:schemeClr val="folHlink"/>
              </a:solidFill>
              <a:latin typeface="Lucida Console" pitchFamily="49" charset="0"/>
            </a:endParaRPr>
          </a:p>
          <a:p>
            <a:pPr lvl="1"/>
            <a:r>
              <a:rPr lang="en-US" b="1" i="1" dirty="0">
                <a:solidFill>
                  <a:schemeClr val="folHlink"/>
                </a:solidFill>
                <a:hlinkClick r:id="rId2"/>
              </a:rPr>
              <a:t>moreOnArrays_03.html</a:t>
            </a:r>
            <a:endParaRPr lang="en-US" dirty="0"/>
          </a:p>
          <a:p>
            <a:pPr>
              <a:buFontTx/>
              <a:buNone/>
            </a:pPr>
            <a:endParaRPr lang="en-US" b="1" dirty="0">
              <a:solidFill>
                <a:schemeClr val="folHlink"/>
              </a:solidFill>
              <a:latin typeface="Lucida Console" pitchFamily="49" charset="0"/>
            </a:endParaRPr>
          </a:p>
        </p:txBody>
      </p:sp>
    </p:spTree>
    <p:extLst>
      <p:ext uri="{BB962C8B-B14F-4D97-AF65-F5344CB8AC3E}">
        <p14:creationId xmlns:p14="http://schemas.microsoft.com/office/powerpoint/2010/main" val="1447890266"/>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en-US" b="1">
                <a:solidFill>
                  <a:schemeClr val="folHlink"/>
                </a:solidFill>
                <a:latin typeface="Lucida Console" pitchFamily="49" charset="0"/>
              </a:rPr>
              <a:t>array.sort() </a:t>
            </a:r>
            <a:r>
              <a:rPr lang="en-US"/>
              <a:t>Method</a:t>
            </a:r>
          </a:p>
        </p:txBody>
      </p:sp>
      <p:sp>
        <p:nvSpPr>
          <p:cNvPr id="103427" name="Rectangle 3"/>
          <p:cNvSpPr>
            <a:spLocks noGrp="1" noChangeArrowheads="1"/>
          </p:cNvSpPr>
          <p:nvPr>
            <p:ph idx="1"/>
          </p:nvPr>
        </p:nvSpPr>
        <p:spPr/>
        <p:txBody>
          <a:bodyPr/>
          <a:lstStyle/>
          <a:p>
            <a:r>
              <a:rPr lang="en-US"/>
              <a:t>We can use the </a:t>
            </a:r>
            <a:r>
              <a:rPr lang="en-US" b="1">
                <a:solidFill>
                  <a:schemeClr val="folHlink"/>
                </a:solidFill>
                <a:latin typeface="Lucida Console" pitchFamily="49" charset="0"/>
              </a:rPr>
              <a:t>array.sort()</a:t>
            </a:r>
            <a:r>
              <a:rPr lang="en-US"/>
              <a:t> method to values in an array alphabetically:</a:t>
            </a:r>
            <a:br>
              <a:rPr lang="en-US"/>
            </a:br>
            <a:r>
              <a:rPr lang="en-US" b="1">
                <a:solidFill>
                  <a:schemeClr val="folHlink"/>
                </a:solidFill>
                <a:latin typeface="Lucida Console" pitchFamily="49" charset="0"/>
              </a:rPr>
              <a:t>array.sort();</a:t>
            </a:r>
          </a:p>
        </p:txBody>
      </p:sp>
    </p:spTree>
    <p:extLst>
      <p:ext uri="{BB962C8B-B14F-4D97-AF65-F5344CB8AC3E}">
        <p14:creationId xmlns:p14="http://schemas.microsoft.com/office/powerpoint/2010/main" val="3072906904"/>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en-US" b="1">
                <a:solidFill>
                  <a:schemeClr val="folHlink"/>
                </a:solidFill>
                <a:latin typeface="Lucida Console" pitchFamily="49" charset="0"/>
              </a:rPr>
              <a:t>array.reverse() </a:t>
            </a:r>
            <a:r>
              <a:rPr lang="en-US"/>
              <a:t>Method</a:t>
            </a:r>
          </a:p>
        </p:txBody>
      </p:sp>
      <p:sp>
        <p:nvSpPr>
          <p:cNvPr id="105475" name="Rectangle 3"/>
          <p:cNvSpPr>
            <a:spLocks noGrp="1" noChangeArrowheads="1"/>
          </p:cNvSpPr>
          <p:nvPr>
            <p:ph idx="1"/>
          </p:nvPr>
        </p:nvSpPr>
        <p:spPr/>
        <p:txBody>
          <a:bodyPr/>
          <a:lstStyle/>
          <a:p>
            <a:r>
              <a:rPr lang="en-US" sz="3200" dirty="0"/>
              <a:t>We can use the </a:t>
            </a:r>
            <a:r>
              <a:rPr lang="en-US" sz="3200" b="1" dirty="0" err="1">
                <a:solidFill>
                  <a:schemeClr val="folHlink"/>
                </a:solidFill>
                <a:latin typeface="Lucida Console" pitchFamily="49" charset="0"/>
              </a:rPr>
              <a:t>array.reverse</a:t>
            </a:r>
            <a:r>
              <a:rPr lang="en-US" sz="3200" b="1" dirty="0">
                <a:solidFill>
                  <a:schemeClr val="folHlink"/>
                </a:solidFill>
                <a:latin typeface="Lucida Console" pitchFamily="49" charset="0"/>
              </a:rPr>
              <a:t>()</a:t>
            </a:r>
            <a:r>
              <a:rPr lang="en-US" sz="3200" dirty="0"/>
              <a:t> method to reverse the values in an array (last index becomes first; first index becomes last):</a:t>
            </a:r>
            <a:br>
              <a:rPr lang="en-US" sz="3200" dirty="0"/>
            </a:br>
            <a:r>
              <a:rPr lang="en-US" sz="3200" b="1" dirty="0" err="1">
                <a:solidFill>
                  <a:schemeClr val="folHlink"/>
                </a:solidFill>
                <a:latin typeface="Lucida Console" pitchFamily="49" charset="0"/>
              </a:rPr>
              <a:t>array.reverse</a:t>
            </a:r>
            <a:r>
              <a:rPr lang="en-US" sz="3200" b="1" dirty="0">
                <a:solidFill>
                  <a:schemeClr val="folHlink"/>
                </a:solidFill>
                <a:latin typeface="Lucida Console" pitchFamily="49" charset="0"/>
              </a:rPr>
              <a:t>();</a:t>
            </a:r>
          </a:p>
          <a:p>
            <a:r>
              <a:rPr lang="en-US" sz="3200" dirty="0"/>
              <a:t>We can combine</a:t>
            </a:r>
            <a:r>
              <a:rPr lang="en-US" sz="3200" b="1" dirty="0">
                <a:solidFill>
                  <a:schemeClr val="folHlink"/>
                </a:solidFill>
                <a:latin typeface="Lucida Console" pitchFamily="49" charset="0"/>
              </a:rPr>
              <a:t> </a:t>
            </a:r>
            <a:r>
              <a:rPr lang="en-US" sz="3200" b="1" dirty="0" err="1">
                <a:solidFill>
                  <a:schemeClr val="folHlink"/>
                </a:solidFill>
                <a:latin typeface="Lucida Console" pitchFamily="49" charset="0"/>
              </a:rPr>
              <a:t>array.sort</a:t>
            </a:r>
            <a:r>
              <a:rPr lang="en-US" sz="3200" b="1" dirty="0">
                <a:solidFill>
                  <a:schemeClr val="folHlink"/>
                </a:solidFill>
                <a:latin typeface="Lucida Console" pitchFamily="49" charset="0"/>
              </a:rPr>
              <a:t>() </a:t>
            </a:r>
            <a:r>
              <a:rPr lang="en-US" sz="3200" dirty="0"/>
              <a:t>&amp;</a:t>
            </a:r>
            <a:r>
              <a:rPr lang="en-US" sz="3200" b="1" dirty="0">
                <a:solidFill>
                  <a:schemeClr val="folHlink"/>
                </a:solidFill>
                <a:latin typeface="Lucida Console" pitchFamily="49" charset="0"/>
              </a:rPr>
              <a:t> </a:t>
            </a:r>
            <a:r>
              <a:rPr lang="en-US" sz="3200" b="1" dirty="0" err="1">
                <a:solidFill>
                  <a:schemeClr val="folHlink"/>
                </a:solidFill>
                <a:latin typeface="Lucida Console" pitchFamily="49" charset="0"/>
              </a:rPr>
              <a:t>array.reverse</a:t>
            </a:r>
            <a:r>
              <a:rPr lang="en-US" sz="3200" b="1" dirty="0">
                <a:solidFill>
                  <a:schemeClr val="folHlink"/>
                </a:solidFill>
                <a:latin typeface="Lucida Console" pitchFamily="49" charset="0"/>
              </a:rPr>
              <a:t>() </a:t>
            </a:r>
            <a:r>
              <a:rPr lang="en-US" sz="3200" dirty="0"/>
              <a:t>to sort in reverse alphabetical order.</a:t>
            </a:r>
          </a:p>
          <a:p>
            <a:endParaRPr lang="en-US" sz="3200" dirty="0"/>
          </a:p>
          <a:p>
            <a:pPr lvl="1"/>
            <a:r>
              <a:rPr lang="en-US" b="1" i="1" dirty="0">
                <a:solidFill>
                  <a:schemeClr val="folHlink"/>
                </a:solidFill>
                <a:hlinkClick r:id="rId2"/>
              </a:rPr>
              <a:t>moreOnArrays_04.html</a:t>
            </a:r>
            <a:endParaRPr lang="en-US" dirty="0"/>
          </a:p>
          <a:p>
            <a:endParaRPr lang="en-US" sz="3200" dirty="0"/>
          </a:p>
        </p:txBody>
      </p:sp>
    </p:spTree>
    <p:extLst>
      <p:ext uri="{BB962C8B-B14F-4D97-AF65-F5344CB8AC3E}">
        <p14:creationId xmlns:p14="http://schemas.microsoft.com/office/powerpoint/2010/main" val="297214871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en-US"/>
              <a:t>Removing Existing Elements</a:t>
            </a:r>
          </a:p>
        </p:txBody>
      </p:sp>
      <p:sp>
        <p:nvSpPr>
          <p:cNvPr id="106499" name="Rectangle 3"/>
          <p:cNvSpPr>
            <a:spLocks noGrp="1" noChangeArrowheads="1"/>
          </p:cNvSpPr>
          <p:nvPr>
            <p:ph idx="1"/>
          </p:nvPr>
        </p:nvSpPr>
        <p:spPr/>
        <p:txBody>
          <a:bodyPr/>
          <a:lstStyle/>
          <a:p>
            <a:r>
              <a:rPr lang="en-US"/>
              <a:t>We can use the </a:t>
            </a:r>
            <a:r>
              <a:rPr lang="en-US" b="1">
                <a:solidFill>
                  <a:schemeClr val="folHlink"/>
                </a:solidFill>
                <a:latin typeface="Lucida Console" pitchFamily="49" charset="0"/>
              </a:rPr>
              <a:t>array.shift()</a:t>
            </a:r>
            <a:r>
              <a:rPr lang="en-US"/>
              <a:t> &amp; </a:t>
            </a:r>
            <a:r>
              <a:rPr lang="en-US" b="1">
                <a:solidFill>
                  <a:schemeClr val="folHlink"/>
                </a:solidFill>
                <a:latin typeface="Lucida Console" pitchFamily="49" charset="0"/>
              </a:rPr>
              <a:t>array.pop()</a:t>
            </a:r>
            <a:r>
              <a:rPr lang="en-US"/>
              <a:t> methods to remove elements from an array. </a:t>
            </a:r>
          </a:p>
          <a:p>
            <a:r>
              <a:rPr lang="en-US"/>
              <a:t>Use </a:t>
            </a:r>
            <a:r>
              <a:rPr lang="en-US" b="1">
                <a:solidFill>
                  <a:schemeClr val="folHlink"/>
                </a:solidFill>
                <a:latin typeface="Lucida Console" pitchFamily="49" charset="0"/>
              </a:rPr>
              <a:t>array.shift()</a:t>
            </a:r>
            <a:r>
              <a:rPr lang="en-US"/>
              <a:t> to remove an array’s first element and use </a:t>
            </a:r>
            <a:r>
              <a:rPr lang="en-US" b="1">
                <a:solidFill>
                  <a:schemeClr val="folHlink"/>
                </a:solidFill>
                <a:latin typeface="Lucida Console" pitchFamily="49" charset="0"/>
              </a:rPr>
              <a:t>array.pop()</a:t>
            </a:r>
            <a:r>
              <a:rPr lang="en-US"/>
              <a:t> to remove the last element.</a:t>
            </a:r>
          </a:p>
        </p:txBody>
      </p:sp>
    </p:spTree>
    <p:extLst>
      <p:ext uri="{BB962C8B-B14F-4D97-AF65-F5344CB8AC3E}">
        <p14:creationId xmlns:p14="http://schemas.microsoft.com/office/powerpoint/2010/main" val="4078332995"/>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r>
              <a:rPr lang="en-US" b="1">
                <a:solidFill>
                  <a:schemeClr val="folHlink"/>
                </a:solidFill>
                <a:latin typeface="Lucida Console" pitchFamily="49" charset="0"/>
              </a:rPr>
              <a:t>array.splice() </a:t>
            </a:r>
            <a:r>
              <a:rPr lang="en-US"/>
              <a:t>Method</a:t>
            </a:r>
          </a:p>
        </p:txBody>
      </p:sp>
      <p:sp>
        <p:nvSpPr>
          <p:cNvPr id="107523" name="Rectangle 3"/>
          <p:cNvSpPr>
            <a:spLocks noGrp="1" noChangeArrowheads="1"/>
          </p:cNvSpPr>
          <p:nvPr>
            <p:ph idx="1"/>
          </p:nvPr>
        </p:nvSpPr>
        <p:spPr/>
        <p:txBody>
          <a:bodyPr/>
          <a:lstStyle/>
          <a:p>
            <a:r>
              <a:rPr lang="en-US" dirty="0"/>
              <a:t>We can use the </a:t>
            </a:r>
            <a:r>
              <a:rPr lang="en-US" b="1" dirty="0" err="1">
                <a:solidFill>
                  <a:schemeClr val="folHlink"/>
                </a:solidFill>
                <a:latin typeface="Lucida Console" pitchFamily="49" charset="0"/>
              </a:rPr>
              <a:t>array.splice</a:t>
            </a:r>
            <a:r>
              <a:rPr lang="en-US" b="1" dirty="0">
                <a:solidFill>
                  <a:schemeClr val="folHlink"/>
                </a:solidFill>
                <a:latin typeface="Lucida Console" pitchFamily="49" charset="0"/>
              </a:rPr>
              <a:t>()</a:t>
            </a:r>
            <a:r>
              <a:rPr lang="en-US" dirty="0"/>
              <a:t> method to remove multiple elements from an array. Specify the starting index to begin removing and the number of elements to remove:</a:t>
            </a:r>
            <a:br>
              <a:rPr lang="en-US" dirty="0"/>
            </a:br>
            <a:r>
              <a:rPr lang="en-US" b="1" dirty="0" err="1">
                <a:solidFill>
                  <a:schemeClr val="folHlink"/>
                </a:solidFill>
                <a:latin typeface="Lucida Console" pitchFamily="49" charset="0"/>
              </a:rPr>
              <a:t>array.splice</a:t>
            </a:r>
            <a:r>
              <a:rPr lang="en-US" b="1" dirty="0">
                <a:solidFill>
                  <a:schemeClr val="folHlink"/>
                </a:solidFill>
                <a:latin typeface="Lucida Console" pitchFamily="49" charset="0"/>
              </a:rPr>
              <a:t>(</a:t>
            </a:r>
            <a:r>
              <a:rPr lang="en-US" b="1" dirty="0" err="1">
                <a:solidFill>
                  <a:schemeClr val="folHlink"/>
                </a:solidFill>
                <a:latin typeface="Lucida Console" pitchFamily="49" charset="0"/>
              </a:rPr>
              <a:t>start,length</a:t>
            </a:r>
            <a:r>
              <a:rPr lang="en-US" b="1" dirty="0">
                <a:solidFill>
                  <a:schemeClr val="folHlink"/>
                </a:solidFill>
                <a:latin typeface="Lucida Console" pitchFamily="49" charset="0"/>
              </a:rPr>
              <a:t>);</a:t>
            </a:r>
          </a:p>
          <a:p>
            <a:endParaRPr lang="en-US" b="1" dirty="0">
              <a:solidFill>
                <a:schemeClr val="folHlink"/>
              </a:solidFill>
              <a:latin typeface="Lucida Console" pitchFamily="49" charset="0"/>
            </a:endParaRPr>
          </a:p>
          <a:p>
            <a:pPr lvl="1"/>
            <a:r>
              <a:rPr lang="en-US" b="1" i="1" dirty="0">
                <a:solidFill>
                  <a:schemeClr val="folHlink"/>
                </a:solidFill>
                <a:hlinkClick r:id="rId2"/>
              </a:rPr>
              <a:t>moreOnArrays_05.html</a:t>
            </a:r>
            <a:endParaRPr lang="en-US" dirty="0"/>
          </a:p>
          <a:p>
            <a:endParaRPr lang="en-US" dirty="0"/>
          </a:p>
        </p:txBody>
      </p:sp>
    </p:spTree>
    <p:extLst>
      <p:ext uri="{BB962C8B-B14F-4D97-AF65-F5344CB8AC3E}">
        <p14:creationId xmlns:p14="http://schemas.microsoft.com/office/powerpoint/2010/main" val="267429395"/>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r>
              <a:rPr lang="en-US"/>
              <a:t>Adding New Elements</a:t>
            </a:r>
          </a:p>
        </p:txBody>
      </p:sp>
      <p:sp>
        <p:nvSpPr>
          <p:cNvPr id="110595" name="Rectangle 3"/>
          <p:cNvSpPr>
            <a:spLocks noGrp="1" noChangeArrowheads="1"/>
          </p:cNvSpPr>
          <p:nvPr>
            <p:ph idx="1"/>
          </p:nvPr>
        </p:nvSpPr>
        <p:spPr/>
        <p:txBody>
          <a:bodyPr/>
          <a:lstStyle/>
          <a:p>
            <a:r>
              <a:rPr lang="en-US"/>
              <a:t>We can use the </a:t>
            </a:r>
            <a:r>
              <a:rPr lang="en-US" b="1">
                <a:solidFill>
                  <a:schemeClr val="folHlink"/>
                </a:solidFill>
                <a:latin typeface="Lucida Console" pitchFamily="49" charset="0"/>
              </a:rPr>
              <a:t>array.unshift()</a:t>
            </a:r>
            <a:r>
              <a:rPr lang="en-US"/>
              <a:t> &amp; </a:t>
            </a:r>
            <a:r>
              <a:rPr lang="en-US" b="1">
                <a:solidFill>
                  <a:schemeClr val="folHlink"/>
                </a:solidFill>
                <a:latin typeface="Lucida Console" pitchFamily="49" charset="0"/>
              </a:rPr>
              <a:t>array.push()</a:t>
            </a:r>
            <a:r>
              <a:rPr lang="en-US"/>
              <a:t> methods to add elements to an array. </a:t>
            </a:r>
          </a:p>
          <a:p>
            <a:r>
              <a:rPr lang="en-US"/>
              <a:t>Use </a:t>
            </a:r>
            <a:r>
              <a:rPr lang="en-US" b="1">
                <a:solidFill>
                  <a:schemeClr val="folHlink"/>
                </a:solidFill>
                <a:latin typeface="Lucida Console" pitchFamily="49" charset="0"/>
              </a:rPr>
              <a:t>array.unshift()</a:t>
            </a:r>
            <a:r>
              <a:rPr lang="en-US"/>
              <a:t> to add an element at the beginning of an array; use </a:t>
            </a:r>
            <a:r>
              <a:rPr lang="en-US" b="1">
                <a:solidFill>
                  <a:schemeClr val="folHlink"/>
                </a:solidFill>
                <a:latin typeface="Lucida Console" pitchFamily="49" charset="0"/>
              </a:rPr>
              <a:t>array.push()</a:t>
            </a:r>
            <a:r>
              <a:rPr lang="en-US"/>
              <a:t> to add an element at the end of an array.</a:t>
            </a:r>
          </a:p>
        </p:txBody>
      </p:sp>
    </p:spTree>
    <p:extLst>
      <p:ext uri="{BB962C8B-B14F-4D97-AF65-F5344CB8AC3E}">
        <p14:creationId xmlns:p14="http://schemas.microsoft.com/office/powerpoint/2010/main" val="1066306505"/>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r>
              <a:rPr lang="en-US" b="1">
                <a:solidFill>
                  <a:schemeClr val="folHlink"/>
                </a:solidFill>
                <a:latin typeface="Lucida Console" pitchFamily="49" charset="0"/>
              </a:rPr>
              <a:t>array.splice() </a:t>
            </a:r>
            <a:r>
              <a:rPr lang="en-US"/>
              <a:t>Method</a:t>
            </a:r>
          </a:p>
        </p:txBody>
      </p:sp>
      <p:sp>
        <p:nvSpPr>
          <p:cNvPr id="111619" name="Rectangle 3"/>
          <p:cNvSpPr>
            <a:spLocks noGrp="1" noChangeArrowheads="1"/>
          </p:cNvSpPr>
          <p:nvPr>
            <p:ph idx="1"/>
          </p:nvPr>
        </p:nvSpPr>
        <p:spPr/>
        <p:txBody>
          <a:bodyPr/>
          <a:lstStyle/>
          <a:p>
            <a:pPr>
              <a:lnSpc>
                <a:spcPct val="90000"/>
              </a:lnSpc>
            </a:pPr>
            <a:r>
              <a:rPr lang="en-US" sz="3200" dirty="0"/>
              <a:t>In addition to removing elements, we can also use the </a:t>
            </a:r>
            <a:r>
              <a:rPr lang="en-US" sz="3200" b="1" dirty="0" err="1">
                <a:solidFill>
                  <a:schemeClr val="folHlink"/>
                </a:solidFill>
                <a:latin typeface="Lucida Console" pitchFamily="49" charset="0"/>
              </a:rPr>
              <a:t>array.splice</a:t>
            </a:r>
            <a:r>
              <a:rPr lang="en-US" sz="3200" b="1" dirty="0">
                <a:solidFill>
                  <a:schemeClr val="folHlink"/>
                </a:solidFill>
                <a:latin typeface="Lucida Console" pitchFamily="49" charset="0"/>
              </a:rPr>
              <a:t>()</a:t>
            </a:r>
            <a:r>
              <a:rPr lang="en-US" sz="3200" dirty="0"/>
              <a:t> method to add multiple elements to an array. Specify the starting index where to begin adding the new elements, then enter the number of elements to remove (“0” if none) and, finally, the values to add:</a:t>
            </a:r>
            <a:br>
              <a:rPr lang="en-US" sz="3200" dirty="0"/>
            </a:br>
            <a:r>
              <a:rPr lang="en-US" sz="3200" b="1" dirty="0" err="1">
                <a:solidFill>
                  <a:schemeClr val="folHlink"/>
                </a:solidFill>
                <a:latin typeface="Lucida Console" pitchFamily="49" charset="0"/>
              </a:rPr>
              <a:t>array.splice</a:t>
            </a:r>
            <a:r>
              <a:rPr lang="en-US" sz="3200" b="1" dirty="0">
                <a:solidFill>
                  <a:schemeClr val="folHlink"/>
                </a:solidFill>
                <a:latin typeface="Lucida Console" pitchFamily="49" charset="0"/>
              </a:rPr>
              <a:t>(</a:t>
            </a:r>
            <a:r>
              <a:rPr lang="en-US" sz="3200" b="1" dirty="0" err="1">
                <a:solidFill>
                  <a:schemeClr val="folHlink"/>
                </a:solidFill>
                <a:latin typeface="Lucida Console" pitchFamily="49" charset="0"/>
              </a:rPr>
              <a:t>start,number</a:t>
            </a:r>
            <a:r>
              <a:rPr lang="en-US" sz="3200" b="1" dirty="0">
                <a:solidFill>
                  <a:schemeClr val="folHlink"/>
                </a:solidFill>
                <a:latin typeface="Lucida Console" pitchFamily="49" charset="0"/>
              </a:rPr>
              <a:t> to </a:t>
            </a:r>
            <a:r>
              <a:rPr lang="en-US" sz="3200" b="1" dirty="0" err="1">
                <a:solidFill>
                  <a:schemeClr val="folHlink"/>
                </a:solidFill>
                <a:latin typeface="Lucida Console" pitchFamily="49" charset="0"/>
              </a:rPr>
              <a:t>remove,new</a:t>
            </a:r>
            <a:r>
              <a:rPr lang="en-US" sz="3200" b="1" dirty="0">
                <a:solidFill>
                  <a:schemeClr val="folHlink"/>
                </a:solidFill>
                <a:latin typeface="Lucida Console" pitchFamily="49" charset="0"/>
              </a:rPr>
              <a:t> values);</a:t>
            </a:r>
          </a:p>
          <a:p>
            <a:pPr>
              <a:lnSpc>
                <a:spcPct val="90000"/>
              </a:lnSpc>
            </a:pPr>
            <a:endParaRPr lang="en-US" b="1" dirty="0">
              <a:solidFill>
                <a:schemeClr val="folHlink"/>
              </a:solidFill>
              <a:latin typeface="Lucida Console" pitchFamily="49" charset="0"/>
            </a:endParaRPr>
          </a:p>
          <a:p>
            <a:pPr lvl="1">
              <a:lnSpc>
                <a:spcPct val="90000"/>
              </a:lnSpc>
            </a:pPr>
            <a:r>
              <a:rPr lang="en-US" b="1" i="1" dirty="0">
                <a:solidFill>
                  <a:schemeClr val="folHlink"/>
                </a:solidFill>
                <a:hlinkClick r:id="rId2"/>
              </a:rPr>
              <a:t>moreOnArrays_05.html</a:t>
            </a:r>
            <a:endParaRPr lang="en-US" dirty="0"/>
          </a:p>
          <a:p>
            <a:pPr>
              <a:lnSpc>
                <a:spcPct val="90000"/>
              </a:lnSpc>
            </a:pPr>
            <a:endParaRPr lang="en-US" sz="3200" dirty="0"/>
          </a:p>
        </p:txBody>
      </p:sp>
    </p:spTree>
    <p:extLst>
      <p:ext uri="{BB962C8B-B14F-4D97-AF65-F5344CB8AC3E}">
        <p14:creationId xmlns:p14="http://schemas.microsoft.com/office/powerpoint/2010/main" val="2115809615"/>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a:xfrm>
            <a:off x="685800" y="2133600"/>
            <a:ext cx="7772400" cy="1316038"/>
          </a:xfrm>
        </p:spPr>
        <p:txBody>
          <a:bodyPr/>
          <a:lstStyle/>
          <a:p>
            <a:r>
              <a:rPr lang="en-US" dirty="0"/>
              <a:t>Introducing Arrays</a:t>
            </a:r>
          </a:p>
        </p:txBody>
      </p:sp>
    </p:spTree>
    <p:extLst>
      <p:ext uri="{BB962C8B-B14F-4D97-AF65-F5344CB8AC3E}">
        <p14:creationId xmlns:p14="http://schemas.microsoft.com/office/powerpoint/2010/main" val="1601688205"/>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en-US" dirty="0"/>
              <a:t>Creating a 2-D Array</a:t>
            </a:r>
          </a:p>
        </p:txBody>
      </p:sp>
      <p:sp>
        <p:nvSpPr>
          <p:cNvPr id="103427" name="Rectangle 3"/>
          <p:cNvSpPr>
            <a:spLocks noGrp="1" noChangeArrowheads="1"/>
          </p:cNvSpPr>
          <p:nvPr>
            <p:ph type="body" idx="1"/>
          </p:nvPr>
        </p:nvSpPr>
        <p:spPr/>
        <p:txBody>
          <a:bodyPr/>
          <a:lstStyle/>
          <a:p>
            <a:r>
              <a:rPr lang="en-US" dirty="0"/>
              <a:t>To create a 2-D array, we first declare a simple array:</a:t>
            </a:r>
            <a:br>
              <a:rPr lang="en-US" dirty="0"/>
            </a:br>
            <a:r>
              <a:rPr lang="en-US" sz="3200" b="1" dirty="0" err="1">
                <a:solidFill>
                  <a:schemeClr val="folHlink"/>
                </a:solidFill>
                <a:latin typeface="Lucida Console" pitchFamily="49" charset="0"/>
              </a:rPr>
              <a:t>var</a:t>
            </a:r>
            <a:r>
              <a:rPr lang="en-US" sz="3200" b="1" dirty="0">
                <a:solidFill>
                  <a:schemeClr val="folHlink"/>
                </a:solidFill>
                <a:latin typeface="Lucida Console" pitchFamily="49" charset="0"/>
              </a:rPr>
              <a:t> arr2D_Array = new Array();</a:t>
            </a:r>
          </a:p>
          <a:p>
            <a:r>
              <a:rPr lang="en-US" dirty="0"/>
              <a:t>Then, for each "row" that we add to the 2D array, we create a new array in an index of the parent array:</a:t>
            </a:r>
            <a:br>
              <a:rPr lang="en-US" dirty="0"/>
            </a:br>
            <a:r>
              <a:rPr lang="en-US" sz="3200" b="1" dirty="0">
                <a:solidFill>
                  <a:schemeClr val="folHlink"/>
                </a:solidFill>
                <a:latin typeface="Lucida Console" pitchFamily="49" charset="0"/>
              </a:rPr>
              <a:t>arr2D_Array[0] = new Array();</a:t>
            </a:r>
          </a:p>
        </p:txBody>
      </p:sp>
    </p:spTree>
    <p:extLst>
      <p:ext uri="{BB962C8B-B14F-4D97-AF65-F5344CB8AC3E}">
        <p14:creationId xmlns:p14="http://schemas.microsoft.com/office/powerpoint/2010/main" val="1950293513"/>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r>
              <a:rPr lang="en-US"/>
              <a:t>Accessing 2D Array Elements</a:t>
            </a:r>
          </a:p>
        </p:txBody>
      </p:sp>
      <p:sp>
        <p:nvSpPr>
          <p:cNvPr id="107523" name="Rectangle 3"/>
          <p:cNvSpPr>
            <a:spLocks noGrp="1" noChangeArrowheads="1"/>
          </p:cNvSpPr>
          <p:nvPr>
            <p:ph type="body" idx="1"/>
          </p:nvPr>
        </p:nvSpPr>
        <p:spPr/>
        <p:txBody>
          <a:bodyPr/>
          <a:lstStyle/>
          <a:p>
            <a:r>
              <a:rPr lang="en-US" dirty="0"/>
              <a:t>To read or assign values to elements in a 2D array, we need to specify two subscripts. The first is the "row" number (from the parent); the second represents the "column" number (from the child):</a:t>
            </a:r>
            <a:br>
              <a:rPr lang="en-US" dirty="0"/>
            </a:br>
            <a:r>
              <a:rPr lang="en-US" dirty="0"/>
              <a:t> </a:t>
            </a:r>
            <a:r>
              <a:rPr lang="en-US" b="1" dirty="0">
                <a:solidFill>
                  <a:schemeClr val="folHlink"/>
                </a:solidFill>
                <a:latin typeface="Lucida Console" pitchFamily="49" charset="0"/>
              </a:rPr>
              <a:t>arr2D_Array[0][0] = "Hi";</a:t>
            </a:r>
          </a:p>
        </p:txBody>
      </p:sp>
    </p:spTree>
    <p:extLst>
      <p:ext uri="{BB962C8B-B14F-4D97-AF65-F5344CB8AC3E}">
        <p14:creationId xmlns:p14="http://schemas.microsoft.com/office/powerpoint/2010/main" val="1457103651"/>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en-US"/>
              <a:t>Schematic Model of a 2D Array</a:t>
            </a:r>
          </a:p>
        </p:txBody>
      </p:sp>
      <p:graphicFrame>
        <p:nvGraphicFramePr>
          <p:cNvPr id="104652" name="Group 204"/>
          <p:cNvGraphicFramePr>
            <a:graphicFrameLocks noGrp="1"/>
          </p:cNvGraphicFramePr>
          <p:nvPr>
            <p:ph idx="1"/>
          </p:nvPr>
        </p:nvGraphicFramePr>
        <p:xfrm>
          <a:off x="533400" y="1889542"/>
          <a:ext cx="8382000" cy="3555683"/>
        </p:xfrm>
        <a:graphic>
          <a:graphicData uri="http://schemas.openxmlformats.org/drawingml/2006/table">
            <a:tbl>
              <a:tblPr/>
              <a:tblGrid>
                <a:gridCol w="627063">
                  <a:extLst>
                    <a:ext uri="{9D8B030D-6E8A-4147-A177-3AD203B41FA5}">
                      <a16:colId xmlns:a16="http://schemas.microsoft.com/office/drawing/2014/main" val="20000"/>
                    </a:ext>
                  </a:extLst>
                </a:gridCol>
                <a:gridCol w="1566862">
                  <a:extLst>
                    <a:ext uri="{9D8B030D-6E8A-4147-A177-3AD203B41FA5}">
                      <a16:colId xmlns:a16="http://schemas.microsoft.com/office/drawing/2014/main" val="20001"/>
                    </a:ext>
                  </a:extLst>
                </a:gridCol>
                <a:gridCol w="1566863">
                  <a:extLst>
                    <a:ext uri="{9D8B030D-6E8A-4147-A177-3AD203B41FA5}">
                      <a16:colId xmlns:a16="http://schemas.microsoft.com/office/drawing/2014/main" val="20002"/>
                    </a:ext>
                  </a:extLst>
                </a:gridCol>
                <a:gridCol w="1497012">
                  <a:extLst>
                    <a:ext uri="{9D8B030D-6E8A-4147-A177-3AD203B41FA5}">
                      <a16:colId xmlns:a16="http://schemas.microsoft.com/office/drawing/2014/main" val="20003"/>
                    </a:ext>
                  </a:extLst>
                </a:gridCol>
                <a:gridCol w="1600200">
                  <a:extLst>
                    <a:ext uri="{9D8B030D-6E8A-4147-A177-3AD203B41FA5}">
                      <a16:colId xmlns:a16="http://schemas.microsoft.com/office/drawing/2014/main" val="20004"/>
                    </a:ext>
                  </a:extLst>
                </a:gridCol>
                <a:gridCol w="1524000">
                  <a:extLst>
                    <a:ext uri="{9D8B030D-6E8A-4147-A177-3AD203B41FA5}">
                      <a16:colId xmlns:a16="http://schemas.microsoft.com/office/drawing/2014/main" val="20005"/>
                    </a:ext>
                  </a:extLst>
                </a:gridCol>
              </a:tblGrid>
              <a:tr h="685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3200" b="1" i="0" u="none" strike="noStrike" cap="none" normalizeH="0" baseline="0">
                        <a:ln>
                          <a:noFill/>
                        </a:ln>
                        <a:solidFill>
                          <a:schemeClr val="folHlink"/>
                        </a:solidFill>
                        <a:effectLst>
                          <a:outerShdw blurRad="38100" dist="38100" dir="2700000" algn="tl">
                            <a:srgbClr val="000000"/>
                          </a:outerShdw>
                        </a:effectLst>
                        <a:latin typeface="Lucida Console" pitchFamily="49" charset="0"/>
                      </a:endParaRPr>
                    </a:p>
                  </a:txBody>
                  <a:tcPr anchor="ctr" horzOverflow="overflow">
                    <a:lnL cap="flat">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1" i="0" u="none" strike="noStrike" cap="none" normalizeH="0" baseline="0">
                          <a:ln>
                            <a:noFill/>
                          </a:ln>
                          <a:solidFill>
                            <a:schemeClr val="folHlink"/>
                          </a:solidFill>
                          <a:effectLst>
                            <a:outerShdw blurRad="38100" dist="38100" dir="2700000" algn="tl">
                              <a:srgbClr val="000000"/>
                            </a:outerShdw>
                          </a:effectLst>
                          <a:latin typeface="Lucida Console" pitchFamily="49" charset="0"/>
                        </a:rPr>
                        <a:t>0</a:t>
                      </a:r>
                    </a:p>
                  </a:txBody>
                  <a:tcPr anchor="ctr"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1" i="0" u="none" strike="noStrike" cap="none" normalizeH="0" baseline="0">
                          <a:ln>
                            <a:noFill/>
                          </a:ln>
                          <a:solidFill>
                            <a:schemeClr val="folHlink"/>
                          </a:solidFill>
                          <a:effectLst>
                            <a:outerShdw blurRad="38100" dist="38100" dir="2700000" algn="tl">
                              <a:srgbClr val="000000"/>
                            </a:outerShdw>
                          </a:effectLst>
                          <a:latin typeface="Lucida Console" pitchFamily="49" charset="0"/>
                        </a:rPr>
                        <a:t>1</a:t>
                      </a:r>
                    </a:p>
                  </a:txBody>
                  <a:tcPr anchor="ctr"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1" i="0" u="none" strike="noStrike" cap="none" normalizeH="0" baseline="0">
                          <a:ln>
                            <a:noFill/>
                          </a:ln>
                          <a:solidFill>
                            <a:schemeClr val="folHlink"/>
                          </a:solidFill>
                          <a:effectLst>
                            <a:outerShdw blurRad="38100" dist="38100" dir="2700000" algn="tl">
                              <a:srgbClr val="000000"/>
                            </a:outerShdw>
                          </a:effectLst>
                          <a:latin typeface="Lucida Console" pitchFamily="49" charset="0"/>
                        </a:rPr>
                        <a:t>2</a:t>
                      </a:r>
                    </a:p>
                  </a:txBody>
                  <a:tcPr anchor="ctr"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1" i="0" u="none" strike="noStrike" cap="none" normalizeH="0" baseline="0">
                          <a:ln>
                            <a:noFill/>
                          </a:ln>
                          <a:solidFill>
                            <a:schemeClr val="folHlink"/>
                          </a:solidFill>
                          <a:effectLst>
                            <a:outerShdw blurRad="38100" dist="38100" dir="2700000" algn="tl">
                              <a:srgbClr val="000000"/>
                            </a:outerShdw>
                          </a:effectLst>
                          <a:latin typeface="Lucida Console" pitchFamily="49" charset="0"/>
                        </a:rPr>
                        <a:t>3</a:t>
                      </a:r>
                    </a:p>
                  </a:txBody>
                  <a:tcPr anchor="ctr"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1" i="0" u="none" strike="noStrike" cap="none" normalizeH="0" baseline="0">
                          <a:ln>
                            <a:noFill/>
                          </a:ln>
                          <a:solidFill>
                            <a:schemeClr val="folHlink"/>
                          </a:solidFill>
                          <a:effectLst>
                            <a:outerShdw blurRad="38100" dist="38100" dir="2700000" algn="tl">
                              <a:srgbClr val="000000"/>
                            </a:outerShdw>
                          </a:effectLst>
                          <a:latin typeface="Lucida Console" pitchFamily="49" charset="0"/>
                        </a:rPr>
                        <a:t>4</a:t>
                      </a:r>
                    </a:p>
                  </a:txBody>
                  <a:tcPr anchor="ctr" horzOverflow="overflow">
                    <a:lnL>
                      <a:noFill/>
                    </a:lnL>
                    <a:lnR cap="flat">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295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1" i="0" u="none" strike="noStrike" cap="none" normalizeH="0" baseline="0">
                          <a:ln>
                            <a:noFill/>
                          </a:ln>
                          <a:solidFill>
                            <a:schemeClr val="folHlink"/>
                          </a:solidFill>
                          <a:effectLst>
                            <a:outerShdw blurRad="38100" dist="38100" dir="2700000" algn="tl">
                              <a:srgbClr val="000000"/>
                            </a:outerShdw>
                          </a:effectLst>
                          <a:latin typeface="Lucida Console" pitchFamily="49" charset="0"/>
                        </a:rPr>
                        <a:t>0</a:t>
                      </a:r>
                    </a:p>
                  </a:txBody>
                  <a:tcPr anchor="ctr" horzOverflow="overflow">
                    <a:lnL cap="flat">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a:ln>
                            <a:noFill/>
                          </a:ln>
                          <a:solidFill>
                            <a:schemeClr val="folHlink"/>
                          </a:solidFill>
                          <a:effectLst>
                            <a:outerShdw blurRad="38100" dist="38100" dir="2700000" algn="tl">
                              <a:srgbClr val="000000"/>
                            </a:outerShdw>
                          </a:effectLst>
                          <a:latin typeface="Lucida Console" pitchFamily="49" charset="0"/>
                        </a:rPr>
                        <a:t>[0][0]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a:ln>
                            <a:noFill/>
                          </a:ln>
                          <a:solidFill>
                            <a:schemeClr val="folHlink"/>
                          </a:solidFill>
                          <a:effectLst>
                            <a:outerShdw blurRad="38100" dist="38100" dir="2700000" algn="tl">
                              <a:srgbClr val="000000"/>
                            </a:outerShdw>
                          </a:effectLst>
                          <a:latin typeface="Lucida Console" pitchFamily="49" charset="0"/>
                        </a:rPr>
                        <a:t>[0][1]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a:ln>
                            <a:noFill/>
                          </a:ln>
                          <a:solidFill>
                            <a:schemeClr val="folHlink"/>
                          </a:solidFill>
                          <a:effectLst>
                            <a:outerShdw blurRad="38100" dist="38100" dir="2700000" algn="tl">
                              <a:srgbClr val="000000"/>
                            </a:outerShdw>
                          </a:effectLst>
                          <a:latin typeface="Lucida Console" pitchFamily="49" charset="0"/>
                        </a:rPr>
                        <a:t>[0][2]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a:ln>
                            <a:noFill/>
                          </a:ln>
                          <a:solidFill>
                            <a:schemeClr val="folHlink"/>
                          </a:solidFill>
                          <a:effectLst>
                            <a:outerShdw blurRad="38100" dist="38100" dir="2700000" algn="tl">
                              <a:srgbClr val="000000"/>
                            </a:outerShdw>
                          </a:effectLst>
                          <a:latin typeface="Lucida Console" pitchFamily="49" charset="0"/>
                        </a:rPr>
                        <a:t>[0][3]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a:ln>
                            <a:noFill/>
                          </a:ln>
                          <a:solidFill>
                            <a:schemeClr val="folHlink"/>
                          </a:solidFill>
                          <a:effectLst>
                            <a:outerShdw blurRad="38100" dist="38100" dir="2700000" algn="tl">
                              <a:srgbClr val="000000"/>
                            </a:outerShdw>
                          </a:effectLst>
                          <a:latin typeface="Lucida Console" pitchFamily="49" charset="0"/>
                        </a:rPr>
                        <a:t>[0][4]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953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1" i="0" u="none" strike="noStrike" cap="none" normalizeH="0" baseline="0">
                          <a:ln>
                            <a:noFill/>
                          </a:ln>
                          <a:solidFill>
                            <a:schemeClr val="folHlink"/>
                          </a:solidFill>
                          <a:effectLst>
                            <a:outerShdw blurRad="38100" dist="38100" dir="2700000" algn="tl">
                              <a:srgbClr val="000000"/>
                            </a:outerShdw>
                          </a:effectLst>
                          <a:latin typeface="Lucida Console" pitchFamily="49" charset="0"/>
                        </a:rPr>
                        <a:t>1</a:t>
                      </a:r>
                    </a:p>
                  </a:txBody>
                  <a:tcPr anchor="ctr" horzOverflow="overflow">
                    <a:lnL cap="flat">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a:ln>
                            <a:noFill/>
                          </a:ln>
                          <a:solidFill>
                            <a:schemeClr val="folHlink"/>
                          </a:solidFill>
                          <a:effectLst>
                            <a:outerShdw blurRad="38100" dist="38100" dir="2700000" algn="tl">
                              <a:srgbClr val="000000"/>
                            </a:outerShdw>
                          </a:effectLst>
                          <a:latin typeface="Lucida Console" pitchFamily="49" charset="0"/>
                        </a:rPr>
                        <a:t>[1][0]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a:ln>
                            <a:noFill/>
                          </a:ln>
                          <a:solidFill>
                            <a:schemeClr val="folHlink"/>
                          </a:solidFill>
                          <a:effectLst>
                            <a:outerShdw blurRad="38100" dist="38100" dir="2700000" algn="tl">
                              <a:srgbClr val="000000"/>
                            </a:outerShdw>
                          </a:effectLst>
                          <a:latin typeface="Lucida Console" pitchFamily="49" charset="0"/>
                        </a:rPr>
                        <a:t>[1][1]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a:ln>
                            <a:noFill/>
                          </a:ln>
                          <a:solidFill>
                            <a:schemeClr val="folHlink"/>
                          </a:solidFill>
                          <a:effectLst>
                            <a:outerShdw blurRad="38100" dist="38100" dir="2700000" algn="tl">
                              <a:srgbClr val="000000"/>
                            </a:outerShdw>
                          </a:effectLst>
                          <a:latin typeface="Lucida Console" pitchFamily="49" charset="0"/>
                        </a:rPr>
                        <a:t>[1][2]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a:ln>
                            <a:noFill/>
                          </a:ln>
                          <a:solidFill>
                            <a:schemeClr val="folHlink"/>
                          </a:solidFill>
                          <a:effectLst>
                            <a:outerShdw blurRad="38100" dist="38100" dir="2700000" algn="tl">
                              <a:srgbClr val="000000"/>
                            </a:outerShdw>
                          </a:effectLst>
                          <a:latin typeface="Lucida Console" pitchFamily="49" charset="0"/>
                        </a:rPr>
                        <a:t>[1][3]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a:ln>
                            <a:noFill/>
                          </a:ln>
                          <a:solidFill>
                            <a:schemeClr val="folHlink"/>
                          </a:solidFill>
                          <a:effectLst>
                            <a:outerShdw blurRad="38100" dist="38100" dir="2700000" algn="tl">
                              <a:srgbClr val="000000"/>
                            </a:outerShdw>
                          </a:effectLst>
                          <a:latin typeface="Lucida Console" pitchFamily="49" charset="0"/>
                        </a:rPr>
                        <a:t>[1][4]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6366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1" i="0" u="none" strike="noStrike" cap="none" normalizeH="0" baseline="0">
                          <a:ln>
                            <a:noFill/>
                          </a:ln>
                          <a:solidFill>
                            <a:schemeClr val="folHlink"/>
                          </a:solidFill>
                          <a:effectLst>
                            <a:outerShdw blurRad="38100" dist="38100" dir="2700000" algn="tl">
                              <a:srgbClr val="000000"/>
                            </a:outerShdw>
                          </a:effectLst>
                          <a:latin typeface="Lucida Console" pitchFamily="49" charset="0"/>
                        </a:rPr>
                        <a:t>2</a:t>
                      </a:r>
                    </a:p>
                  </a:txBody>
                  <a:tcPr anchor="ctr" horzOverflow="overflow">
                    <a:lnL cap="flat">
                      <a:noFill/>
                    </a:lnL>
                    <a:lnR w="28575" cap="flat" cmpd="sng" algn="ctr">
                      <a:solidFill>
                        <a:schemeClr val="tx1"/>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a:ln>
                            <a:noFill/>
                          </a:ln>
                          <a:solidFill>
                            <a:schemeClr val="folHlink"/>
                          </a:solidFill>
                          <a:effectLst>
                            <a:outerShdw blurRad="38100" dist="38100" dir="2700000" algn="tl">
                              <a:srgbClr val="000000"/>
                            </a:outerShdw>
                          </a:effectLst>
                          <a:latin typeface="Lucida Console" pitchFamily="49" charset="0"/>
                        </a:rPr>
                        <a:t>[2][0]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a:ln>
                            <a:noFill/>
                          </a:ln>
                          <a:solidFill>
                            <a:schemeClr val="folHlink"/>
                          </a:solidFill>
                          <a:effectLst>
                            <a:outerShdw blurRad="38100" dist="38100" dir="2700000" algn="tl">
                              <a:srgbClr val="000000"/>
                            </a:outerShdw>
                          </a:effectLst>
                          <a:latin typeface="Lucida Console" pitchFamily="49" charset="0"/>
                        </a:rPr>
                        <a:t>[2][1]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a:ln>
                            <a:noFill/>
                          </a:ln>
                          <a:solidFill>
                            <a:schemeClr val="folHlink"/>
                          </a:solidFill>
                          <a:effectLst>
                            <a:outerShdw blurRad="38100" dist="38100" dir="2700000" algn="tl">
                              <a:srgbClr val="000000"/>
                            </a:outerShdw>
                          </a:effectLst>
                          <a:latin typeface="Lucida Console" pitchFamily="49" charset="0"/>
                        </a:rPr>
                        <a:t>[2][2]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a:ln>
                            <a:noFill/>
                          </a:ln>
                          <a:solidFill>
                            <a:schemeClr val="folHlink"/>
                          </a:solidFill>
                          <a:effectLst>
                            <a:outerShdw blurRad="38100" dist="38100" dir="2700000" algn="tl">
                              <a:srgbClr val="000000"/>
                            </a:outerShdw>
                          </a:effectLst>
                          <a:latin typeface="Lucida Console" pitchFamily="49" charset="0"/>
                        </a:rPr>
                        <a:t>[2][3]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a:ln>
                            <a:noFill/>
                          </a:ln>
                          <a:solidFill>
                            <a:schemeClr val="folHlink"/>
                          </a:solidFill>
                          <a:effectLst>
                            <a:outerShdw blurRad="38100" dist="38100" dir="2700000" algn="tl">
                              <a:srgbClr val="000000"/>
                            </a:outerShdw>
                          </a:effectLst>
                          <a:latin typeface="Lucida Console" pitchFamily="49" charset="0"/>
                        </a:rPr>
                        <a:t>[2][4]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04653" name="Text Box 205"/>
          <p:cNvSpPr txBox="1">
            <a:spLocks noChangeArrowheads="1"/>
          </p:cNvSpPr>
          <p:nvPr/>
        </p:nvSpPr>
        <p:spPr bwMode="auto">
          <a:xfrm>
            <a:off x="1155700" y="1549400"/>
            <a:ext cx="7696200" cy="457200"/>
          </a:xfrm>
          <a:prstGeom prst="rect">
            <a:avLst/>
          </a:prstGeom>
          <a:noFill/>
          <a:ln w="9525">
            <a:noFill/>
            <a:miter lim="800000"/>
            <a:headEnd/>
            <a:tailEnd/>
          </a:ln>
          <a:effectLst/>
        </p:spPr>
        <p:txBody>
          <a:bodyPr>
            <a:spAutoFit/>
          </a:bodyPr>
          <a:lstStyle/>
          <a:p>
            <a:pPr algn="ctr">
              <a:spcBef>
                <a:spcPct val="50000"/>
              </a:spcBef>
            </a:pPr>
            <a:r>
              <a:rPr lang="en-US" sz="2400" b="1">
                <a:solidFill>
                  <a:srgbClr val="FF9966"/>
                </a:solidFill>
                <a:effectLst>
                  <a:outerShdw blurRad="38100" dist="38100" dir="2700000" algn="tl">
                    <a:srgbClr val="000000"/>
                  </a:outerShdw>
                </a:effectLst>
              </a:rPr>
              <a:t>Child (Second) Subscript</a:t>
            </a:r>
          </a:p>
        </p:txBody>
      </p:sp>
      <p:sp>
        <p:nvSpPr>
          <p:cNvPr id="104654" name="Text Box 206"/>
          <p:cNvSpPr txBox="1">
            <a:spLocks noChangeArrowheads="1"/>
          </p:cNvSpPr>
          <p:nvPr/>
        </p:nvSpPr>
        <p:spPr bwMode="auto">
          <a:xfrm rot="-5400000">
            <a:off x="-1614487" y="3597275"/>
            <a:ext cx="4146550" cy="457200"/>
          </a:xfrm>
          <a:prstGeom prst="rect">
            <a:avLst/>
          </a:prstGeom>
          <a:noFill/>
          <a:ln w="9525">
            <a:noFill/>
            <a:miter lim="800000"/>
            <a:headEnd/>
            <a:tailEnd/>
          </a:ln>
          <a:effectLst/>
        </p:spPr>
        <p:txBody>
          <a:bodyPr>
            <a:spAutoFit/>
          </a:bodyPr>
          <a:lstStyle/>
          <a:p>
            <a:pPr algn="ctr">
              <a:spcBef>
                <a:spcPct val="50000"/>
              </a:spcBef>
            </a:pPr>
            <a:r>
              <a:rPr lang="en-US" sz="2400" b="1">
                <a:solidFill>
                  <a:srgbClr val="FF9966"/>
                </a:solidFill>
                <a:effectLst>
                  <a:outerShdw blurRad="38100" dist="38100" dir="2700000" algn="tl">
                    <a:srgbClr val="000000"/>
                  </a:outerShdw>
                </a:effectLst>
              </a:rPr>
              <a:t>Parent (First) Subscript</a:t>
            </a:r>
          </a:p>
        </p:txBody>
      </p:sp>
      <p:sp>
        <p:nvSpPr>
          <p:cNvPr id="6" name="Rectangle 5"/>
          <p:cNvSpPr/>
          <p:nvPr/>
        </p:nvSpPr>
        <p:spPr>
          <a:xfrm>
            <a:off x="2483768" y="5949280"/>
            <a:ext cx="3813865" cy="369332"/>
          </a:xfrm>
          <a:prstGeom prst="rect">
            <a:avLst/>
          </a:prstGeom>
        </p:spPr>
        <p:txBody>
          <a:bodyPr wrap="none">
            <a:spAutoFit/>
          </a:bodyPr>
          <a:lstStyle/>
          <a:p>
            <a:r>
              <a:rPr lang="en-US" b="1" i="1" dirty="0">
                <a:hlinkClick r:id="rId2"/>
              </a:rPr>
              <a:t>multidimensionalArrays_02.html</a:t>
            </a:r>
            <a:r>
              <a:rPr lang="en-US" b="1" i="1" dirty="0"/>
              <a:t>.</a:t>
            </a:r>
            <a:endParaRPr lang="en-US" dirty="0"/>
          </a:p>
        </p:txBody>
      </p:sp>
    </p:spTree>
    <p:extLst>
      <p:ext uri="{BB962C8B-B14F-4D97-AF65-F5344CB8AC3E}">
        <p14:creationId xmlns:p14="http://schemas.microsoft.com/office/powerpoint/2010/main" val="1120102158"/>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ext Box 1"/>
          <p:cNvSpPr txBox="1">
            <a:spLocks noChangeArrowheads="1"/>
          </p:cNvSpPr>
          <p:nvPr/>
        </p:nvSpPr>
        <p:spPr bwMode="auto">
          <a:xfrm>
            <a:off x="685800" y="332656"/>
            <a:ext cx="7772400" cy="1435100"/>
          </a:xfrm>
          <a:prstGeom prst="rect">
            <a:avLst/>
          </a:prstGeom>
          <a:noFill/>
          <a:ln w="9525">
            <a:noFill/>
            <a:round/>
            <a:headEnd/>
            <a:tailEnd/>
          </a:ln>
          <a:effectLst/>
        </p:spPr>
        <p:txBody>
          <a:bodyPr lIns="90000" tIns="46800" rIns="90000" bIns="46800" anchor="ct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4400" dirty="0">
              <a:solidFill>
                <a:srgbClr val="FFFFFF"/>
              </a:solidFill>
              <a:effectLst>
                <a:outerShdw blurRad="38100" dist="38100" dir="2700000" algn="tl">
                  <a:srgbClr val="000000"/>
                </a:outerShdw>
              </a:effectLst>
              <a:latin typeface="Arial" charset="0"/>
              <a:cs typeface="Arial" charset="0"/>
            </a:endParaRPr>
          </a:p>
        </p:txBody>
      </p:sp>
      <p:sp>
        <p:nvSpPr>
          <p:cNvPr id="4" name="Title 3">
            <a:extLst>
              <a:ext uri="{FF2B5EF4-FFF2-40B4-BE49-F238E27FC236}">
                <a16:creationId xmlns:a16="http://schemas.microsoft.com/office/drawing/2014/main" id="{C92155E8-6169-594F-84BB-88A3EF2996F1}"/>
              </a:ext>
            </a:extLst>
          </p:cNvPr>
          <p:cNvSpPr>
            <a:spLocks noGrp="1"/>
          </p:cNvSpPr>
          <p:nvPr>
            <p:ph type="ctrTitle"/>
          </p:nvPr>
        </p:nvSpPr>
        <p:spPr>
          <a:xfrm>
            <a:off x="685800" y="2132856"/>
            <a:ext cx="7772400" cy="1470025"/>
          </a:xfrm>
        </p:spPr>
        <p:txBody>
          <a:bodyPr>
            <a:normAutofit/>
          </a:bodyPr>
          <a:lstStyle/>
          <a:p>
            <a:r>
              <a:rPr lang="en-US" dirty="0"/>
              <a:t>Working with String Objects</a:t>
            </a:r>
          </a:p>
        </p:txBody>
      </p:sp>
    </p:spTree>
    <p:extLst>
      <p:ext uri="{BB962C8B-B14F-4D97-AF65-F5344CB8AC3E}">
        <p14:creationId xmlns:p14="http://schemas.microsoft.com/office/powerpoint/2010/main" val="1829162409"/>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ext Box 1"/>
          <p:cNvSpPr txBox="1">
            <a:spLocks noChangeArrowheads="1"/>
          </p:cNvSpPr>
          <p:nvPr/>
        </p:nvSpPr>
        <p:spPr bwMode="auto">
          <a:xfrm>
            <a:off x="611560" y="3933056"/>
            <a:ext cx="8229600" cy="1143000"/>
          </a:xfrm>
          <a:prstGeom prst="rect">
            <a:avLst/>
          </a:prstGeom>
          <a:noFill/>
          <a:ln w="9525">
            <a:noFill/>
            <a:round/>
            <a:headEnd/>
            <a:tailEnd/>
          </a:ln>
          <a:effectLst/>
        </p:spPr>
        <p:txBody>
          <a:bodyPr lIns="90000" tIns="46800" rIns="90000" bIns="46800"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4400" dirty="0">
              <a:solidFill>
                <a:srgbClr val="FFFFFF"/>
              </a:solidFill>
              <a:effectLst>
                <a:outerShdw blurRad="38100" dist="38100" dir="2700000" algn="tl">
                  <a:srgbClr val="000000"/>
                </a:outerShdw>
              </a:effectLst>
              <a:latin typeface="Arial" charset="0"/>
              <a:cs typeface="Arial" charset="0"/>
            </a:endParaRPr>
          </a:p>
        </p:txBody>
      </p:sp>
      <p:sp>
        <p:nvSpPr>
          <p:cNvPr id="5122" name="Text Box 2"/>
          <p:cNvSpPr txBox="1">
            <a:spLocks noChangeArrowheads="1"/>
          </p:cNvSpPr>
          <p:nvPr/>
        </p:nvSpPr>
        <p:spPr bwMode="auto">
          <a:xfrm>
            <a:off x="457200" y="1600200"/>
            <a:ext cx="8229600" cy="1828800"/>
          </a:xfrm>
          <a:prstGeom prst="rect">
            <a:avLst/>
          </a:prstGeom>
          <a:noFill/>
          <a:ln w="9525">
            <a:noFill/>
            <a:round/>
            <a:headEnd/>
            <a:tailEnd/>
          </a:ln>
          <a:effectLst/>
        </p:spPr>
        <p:txBody>
          <a:bodyPr lIns="90000" tIns="46800" rIns="90000" bIns="46800"/>
          <a:lstStyle/>
          <a:p>
            <a:pPr marL="336550" indent="-336550">
              <a:spcBef>
                <a:spcPts val="800"/>
              </a:spcBef>
              <a:buClr>
                <a:srgbClr val="FFFFFF"/>
              </a:buClr>
              <a:buFont typeface="Tahoma" pitchFamily="32" charset="0"/>
              <a:buChar char="•"/>
              <a:tabLst>
                <a:tab pos="336550" algn="l"/>
                <a:tab pos="449263" algn="l"/>
                <a:tab pos="906463" algn="l"/>
                <a:tab pos="1363663" algn="l"/>
                <a:tab pos="1820863" algn="l"/>
                <a:tab pos="2278063" algn="l"/>
                <a:tab pos="2735263" algn="l"/>
                <a:tab pos="3192463" algn="l"/>
                <a:tab pos="3649663" algn="l"/>
                <a:tab pos="4106863" algn="l"/>
                <a:tab pos="4564063" algn="l"/>
                <a:tab pos="5021263" algn="l"/>
                <a:tab pos="5478463" algn="l"/>
                <a:tab pos="5935663" algn="l"/>
                <a:tab pos="6392863" algn="l"/>
                <a:tab pos="6850063" algn="l"/>
                <a:tab pos="7307263" algn="l"/>
                <a:tab pos="7764463" algn="l"/>
                <a:tab pos="8221663" algn="l"/>
                <a:tab pos="8678863" algn="l"/>
                <a:tab pos="9136063" algn="l"/>
              </a:tabLst>
            </a:pPr>
            <a:endParaRPr lang="en-US" sz="3200" b="1" dirty="0">
              <a:solidFill>
                <a:srgbClr val="FFFF99"/>
              </a:solidFill>
              <a:effectLst>
                <a:outerShdw blurRad="38100" dist="38100" dir="2700000" algn="tl">
                  <a:srgbClr val="000000"/>
                </a:outerShdw>
              </a:effectLst>
              <a:latin typeface="Arial" charset="0"/>
              <a:cs typeface="Arial" charset="0"/>
            </a:endParaRPr>
          </a:p>
        </p:txBody>
      </p:sp>
      <p:sp>
        <p:nvSpPr>
          <p:cNvPr id="5" name="Title 4">
            <a:extLst>
              <a:ext uri="{FF2B5EF4-FFF2-40B4-BE49-F238E27FC236}">
                <a16:creationId xmlns:a16="http://schemas.microsoft.com/office/drawing/2014/main" id="{E26490EC-B9BA-3744-A699-EAB3465AF9E4}"/>
              </a:ext>
            </a:extLst>
          </p:cNvPr>
          <p:cNvSpPr>
            <a:spLocks noGrp="1"/>
          </p:cNvSpPr>
          <p:nvPr>
            <p:ph type="title"/>
          </p:nvPr>
        </p:nvSpPr>
        <p:spPr/>
        <p:txBody>
          <a:bodyPr>
            <a:normAutofit/>
          </a:bodyPr>
          <a:lstStyle/>
          <a:p>
            <a:r>
              <a:rPr lang="en-US" dirty="0"/>
              <a:t>Creating Strings</a:t>
            </a:r>
          </a:p>
        </p:txBody>
      </p:sp>
      <p:sp>
        <p:nvSpPr>
          <p:cNvPr id="6" name="Content Placeholder 5">
            <a:extLst>
              <a:ext uri="{FF2B5EF4-FFF2-40B4-BE49-F238E27FC236}">
                <a16:creationId xmlns:a16="http://schemas.microsoft.com/office/drawing/2014/main" id="{51E4BB4E-2EB8-2549-8ABD-265045BF45E6}"/>
              </a:ext>
            </a:extLst>
          </p:cNvPr>
          <p:cNvSpPr>
            <a:spLocks noGrp="1"/>
          </p:cNvSpPr>
          <p:nvPr>
            <p:ph idx="1"/>
          </p:nvPr>
        </p:nvSpPr>
        <p:spPr>
          <a:xfrm>
            <a:off x="169595" y="1578496"/>
            <a:ext cx="8865434" cy="2138536"/>
          </a:xfrm>
          <a:ln>
            <a:solidFill>
              <a:srgbClr val="3C7586"/>
            </a:solidFill>
          </a:ln>
        </p:spPr>
        <p:txBody>
          <a:bodyPr lIns="90000"/>
          <a:lstStyle/>
          <a:p>
            <a:r>
              <a:rPr lang="en-US" dirty="0"/>
              <a:t>To create a string object, we use a constructor method:</a:t>
            </a:r>
            <a:br>
              <a:rPr lang="en-US" dirty="0"/>
            </a:br>
            <a:r>
              <a:rPr lang="en-US" sz="2800" dirty="0" err="1">
                <a:solidFill>
                  <a:srgbClr val="00B0F0"/>
                </a:solidFill>
                <a:latin typeface="Lucida Console" panose="020B0609040504020204" pitchFamily="49" charset="0"/>
              </a:rPr>
              <a:t>var</a:t>
            </a:r>
            <a:r>
              <a:rPr lang="en-US" sz="2800" dirty="0">
                <a:solidFill>
                  <a:srgbClr val="00B0F0"/>
                </a:solidFill>
                <a:latin typeface="Lucida Console" panose="020B0609040504020204" pitchFamily="49" charset="0"/>
              </a:rPr>
              <a:t> </a:t>
            </a:r>
            <a:r>
              <a:rPr lang="en-US" sz="2800" dirty="0" err="1">
                <a:solidFill>
                  <a:srgbClr val="00B0F0"/>
                </a:solidFill>
                <a:latin typeface="Lucida Console" panose="020B0609040504020204" pitchFamily="49" charset="0"/>
              </a:rPr>
              <a:t>strMyName</a:t>
            </a:r>
            <a:r>
              <a:rPr lang="en-US" sz="2800" dirty="0">
                <a:solidFill>
                  <a:srgbClr val="00B0F0"/>
                </a:solidFill>
                <a:latin typeface="Lucida Console" panose="020B0609040504020204" pitchFamily="49" charset="0"/>
              </a:rPr>
              <a:t> = new String(“”);</a:t>
            </a:r>
          </a:p>
          <a:p>
            <a:endParaRPr lang="en-US" dirty="0"/>
          </a:p>
          <a:p>
            <a:endParaRPr lang="en-US" dirty="0"/>
          </a:p>
        </p:txBody>
      </p:sp>
    </p:spTree>
    <p:extLst>
      <p:ext uri="{BB962C8B-B14F-4D97-AF65-F5344CB8AC3E}">
        <p14:creationId xmlns:p14="http://schemas.microsoft.com/office/powerpoint/2010/main" val="4189772495"/>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ext Box 1"/>
          <p:cNvSpPr txBox="1">
            <a:spLocks noChangeArrowheads="1"/>
          </p:cNvSpPr>
          <p:nvPr/>
        </p:nvSpPr>
        <p:spPr bwMode="auto">
          <a:xfrm>
            <a:off x="425421" y="4374232"/>
            <a:ext cx="8229600" cy="1143000"/>
          </a:xfrm>
          <a:prstGeom prst="rect">
            <a:avLst/>
          </a:prstGeom>
          <a:noFill/>
          <a:ln w="9525">
            <a:noFill/>
            <a:round/>
            <a:headEnd/>
            <a:tailEnd/>
          </a:ln>
          <a:effectLst/>
        </p:spPr>
        <p:txBody>
          <a:bodyPr lIns="90000" tIns="46800" rIns="90000" bIns="46800"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4400" dirty="0">
              <a:solidFill>
                <a:srgbClr val="FFFFFF"/>
              </a:solidFill>
              <a:effectLst>
                <a:outerShdw blurRad="38100" dist="38100" dir="2700000" algn="tl">
                  <a:srgbClr val="000000"/>
                </a:outerShdw>
              </a:effectLst>
              <a:latin typeface="Arial" charset="0"/>
              <a:cs typeface="Arial" charset="0"/>
            </a:endParaRPr>
          </a:p>
        </p:txBody>
      </p:sp>
      <p:sp>
        <p:nvSpPr>
          <p:cNvPr id="2" name="Title 1">
            <a:extLst>
              <a:ext uri="{FF2B5EF4-FFF2-40B4-BE49-F238E27FC236}">
                <a16:creationId xmlns:a16="http://schemas.microsoft.com/office/drawing/2014/main" id="{62577C18-DE67-FA40-8FE6-0376AAC248E7}"/>
              </a:ext>
            </a:extLst>
          </p:cNvPr>
          <p:cNvSpPr>
            <a:spLocks noGrp="1"/>
          </p:cNvSpPr>
          <p:nvPr>
            <p:ph type="title"/>
          </p:nvPr>
        </p:nvSpPr>
        <p:spPr>
          <a:xfrm>
            <a:off x="107504" y="69529"/>
            <a:ext cx="8865434" cy="1080120"/>
          </a:xfrm>
        </p:spPr>
        <p:txBody>
          <a:bodyPr>
            <a:normAutofit/>
          </a:bodyPr>
          <a:lstStyle/>
          <a:p>
            <a:r>
              <a:rPr lang="en-US" dirty="0"/>
              <a:t>String Methods &amp; Attributes</a:t>
            </a:r>
          </a:p>
        </p:txBody>
      </p:sp>
      <p:sp>
        <p:nvSpPr>
          <p:cNvPr id="3" name="Content Placeholder 2">
            <a:extLst>
              <a:ext uri="{FF2B5EF4-FFF2-40B4-BE49-F238E27FC236}">
                <a16:creationId xmlns:a16="http://schemas.microsoft.com/office/drawing/2014/main" id="{9023C1CD-0ED6-3441-89AE-CDBD828B465D}"/>
              </a:ext>
            </a:extLst>
          </p:cNvPr>
          <p:cNvSpPr>
            <a:spLocks noGrp="1"/>
          </p:cNvSpPr>
          <p:nvPr>
            <p:ph idx="1"/>
          </p:nvPr>
        </p:nvSpPr>
        <p:spPr>
          <a:xfrm>
            <a:off x="171062" y="1609002"/>
            <a:ext cx="8865434" cy="4052246"/>
          </a:xfrm>
        </p:spPr>
        <p:txBody>
          <a:bodyPr/>
          <a:lstStyle/>
          <a:p>
            <a:r>
              <a:rPr lang="en-US" dirty="0"/>
              <a:t>When we create a new string object, it inherits a number of useful methods and attributes from the String.</a:t>
            </a:r>
          </a:p>
          <a:p>
            <a:r>
              <a:rPr lang="en-US" dirty="0"/>
              <a:t>We can use these methods and attributes via our new object (encapsulation).</a:t>
            </a:r>
          </a:p>
        </p:txBody>
      </p:sp>
    </p:spTree>
    <p:extLst>
      <p:ext uri="{BB962C8B-B14F-4D97-AF65-F5344CB8AC3E}">
        <p14:creationId xmlns:p14="http://schemas.microsoft.com/office/powerpoint/2010/main" val="1497992714"/>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07A02-B814-724C-9A16-EE74F2CDA2AC}"/>
              </a:ext>
            </a:extLst>
          </p:cNvPr>
          <p:cNvSpPr>
            <a:spLocks noGrp="1"/>
          </p:cNvSpPr>
          <p:nvPr>
            <p:ph type="title"/>
          </p:nvPr>
        </p:nvSpPr>
        <p:spPr/>
        <p:txBody>
          <a:bodyPr>
            <a:normAutofit/>
          </a:bodyPr>
          <a:lstStyle/>
          <a:p>
            <a:r>
              <a:rPr lang="en-US" dirty="0" err="1"/>
              <a:t>String.length</a:t>
            </a:r>
            <a:r>
              <a:rPr lang="en-US" dirty="0"/>
              <a:t> Attribute</a:t>
            </a:r>
          </a:p>
        </p:txBody>
      </p:sp>
      <p:sp>
        <p:nvSpPr>
          <p:cNvPr id="3" name="Content Placeholder 2">
            <a:extLst>
              <a:ext uri="{FF2B5EF4-FFF2-40B4-BE49-F238E27FC236}">
                <a16:creationId xmlns:a16="http://schemas.microsoft.com/office/drawing/2014/main" id="{24410899-2E9D-9A47-A6EC-FC15338EEBAC}"/>
              </a:ext>
            </a:extLst>
          </p:cNvPr>
          <p:cNvSpPr>
            <a:spLocks noGrp="1"/>
          </p:cNvSpPr>
          <p:nvPr>
            <p:ph idx="1"/>
          </p:nvPr>
        </p:nvSpPr>
        <p:spPr/>
        <p:txBody>
          <a:bodyPr/>
          <a:lstStyle/>
          <a:p>
            <a:r>
              <a:rPr lang="en-US" dirty="0"/>
              <a:t>We can use the </a:t>
            </a:r>
            <a:r>
              <a:rPr lang="en-US" dirty="0" err="1">
                <a:solidFill>
                  <a:srgbClr val="00B0F0"/>
                </a:solidFill>
                <a:latin typeface="Lucida Console" panose="020B0609040504020204" pitchFamily="49" charset="0"/>
              </a:rPr>
              <a:t>String.length</a:t>
            </a:r>
            <a:r>
              <a:rPr lang="en-US" dirty="0">
                <a:solidFill>
                  <a:srgbClr val="00B0F0"/>
                </a:solidFill>
                <a:latin typeface="Lucida Console" panose="020B0609040504020204" pitchFamily="49" charset="0"/>
              </a:rPr>
              <a:t> </a:t>
            </a:r>
            <a:r>
              <a:rPr lang="en-US" dirty="0"/>
              <a:t>attribute to determine the number of characters a string object uses. When code calls the </a:t>
            </a:r>
            <a:r>
              <a:rPr lang="en-US" dirty="0" err="1">
                <a:solidFill>
                  <a:srgbClr val="00B0F0"/>
                </a:solidFill>
                <a:latin typeface="Lucida Console" panose="020B0609040504020204" pitchFamily="49" charset="0"/>
              </a:rPr>
              <a:t>String.length</a:t>
            </a:r>
            <a:r>
              <a:rPr lang="en-US" dirty="0">
                <a:solidFill>
                  <a:srgbClr val="00B0F0"/>
                </a:solidFill>
                <a:latin typeface="Lucida Console" panose="020B0609040504020204" pitchFamily="49" charset="0"/>
              </a:rPr>
              <a:t> </a:t>
            </a:r>
            <a:r>
              <a:rPr lang="en-US" dirty="0"/>
              <a:t>attribute, it returns an integer value.</a:t>
            </a:r>
          </a:p>
          <a:p>
            <a:r>
              <a:rPr lang="en-US" dirty="0"/>
              <a:t>Syntax:</a:t>
            </a:r>
            <a:br>
              <a:rPr lang="en-US" dirty="0"/>
            </a:br>
            <a:r>
              <a:rPr lang="en-US" dirty="0"/>
              <a:t>		</a:t>
            </a:r>
            <a:r>
              <a:rPr lang="en-US" dirty="0" err="1">
                <a:solidFill>
                  <a:srgbClr val="00B0F0"/>
                </a:solidFill>
                <a:latin typeface="Lucida Console" panose="020B0609040504020204" pitchFamily="49" charset="0"/>
              </a:rPr>
              <a:t>String.length</a:t>
            </a:r>
            <a:endParaRPr lang="en-US" dirty="0">
              <a:solidFill>
                <a:srgbClr val="00B0F0"/>
              </a:solidFill>
              <a:latin typeface="Lucida Console" panose="020B0609040504020204" pitchFamily="49" charset="0"/>
            </a:endParaRPr>
          </a:p>
          <a:p>
            <a:pPr marL="920750" lvl="1" indent="-457200"/>
            <a:r>
              <a:rPr lang="en-US" i="1" dirty="0">
                <a:solidFill>
                  <a:srgbClr val="CCCCFF"/>
                </a:solidFill>
                <a:effectLst>
                  <a:outerShdw blurRad="38100" dist="38100" dir="2700000" algn="tl">
                    <a:srgbClr val="000000"/>
                  </a:outerShdw>
                </a:effectLst>
                <a:cs typeface="Arial" charset="0"/>
                <a:hlinkClick r:id="rId2"/>
              </a:rPr>
              <a:t>usingStrings_01.html.</a:t>
            </a:r>
            <a:endParaRPr lang="en-US" i="1" dirty="0">
              <a:solidFill>
                <a:srgbClr val="CCCCFF"/>
              </a:solidFill>
              <a:effectLst>
                <a:outerShdw blurRad="38100" dist="38100" dir="2700000" algn="tl">
                  <a:srgbClr val="000000"/>
                </a:outerShdw>
              </a:effectLst>
              <a:cs typeface="Arial" charset="0"/>
              <a:hlinkClick r:id="rId3"/>
            </a:endParaRPr>
          </a:p>
          <a:p>
            <a:pPr marL="6350" indent="0">
              <a:buNone/>
            </a:pPr>
            <a:endParaRPr lang="en-US" dirty="0"/>
          </a:p>
          <a:p>
            <a:endParaRPr lang="en-US" dirty="0"/>
          </a:p>
        </p:txBody>
      </p:sp>
      <p:sp>
        <p:nvSpPr>
          <p:cNvPr id="4" name="Slide Number Placeholder 3">
            <a:extLst>
              <a:ext uri="{FF2B5EF4-FFF2-40B4-BE49-F238E27FC236}">
                <a16:creationId xmlns:a16="http://schemas.microsoft.com/office/drawing/2014/main" id="{287DC41B-D9B5-E140-8189-3D511F8169BF}"/>
              </a:ext>
            </a:extLst>
          </p:cNvPr>
          <p:cNvSpPr>
            <a:spLocks noGrp="1"/>
          </p:cNvSpPr>
          <p:nvPr>
            <p:ph type="sldNum" sz="quarter" idx="4"/>
          </p:nvPr>
        </p:nvSpPr>
        <p:spPr/>
        <p:txBody>
          <a:bodyPr/>
          <a:lstStyle/>
          <a:p>
            <a:pPr defTabSz="457200"/>
            <a:fld id="{380F6741-D43F-0B46-B66B-0FE43EA0A9D0}" type="slidenum">
              <a:rPr lang="en-US" smtClean="0"/>
              <a:pPr defTabSz="457200"/>
              <a:t>26</a:t>
            </a:fld>
            <a:endParaRPr lang="en-US" dirty="0"/>
          </a:p>
        </p:txBody>
      </p:sp>
    </p:spTree>
    <p:extLst>
      <p:ext uri="{BB962C8B-B14F-4D97-AF65-F5344CB8AC3E}">
        <p14:creationId xmlns:p14="http://schemas.microsoft.com/office/powerpoint/2010/main" val="40121815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34B80-E308-BF4A-81AD-A1A5C3202888}"/>
              </a:ext>
            </a:extLst>
          </p:cNvPr>
          <p:cNvSpPr>
            <a:spLocks noGrp="1"/>
          </p:cNvSpPr>
          <p:nvPr>
            <p:ph type="title"/>
          </p:nvPr>
        </p:nvSpPr>
        <p:spPr/>
        <p:txBody>
          <a:bodyPr>
            <a:normAutofit/>
          </a:bodyPr>
          <a:lstStyle/>
          <a:p>
            <a:r>
              <a:rPr lang="en-US" dirty="0" err="1"/>
              <a:t>String.charAt</a:t>
            </a:r>
            <a:r>
              <a:rPr lang="en-US" dirty="0"/>
              <a:t>() Method</a:t>
            </a:r>
          </a:p>
        </p:txBody>
      </p:sp>
      <p:sp>
        <p:nvSpPr>
          <p:cNvPr id="3" name="Content Placeholder 2">
            <a:extLst>
              <a:ext uri="{FF2B5EF4-FFF2-40B4-BE49-F238E27FC236}">
                <a16:creationId xmlns:a16="http://schemas.microsoft.com/office/drawing/2014/main" id="{1B5FEE22-50AC-7E45-BDCA-B582F23D1878}"/>
              </a:ext>
            </a:extLst>
          </p:cNvPr>
          <p:cNvSpPr>
            <a:spLocks noGrp="1"/>
          </p:cNvSpPr>
          <p:nvPr>
            <p:ph idx="1"/>
          </p:nvPr>
        </p:nvSpPr>
        <p:spPr/>
        <p:txBody>
          <a:bodyPr/>
          <a:lstStyle/>
          <a:p>
            <a:r>
              <a:rPr lang="en-US" dirty="0"/>
              <a:t>The </a:t>
            </a:r>
            <a:r>
              <a:rPr lang="en-US" dirty="0" err="1">
                <a:solidFill>
                  <a:srgbClr val="00B0F0"/>
                </a:solidFill>
                <a:latin typeface="Lucida Console" panose="020B0609040504020204" pitchFamily="49" charset="0"/>
              </a:rPr>
              <a:t>String.charAt</a:t>
            </a:r>
            <a:r>
              <a:rPr lang="en-US" dirty="0">
                <a:solidFill>
                  <a:srgbClr val="00B0F0"/>
                </a:solidFill>
                <a:latin typeface="Lucida Console" panose="020B0609040504020204" pitchFamily="49" charset="0"/>
              </a:rPr>
              <a:t>() </a:t>
            </a:r>
            <a:r>
              <a:rPr lang="en-US" dirty="0"/>
              <a:t>method returns the character at a given index in a string. We supply the index number as the method's argument.</a:t>
            </a:r>
          </a:p>
          <a:p>
            <a:endParaRPr lang="en-US" dirty="0"/>
          </a:p>
          <a:p>
            <a:r>
              <a:rPr lang="en-US" dirty="0"/>
              <a:t>Indexes are ordinal numbers that indicate a position:</a:t>
            </a:r>
            <a:br>
              <a:rPr lang="en-US" dirty="0"/>
            </a:br>
            <a:r>
              <a:rPr lang="en-US" dirty="0">
                <a:solidFill>
                  <a:srgbClr val="00B0F0"/>
                </a:solidFill>
                <a:latin typeface="Lucida Console" panose="020B0609040504020204" pitchFamily="49" charset="0"/>
              </a:rPr>
              <a:t>0 1 2 3 4 5 6 7 8 9 -&gt;Index</a:t>
            </a:r>
            <a:br>
              <a:rPr lang="en-US" dirty="0">
                <a:solidFill>
                  <a:srgbClr val="00B0F0"/>
                </a:solidFill>
                <a:latin typeface="Lucida Console" panose="020B0609040504020204" pitchFamily="49" charset="0"/>
              </a:rPr>
            </a:br>
            <a:r>
              <a:rPr lang="en-US" dirty="0">
                <a:solidFill>
                  <a:srgbClr val="00B0F0"/>
                </a:solidFill>
                <a:latin typeface="Lucida Console" panose="020B0609040504020204" pitchFamily="49" charset="0"/>
              </a:rPr>
              <a:t>J a v a S c r </a:t>
            </a:r>
            <a:r>
              <a:rPr lang="en-US" dirty="0" err="1">
                <a:solidFill>
                  <a:srgbClr val="00B0F0"/>
                </a:solidFill>
                <a:latin typeface="Lucida Console" panose="020B0609040504020204" pitchFamily="49" charset="0"/>
              </a:rPr>
              <a:t>i</a:t>
            </a:r>
            <a:r>
              <a:rPr lang="en-US" dirty="0">
                <a:solidFill>
                  <a:srgbClr val="00B0F0"/>
                </a:solidFill>
                <a:latin typeface="Lucida Console" panose="020B0609040504020204" pitchFamily="49" charset="0"/>
              </a:rPr>
              <a:t> p t -&gt;String</a:t>
            </a:r>
          </a:p>
          <a:p>
            <a:pPr lvl="1"/>
            <a:r>
              <a:rPr lang="en-US" i="1" dirty="0">
                <a:solidFill>
                  <a:srgbClr val="CCCCFF"/>
                </a:solidFill>
                <a:effectLst>
                  <a:outerShdw blurRad="38100" dist="38100" dir="2700000" algn="tl">
                    <a:srgbClr val="000000"/>
                  </a:outerShdw>
                </a:effectLst>
                <a:latin typeface="Arial" charset="0"/>
                <a:cs typeface="Arial" charset="0"/>
                <a:hlinkClick r:id="rId2"/>
              </a:rPr>
              <a:t>usingStrings_02.html</a:t>
            </a:r>
            <a:endParaRPr lang="en-US" i="1" dirty="0">
              <a:solidFill>
                <a:srgbClr val="CCCCFF"/>
              </a:solidFill>
              <a:effectLst>
                <a:outerShdw blurRad="38100" dist="38100" dir="2700000" algn="tl">
                  <a:srgbClr val="000000"/>
                </a:outerShdw>
              </a:effectLst>
              <a:latin typeface="Arial" charset="0"/>
              <a:cs typeface="Arial" charset="0"/>
              <a:hlinkClick r:id="rId3"/>
            </a:endParaRPr>
          </a:p>
          <a:p>
            <a:pPr marL="6350" indent="0">
              <a:buNone/>
            </a:pPr>
            <a:endParaRPr lang="en-US" dirty="0">
              <a:solidFill>
                <a:srgbClr val="00B0F0"/>
              </a:solidFill>
            </a:endParaRPr>
          </a:p>
          <a:p>
            <a:endParaRPr lang="en-US" dirty="0"/>
          </a:p>
          <a:p>
            <a:endParaRPr lang="en-US" dirty="0"/>
          </a:p>
        </p:txBody>
      </p:sp>
      <p:sp>
        <p:nvSpPr>
          <p:cNvPr id="4" name="Slide Number Placeholder 3">
            <a:extLst>
              <a:ext uri="{FF2B5EF4-FFF2-40B4-BE49-F238E27FC236}">
                <a16:creationId xmlns:a16="http://schemas.microsoft.com/office/drawing/2014/main" id="{A9D4F0BD-0747-1E4B-8569-C077DA01B541}"/>
              </a:ext>
            </a:extLst>
          </p:cNvPr>
          <p:cNvSpPr>
            <a:spLocks noGrp="1"/>
          </p:cNvSpPr>
          <p:nvPr>
            <p:ph type="sldNum" sz="quarter" idx="4"/>
          </p:nvPr>
        </p:nvSpPr>
        <p:spPr/>
        <p:txBody>
          <a:bodyPr/>
          <a:lstStyle/>
          <a:p>
            <a:pPr defTabSz="457200"/>
            <a:fld id="{380F6741-D43F-0B46-B66B-0FE43EA0A9D0}" type="slidenum">
              <a:rPr lang="en-US" smtClean="0"/>
              <a:pPr defTabSz="457200"/>
              <a:t>27</a:t>
            </a:fld>
            <a:endParaRPr lang="en-US" dirty="0"/>
          </a:p>
        </p:txBody>
      </p:sp>
    </p:spTree>
    <p:extLst>
      <p:ext uri="{BB962C8B-B14F-4D97-AF65-F5344CB8AC3E}">
        <p14:creationId xmlns:p14="http://schemas.microsoft.com/office/powerpoint/2010/main" val="41403877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02E45-8633-AE42-99F8-E85498532563}"/>
              </a:ext>
            </a:extLst>
          </p:cNvPr>
          <p:cNvSpPr>
            <a:spLocks noGrp="1"/>
          </p:cNvSpPr>
          <p:nvPr>
            <p:ph type="title"/>
          </p:nvPr>
        </p:nvSpPr>
        <p:spPr/>
        <p:txBody>
          <a:bodyPr>
            <a:normAutofit/>
          </a:bodyPr>
          <a:lstStyle/>
          <a:p>
            <a:r>
              <a:rPr lang="en-US" dirty="0" err="1"/>
              <a:t>String.indexOf</a:t>
            </a:r>
            <a:r>
              <a:rPr lang="en-US" dirty="0"/>
              <a:t>() Method</a:t>
            </a:r>
          </a:p>
        </p:txBody>
      </p:sp>
      <p:sp>
        <p:nvSpPr>
          <p:cNvPr id="3" name="Content Placeholder 2">
            <a:extLst>
              <a:ext uri="{FF2B5EF4-FFF2-40B4-BE49-F238E27FC236}">
                <a16:creationId xmlns:a16="http://schemas.microsoft.com/office/drawing/2014/main" id="{6F5628C7-E1F1-534C-9E52-EA3A48BF845E}"/>
              </a:ext>
            </a:extLst>
          </p:cNvPr>
          <p:cNvSpPr>
            <a:spLocks noGrp="1"/>
          </p:cNvSpPr>
          <p:nvPr>
            <p:ph idx="1"/>
          </p:nvPr>
        </p:nvSpPr>
        <p:spPr/>
        <p:txBody>
          <a:bodyPr/>
          <a:lstStyle/>
          <a:p>
            <a:r>
              <a:rPr lang="en-US" dirty="0"/>
              <a:t>The </a:t>
            </a:r>
            <a:r>
              <a:rPr lang="en-US" dirty="0" err="1">
                <a:solidFill>
                  <a:srgbClr val="00B0F0"/>
                </a:solidFill>
                <a:latin typeface="Lucida Console" panose="020B0609040504020204" pitchFamily="49" charset="0"/>
              </a:rPr>
              <a:t>String.indexOf</a:t>
            </a:r>
            <a:r>
              <a:rPr lang="en-US" dirty="0">
                <a:solidFill>
                  <a:srgbClr val="00B0F0"/>
                </a:solidFill>
                <a:latin typeface="Lucida Console" panose="020B0609040504020204" pitchFamily="49" charset="0"/>
              </a:rPr>
              <a:t>() </a:t>
            </a:r>
            <a:r>
              <a:rPr lang="en-US" dirty="0"/>
              <a:t>method returns the index where a specified value begins in a given string. We supply a string argument for the method to use as a search term.</a:t>
            </a:r>
          </a:p>
          <a:p>
            <a:endParaRPr lang="en-US" dirty="0"/>
          </a:p>
          <a:p>
            <a:r>
              <a:rPr lang="en-US" dirty="0"/>
              <a:t>The method returns –1 if it doesn't find the term.</a:t>
            </a:r>
          </a:p>
          <a:p>
            <a:endParaRPr lang="en-US" dirty="0"/>
          </a:p>
          <a:p>
            <a:pPr lvl="1"/>
            <a:r>
              <a:rPr lang="en-US" b="1" i="1" dirty="0">
                <a:solidFill>
                  <a:srgbClr val="CCCCFF"/>
                </a:solidFill>
                <a:effectLst>
                  <a:outerShdw blurRad="38100" dist="38100" dir="2700000" algn="tl">
                    <a:srgbClr val="000000"/>
                  </a:outerShdw>
                </a:effectLst>
                <a:latin typeface="Arial" charset="0"/>
                <a:cs typeface="Arial" charset="0"/>
                <a:hlinkClick r:id="rId2"/>
              </a:rPr>
              <a:t>usingStrings_03.html.</a:t>
            </a:r>
            <a:endParaRPr lang="en-US" b="1" i="1" dirty="0">
              <a:solidFill>
                <a:srgbClr val="CCCCFF"/>
              </a:solidFill>
              <a:effectLst>
                <a:outerShdw blurRad="38100" dist="38100" dir="2700000" algn="tl">
                  <a:srgbClr val="000000"/>
                </a:outerShdw>
              </a:effectLst>
              <a:latin typeface="Arial" charset="0"/>
              <a:cs typeface="Arial" charset="0"/>
              <a:hlinkClick r:id="rId3"/>
            </a:endParaRPr>
          </a:p>
        </p:txBody>
      </p:sp>
      <p:sp>
        <p:nvSpPr>
          <p:cNvPr id="4" name="Slide Number Placeholder 3">
            <a:extLst>
              <a:ext uri="{FF2B5EF4-FFF2-40B4-BE49-F238E27FC236}">
                <a16:creationId xmlns:a16="http://schemas.microsoft.com/office/drawing/2014/main" id="{CDC144B4-CF11-8941-A501-451D34547072}"/>
              </a:ext>
            </a:extLst>
          </p:cNvPr>
          <p:cNvSpPr>
            <a:spLocks noGrp="1"/>
          </p:cNvSpPr>
          <p:nvPr>
            <p:ph type="sldNum" sz="quarter" idx="4"/>
          </p:nvPr>
        </p:nvSpPr>
        <p:spPr/>
        <p:txBody>
          <a:bodyPr/>
          <a:lstStyle/>
          <a:p>
            <a:pPr defTabSz="457200"/>
            <a:fld id="{380F6741-D43F-0B46-B66B-0FE43EA0A9D0}" type="slidenum">
              <a:rPr lang="en-US" smtClean="0"/>
              <a:pPr defTabSz="457200"/>
              <a:t>28</a:t>
            </a:fld>
            <a:endParaRPr lang="en-US" dirty="0"/>
          </a:p>
        </p:txBody>
      </p:sp>
    </p:spTree>
    <p:extLst>
      <p:ext uri="{BB962C8B-B14F-4D97-AF65-F5344CB8AC3E}">
        <p14:creationId xmlns:p14="http://schemas.microsoft.com/office/powerpoint/2010/main" val="34048779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04B8B-5D85-FD46-92A0-075A9E551CF5}"/>
              </a:ext>
            </a:extLst>
          </p:cNvPr>
          <p:cNvSpPr>
            <a:spLocks noGrp="1"/>
          </p:cNvSpPr>
          <p:nvPr>
            <p:ph type="title"/>
          </p:nvPr>
        </p:nvSpPr>
        <p:spPr/>
        <p:txBody>
          <a:bodyPr>
            <a:normAutofit/>
          </a:bodyPr>
          <a:lstStyle/>
          <a:p>
            <a:r>
              <a:rPr lang="en-US" dirty="0" err="1"/>
              <a:t>String.concat</a:t>
            </a:r>
            <a:r>
              <a:rPr lang="en-US" dirty="0"/>
              <a:t>() Method</a:t>
            </a:r>
          </a:p>
        </p:txBody>
      </p:sp>
      <p:sp>
        <p:nvSpPr>
          <p:cNvPr id="3" name="Content Placeholder 2">
            <a:extLst>
              <a:ext uri="{FF2B5EF4-FFF2-40B4-BE49-F238E27FC236}">
                <a16:creationId xmlns:a16="http://schemas.microsoft.com/office/drawing/2014/main" id="{A565EB5A-13DA-A946-92E5-573E3D2D9D37}"/>
              </a:ext>
            </a:extLst>
          </p:cNvPr>
          <p:cNvSpPr>
            <a:spLocks noGrp="1"/>
          </p:cNvSpPr>
          <p:nvPr>
            <p:ph idx="1"/>
          </p:nvPr>
        </p:nvSpPr>
        <p:spPr/>
        <p:txBody>
          <a:bodyPr/>
          <a:lstStyle/>
          <a:p>
            <a:r>
              <a:rPr lang="en-US" dirty="0"/>
              <a:t>The </a:t>
            </a:r>
            <a:r>
              <a:rPr lang="en-US" dirty="0" err="1">
                <a:solidFill>
                  <a:srgbClr val="00B0F0"/>
                </a:solidFill>
                <a:latin typeface="Lucida Console" panose="020B0609040504020204" pitchFamily="49" charset="0"/>
              </a:rPr>
              <a:t>String.concat</a:t>
            </a:r>
            <a:r>
              <a:rPr lang="en-US" dirty="0">
                <a:solidFill>
                  <a:srgbClr val="00B0F0"/>
                </a:solidFill>
                <a:latin typeface="Lucida Console" panose="020B0609040504020204" pitchFamily="49" charset="0"/>
              </a:rPr>
              <a:t>() </a:t>
            </a:r>
            <a:r>
              <a:rPr lang="en-US" dirty="0"/>
              <a:t>combines an existing string with new string values. We supply the new string values as arguments, separating multiple strings with a comma.</a:t>
            </a:r>
          </a:p>
          <a:p>
            <a:pPr lvl="1"/>
            <a:r>
              <a:rPr lang="en-US" i="1" dirty="0">
                <a:solidFill>
                  <a:srgbClr val="CCCCFF"/>
                </a:solidFill>
                <a:effectLst>
                  <a:outerShdw blurRad="38100" dist="38100" dir="2700000" algn="tl">
                    <a:srgbClr val="000000"/>
                  </a:outerShdw>
                </a:effectLst>
                <a:latin typeface="Arial" charset="0"/>
                <a:cs typeface="Arial" charset="0"/>
                <a:hlinkClick r:id="rId2"/>
              </a:rPr>
              <a:t>usingStrings_04.html.</a:t>
            </a:r>
            <a:endParaRPr lang="en-US" i="1" dirty="0">
              <a:solidFill>
                <a:srgbClr val="CCCCFF"/>
              </a:solidFill>
              <a:effectLst>
                <a:outerShdw blurRad="38100" dist="38100" dir="2700000" algn="tl">
                  <a:srgbClr val="000000"/>
                </a:outerShdw>
              </a:effectLst>
              <a:latin typeface="Arial" charset="0"/>
              <a:cs typeface="Arial" charset="0"/>
              <a:hlinkClick r:id="rId3"/>
            </a:endParaRPr>
          </a:p>
          <a:p>
            <a:pPr marL="6350" indent="0">
              <a:buNone/>
            </a:pPr>
            <a:endParaRPr lang="en-US" dirty="0"/>
          </a:p>
          <a:p>
            <a:endParaRPr lang="en-US" dirty="0"/>
          </a:p>
        </p:txBody>
      </p:sp>
      <p:sp>
        <p:nvSpPr>
          <p:cNvPr id="4" name="Slide Number Placeholder 3">
            <a:extLst>
              <a:ext uri="{FF2B5EF4-FFF2-40B4-BE49-F238E27FC236}">
                <a16:creationId xmlns:a16="http://schemas.microsoft.com/office/drawing/2014/main" id="{6D56B88F-ED29-2A4B-A56F-4E505EF581B1}"/>
              </a:ext>
            </a:extLst>
          </p:cNvPr>
          <p:cNvSpPr>
            <a:spLocks noGrp="1"/>
          </p:cNvSpPr>
          <p:nvPr>
            <p:ph type="sldNum" sz="quarter" idx="4"/>
          </p:nvPr>
        </p:nvSpPr>
        <p:spPr/>
        <p:txBody>
          <a:bodyPr/>
          <a:lstStyle/>
          <a:p>
            <a:pPr defTabSz="457200"/>
            <a:fld id="{380F6741-D43F-0B46-B66B-0FE43EA0A9D0}" type="slidenum">
              <a:rPr lang="en-US" smtClean="0"/>
              <a:pPr defTabSz="457200"/>
              <a:t>29</a:t>
            </a:fld>
            <a:endParaRPr lang="en-US" dirty="0"/>
          </a:p>
        </p:txBody>
      </p:sp>
    </p:spTree>
    <p:extLst>
      <p:ext uri="{BB962C8B-B14F-4D97-AF65-F5344CB8AC3E}">
        <p14:creationId xmlns:p14="http://schemas.microsoft.com/office/powerpoint/2010/main" val="1236132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r>
              <a:rPr lang="en-US" dirty="0"/>
              <a:t>The Array Constructor</a:t>
            </a:r>
          </a:p>
        </p:txBody>
      </p:sp>
      <p:sp>
        <p:nvSpPr>
          <p:cNvPr id="108547" name="Rectangle 3"/>
          <p:cNvSpPr>
            <a:spLocks noGrp="1" noChangeArrowheads="1"/>
          </p:cNvSpPr>
          <p:nvPr>
            <p:ph idx="1"/>
          </p:nvPr>
        </p:nvSpPr>
        <p:spPr/>
        <p:txBody>
          <a:bodyPr/>
          <a:lstStyle/>
          <a:p>
            <a:r>
              <a:rPr lang="en-US" dirty="0"/>
              <a:t>To create an array in JavaScript, we use the </a:t>
            </a:r>
            <a:r>
              <a:rPr lang="en-US" b="1" dirty="0">
                <a:solidFill>
                  <a:schemeClr val="folHlink"/>
                </a:solidFill>
                <a:latin typeface="Lucida Console" pitchFamily="49" charset="0"/>
              </a:rPr>
              <a:t>Array </a:t>
            </a:r>
            <a:r>
              <a:rPr lang="en-US" dirty="0"/>
              <a:t>constructor method.</a:t>
            </a:r>
          </a:p>
          <a:p>
            <a:r>
              <a:rPr lang="en-US" dirty="0"/>
              <a:t>The </a:t>
            </a:r>
            <a:r>
              <a:rPr lang="en-US" b="1" dirty="0">
                <a:solidFill>
                  <a:schemeClr val="folHlink"/>
                </a:solidFill>
                <a:latin typeface="Lucida Console" pitchFamily="49" charset="0"/>
              </a:rPr>
              <a:t>Array</a:t>
            </a:r>
            <a:r>
              <a:rPr lang="en-US" dirty="0"/>
              <a:t> constructor method provides us three distinct ways to create an array …</a:t>
            </a:r>
          </a:p>
        </p:txBody>
      </p:sp>
    </p:spTree>
    <p:extLst>
      <p:ext uri="{BB962C8B-B14F-4D97-AF65-F5344CB8AC3E}">
        <p14:creationId xmlns:p14="http://schemas.microsoft.com/office/powerpoint/2010/main" val="2148579275"/>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A8151-4979-EA4C-8A55-BB45F30585D7}"/>
              </a:ext>
            </a:extLst>
          </p:cNvPr>
          <p:cNvSpPr>
            <a:spLocks noGrp="1"/>
          </p:cNvSpPr>
          <p:nvPr>
            <p:ph type="title"/>
          </p:nvPr>
        </p:nvSpPr>
        <p:spPr/>
        <p:txBody>
          <a:bodyPr>
            <a:normAutofit/>
          </a:bodyPr>
          <a:lstStyle/>
          <a:p>
            <a:r>
              <a:rPr lang="en-US" dirty="0" err="1"/>
              <a:t>String.substr</a:t>
            </a:r>
            <a:r>
              <a:rPr lang="en-US" dirty="0"/>
              <a:t>() Method</a:t>
            </a:r>
          </a:p>
        </p:txBody>
      </p:sp>
      <p:sp>
        <p:nvSpPr>
          <p:cNvPr id="3" name="Content Placeholder 2">
            <a:extLst>
              <a:ext uri="{FF2B5EF4-FFF2-40B4-BE49-F238E27FC236}">
                <a16:creationId xmlns:a16="http://schemas.microsoft.com/office/drawing/2014/main" id="{A818260A-BAA6-754A-81E4-62E5BC92CCD3}"/>
              </a:ext>
            </a:extLst>
          </p:cNvPr>
          <p:cNvSpPr>
            <a:spLocks noGrp="1"/>
          </p:cNvSpPr>
          <p:nvPr>
            <p:ph idx="1"/>
          </p:nvPr>
        </p:nvSpPr>
        <p:spPr/>
        <p:txBody>
          <a:bodyPr>
            <a:normAutofit fontScale="92500" lnSpcReduction="10000"/>
          </a:bodyPr>
          <a:lstStyle/>
          <a:p>
            <a:r>
              <a:rPr lang="en-US" dirty="0"/>
              <a:t>The </a:t>
            </a:r>
            <a:r>
              <a:rPr lang="en-US" dirty="0" err="1">
                <a:solidFill>
                  <a:srgbClr val="00B0F0"/>
                </a:solidFill>
                <a:latin typeface="Lucida Console" panose="020B0609040504020204" pitchFamily="49" charset="0"/>
              </a:rPr>
              <a:t>String.substr</a:t>
            </a:r>
            <a:r>
              <a:rPr lang="en-US" dirty="0">
                <a:solidFill>
                  <a:srgbClr val="00B0F0"/>
                </a:solidFill>
                <a:latin typeface="Lucida Console" panose="020B0609040504020204" pitchFamily="49" charset="0"/>
              </a:rPr>
              <a:t>() </a:t>
            </a:r>
            <a:r>
              <a:rPr lang="en-US" dirty="0"/>
              <a:t>method returns a sub-string of characters beginning at a specified index (start) and returning a specified number of characters (length).</a:t>
            </a:r>
          </a:p>
          <a:p>
            <a:r>
              <a:rPr lang="en-US" dirty="0"/>
              <a:t>We need to specify the starting point (an integer number representing the index where we want to start our substring) and how many characters we want to return (the length) as arguments:</a:t>
            </a:r>
            <a:br>
              <a:rPr lang="en-US" dirty="0"/>
            </a:br>
            <a:r>
              <a:rPr lang="en-US" dirty="0" err="1">
                <a:solidFill>
                  <a:srgbClr val="00B0F0"/>
                </a:solidFill>
                <a:latin typeface="Lucida Console" panose="020B0609040504020204" pitchFamily="49" charset="0"/>
              </a:rPr>
              <a:t>String.substr</a:t>
            </a:r>
            <a:r>
              <a:rPr lang="en-US" dirty="0">
                <a:solidFill>
                  <a:srgbClr val="00B0F0"/>
                </a:solidFill>
                <a:latin typeface="Lucida Console" panose="020B0609040504020204" pitchFamily="49" charset="0"/>
              </a:rPr>
              <a:t>(	starting index, 		substring length)</a:t>
            </a:r>
          </a:p>
          <a:p>
            <a:pPr lvl="1"/>
            <a:r>
              <a:rPr lang="en-US" i="1" dirty="0">
                <a:solidFill>
                  <a:srgbClr val="CCCCFF"/>
                </a:solidFill>
                <a:effectLst>
                  <a:outerShdw blurRad="38100" dist="38100" dir="2700000" algn="tl">
                    <a:srgbClr val="000000"/>
                  </a:outerShdw>
                </a:effectLst>
                <a:latin typeface="Arial" charset="0"/>
                <a:cs typeface="Arial" charset="0"/>
                <a:hlinkClick r:id="rId2"/>
              </a:rPr>
              <a:t>usingStrings_05.html.</a:t>
            </a:r>
            <a:endParaRPr lang="en-US" i="1" dirty="0">
              <a:solidFill>
                <a:srgbClr val="CCCCFF"/>
              </a:solidFill>
              <a:effectLst>
                <a:outerShdw blurRad="38100" dist="38100" dir="2700000" algn="tl">
                  <a:srgbClr val="000000"/>
                </a:outerShdw>
              </a:effectLst>
              <a:latin typeface="Arial" charset="0"/>
              <a:cs typeface="Arial" charset="0"/>
              <a:hlinkClick r:id="rId3"/>
            </a:endParaRPr>
          </a:p>
          <a:p>
            <a:pPr marL="6350" indent="0">
              <a:buNone/>
            </a:pPr>
            <a:endParaRPr lang="en-US" dirty="0">
              <a:solidFill>
                <a:srgbClr val="00B0F0"/>
              </a:solidFill>
              <a:latin typeface="Lucida Console" panose="020B0609040504020204" pitchFamily="49" charset="0"/>
            </a:endParaRPr>
          </a:p>
          <a:p>
            <a:endParaRPr lang="en-US" dirty="0"/>
          </a:p>
          <a:p>
            <a:endParaRPr lang="en-US" dirty="0"/>
          </a:p>
        </p:txBody>
      </p:sp>
      <p:sp>
        <p:nvSpPr>
          <p:cNvPr id="4" name="Slide Number Placeholder 3">
            <a:extLst>
              <a:ext uri="{FF2B5EF4-FFF2-40B4-BE49-F238E27FC236}">
                <a16:creationId xmlns:a16="http://schemas.microsoft.com/office/drawing/2014/main" id="{BDE0957C-3F1C-2242-AEED-20FE4015D16A}"/>
              </a:ext>
            </a:extLst>
          </p:cNvPr>
          <p:cNvSpPr>
            <a:spLocks noGrp="1"/>
          </p:cNvSpPr>
          <p:nvPr>
            <p:ph type="sldNum" sz="quarter" idx="4"/>
          </p:nvPr>
        </p:nvSpPr>
        <p:spPr/>
        <p:txBody>
          <a:bodyPr/>
          <a:lstStyle/>
          <a:p>
            <a:pPr defTabSz="457200"/>
            <a:fld id="{380F6741-D43F-0B46-B66B-0FE43EA0A9D0}" type="slidenum">
              <a:rPr lang="en-US" smtClean="0"/>
              <a:pPr defTabSz="457200"/>
              <a:t>30</a:t>
            </a:fld>
            <a:endParaRPr lang="en-US" dirty="0"/>
          </a:p>
        </p:txBody>
      </p:sp>
    </p:spTree>
    <p:extLst>
      <p:ext uri="{BB962C8B-B14F-4D97-AF65-F5344CB8AC3E}">
        <p14:creationId xmlns:p14="http://schemas.microsoft.com/office/powerpoint/2010/main" val="34129645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660C1-B1D8-9447-B3C6-1D967C8B5D5E}"/>
              </a:ext>
            </a:extLst>
          </p:cNvPr>
          <p:cNvSpPr>
            <a:spLocks noGrp="1"/>
          </p:cNvSpPr>
          <p:nvPr>
            <p:ph type="title"/>
          </p:nvPr>
        </p:nvSpPr>
        <p:spPr/>
        <p:txBody>
          <a:bodyPr/>
          <a:lstStyle/>
          <a:p>
            <a:r>
              <a:rPr lang="en-US" dirty="0" err="1"/>
              <a:t>String.substring</a:t>
            </a:r>
            <a:r>
              <a:rPr lang="en-US" dirty="0"/>
              <a:t>() method </a:t>
            </a:r>
          </a:p>
        </p:txBody>
      </p:sp>
      <p:sp>
        <p:nvSpPr>
          <p:cNvPr id="3" name="Content Placeholder 2">
            <a:extLst>
              <a:ext uri="{FF2B5EF4-FFF2-40B4-BE49-F238E27FC236}">
                <a16:creationId xmlns:a16="http://schemas.microsoft.com/office/drawing/2014/main" id="{34884CB2-2034-C542-86D4-31788A0DFDC5}"/>
              </a:ext>
            </a:extLst>
          </p:cNvPr>
          <p:cNvSpPr>
            <a:spLocks noGrp="1"/>
          </p:cNvSpPr>
          <p:nvPr>
            <p:ph idx="1"/>
          </p:nvPr>
        </p:nvSpPr>
        <p:spPr/>
        <p:txBody>
          <a:bodyPr/>
          <a:lstStyle/>
          <a:p>
            <a:r>
              <a:rPr lang="en-US" dirty="0"/>
              <a:t>The </a:t>
            </a:r>
            <a:r>
              <a:rPr lang="en-US" dirty="0" err="1">
                <a:solidFill>
                  <a:srgbClr val="00B0F0"/>
                </a:solidFill>
                <a:latin typeface="Lucida Console" panose="020B0609040504020204" pitchFamily="49" charset="0"/>
              </a:rPr>
              <a:t>String.substring</a:t>
            </a:r>
            <a:r>
              <a:rPr lang="en-US" dirty="0">
                <a:solidFill>
                  <a:srgbClr val="00B0F0"/>
                </a:solidFill>
                <a:latin typeface="Lucida Console" panose="020B0609040504020204" pitchFamily="49" charset="0"/>
              </a:rPr>
              <a:t>() </a:t>
            </a:r>
            <a:r>
              <a:rPr lang="en-US" dirty="0"/>
              <a:t>method returns a sub-string of characters beginning at a specified index and ending at a specified index. We supply the beginning and ending indexes as arguments, separated with a comma.</a:t>
            </a:r>
          </a:p>
          <a:p>
            <a:r>
              <a:rPr lang="en-US" dirty="0"/>
              <a:t>While the method includes the beginning index as part of the returned substring, it does NOT include the ending index.</a:t>
            </a:r>
          </a:p>
          <a:p>
            <a:pPr lvl="1"/>
            <a:r>
              <a:rPr lang="en-US" i="1" dirty="0">
                <a:solidFill>
                  <a:srgbClr val="CCCCFF"/>
                </a:solidFill>
                <a:effectLst>
                  <a:outerShdw blurRad="38100" dist="38100" dir="2700000" algn="tl">
                    <a:srgbClr val="000000"/>
                  </a:outerShdw>
                </a:effectLst>
                <a:latin typeface="Arial" charset="0"/>
                <a:cs typeface="Arial" charset="0"/>
                <a:hlinkClick r:id="rId2"/>
              </a:rPr>
              <a:t>usingStrings_06.html.</a:t>
            </a:r>
            <a:endParaRPr lang="en-US" i="1" dirty="0">
              <a:solidFill>
                <a:srgbClr val="CCCCFF"/>
              </a:solidFill>
              <a:effectLst>
                <a:outerShdw blurRad="38100" dist="38100" dir="2700000" algn="tl">
                  <a:srgbClr val="000000"/>
                </a:outerShdw>
              </a:effectLst>
              <a:latin typeface="Arial" charset="0"/>
              <a:cs typeface="Arial" charset="0"/>
              <a:hlinkClick r:id="rId3"/>
            </a:endParaRPr>
          </a:p>
        </p:txBody>
      </p:sp>
      <p:sp>
        <p:nvSpPr>
          <p:cNvPr id="4" name="Slide Number Placeholder 3">
            <a:extLst>
              <a:ext uri="{FF2B5EF4-FFF2-40B4-BE49-F238E27FC236}">
                <a16:creationId xmlns:a16="http://schemas.microsoft.com/office/drawing/2014/main" id="{7B8A689D-D4C8-D643-B4FE-D596C6D9C6E9}"/>
              </a:ext>
            </a:extLst>
          </p:cNvPr>
          <p:cNvSpPr>
            <a:spLocks noGrp="1"/>
          </p:cNvSpPr>
          <p:nvPr>
            <p:ph type="sldNum" sz="quarter" idx="4"/>
          </p:nvPr>
        </p:nvSpPr>
        <p:spPr/>
        <p:txBody>
          <a:bodyPr/>
          <a:lstStyle/>
          <a:p>
            <a:pPr defTabSz="457200"/>
            <a:fld id="{380F6741-D43F-0B46-B66B-0FE43EA0A9D0}" type="slidenum">
              <a:rPr lang="en-US" smtClean="0"/>
              <a:pPr defTabSz="457200"/>
              <a:t>31</a:t>
            </a:fld>
            <a:endParaRPr lang="en-US" dirty="0"/>
          </a:p>
        </p:txBody>
      </p:sp>
    </p:spTree>
    <p:extLst>
      <p:ext uri="{BB962C8B-B14F-4D97-AF65-F5344CB8AC3E}">
        <p14:creationId xmlns:p14="http://schemas.microsoft.com/office/powerpoint/2010/main" val="41404066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6AC7B-0263-BA4B-9821-BABFC7E186D0}"/>
              </a:ext>
            </a:extLst>
          </p:cNvPr>
          <p:cNvSpPr>
            <a:spLocks noGrp="1"/>
          </p:cNvSpPr>
          <p:nvPr>
            <p:ph type="title"/>
          </p:nvPr>
        </p:nvSpPr>
        <p:spPr/>
        <p:txBody>
          <a:bodyPr>
            <a:normAutofit fontScale="90000"/>
          </a:bodyPr>
          <a:lstStyle/>
          <a:p>
            <a:r>
              <a:rPr lang="en-US" dirty="0" err="1"/>
              <a:t>String.toUpperCase</a:t>
            </a:r>
            <a:r>
              <a:rPr lang="en-US" dirty="0"/>
              <a:t>() &amp;</a:t>
            </a:r>
            <a:br>
              <a:rPr lang="en-US" dirty="0"/>
            </a:br>
            <a:r>
              <a:rPr lang="en-US" dirty="0" err="1"/>
              <a:t>String.toLowerCase</a:t>
            </a:r>
            <a:r>
              <a:rPr lang="en-US" dirty="0"/>
              <a:t>() Methods</a:t>
            </a:r>
          </a:p>
        </p:txBody>
      </p:sp>
      <p:sp>
        <p:nvSpPr>
          <p:cNvPr id="3" name="Content Placeholder 2">
            <a:extLst>
              <a:ext uri="{FF2B5EF4-FFF2-40B4-BE49-F238E27FC236}">
                <a16:creationId xmlns:a16="http://schemas.microsoft.com/office/drawing/2014/main" id="{D286F8AF-B10E-6341-95BA-4AEFF178E51F}"/>
              </a:ext>
            </a:extLst>
          </p:cNvPr>
          <p:cNvSpPr>
            <a:spLocks noGrp="1"/>
          </p:cNvSpPr>
          <p:nvPr>
            <p:ph idx="1"/>
          </p:nvPr>
        </p:nvSpPr>
        <p:spPr/>
        <p:txBody>
          <a:bodyPr/>
          <a:lstStyle/>
          <a:p>
            <a:r>
              <a:rPr lang="en-US" dirty="0"/>
              <a:t>The </a:t>
            </a:r>
            <a:r>
              <a:rPr lang="en-US" dirty="0" err="1">
                <a:solidFill>
                  <a:srgbClr val="00B0F0"/>
                </a:solidFill>
                <a:latin typeface="Lucida Console" panose="020B0609040504020204" pitchFamily="49" charset="0"/>
              </a:rPr>
              <a:t>String.toUpperCase</a:t>
            </a:r>
            <a:r>
              <a:rPr lang="en-US" dirty="0">
                <a:solidFill>
                  <a:srgbClr val="00B0F0"/>
                </a:solidFill>
                <a:latin typeface="Lucida Console" panose="020B0609040504020204" pitchFamily="49" charset="0"/>
              </a:rPr>
              <a:t>() </a:t>
            </a:r>
            <a:r>
              <a:rPr lang="en-US" dirty="0"/>
              <a:t>and </a:t>
            </a:r>
            <a:r>
              <a:rPr lang="en-US" dirty="0" err="1">
                <a:solidFill>
                  <a:srgbClr val="00B0F0"/>
                </a:solidFill>
                <a:latin typeface="Lucida Console" panose="020B0609040504020204" pitchFamily="49" charset="0"/>
              </a:rPr>
              <a:t>String.toLowerCase</a:t>
            </a:r>
            <a:r>
              <a:rPr lang="en-US" dirty="0">
                <a:solidFill>
                  <a:srgbClr val="00B0F0"/>
                </a:solidFill>
                <a:latin typeface="Lucida Console" panose="020B0609040504020204" pitchFamily="49" charset="0"/>
              </a:rPr>
              <a:t>() </a:t>
            </a:r>
            <a:r>
              <a:rPr lang="en-US" dirty="0"/>
              <a:t>methods convert a given string to upper- or lower-case.</a:t>
            </a:r>
          </a:p>
          <a:p>
            <a:r>
              <a:rPr lang="en-US" dirty="0"/>
              <a:t>Useful for case insensitive comparisons.</a:t>
            </a:r>
          </a:p>
          <a:p>
            <a:endParaRPr lang="en-US" dirty="0"/>
          </a:p>
          <a:p>
            <a:endParaRPr lang="en-US" dirty="0"/>
          </a:p>
        </p:txBody>
      </p:sp>
      <p:sp>
        <p:nvSpPr>
          <p:cNvPr id="4" name="Slide Number Placeholder 3">
            <a:extLst>
              <a:ext uri="{FF2B5EF4-FFF2-40B4-BE49-F238E27FC236}">
                <a16:creationId xmlns:a16="http://schemas.microsoft.com/office/drawing/2014/main" id="{62B7E86E-3239-D341-A1D9-10114FBCAF66}"/>
              </a:ext>
            </a:extLst>
          </p:cNvPr>
          <p:cNvSpPr>
            <a:spLocks noGrp="1"/>
          </p:cNvSpPr>
          <p:nvPr>
            <p:ph type="sldNum" sz="quarter" idx="4"/>
          </p:nvPr>
        </p:nvSpPr>
        <p:spPr/>
        <p:txBody>
          <a:bodyPr/>
          <a:lstStyle/>
          <a:p>
            <a:pPr defTabSz="457200"/>
            <a:fld id="{380F6741-D43F-0B46-B66B-0FE43EA0A9D0}" type="slidenum">
              <a:rPr lang="en-US" smtClean="0"/>
              <a:pPr defTabSz="457200"/>
              <a:t>32</a:t>
            </a:fld>
            <a:endParaRPr lang="en-US" dirty="0"/>
          </a:p>
        </p:txBody>
      </p:sp>
    </p:spTree>
    <p:extLst>
      <p:ext uri="{BB962C8B-B14F-4D97-AF65-F5344CB8AC3E}">
        <p14:creationId xmlns:p14="http://schemas.microsoft.com/office/powerpoint/2010/main" val="10424528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AAF5E-D209-BD40-84EA-CF12E027FDAA}"/>
              </a:ext>
            </a:extLst>
          </p:cNvPr>
          <p:cNvSpPr>
            <a:spLocks noGrp="1"/>
          </p:cNvSpPr>
          <p:nvPr>
            <p:ph type="title"/>
          </p:nvPr>
        </p:nvSpPr>
        <p:spPr/>
        <p:txBody>
          <a:bodyPr>
            <a:normAutofit/>
          </a:bodyPr>
          <a:lstStyle/>
          <a:p>
            <a:r>
              <a:rPr lang="en-US" dirty="0"/>
              <a:t>Escape Sequences</a:t>
            </a:r>
          </a:p>
        </p:txBody>
      </p:sp>
      <p:sp>
        <p:nvSpPr>
          <p:cNvPr id="3" name="Content Placeholder 2">
            <a:extLst>
              <a:ext uri="{FF2B5EF4-FFF2-40B4-BE49-F238E27FC236}">
                <a16:creationId xmlns:a16="http://schemas.microsoft.com/office/drawing/2014/main" id="{08E74130-36E4-E241-91D9-C3EB7E049687}"/>
              </a:ext>
            </a:extLst>
          </p:cNvPr>
          <p:cNvSpPr>
            <a:spLocks noGrp="1"/>
          </p:cNvSpPr>
          <p:nvPr>
            <p:ph idx="1"/>
          </p:nvPr>
        </p:nvSpPr>
        <p:spPr/>
        <p:txBody>
          <a:bodyPr/>
          <a:lstStyle/>
          <a:p>
            <a:r>
              <a:rPr lang="en-US" dirty="0"/>
              <a:t>Sometimes, we want to print a character in our string that JavaScript sees as a reserved character (the quotation mark (") is an example). In order to print such special characters, we need to "tell" JavaScript to temporarily shut off its special interpretation of these characters. We do this by using escape sequences, which begin with a backslash (\).</a:t>
            </a:r>
          </a:p>
          <a:p>
            <a:endParaRPr lang="en-US" dirty="0"/>
          </a:p>
          <a:p>
            <a:endParaRPr lang="en-US" dirty="0"/>
          </a:p>
        </p:txBody>
      </p:sp>
      <p:sp>
        <p:nvSpPr>
          <p:cNvPr id="4" name="Slide Number Placeholder 3">
            <a:extLst>
              <a:ext uri="{FF2B5EF4-FFF2-40B4-BE49-F238E27FC236}">
                <a16:creationId xmlns:a16="http://schemas.microsoft.com/office/drawing/2014/main" id="{7245F83A-E3EC-7148-B7E0-8247DA72E9EC}"/>
              </a:ext>
            </a:extLst>
          </p:cNvPr>
          <p:cNvSpPr>
            <a:spLocks noGrp="1"/>
          </p:cNvSpPr>
          <p:nvPr>
            <p:ph type="sldNum" sz="quarter" idx="4"/>
          </p:nvPr>
        </p:nvSpPr>
        <p:spPr/>
        <p:txBody>
          <a:bodyPr/>
          <a:lstStyle/>
          <a:p>
            <a:pPr defTabSz="457200"/>
            <a:fld id="{380F6741-D43F-0B46-B66B-0FE43EA0A9D0}" type="slidenum">
              <a:rPr lang="en-US" smtClean="0"/>
              <a:pPr defTabSz="457200"/>
              <a:t>33</a:t>
            </a:fld>
            <a:endParaRPr lang="en-US" dirty="0"/>
          </a:p>
        </p:txBody>
      </p:sp>
    </p:spTree>
    <p:extLst>
      <p:ext uri="{BB962C8B-B14F-4D97-AF65-F5344CB8AC3E}">
        <p14:creationId xmlns:p14="http://schemas.microsoft.com/office/powerpoint/2010/main" val="14191909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4FBB4-07E9-4E44-A516-922217945D0C}"/>
              </a:ext>
            </a:extLst>
          </p:cNvPr>
          <p:cNvSpPr>
            <a:spLocks noGrp="1"/>
          </p:cNvSpPr>
          <p:nvPr>
            <p:ph type="title"/>
          </p:nvPr>
        </p:nvSpPr>
        <p:spPr/>
        <p:txBody>
          <a:bodyPr>
            <a:normAutofit/>
          </a:bodyPr>
          <a:lstStyle/>
          <a:p>
            <a:r>
              <a:rPr lang="en-US" dirty="0"/>
              <a:t>Useful Escape Sequences</a:t>
            </a:r>
          </a:p>
        </p:txBody>
      </p:sp>
      <p:sp>
        <p:nvSpPr>
          <p:cNvPr id="3" name="Content Placeholder 2">
            <a:extLst>
              <a:ext uri="{FF2B5EF4-FFF2-40B4-BE49-F238E27FC236}">
                <a16:creationId xmlns:a16="http://schemas.microsoft.com/office/drawing/2014/main" id="{0D7EF190-1C72-DA4D-89D8-0461A4874874}"/>
              </a:ext>
            </a:extLst>
          </p:cNvPr>
          <p:cNvSpPr>
            <a:spLocks noGrp="1"/>
          </p:cNvSpPr>
          <p:nvPr>
            <p:ph idx="1"/>
          </p:nvPr>
        </p:nvSpPr>
        <p:spPr/>
        <p:txBody>
          <a:bodyPr/>
          <a:lstStyle/>
          <a:p>
            <a:pPr marL="6350" indent="0">
              <a:buNone/>
            </a:pPr>
            <a:r>
              <a:rPr lang="en-US" dirty="0">
                <a:latin typeface="Lucida Console" panose="020B0609040504020204" pitchFamily="49" charset="0"/>
              </a:rPr>
              <a:t>Sequence	Character Represented</a:t>
            </a:r>
          </a:p>
          <a:p>
            <a:pPr marL="6350" indent="0">
              <a:buNone/>
            </a:pPr>
            <a:r>
              <a:rPr lang="en-US" dirty="0">
                <a:solidFill>
                  <a:srgbClr val="00B0F0"/>
                </a:solidFill>
                <a:latin typeface="Lucida Console" panose="020B0609040504020204" pitchFamily="49" charset="0"/>
              </a:rPr>
              <a:t>	\t			Tab</a:t>
            </a:r>
          </a:p>
          <a:p>
            <a:pPr marL="6350" indent="0">
              <a:buNone/>
            </a:pPr>
            <a:r>
              <a:rPr lang="en-US" dirty="0">
                <a:solidFill>
                  <a:srgbClr val="00B0F0"/>
                </a:solidFill>
                <a:latin typeface="Lucida Console" panose="020B0609040504020204" pitchFamily="49" charset="0"/>
              </a:rPr>
              <a:t>	\n			Newline</a:t>
            </a:r>
          </a:p>
          <a:p>
            <a:pPr marL="6350" indent="0">
              <a:buNone/>
            </a:pPr>
            <a:r>
              <a:rPr lang="en-US" dirty="0">
                <a:solidFill>
                  <a:srgbClr val="00B0F0"/>
                </a:solidFill>
                <a:latin typeface="Lucida Console" panose="020B0609040504020204" pitchFamily="49" charset="0"/>
              </a:rPr>
              <a:t>	\"			Double Quotation</a:t>
            </a:r>
          </a:p>
          <a:p>
            <a:pPr marL="6350" indent="0">
              <a:buNone/>
            </a:pPr>
            <a:r>
              <a:rPr lang="en-US" dirty="0">
                <a:solidFill>
                  <a:srgbClr val="00B0F0"/>
                </a:solidFill>
                <a:latin typeface="Lucida Console" panose="020B0609040504020204" pitchFamily="49" charset="0"/>
              </a:rPr>
              <a:t>	\’			Apostrophe/Single Quote</a:t>
            </a:r>
          </a:p>
          <a:p>
            <a:pPr marL="6350" indent="0">
              <a:buNone/>
            </a:pPr>
            <a:r>
              <a:rPr lang="en-US" dirty="0">
                <a:solidFill>
                  <a:srgbClr val="00B0F0"/>
                </a:solidFill>
                <a:latin typeface="Lucida Console" panose="020B0609040504020204" pitchFamily="49" charset="0"/>
              </a:rPr>
              <a:t>	\\			Backslash</a:t>
            </a:r>
          </a:p>
          <a:p>
            <a:endParaRPr lang="en-US" dirty="0"/>
          </a:p>
          <a:p>
            <a:pPr lvl="1"/>
            <a:r>
              <a:rPr lang="en-US" i="1" dirty="0">
                <a:solidFill>
                  <a:srgbClr val="CCCCFF"/>
                </a:solidFill>
                <a:effectLst>
                  <a:outerShdw blurRad="38100" dist="38100" dir="2700000" algn="tl">
                    <a:srgbClr val="000000"/>
                  </a:outerShdw>
                </a:effectLst>
                <a:latin typeface="Arial" charset="0"/>
                <a:cs typeface="Arial" charset="0"/>
                <a:hlinkClick r:id="rId2"/>
              </a:rPr>
              <a:t>usingStrings_07.html.</a:t>
            </a:r>
            <a:endParaRPr lang="en-US" i="1" dirty="0">
              <a:solidFill>
                <a:srgbClr val="CCCCFF"/>
              </a:solidFill>
              <a:effectLst>
                <a:outerShdw blurRad="38100" dist="38100" dir="2700000" algn="tl">
                  <a:srgbClr val="000000"/>
                </a:outerShdw>
              </a:effectLst>
              <a:latin typeface="Arial" charset="0"/>
              <a:cs typeface="Arial" charset="0"/>
              <a:hlinkClick r:id="rId3"/>
            </a:endParaRPr>
          </a:p>
        </p:txBody>
      </p:sp>
      <p:sp>
        <p:nvSpPr>
          <p:cNvPr id="4" name="Slide Number Placeholder 3">
            <a:extLst>
              <a:ext uri="{FF2B5EF4-FFF2-40B4-BE49-F238E27FC236}">
                <a16:creationId xmlns:a16="http://schemas.microsoft.com/office/drawing/2014/main" id="{B62BEEB0-A1AC-5D43-BD8D-2A2761987B0E}"/>
              </a:ext>
            </a:extLst>
          </p:cNvPr>
          <p:cNvSpPr>
            <a:spLocks noGrp="1"/>
          </p:cNvSpPr>
          <p:nvPr>
            <p:ph type="sldNum" sz="quarter" idx="4"/>
          </p:nvPr>
        </p:nvSpPr>
        <p:spPr/>
        <p:txBody>
          <a:bodyPr/>
          <a:lstStyle/>
          <a:p>
            <a:pPr defTabSz="457200"/>
            <a:fld id="{380F6741-D43F-0B46-B66B-0FE43EA0A9D0}" type="slidenum">
              <a:rPr lang="en-US" smtClean="0"/>
              <a:pPr defTabSz="457200"/>
              <a:t>34</a:t>
            </a:fld>
            <a:endParaRPr lang="en-US" dirty="0"/>
          </a:p>
        </p:txBody>
      </p:sp>
    </p:spTree>
    <p:extLst>
      <p:ext uri="{BB962C8B-B14F-4D97-AF65-F5344CB8AC3E}">
        <p14:creationId xmlns:p14="http://schemas.microsoft.com/office/powerpoint/2010/main" val="10733785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C352D-0070-B844-A83D-5CB93D1E897B}"/>
              </a:ext>
            </a:extLst>
          </p:cNvPr>
          <p:cNvSpPr>
            <a:spLocks noGrp="1"/>
          </p:cNvSpPr>
          <p:nvPr>
            <p:ph type="ctrTitle"/>
          </p:nvPr>
        </p:nvSpPr>
        <p:spPr/>
        <p:txBody>
          <a:bodyPr>
            <a:normAutofit/>
          </a:bodyPr>
          <a:lstStyle/>
          <a:p>
            <a:r>
              <a:rPr lang="en-US" dirty="0"/>
              <a:t>Beginning DHTML: Introducing DOM</a:t>
            </a:r>
          </a:p>
        </p:txBody>
      </p:sp>
    </p:spTree>
    <p:extLst>
      <p:ext uri="{BB962C8B-B14F-4D97-AF65-F5344CB8AC3E}">
        <p14:creationId xmlns:p14="http://schemas.microsoft.com/office/powerpoint/2010/main" val="447689373"/>
      </p:ext>
    </p:extLst>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CA69E-F2CE-8144-B8FD-9831A81A034B}"/>
              </a:ext>
            </a:extLst>
          </p:cNvPr>
          <p:cNvSpPr>
            <a:spLocks noGrp="1"/>
          </p:cNvSpPr>
          <p:nvPr>
            <p:ph type="title"/>
          </p:nvPr>
        </p:nvSpPr>
        <p:spPr/>
        <p:txBody>
          <a:bodyPr>
            <a:normAutofit/>
          </a:bodyPr>
          <a:lstStyle/>
          <a:p>
            <a:r>
              <a:rPr lang="en-US" dirty="0"/>
              <a:t>What is the DOM?</a:t>
            </a:r>
          </a:p>
        </p:txBody>
      </p:sp>
      <p:sp>
        <p:nvSpPr>
          <p:cNvPr id="3" name="Content Placeholder 2">
            <a:extLst>
              <a:ext uri="{FF2B5EF4-FFF2-40B4-BE49-F238E27FC236}">
                <a16:creationId xmlns:a16="http://schemas.microsoft.com/office/drawing/2014/main" id="{1E11560A-4817-3040-8CCD-A5FCA87E68D2}"/>
              </a:ext>
            </a:extLst>
          </p:cNvPr>
          <p:cNvSpPr>
            <a:spLocks noGrp="1"/>
          </p:cNvSpPr>
          <p:nvPr>
            <p:ph idx="1"/>
          </p:nvPr>
        </p:nvSpPr>
        <p:spPr/>
        <p:txBody>
          <a:bodyPr/>
          <a:lstStyle/>
          <a:p>
            <a:r>
              <a:rPr lang="en-US" dirty="0"/>
              <a:t>The Document Object Model (DOM) is a model of programming that concerns the way in which we represent objects contained in a web document (single web page).</a:t>
            </a:r>
          </a:p>
          <a:p>
            <a:endParaRPr lang="en-US" dirty="0"/>
          </a:p>
        </p:txBody>
      </p:sp>
      <p:sp>
        <p:nvSpPr>
          <p:cNvPr id="4" name="Slide Number Placeholder 3">
            <a:extLst>
              <a:ext uri="{FF2B5EF4-FFF2-40B4-BE49-F238E27FC236}">
                <a16:creationId xmlns:a16="http://schemas.microsoft.com/office/drawing/2014/main" id="{35A4909A-824C-4146-A364-F3201B72ECD1}"/>
              </a:ext>
            </a:extLst>
          </p:cNvPr>
          <p:cNvSpPr>
            <a:spLocks noGrp="1"/>
          </p:cNvSpPr>
          <p:nvPr>
            <p:ph type="sldNum" sz="quarter" idx="4"/>
          </p:nvPr>
        </p:nvSpPr>
        <p:spPr/>
        <p:txBody>
          <a:bodyPr/>
          <a:lstStyle/>
          <a:p>
            <a:pPr defTabSz="457200"/>
            <a:fld id="{380F6741-D43F-0B46-B66B-0FE43EA0A9D0}" type="slidenum">
              <a:rPr lang="en-US" smtClean="0"/>
              <a:pPr defTabSz="457200"/>
              <a:t>36</a:t>
            </a:fld>
            <a:endParaRPr lang="en-US" dirty="0"/>
          </a:p>
        </p:txBody>
      </p:sp>
    </p:spTree>
    <p:extLst>
      <p:ext uri="{BB962C8B-B14F-4D97-AF65-F5344CB8AC3E}">
        <p14:creationId xmlns:p14="http://schemas.microsoft.com/office/powerpoint/2010/main" val="20819661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BC00538-1686-D64B-B576-AB536B5B4AB8}"/>
              </a:ext>
            </a:extLst>
          </p:cNvPr>
          <p:cNvSpPr>
            <a:spLocks noGrp="1"/>
          </p:cNvSpPr>
          <p:nvPr>
            <p:ph type="sldNum" sz="quarter" idx="4"/>
          </p:nvPr>
        </p:nvSpPr>
        <p:spPr/>
        <p:txBody>
          <a:bodyPr/>
          <a:lstStyle/>
          <a:p>
            <a:pPr defTabSz="457200"/>
            <a:fld id="{380F6741-D43F-0B46-B66B-0FE43EA0A9D0}" type="slidenum">
              <a:rPr lang="en-US" smtClean="0"/>
              <a:pPr defTabSz="457200"/>
              <a:t>37</a:t>
            </a:fld>
            <a:endParaRPr lang="en-US" dirty="0"/>
          </a:p>
        </p:txBody>
      </p:sp>
      <p:sp>
        <p:nvSpPr>
          <p:cNvPr id="3" name="Title 2">
            <a:extLst>
              <a:ext uri="{FF2B5EF4-FFF2-40B4-BE49-F238E27FC236}">
                <a16:creationId xmlns:a16="http://schemas.microsoft.com/office/drawing/2014/main" id="{2EBE5E9D-DBB8-494E-96BF-C61A91F71E23}"/>
              </a:ext>
            </a:extLst>
          </p:cNvPr>
          <p:cNvSpPr>
            <a:spLocks noGrp="1"/>
          </p:cNvSpPr>
          <p:nvPr>
            <p:ph type="title"/>
          </p:nvPr>
        </p:nvSpPr>
        <p:spPr/>
        <p:txBody>
          <a:bodyPr/>
          <a:lstStyle/>
          <a:p>
            <a:r>
              <a:rPr lang="en-US" dirty="0"/>
              <a:t>DOM Example</a:t>
            </a:r>
          </a:p>
        </p:txBody>
      </p:sp>
      <p:pic>
        <p:nvPicPr>
          <p:cNvPr id="4" name="Picture 1">
            <a:extLst>
              <a:ext uri="{FF2B5EF4-FFF2-40B4-BE49-F238E27FC236}">
                <a16:creationId xmlns:a16="http://schemas.microsoft.com/office/drawing/2014/main" id="{825DE791-0DE3-EB47-904B-835B3E7EC34D}"/>
              </a:ext>
            </a:extLst>
          </p:cNvPr>
          <p:cNvPicPr>
            <a:picLocks noChangeAspect="1" noChangeArrowheads="1"/>
          </p:cNvPicPr>
          <p:nvPr/>
        </p:nvPicPr>
        <p:blipFill>
          <a:blip r:embed="rId2" cstate="print"/>
          <a:srcRect/>
          <a:stretch>
            <a:fillRect/>
          </a:stretch>
        </p:blipFill>
        <p:spPr bwMode="auto">
          <a:xfrm>
            <a:off x="827583" y="1525238"/>
            <a:ext cx="7864877" cy="4446337"/>
          </a:xfrm>
          <a:prstGeom prst="rect">
            <a:avLst/>
          </a:prstGeom>
          <a:noFill/>
          <a:ln w="38160">
            <a:solidFill>
              <a:srgbClr val="3E3E5C"/>
            </a:solidFill>
            <a:miter lim="800000"/>
            <a:headEnd/>
            <a:tailEnd/>
          </a:ln>
          <a:effectLst/>
        </p:spPr>
      </p:pic>
      <p:sp>
        <p:nvSpPr>
          <p:cNvPr id="5" name="Text Box 2">
            <a:extLst>
              <a:ext uri="{FF2B5EF4-FFF2-40B4-BE49-F238E27FC236}">
                <a16:creationId xmlns:a16="http://schemas.microsoft.com/office/drawing/2014/main" id="{6C851DF0-96E3-D146-B4E3-C66D628824B6}"/>
              </a:ext>
            </a:extLst>
          </p:cNvPr>
          <p:cNvSpPr txBox="1">
            <a:spLocks noChangeArrowheads="1"/>
          </p:cNvSpPr>
          <p:nvPr/>
        </p:nvSpPr>
        <p:spPr bwMode="auto">
          <a:xfrm>
            <a:off x="606425" y="6045266"/>
            <a:ext cx="7931150" cy="463846"/>
          </a:xfrm>
          <a:prstGeom prst="rect">
            <a:avLst/>
          </a:prstGeom>
          <a:noFill/>
          <a:ln w="9525">
            <a:noFill/>
            <a:round/>
            <a:headEnd/>
            <a:tailEnd/>
          </a:ln>
          <a:effectLst/>
        </p:spPr>
        <p:txBody>
          <a:bodyPr lIns="90000" tIns="46800" rIns="90000" bIns="4680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i="1" u="sng" dirty="0">
                <a:solidFill>
                  <a:srgbClr val="3C7586"/>
                </a:solidFill>
                <a:ea typeface="DejaVu Sans" charset="0"/>
                <a:cs typeface="DejaVu Sans" charset="0"/>
              </a:rPr>
              <a:t>i</a:t>
            </a:r>
            <a:r>
              <a:rPr lang="en-US" sz="2400" i="1" u="sng" dirty="0">
                <a:solidFill>
                  <a:srgbClr val="3C7586"/>
                </a:solidFill>
                <a:ea typeface="DejaVu Sans" charset="0"/>
                <a:cs typeface="DejaVu Sans" charset="0"/>
                <a:hlinkClick r:id="rId3">
                  <a:extLst>
                    <a:ext uri="{A12FA001-AC4F-418D-AE19-62706E023703}">
                      <ahyp:hlinkClr xmlns:ahyp="http://schemas.microsoft.com/office/drawing/2018/hyperlinkcolor" val="tx"/>
                    </a:ext>
                  </a:extLst>
                </a:hlinkClick>
              </a:rPr>
              <a:t>ntroDOM_01.html</a:t>
            </a:r>
            <a:r>
              <a:rPr lang="en-US" sz="2400" i="1" u="sng" dirty="0">
                <a:solidFill>
                  <a:srgbClr val="3C7586"/>
                </a:solidFill>
                <a:ea typeface="DejaVu Sans" charset="0"/>
                <a:cs typeface="DejaVu Sans" charset="0"/>
              </a:rPr>
              <a:t> </a:t>
            </a:r>
            <a:r>
              <a:rPr lang="en-US" sz="2400" dirty="0">
                <a:solidFill>
                  <a:srgbClr val="3C7586"/>
                </a:solidFill>
                <a:ea typeface="DejaVu Sans" charset="0"/>
                <a:cs typeface="DejaVu Sans" charset="0"/>
              </a:rPr>
              <a:t>Example</a:t>
            </a:r>
            <a:endParaRPr lang="en-US" sz="2400" b="1" dirty="0">
              <a:solidFill>
                <a:srgbClr val="FFFFFF"/>
              </a:solidFill>
              <a:ea typeface="DejaVu Sans" charset="0"/>
              <a:cs typeface="DejaVu Sans" charset="0"/>
            </a:endParaRPr>
          </a:p>
        </p:txBody>
      </p:sp>
    </p:spTree>
    <p:extLst>
      <p:ext uri="{BB962C8B-B14F-4D97-AF65-F5344CB8AC3E}">
        <p14:creationId xmlns:p14="http://schemas.microsoft.com/office/powerpoint/2010/main" val="30239231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FAAC8-2FFA-C745-A29E-48EA71479981}"/>
              </a:ext>
            </a:extLst>
          </p:cNvPr>
          <p:cNvSpPr>
            <a:spLocks noGrp="1"/>
          </p:cNvSpPr>
          <p:nvPr>
            <p:ph type="title"/>
          </p:nvPr>
        </p:nvSpPr>
        <p:spPr/>
        <p:txBody>
          <a:bodyPr>
            <a:normAutofit/>
          </a:bodyPr>
          <a:lstStyle/>
          <a:p>
            <a:r>
              <a:rPr lang="en-US" dirty="0"/>
              <a:t>Preparing Your Pages for DOM</a:t>
            </a:r>
          </a:p>
        </p:txBody>
      </p:sp>
      <p:sp>
        <p:nvSpPr>
          <p:cNvPr id="3" name="Content Placeholder 2">
            <a:extLst>
              <a:ext uri="{FF2B5EF4-FFF2-40B4-BE49-F238E27FC236}">
                <a16:creationId xmlns:a16="http://schemas.microsoft.com/office/drawing/2014/main" id="{13437FAD-EEDD-5948-AC6E-A6D1E025FD81}"/>
              </a:ext>
            </a:extLst>
          </p:cNvPr>
          <p:cNvSpPr>
            <a:spLocks noGrp="1"/>
          </p:cNvSpPr>
          <p:nvPr>
            <p:ph idx="1"/>
          </p:nvPr>
        </p:nvSpPr>
        <p:spPr/>
        <p:txBody>
          <a:bodyPr/>
          <a:lstStyle/>
          <a:p>
            <a:r>
              <a:rPr lang="en-US" dirty="0"/>
              <a:t>All pages must be well-formed </a:t>
            </a:r>
            <a:r>
              <a:rPr lang="en-US" dirty="0">
                <a:solidFill>
                  <a:srgbClr val="3C7586"/>
                </a:solidFill>
                <a:latin typeface="Lucida Console" panose="020B0609040504020204" pitchFamily="49" charset="0"/>
              </a:rPr>
              <a:t>XHTML</a:t>
            </a:r>
            <a:r>
              <a:rPr lang="en-US" dirty="0"/>
              <a:t> documents.</a:t>
            </a:r>
          </a:p>
          <a:p>
            <a:r>
              <a:rPr lang="en-US" dirty="0"/>
              <a:t>All pages must include a valid </a:t>
            </a:r>
            <a:r>
              <a:rPr lang="en-US" dirty="0">
                <a:solidFill>
                  <a:srgbClr val="3C7586"/>
                </a:solidFill>
                <a:latin typeface="Lucida Console" panose="020B0609040504020204" pitchFamily="49" charset="0"/>
              </a:rPr>
              <a:t>DOCTYPE</a:t>
            </a:r>
            <a:r>
              <a:rPr lang="en-US" dirty="0"/>
              <a:t>.</a:t>
            </a:r>
          </a:p>
          <a:p>
            <a:r>
              <a:rPr lang="en-US" dirty="0"/>
              <a:t>You must include all text inside valid </a:t>
            </a:r>
            <a:r>
              <a:rPr lang="en-US" dirty="0">
                <a:solidFill>
                  <a:srgbClr val="3C7586"/>
                </a:solidFill>
                <a:latin typeface="Lucida Console" panose="020B0609040504020204" pitchFamily="49" charset="0"/>
              </a:rPr>
              <a:t>XHTML</a:t>
            </a:r>
            <a:r>
              <a:rPr lang="en-US" dirty="0"/>
              <a:t> elements.</a:t>
            </a:r>
          </a:p>
          <a:p>
            <a:r>
              <a:rPr lang="en-US" dirty="0"/>
              <a:t>Identify relevant elements using the </a:t>
            </a:r>
            <a:r>
              <a:rPr lang="en-US" dirty="0">
                <a:solidFill>
                  <a:srgbClr val="3C7586"/>
                </a:solidFill>
                <a:latin typeface="Lucida Console" panose="020B0609040504020204" pitchFamily="49" charset="0"/>
              </a:rPr>
              <a:t>id</a:t>
            </a:r>
            <a:r>
              <a:rPr lang="en-US" dirty="0"/>
              <a:t> attribute.</a:t>
            </a:r>
          </a:p>
          <a:p>
            <a:pPr marL="6350" indent="0">
              <a:buNone/>
            </a:pPr>
            <a:endParaRPr lang="en-US" dirty="0"/>
          </a:p>
        </p:txBody>
      </p:sp>
      <p:sp>
        <p:nvSpPr>
          <p:cNvPr id="4" name="Slide Number Placeholder 3">
            <a:extLst>
              <a:ext uri="{FF2B5EF4-FFF2-40B4-BE49-F238E27FC236}">
                <a16:creationId xmlns:a16="http://schemas.microsoft.com/office/drawing/2014/main" id="{B30991F5-EB74-A842-94DF-B4ADB9B42BBF}"/>
              </a:ext>
            </a:extLst>
          </p:cNvPr>
          <p:cNvSpPr>
            <a:spLocks noGrp="1"/>
          </p:cNvSpPr>
          <p:nvPr>
            <p:ph type="sldNum" sz="quarter" idx="4"/>
          </p:nvPr>
        </p:nvSpPr>
        <p:spPr/>
        <p:txBody>
          <a:bodyPr/>
          <a:lstStyle/>
          <a:p>
            <a:pPr defTabSz="457200"/>
            <a:fld id="{380F6741-D43F-0B46-B66B-0FE43EA0A9D0}" type="slidenum">
              <a:rPr lang="en-US" smtClean="0"/>
              <a:pPr defTabSz="457200"/>
              <a:t>38</a:t>
            </a:fld>
            <a:endParaRPr lang="en-US" dirty="0"/>
          </a:p>
        </p:txBody>
      </p:sp>
    </p:spTree>
    <p:extLst>
      <p:ext uri="{BB962C8B-B14F-4D97-AF65-F5344CB8AC3E}">
        <p14:creationId xmlns:p14="http://schemas.microsoft.com/office/powerpoint/2010/main" val="28172431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BCEEF-A520-484F-9707-F0F00471E0CB}"/>
              </a:ext>
            </a:extLst>
          </p:cNvPr>
          <p:cNvSpPr>
            <a:spLocks noGrp="1"/>
          </p:cNvSpPr>
          <p:nvPr>
            <p:ph type="title"/>
          </p:nvPr>
        </p:nvSpPr>
        <p:spPr/>
        <p:txBody>
          <a:bodyPr>
            <a:normAutofit/>
          </a:bodyPr>
          <a:lstStyle/>
          <a:p>
            <a:r>
              <a:rPr lang="en-US" dirty="0"/>
              <a:t>The XHTML id Attribute</a:t>
            </a:r>
          </a:p>
        </p:txBody>
      </p:sp>
      <p:sp>
        <p:nvSpPr>
          <p:cNvPr id="3" name="Content Placeholder 2">
            <a:extLst>
              <a:ext uri="{FF2B5EF4-FFF2-40B4-BE49-F238E27FC236}">
                <a16:creationId xmlns:a16="http://schemas.microsoft.com/office/drawing/2014/main" id="{0066B9E7-629A-0F46-B029-A4C65193A7DC}"/>
              </a:ext>
            </a:extLst>
          </p:cNvPr>
          <p:cNvSpPr>
            <a:spLocks noGrp="1"/>
          </p:cNvSpPr>
          <p:nvPr>
            <p:ph idx="1"/>
          </p:nvPr>
        </p:nvSpPr>
        <p:spPr/>
        <p:txBody>
          <a:bodyPr/>
          <a:lstStyle/>
          <a:p>
            <a:r>
              <a:rPr lang="en-US" dirty="0">
                <a:solidFill>
                  <a:srgbClr val="3C7586"/>
                </a:solidFill>
                <a:latin typeface="Lucida Console" panose="020B0609040504020204" pitchFamily="49" charset="0"/>
              </a:rPr>
              <a:t>id</a:t>
            </a:r>
            <a:r>
              <a:rPr lang="en-US" dirty="0"/>
              <a:t> is an XHTML attribute that provides an internal identifier for an XHTML element (tag). </a:t>
            </a:r>
          </a:p>
          <a:p>
            <a:r>
              <a:rPr lang="en-US" dirty="0"/>
              <a:t>When can use the </a:t>
            </a:r>
            <a:r>
              <a:rPr lang="en-US" dirty="0">
                <a:solidFill>
                  <a:srgbClr val="3C7586"/>
                </a:solidFill>
                <a:latin typeface="Lucida Console" panose="020B0609040504020204" pitchFamily="49" charset="0"/>
              </a:rPr>
              <a:t>id</a:t>
            </a:r>
            <a:r>
              <a:rPr lang="en-US" dirty="0"/>
              <a:t> attribute to uniquely identify an element in order to read and/or manipulate its contents. </a:t>
            </a:r>
          </a:p>
          <a:p>
            <a:r>
              <a:rPr lang="en-US" dirty="0"/>
              <a:t>Example</a:t>
            </a:r>
          </a:p>
          <a:p>
            <a:pPr lvl="1"/>
            <a:r>
              <a:rPr lang="en-US" b="1" i="1" dirty="0">
                <a:solidFill>
                  <a:srgbClr val="FFFFFF"/>
                </a:solidFill>
                <a:ea typeface="DejaVu Sans" charset="0"/>
                <a:cs typeface="DejaVu Sans" charset="0"/>
                <a:hlinkClick r:id="rId2"/>
              </a:rPr>
              <a:t>introDOM_02.html</a:t>
            </a:r>
            <a:endParaRPr lang="en-US" dirty="0"/>
          </a:p>
          <a:p>
            <a:pPr marL="6350" indent="0">
              <a:buNone/>
            </a:pPr>
            <a:endParaRPr lang="en-US" dirty="0"/>
          </a:p>
        </p:txBody>
      </p:sp>
      <p:sp>
        <p:nvSpPr>
          <p:cNvPr id="4" name="Slide Number Placeholder 3">
            <a:extLst>
              <a:ext uri="{FF2B5EF4-FFF2-40B4-BE49-F238E27FC236}">
                <a16:creationId xmlns:a16="http://schemas.microsoft.com/office/drawing/2014/main" id="{F305EDEB-173C-DC48-9BF9-CC06F22C52FE}"/>
              </a:ext>
            </a:extLst>
          </p:cNvPr>
          <p:cNvSpPr>
            <a:spLocks noGrp="1"/>
          </p:cNvSpPr>
          <p:nvPr>
            <p:ph type="sldNum" sz="quarter" idx="4"/>
          </p:nvPr>
        </p:nvSpPr>
        <p:spPr/>
        <p:txBody>
          <a:bodyPr/>
          <a:lstStyle/>
          <a:p>
            <a:pPr defTabSz="457200"/>
            <a:fld id="{380F6741-D43F-0B46-B66B-0FE43EA0A9D0}" type="slidenum">
              <a:rPr lang="en-US" smtClean="0"/>
              <a:pPr defTabSz="457200"/>
              <a:t>39</a:t>
            </a:fld>
            <a:endParaRPr lang="en-US" dirty="0"/>
          </a:p>
        </p:txBody>
      </p:sp>
    </p:spTree>
    <p:extLst>
      <p:ext uri="{BB962C8B-B14F-4D97-AF65-F5344CB8AC3E}">
        <p14:creationId xmlns:p14="http://schemas.microsoft.com/office/powerpoint/2010/main" val="2978415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r>
              <a:rPr lang="en-US"/>
              <a:t>Creating an Empty Array</a:t>
            </a:r>
          </a:p>
        </p:txBody>
      </p:sp>
      <p:sp>
        <p:nvSpPr>
          <p:cNvPr id="109571" name="Rectangle 3"/>
          <p:cNvSpPr>
            <a:spLocks noGrp="1" noChangeArrowheads="1"/>
          </p:cNvSpPr>
          <p:nvPr>
            <p:ph idx="1"/>
          </p:nvPr>
        </p:nvSpPr>
        <p:spPr/>
        <p:txBody>
          <a:bodyPr/>
          <a:lstStyle/>
          <a:p>
            <a:r>
              <a:rPr lang="en-US"/>
              <a:t>We can use the Array constructor to create an empty array, with no elements (we can add them later):</a:t>
            </a:r>
            <a:br>
              <a:rPr lang="en-US"/>
            </a:br>
            <a:r>
              <a:rPr lang="en-US" sz="3200" b="1">
                <a:solidFill>
                  <a:schemeClr val="folHlink"/>
                </a:solidFill>
                <a:latin typeface="Lucida Console" pitchFamily="49" charset="0"/>
              </a:rPr>
              <a:t>var strStudents = new Array();</a:t>
            </a:r>
          </a:p>
        </p:txBody>
      </p:sp>
    </p:spTree>
    <p:extLst>
      <p:ext uri="{BB962C8B-B14F-4D97-AF65-F5344CB8AC3E}">
        <p14:creationId xmlns:p14="http://schemas.microsoft.com/office/powerpoint/2010/main" val="2084197351"/>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685800" y="129770"/>
            <a:ext cx="7772400" cy="763587"/>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t>First Example</a:t>
            </a:r>
          </a:p>
        </p:txBody>
      </p:sp>
      <p:sp>
        <p:nvSpPr>
          <p:cNvPr id="6146" name="Rectangle 2"/>
          <p:cNvSpPr>
            <a:spLocks noGrp="1" noChangeArrowheads="1"/>
          </p:cNvSpPr>
          <p:nvPr>
            <p:ph idx="1"/>
          </p:nvPr>
        </p:nvSpPr>
        <p:spPr>
          <a:xfrm>
            <a:off x="323528" y="1562099"/>
            <a:ext cx="8568952" cy="4846736"/>
          </a:xfrm>
          <a:ln/>
        </p:spPr>
        <p:txBody>
          <a:bodyPr>
            <a:normAutofit fontScale="85000" lnSpcReduction="20000"/>
          </a:bodyPr>
          <a:lstStyle/>
          <a:p>
            <a:pPr marL="6350" indent="0">
              <a:lnSpc>
                <a:spcPct val="90000"/>
              </a:lnSpc>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3100" dirty="0">
                <a:solidFill>
                  <a:srgbClr val="3C7586"/>
                </a:solidFill>
                <a:latin typeface="Lucida Console" panose="020B0609040504020204" pitchFamily="49" charset="0"/>
              </a:rPr>
              <a:t>&lt;P ID=“</a:t>
            </a:r>
            <a:r>
              <a:rPr lang="en-US" sz="3100" dirty="0" err="1">
                <a:solidFill>
                  <a:srgbClr val="3C7586"/>
                </a:solidFill>
                <a:latin typeface="Lucida Console" panose="020B0609040504020204" pitchFamily="49" charset="0"/>
              </a:rPr>
              <a:t>bestparagraph</a:t>
            </a:r>
            <a:r>
              <a:rPr lang="en-US" sz="3100" dirty="0">
                <a:solidFill>
                  <a:srgbClr val="3C7586"/>
                </a:solidFill>
                <a:latin typeface="Lucida Console" panose="020B0609040504020204" pitchFamily="49" charset="0"/>
              </a:rPr>
              <a:t>”&gt;This is the best paragraph in the document. It is the best because it doesn't contain any words that have the letter 'e'. If you think it is impossible, load me and find out!&lt;/P&gt;</a:t>
            </a:r>
          </a:p>
          <a:p>
            <a:pPr marL="6350" indent="0">
              <a:lnSpc>
                <a:spcPct val="90000"/>
              </a:lnSpc>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3100" dirty="0">
              <a:solidFill>
                <a:srgbClr val="3C7586"/>
              </a:solidFill>
              <a:latin typeface="Lucida Console" panose="020B0609040504020204" pitchFamily="49" charset="0"/>
            </a:endParaRPr>
          </a:p>
          <a:p>
            <a:pPr marL="6350" indent="0">
              <a:lnSpc>
                <a:spcPct val="90000"/>
              </a:lnSpc>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3100" dirty="0">
                <a:solidFill>
                  <a:srgbClr val="3C7586"/>
                </a:solidFill>
                <a:latin typeface="Lucida Console" panose="020B0609040504020204" pitchFamily="49" charset="0"/>
              </a:rPr>
              <a:t>&lt;SCRIPT&gt;</a:t>
            </a:r>
          </a:p>
          <a:p>
            <a:pPr marL="6350" indent="0">
              <a:lnSpc>
                <a:spcPct val="90000"/>
              </a:lnSpc>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3100" dirty="0">
                <a:solidFill>
                  <a:srgbClr val="3C7586"/>
                </a:solidFill>
                <a:latin typeface="Lucida Console" panose="020B0609040504020204" pitchFamily="49" charset="0"/>
              </a:rPr>
              <a:t>b = </a:t>
            </a:r>
            <a:r>
              <a:rPr lang="en-US" sz="3100" dirty="0" err="1">
                <a:solidFill>
                  <a:srgbClr val="3C7586"/>
                </a:solidFill>
                <a:latin typeface="Lucida Console" panose="020B0609040504020204" pitchFamily="49" charset="0"/>
              </a:rPr>
              <a:t>document.getElementById</a:t>
            </a:r>
            <a:r>
              <a:rPr lang="en-US" sz="3100" dirty="0">
                <a:solidFill>
                  <a:srgbClr val="3C7586"/>
                </a:solidFill>
                <a:latin typeface="Lucida Console" panose="020B0609040504020204" pitchFamily="49" charset="0"/>
              </a:rPr>
              <a:t>("</a:t>
            </a:r>
            <a:r>
              <a:rPr lang="en-US" sz="3100" dirty="0" err="1">
                <a:solidFill>
                  <a:srgbClr val="3C7586"/>
                </a:solidFill>
                <a:latin typeface="Lucida Console" panose="020B0609040504020204" pitchFamily="49" charset="0"/>
              </a:rPr>
              <a:t>bestparagraph</a:t>
            </a:r>
            <a:r>
              <a:rPr lang="en-US" sz="3100" dirty="0">
                <a:solidFill>
                  <a:srgbClr val="3C7586"/>
                </a:solidFill>
                <a:latin typeface="Lucida Console" panose="020B0609040504020204" pitchFamily="49" charset="0"/>
              </a:rPr>
              <a:t>");</a:t>
            </a:r>
          </a:p>
          <a:p>
            <a:pPr marL="6350" indent="0">
              <a:lnSpc>
                <a:spcPct val="90000"/>
              </a:lnSpc>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3100" dirty="0" err="1">
                <a:solidFill>
                  <a:srgbClr val="3C7586"/>
                </a:solidFill>
                <a:latin typeface="Lucida Console" panose="020B0609040504020204" pitchFamily="49" charset="0"/>
              </a:rPr>
              <a:t>b.innerHTML</a:t>
            </a:r>
            <a:r>
              <a:rPr lang="en-US" sz="3100" dirty="0">
                <a:solidFill>
                  <a:srgbClr val="3C7586"/>
                </a:solidFill>
                <a:latin typeface="Lucida Console" panose="020B0609040504020204" pitchFamily="49" charset="0"/>
              </a:rPr>
              <a:t>="Hi world!";</a:t>
            </a:r>
          </a:p>
          <a:p>
            <a:pPr marL="6350" indent="0">
              <a:lnSpc>
                <a:spcPct val="90000"/>
              </a:lnSpc>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3100" dirty="0">
                <a:solidFill>
                  <a:srgbClr val="3C7586"/>
                </a:solidFill>
                <a:latin typeface="Lucida Console" panose="020B0609040504020204" pitchFamily="49" charset="0"/>
              </a:rPr>
              <a:t>&lt;/SCRIPT&gt;</a:t>
            </a:r>
          </a:p>
          <a:p>
            <a:pPr marL="6350" indent="0">
              <a:lnSpc>
                <a:spcPct val="90000"/>
              </a:lnSpc>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3100" dirty="0">
              <a:solidFill>
                <a:srgbClr val="3C7586"/>
              </a:solidFill>
              <a:latin typeface="Lucida Console" panose="020B0609040504020204" pitchFamily="49" charset="0"/>
            </a:endParaRPr>
          </a:p>
          <a:p>
            <a:pPr marL="6350" indent="0">
              <a:lnSpc>
                <a:spcPct val="90000"/>
              </a:lnSpc>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3100" dirty="0">
                <a:solidFill>
                  <a:srgbClr val="3C7586"/>
                </a:solidFill>
                <a:latin typeface="Lucida Console" panose="020B0609040504020204" pitchFamily="49" charset="0"/>
              </a:rPr>
              <a:t>&lt;P&gt;Told you so&lt;/P&gt;</a:t>
            </a:r>
          </a:p>
          <a:p>
            <a:pPr>
              <a:lnSpc>
                <a:spcPct val="90000"/>
              </a:lnSpc>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b="1" dirty="0">
              <a:latin typeface="Courier New" pitchFamily="49" charset="0"/>
            </a:endParaRPr>
          </a:p>
          <a:p>
            <a:pPr>
              <a:lnSpc>
                <a:spcPct val="90000"/>
              </a:lnSpc>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3800" b="1" dirty="0">
                <a:solidFill>
                  <a:srgbClr val="0000CC"/>
                </a:solidFill>
                <a:ea typeface="DejaVu Sans" charset="0"/>
                <a:cs typeface="DejaVu Sans" charset="0"/>
                <a:hlinkClick r:id="rId3"/>
              </a:rPr>
              <a:t>dom1.html</a:t>
            </a:r>
          </a:p>
          <a:p>
            <a:pPr marL="6350" indent="0">
              <a:lnSpc>
                <a:spcPct val="90000"/>
              </a:lnSpc>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b="1" dirty="0">
              <a:latin typeface="Courier New" pitchFamily="49" charset="0"/>
            </a:endParaRPr>
          </a:p>
          <a:p>
            <a:pPr>
              <a:lnSpc>
                <a:spcPct val="90000"/>
              </a:lnSpc>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b="1" dirty="0">
              <a:latin typeface="Courier New" pitchFamily="49" charset="0"/>
            </a:endParaRPr>
          </a:p>
        </p:txBody>
      </p:sp>
      <p:sp>
        <p:nvSpPr>
          <p:cNvPr id="6147" name="Text Box 3"/>
          <p:cNvSpPr txBox="1">
            <a:spLocks noChangeArrowheads="1"/>
          </p:cNvSpPr>
          <p:nvPr/>
        </p:nvSpPr>
        <p:spPr bwMode="auto">
          <a:xfrm>
            <a:off x="822325" y="5629275"/>
            <a:ext cx="181822" cy="371513"/>
          </a:xfrm>
          <a:prstGeom prst="rect">
            <a:avLst/>
          </a:prstGeom>
          <a:noFill/>
          <a:ln w="9525">
            <a:noFill/>
            <a:round/>
            <a:headEnd/>
            <a:tailEnd/>
          </a:ln>
          <a:effectLst/>
        </p:spPr>
        <p:txBody>
          <a:bodyPr wrap="none" lIns="90000" tIns="46800" rIns="90000" bIns="4680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b="1" dirty="0">
              <a:solidFill>
                <a:srgbClr val="0000CC"/>
              </a:solidFill>
              <a:latin typeface="Courier New" pitchFamily="49" charset="0"/>
              <a:ea typeface="DejaVu Sans" charset="0"/>
              <a:cs typeface="DejaVu Sans" charset="0"/>
              <a:hlinkClick r:id="rId3"/>
            </a:endParaRPr>
          </a:p>
        </p:txBody>
      </p:sp>
      <p:grpSp>
        <p:nvGrpSpPr>
          <p:cNvPr id="3" name="Group 2">
            <a:extLst>
              <a:ext uri="{FF2B5EF4-FFF2-40B4-BE49-F238E27FC236}">
                <a16:creationId xmlns:a16="http://schemas.microsoft.com/office/drawing/2014/main" id="{3C7EC9B7-30B1-294B-A906-E5F261C7EF5B}"/>
              </a:ext>
            </a:extLst>
          </p:cNvPr>
          <p:cNvGrpSpPr/>
          <p:nvPr/>
        </p:nvGrpSpPr>
        <p:grpSpPr>
          <a:xfrm>
            <a:off x="5148064" y="4493696"/>
            <a:ext cx="3995936" cy="2130960"/>
            <a:chOff x="5148064" y="4493696"/>
            <a:chExt cx="3995936" cy="2130960"/>
          </a:xfrm>
        </p:grpSpPr>
        <p:sp>
          <p:nvSpPr>
            <p:cNvPr id="6148" name="Text Box 4"/>
            <p:cNvSpPr txBox="1">
              <a:spLocks noChangeArrowheads="1"/>
            </p:cNvSpPr>
            <p:nvPr/>
          </p:nvSpPr>
          <p:spPr bwMode="auto">
            <a:xfrm>
              <a:off x="5486400" y="5005406"/>
              <a:ext cx="3657600" cy="1619250"/>
            </a:xfrm>
            <a:prstGeom prst="rect">
              <a:avLst/>
            </a:prstGeom>
            <a:noFill/>
            <a:ln w="9525">
              <a:noFill/>
              <a:round/>
              <a:headEnd/>
              <a:tailEnd/>
            </a:ln>
            <a:effectLst/>
          </p:spPr>
          <p:txBody>
            <a:bodyPr lIns="90000" tIns="46800" rIns="90000" bIns="4680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b="1" dirty="0" err="1">
                  <a:solidFill>
                    <a:srgbClr val="000000"/>
                  </a:solidFill>
                  <a:latin typeface="Courier New" pitchFamily="49" charset="0"/>
                  <a:ea typeface="DejaVu Sans" charset="0"/>
                  <a:cs typeface="DejaVu Sans" charset="0"/>
                </a:rPr>
                <a:t>innerHTML</a:t>
              </a:r>
              <a:r>
                <a:rPr lang="en-US" sz="2000" dirty="0">
                  <a:solidFill>
                    <a:srgbClr val="000000"/>
                  </a:solidFill>
                  <a:latin typeface="Arial" charset="0"/>
                  <a:ea typeface="DejaVu Sans" charset="0"/>
                  <a:cs typeface="DejaVu Sans" charset="0"/>
                </a:rPr>
                <a:t> is an attribute of an object that corresponds to an HTML tag. It’s value is the stuff between the start tag and the end tag.</a:t>
              </a:r>
            </a:p>
          </p:txBody>
        </p:sp>
        <p:sp>
          <p:nvSpPr>
            <p:cNvPr id="6149" name="Line 5"/>
            <p:cNvSpPr>
              <a:spLocks noChangeShapeType="1"/>
            </p:cNvSpPr>
            <p:nvPr/>
          </p:nvSpPr>
          <p:spPr bwMode="auto">
            <a:xfrm flipH="1" flipV="1">
              <a:off x="5148064" y="4493696"/>
              <a:ext cx="917575" cy="536575"/>
            </a:xfrm>
            <a:prstGeom prst="line">
              <a:avLst/>
            </a:prstGeom>
            <a:noFill/>
            <a:ln w="57240">
              <a:solidFill>
                <a:srgbClr val="808080"/>
              </a:solidFill>
              <a:miter lim="800000"/>
              <a:headEnd/>
              <a:tailEnd type="triangle" w="med" len="med"/>
            </a:ln>
            <a:effectLst/>
          </p:spPr>
          <p:txBody>
            <a:bodyPr/>
            <a:lstStyle/>
            <a:p>
              <a:endParaRPr lang="en-US"/>
            </a:p>
          </p:txBody>
        </p:sp>
      </p:grpSp>
      <p:grpSp>
        <p:nvGrpSpPr>
          <p:cNvPr id="2" name="Group 1">
            <a:extLst>
              <a:ext uri="{FF2B5EF4-FFF2-40B4-BE49-F238E27FC236}">
                <a16:creationId xmlns:a16="http://schemas.microsoft.com/office/drawing/2014/main" id="{2D86A860-0D90-0E45-98D8-3F457FF3FC6C}"/>
              </a:ext>
            </a:extLst>
          </p:cNvPr>
          <p:cNvGrpSpPr/>
          <p:nvPr/>
        </p:nvGrpSpPr>
        <p:grpSpPr>
          <a:xfrm>
            <a:off x="28353" y="126253"/>
            <a:ext cx="2514600" cy="1346600"/>
            <a:chOff x="28353" y="126253"/>
            <a:chExt cx="2514600" cy="1346600"/>
          </a:xfrm>
        </p:grpSpPr>
        <p:sp>
          <p:nvSpPr>
            <p:cNvPr id="6150" name="Text Box 6"/>
            <p:cNvSpPr txBox="1">
              <a:spLocks noChangeArrowheads="1"/>
            </p:cNvSpPr>
            <p:nvPr/>
          </p:nvSpPr>
          <p:spPr bwMode="auto">
            <a:xfrm>
              <a:off x="28353" y="126253"/>
              <a:ext cx="2514600" cy="1190625"/>
            </a:xfrm>
            <a:prstGeom prst="rect">
              <a:avLst/>
            </a:prstGeom>
            <a:noFill/>
            <a:ln w="9525">
              <a:noFill/>
              <a:round/>
              <a:headEnd/>
              <a:tailEnd/>
            </a:ln>
            <a:effectLst/>
          </p:spPr>
          <p:txBody>
            <a:bodyPr lIns="90000" tIns="46800" rIns="90000" bIns="4680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dirty="0">
                  <a:solidFill>
                    <a:srgbClr val="000000"/>
                  </a:solidFill>
                  <a:latin typeface="Arial" charset="0"/>
                  <a:ea typeface="DejaVu Sans" charset="0"/>
                  <a:cs typeface="DejaVu Sans" charset="0"/>
                </a:rPr>
                <a:t>this will be the ID we use to locate the object that represents this paragraph</a:t>
              </a:r>
            </a:p>
          </p:txBody>
        </p:sp>
        <p:sp>
          <p:nvSpPr>
            <p:cNvPr id="6151" name="Line 7"/>
            <p:cNvSpPr>
              <a:spLocks noChangeShapeType="1"/>
            </p:cNvSpPr>
            <p:nvPr/>
          </p:nvSpPr>
          <p:spPr bwMode="auto">
            <a:xfrm>
              <a:off x="2195736" y="1091853"/>
              <a:ext cx="228600" cy="381000"/>
            </a:xfrm>
            <a:prstGeom prst="line">
              <a:avLst/>
            </a:prstGeom>
            <a:noFill/>
            <a:ln w="57240">
              <a:solidFill>
                <a:srgbClr val="808080"/>
              </a:solidFill>
              <a:miter lim="800000"/>
              <a:headEnd/>
              <a:tailEnd type="triangle" w="med" len="med"/>
            </a:ln>
            <a:effectLst/>
          </p:spPr>
          <p:txBody>
            <a:bodyPr/>
            <a:lstStyle/>
            <a:p>
              <a:endParaRPr lang="en-US"/>
            </a:p>
          </p:txBody>
        </p:sp>
      </p:grpSp>
    </p:spTree>
    <p:extLst>
      <p:ext uri="{BB962C8B-B14F-4D97-AF65-F5344CB8AC3E}">
        <p14:creationId xmlns:p14="http://schemas.microsoft.com/office/powerpoint/2010/main" val="1978330231"/>
      </p:ext>
    </p:extLst>
  </p:cSld>
  <p:clrMapOvr>
    <a:masterClrMapping/>
  </p:clrMapOvr>
  <p:transition spd="med"/>
  <p:timing>
    <p:tnLst>
      <p:par>
        <p:cTn id="1" dur="indefinite" restart="never" nodeType="tmRoot">
          <p:childTnLst>
            <p:seq concurrent="1" nextAc="seek">
              <p:cTn id="2" dur="0"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685800" y="190500"/>
            <a:ext cx="7772400" cy="11430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Using IDs</a:t>
            </a:r>
          </a:p>
        </p:txBody>
      </p:sp>
      <p:sp>
        <p:nvSpPr>
          <p:cNvPr id="7170" name="Rectangle 2"/>
          <p:cNvSpPr>
            <a:spLocks noGrp="1" noChangeArrowheads="1"/>
          </p:cNvSpPr>
          <p:nvPr>
            <p:ph idx="1"/>
          </p:nvPr>
        </p:nvSpPr>
        <p:spPr>
          <a:xfrm>
            <a:off x="323528" y="1484784"/>
            <a:ext cx="8352928" cy="4896544"/>
          </a:xfrm>
          <a:ln/>
        </p:spPr>
        <p:txBody>
          <a:bodyPr/>
          <a:lstStyle/>
          <a:p>
            <a:pPr marL="341313" indent="-341313">
              <a:spcBef>
                <a:spcPts val="7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dirty="0"/>
              <a:t>If you assign an </a:t>
            </a:r>
            <a:r>
              <a:rPr lang="en-US" sz="2800" b="1" dirty="0">
                <a:latin typeface="Courier New" pitchFamily="49" charset="0"/>
              </a:rPr>
              <a:t>ID</a:t>
            </a:r>
            <a:r>
              <a:rPr lang="en-US" sz="2800" dirty="0"/>
              <a:t> attribute to all your HTML tags, you can access the objects that correspond to those elements directly.</a:t>
            </a:r>
          </a:p>
          <a:p>
            <a:pPr marL="341313" indent="-341313">
              <a:spcBef>
                <a:spcPts val="7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dirty="0"/>
              <a:t>The JavaScript </a:t>
            </a:r>
            <a:r>
              <a:rPr lang="en-US" sz="2800" b="1" dirty="0">
                <a:latin typeface="Courier New" pitchFamily="49" charset="0"/>
              </a:rPr>
              <a:t>document</a:t>
            </a:r>
            <a:r>
              <a:rPr lang="en-US" sz="2800" dirty="0"/>
              <a:t> object supports a method that allows you to get at the object that represents an HTML tag with a specific ID. </a:t>
            </a:r>
          </a:p>
          <a:p>
            <a:pPr marL="341313" indent="-341313">
              <a:spcBef>
                <a:spcPts val="500"/>
              </a:spcBef>
              <a:buClrTx/>
              <a:buSzTx/>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dirty="0"/>
              <a:t>		</a:t>
            </a:r>
            <a:r>
              <a:rPr lang="en-US" sz="2000" b="1" dirty="0" err="1">
                <a:solidFill>
                  <a:srgbClr val="3C7586"/>
                </a:solidFill>
                <a:latin typeface="Lucida Console" panose="020B0609040504020204" pitchFamily="49" charset="0"/>
              </a:rPr>
              <a:t>document.getElementById</a:t>
            </a:r>
            <a:r>
              <a:rPr lang="en-US" sz="2000" b="1" dirty="0">
                <a:solidFill>
                  <a:srgbClr val="3C7586"/>
                </a:solidFill>
                <a:latin typeface="Lucida Console" panose="020B0609040504020204" pitchFamily="49" charset="0"/>
              </a:rPr>
              <a:t>(“foo”);</a:t>
            </a:r>
          </a:p>
          <a:p>
            <a:pPr marL="341313" indent="-341313">
              <a:spcBef>
                <a:spcPts val="7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dirty="0"/>
              <a:t>You must use unique names!</a:t>
            </a:r>
          </a:p>
        </p:txBody>
      </p:sp>
    </p:spTree>
    <p:extLst>
      <p:ext uri="{BB962C8B-B14F-4D97-AF65-F5344CB8AC3E}">
        <p14:creationId xmlns:p14="http://schemas.microsoft.com/office/powerpoint/2010/main" val="13317964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681806" y="293948"/>
            <a:ext cx="7772400" cy="936104"/>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Important Note</a:t>
            </a:r>
          </a:p>
        </p:txBody>
      </p:sp>
      <p:sp>
        <p:nvSpPr>
          <p:cNvPr id="8194" name="Rectangle 2"/>
          <p:cNvSpPr>
            <a:spLocks noGrp="1" noChangeArrowheads="1"/>
          </p:cNvSpPr>
          <p:nvPr>
            <p:ph idx="1"/>
          </p:nvPr>
        </p:nvSpPr>
        <p:spPr>
          <a:xfrm>
            <a:off x="395536" y="1484784"/>
            <a:ext cx="8062664" cy="4611216"/>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Generally you should not have JavaScript variables with the same name as an ID you use to identify an HTML element. </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Some browsers automatically create an variable with the same name as an ID attribute. </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Some browsers don't.</a:t>
            </a:r>
          </a:p>
        </p:txBody>
      </p:sp>
    </p:spTree>
    <p:extLst>
      <p:ext uri="{BB962C8B-B14F-4D97-AF65-F5344CB8AC3E}">
        <p14:creationId xmlns:p14="http://schemas.microsoft.com/office/powerpoint/2010/main" val="18802380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658936" y="190500"/>
            <a:ext cx="7772400" cy="934244"/>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Collections</a:t>
            </a:r>
          </a:p>
        </p:txBody>
      </p:sp>
      <p:sp>
        <p:nvSpPr>
          <p:cNvPr id="9218" name="Rectangle 2"/>
          <p:cNvSpPr>
            <a:spLocks noGrp="1" noChangeArrowheads="1"/>
          </p:cNvSpPr>
          <p:nvPr>
            <p:ph idx="1"/>
          </p:nvPr>
        </p:nvSpPr>
        <p:spPr>
          <a:xfrm>
            <a:off x="467544" y="1556792"/>
            <a:ext cx="8136904" cy="4608512"/>
          </a:xfrm>
          <a:ln/>
        </p:spPr>
        <p:txBody>
          <a:bodyPr>
            <a:normAutofit/>
          </a:bodyPr>
          <a:lstStyle/>
          <a:p>
            <a:pPr marL="341313" indent="-341313">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DOM also supports</a:t>
            </a:r>
            <a:r>
              <a:rPr lang="en-US" b="1" dirty="0"/>
              <a:t> </a:t>
            </a:r>
            <a:r>
              <a:rPr lang="en-US" b="1" i="1" dirty="0">
                <a:solidFill>
                  <a:srgbClr val="3C7586"/>
                </a:solidFill>
                <a:latin typeface="Lucida Console" panose="020B0609040504020204" pitchFamily="49" charset="0"/>
              </a:rPr>
              <a:t>collections</a:t>
            </a:r>
            <a:r>
              <a:rPr lang="en-US" b="1" dirty="0"/>
              <a:t> </a:t>
            </a:r>
            <a:r>
              <a:rPr lang="en-US" dirty="0"/>
              <a:t>of objects, </a:t>
            </a:r>
          </a:p>
          <a:p>
            <a:pPr marL="741363" lvl="1" indent="-284163">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in </a:t>
            </a:r>
            <a:r>
              <a:rPr lang="en-US" dirty="0" err="1"/>
              <a:t>Javascript</a:t>
            </a:r>
            <a:r>
              <a:rPr lang="en-US" dirty="0"/>
              <a:t> these collections are represented as arrays of objects. </a:t>
            </a:r>
          </a:p>
          <a:p>
            <a:pPr marL="341313" indent="-341313">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Every HTML element has a </a:t>
            </a:r>
            <a:r>
              <a:rPr lang="en-US" b="1" dirty="0" err="1">
                <a:solidFill>
                  <a:srgbClr val="3C7586"/>
                </a:solidFill>
                <a:latin typeface="Lucida Console" panose="020B0609040504020204" pitchFamily="49" charset="0"/>
              </a:rPr>
              <a:t>childNodes</a:t>
            </a:r>
            <a:r>
              <a:rPr lang="en-US" dirty="0">
                <a:solidFill>
                  <a:srgbClr val="3C7586"/>
                </a:solidFill>
                <a:latin typeface="Lucida Console" panose="020B0609040504020204" pitchFamily="49" charset="0"/>
              </a:rPr>
              <a:t> </a:t>
            </a:r>
            <a:r>
              <a:rPr lang="en-US" dirty="0"/>
              <a:t>collection.</a:t>
            </a:r>
          </a:p>
          <a:p>
            <a:pPr marL="341313" indent="-341313">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document object has collections </a:t>
            </a:r>
            <a:r>
              <a:rPr lang="en-US" b="1" dirty="0">
                <a:solidFill>
                  <a:srgbClr val="3C7586"/>
                </a:solidFill>
                <a:latin typeface="Lucida Console" panose="020B0609040504020204" pitchFamily="49" charset="0"/>
              </a:rPr>
              <a:t>forms</a:t>
            </a:r>
            <a:r>
              <a:rPr lang="en-US" dirty="0">
                <a:solidFill>
                  <a:srgbClr val="3C7586"/>
                </a:solidFill>
                <a:latin typeface="Lucida Console" panose="020B0609040504020204" pitchFamily="49" charset="0"/>
              </a:rPr>
              <a:t>, </a:t>
            </a:r>
            <a:r>
              <a:rPr lang="en-US" b="1" dirty="0">
                <a:solidFill>
                  <a:srgbClr val="3C7586"/>
                </a:solidFill>
                <a:latin typeface="Lucida Console" panose="020B0609040504020204" pitchFamily="49" charset="0"/>
              </a:rPr>
              <a:t>images</a:t>
            </a:r>
            <a:r>
              <a:rPr lang="en-US" dirty="0">
                <a:solidFill>
                  <a:srgbClr val="3C7586"/>
                </a:solidFill>
                <a:latin typeface="Lucida Console" panose="020B0609040504020204" pitchFamily="49" charset="0"/>
              </a:rPr>
              <a:t>, </a:t>
            </a:r>
            <a:r>
              <a:rPr lang="en-US" dirty="0"/>
              <a:t>and  </a:t>
            </a:r>
            <a:r>
              <a:rPr lang="en-US" b="1" dirty="0">
                <a:solidFill>
                  <a:srgbClr val="3C7586"/>
                </a:solidFill>
                <a:latin typeface="Lucida Console" panose="020B0609040504020204" pitchFamily="49" charset="0"/>
              </a:rPr>
              <a:t>links</a:t>
            </a:r>
            <a:r>
              <a:rPr lang="en-US" b="1" dirty="0">
                <a:latin typeface="Courier New" pitchFamily="49" charset="0"/>
              </a:rPr>
              <a:t> </a:t>
            </a:r>
            <a:r>
              <a:rPr lang="en-US" dirty="0"/>
              <a:t>in addition to </a:t>
            </a:r>
            <a:r>
              <a:rPr lang="en-US" b="1" dirty="0" err="1">
                <a:solidFill>
                  <a:srgbClr val="3C7586"/>
                </a:solidFill>
                <a:latin typeface="Lucida Console" panose="020B0609040504020204" pitchFamily="49" charset="0"/>
              </a:rPr>
              <a:t>childNodes</a:t>
            </a:r>
            <a:r>
              <a:rPr lang="en-US" b="1" dirty="0">
                <a:latin typeface="Courier New" pitchFamily="49" charset="0"/>
              </a:rPr>
              <a:t>.</a:t>
            </a:r>
          </a:p>
        </p:txBody>
      </p:sp>
    </p:spTree>
    <p:extLst>
      <p:ext uri="{BB962C8B-B14F-4D97-AF65-F5344CB8AC3E}">
        <p14:creationId xmlns:p14="http://schemas.microsoft.com/office/powerpoint/2010/main" val="28255007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58936" y="190500"/>
            <a:ext cx="7772400" cy="11430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1" dirty="0" err="1">
                <a:latin typeface="Courier New" pitchFamily="49" charset="0"/>
              </a:rPr>
              <a:t>document.all</a:t>
            </a:r>
            <a:endParaRPr lang="en-US" b="1" dirty="0">
              <a:latin typeface="Courier New" pitchFamily="49" charset="0"/>
            </a:endParaRPr>
          </a:p>
        </p:txBody>
      </p:sp>
      <p:sp>
        <p:nvSpPr>
          <p:cNvPr id="10242" name="Rectangle 2"/>
          <p:cNvSpPr>
            <a:spLocks noGrp="1" noChangeArrowheads="1"/>
          </p:cNvSpPr>
          <p:nvPr>
            <p:ph idx="1"/>
          </p:nvPr>
        </p:nvSpPr>
        <p:spPr>
          <a:xfrm>
            <a:off x="685800" y="1981200"/>
            <a:ext cx="7772400" cy="4114800"/>
          </a:xfrm>
          <a:ln/>
        </p:spPr>
        <p:txBody>
          <a:bodyPr>
            <a:normAutofit/>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1" dirty="0" err="1">
                <a:solidFill>
                  <a:srgbClr val="3C7586"/>
                </a:solidFill>
                <a:latin typeface="Lucida Console" panose="020B0609040504020204" pitchFamily="49" charset="0"/>
              </a:rPr>
              <a:t>document.all</a:t>
            </a:r>
            <a:r>
              <a:rPr lang="en-US" dirty="0">
                <a:solidFill>
                  <a:srgbClr val="3C7586"/>
                </a:solidFill>
                <a:latin typeface="Lucida Console" panose="020B0609040504020204" pitchFamily="49" charset="0"/>
              </a:rPr>
              <a:t> </a:t>
            </a:r>
            <a:r>
              <a:rPr lang="en-US" dirty="0"/>
              <a:t>collection, which includes an object for every element (tag) in the document.</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Some browsers does not support </a:t>
            </a:r>
            <a:r>
              <a:rPr lang="en-US" b="1" dirty="0" err="1">
                <a:solidFill>
                  <a:srgbClr val="3C7586"/>
                </a:solidFill>
                <a:latin typeface="Lucida Console" panose="020B0609040504020204" pitchFamily="49" charset="0"/>
              </a:rPr>
              <a:t>document.all</a:t>
            </a:r>
            <a:r>
              <a:rPr lang="en-US" dirty="0">
                <a:solidFill>
                  <a:srgbClr val="3C7586"/>
                </a:solidFill>
                <a:latin typeface="Lucida Console" panose="020B0609040504020204" pitchFamily="49" charset="0"/>
              </a:rPr>
              <a:t> </a:t>
            </a:r>
            <a:r>
              <a:rPr lang="en-US" dirty="0"/>
              <a:t>, so it's best to avoid using </a:t>
            </a:r>
            <a:r>
              <a:rPr lang="en-US" b="1" dirty="0" err="1">
                <a:solidFill>
                  <a:srgbClr val="3C7586"/>
                </a:solidFill>
                <a:latin typeface="Lucida Console" panose="020B0609040504020204" pitchFamily="49" charset="0"/>
              </a:rPr>
              <a:t>document.all</a:t>
            </a:r>
            <a:r>
              <a:rPr lang="en-US" dirty="0"/>
              <a:t>.</a:t>
            </a:r>
          </a:p>
        </p:txBody>
      </p:sp>
    </p:spTree>
    <p:extLst>
      <p:ext uri="{BB962C8B-B14F-4D97-AF65-F5344CB8AC3E}">
        <p14:creationId xmlns:p14="http://schemas.microsoft.com/office/powerpoint/2010/main" val="30374943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685800" y="303213"/>
            <a:ext cx="7772400" cy="763587"/>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Viewing the </a:t>
            </a:r>
            <a:r>
              <a:rPr lang="en-US" b="1" dirty="0">
                <a:latin typeface="Courier New" pitchFamily="49" charset="0"/>
              </a:rPr>
              <a:t>images</a:t>
            </a:r>
            <a:r>
              <a:rPr lang="en-US" dirty="0"/>
              <a:t> collection</a:t>
            </a:r>
          </a:p>
        </p:txBody>
      </p:sp>
      <p:sp>
        <p:nvSpPr>
          <p:cNvPr id="11266" name="Rectangle 2"/>
          <p:cNvSpPr>
            <a:spLocks noGrp="1" noChangeArrowheads="1"/>
          </p:cNvSpPr>
          <p:nvPr>
            <p:ph idx="1"/>
          </p:nvPr>
        </p:nvSpPr>
        <p:spPr>
          <a:xfrm>
            <a:off x="293365" y="1447353"/>
            <a:ext cx="8534400" cy="4189412"/>
          </a:xfrm>
          <a:ln w="38160">
            <a:solidFill>
              <a:srgbClr val="000000"/>
            </a:solidFill>
            <a:miter lim="800000"/>
          </a:ln>
        </p:spPr>
        <p:txBody>
          <a:bodyPr>
            <a:noAutofit/>
          </a:bodyPr>
          <a:lstStyle/>
          <a:p>
            <a:pPr marL="6350" indent="0">
              <a:lnSpc>
                <a:spcPct val="90000"/>
              </a:lnSpc>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b="1" dirty="0">
                <a:solidFill>
                  <a:srgbClr val="3C7586"/>
                </a:solidFill>
                <a:latin typeface="Lucida Console" panose="020B0609040504020204" pitchFamily="49" charset="0"/>
              </a:rPr>
              <a:t>&lt;SCRIPT&gt;</a:t>
            </a:r>
          </a:p>
          <a:p>
            <a:pPr marL="6350" indent="0">
              <a:lnSpc>
                <a:spcPct val="90000"/>
              </a:lnSpc>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b="1" dirty="0" err="1">
                <a:solidFill>
                  <a:srgbClr val="3C7586"/>
                </a:solidFill>
                <a:latin typeface="Lucida Console" panose="020B0609040504020204" pitchFamily="49" charset="0"/>
              </a:rPr>
              <a:t>var</a:t>
            </a:r>
            <a:r>
              <a:rPr lang="en-US" sz="2400" b="1" dirty="0">
                <a:solidFill>
                  <a:srgbClr val="3C7586"/>
                </a:solidFill>
                <a:latin typeface="Lucida Console" panose="020B0609040504020204" pitchFamily="49" charset="0"/>
              </a:rPr>
              <a:t> txt="";</a:t>
            </a:r>
          </a:p>
          <a:p>
            <a:pPr marL="6350" indent="0">
              <a:lnSpc>
                <a:spcPct val="90000"/>
              </a:lnSpc>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b="1" dirty="0">
                <a:solidFill>
                  <a:srgbClr val="3C7586"/>
                </a:solidFill>
                <a:latin typeface="Lucida Console" panose="020B0609040504020204" pitchFamily="49" charset="0"/>
              </a:rPr>
              <a:t>for (</a:t>
            </a:r>
            <a:r>
              <a:rPr lang="en-US" sz="2400" b="1" dirty="0" err="1">
                <a:solidFill>
                  <a:srgbClr val="3C7586"/>
                </a:solidFill>
                <a:latin typeface="Lucida Console" panose="020B0609040504020204" pitchFamily="49" charset="0"/>
              </a:rPr>
              <a:t>var</a:t>
            </a:r>
            <a:r>
              <a:rPr lang="en-US" sz="2400" b="1" dirty="0">
                <a:solidFill>
                  <a:srgbClr val="3C7586"/>
                </a:solidFill>
                <a:latin typeface="Lucida Console" panose="020B0609040504020204" pitchFamily="49" charset="0"/>
              </a:rPr>
              <a:t> </a:t>
            </a:r>
            <a:r>
              <a:rPr lang="en-US" sz="2400" b="1" dirty="0" err="1">
                <a:solidFill>
                  <a:srgbClr val="3C7586"/>
                </a:solidFill>
                <a:latin typeface="Lucida Console" panose="020B0609040504020204" pitchFamily="49" charset="0"/>
              </a:rPr>
              <a:t>i</a:t>
            </a:r>
            <a:r>
              <a:rPr lang="en-US" sz="2400" b="1" dirty="0">
                <a:solidFill>
                  <a:srgbClr val="3C7586"/>
                </a:solidFill>
                <a:latin typeface="Lucida Console" panose="020B0609040504020204" pitchFamily="49" charset="0"/>
              </a:rPr>
              <a:t>=0; </a:t>
            </a:r>
            <a:r>
              <a:rPr lang="en-US" sz="2400" b="1" dirty="0" err="1">
                <a:solidFill>
                  <a:srgbClr val="3C7586"/>
                </a:solidFill>
                <a:latin typeface="Lucida Console" panose="020B0609040504020204" pitchFamily="49" charset="0"/>
              </a:rPr>
              <a:t>i</a:t>
            </a:r>
            <a:r>
              <a:rPr lang="en-US" sz="2400" b="1" dirty="0">
                <a:solidFill>
                  <a:srgbClr val="3C7586"/>
                </a:solidFill>
                <a:latin typeface="Lucida Console" panose="020B0609040504020204" pitchFamily="49" charset="0"/>
              </a:rPr>
              <a:t>&lt;</a:t>
            </a:r>
            <a:r>
              <a:rPr lang="en-US" sz="2400" b="1" dirty="0" err="1">
                <a:solidFill>
                  <a:srgbClr val="3C7586"/>
                </a:solidFill>
                <a:latin typeface="Lucida Console" panose="020B0609040504020204" pitchFamily="49" charset="0"/>
              </a:rPr>
              <a:t>document.images.length;i</a:t>
            </a:r>
            <a:r>
              <a:rPr lang="en-US" sz="2400" b="1" dirty="0">
                <a:solidFill>
                  <a:srgbClr val="3C7586"/>
                </a:solidFill>
                <a:latin typeface="Lucida Console" panose="020B0609040504020204" pitchFamily="49" charset="0"/>
              </a:rPr>
              <a:t>++) {</a:t>
            </a:r>
          </a:p>
          <a:p>
            <a:pPr marL="6350" indent="0">
              <a:lnSpc>
                <a:spcPct val="90000"/>
              </a:lnSpc>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b="1" dirty="0">
                <a:solidFill>
                  <a:srgbClr val="3C7586"/>
                </a:solidFill>
                <a:latin typeface="Lucida Console" panose="020B0609040504020204" pitchFamily="49" charset="0"/>
              </a:rPr>
              <a:t>  image = </a:t>
            </a:r>
            <a:r>
              <a:rPr lang="en-US" sz="2400" b="1" dirty="0" err="1">
                <a:solidFill>
                  <a:srgbClr val="3C7586"/>
                </a:solidFill>
                <a:latin typeface="Lucida Console" panose="020B0609040504020204" pitchFamily="49" charset="0"/>
              </a:rPr>
              <a:t>document.images</a:t>
            </a:r>
            <a:r>
              <a:rPr lang="en-US" sz="2400" b="1" dirty="0">
                <a:solidFill>
                  <a:srgbClr val="3C7586"/>
                </a:solidFill>
                <a:latin typeface="Lucida Console" panose="020B0609040504020204" pitchFamily="49" charset="0"/>
              </a:rPr>
              <a:t>[</a:t>
            </a:r>
            <a:r>
              <a:rPr lang="en-US" sz="2400" b="1" dirty="0" err="1">
                <a:solidFill>
                  <a:srgbClr val="3C7586"/>
                </a:solidFill>
                <a:latin typeface="Lucida Console" panose="020B0609040504020204" pitchFamily="49" charset="0"/>
              </a:rPr>
              <a:t>i</a:t>
            </a:r>
            <a:r>
              <a:rPr lang="en-US" sz="2400" b="1" dirty="0">
                <a:solidFill>
                  <a:srgbClr val="3C7586"/>
                </a:solidFill>
                <a:latin typeface="Lucida Console" panose="020B0609040504020204" pitchFamily="49" charset="0"/>
              </a:rPr>
              <a:t>];</a:t>
            </a:r>
          </a:p>
          <a:p>
            <a:pPr marL="6350" indent="0">
              <a:lnSpc>
                <a:spcPct val="90000"/>
              </a:lnSpc>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b="1" dirty="0">
                <a:solidFill>
                  <a:srgbClr val="3C7586"/>
                </a:solidFill>
                <a:latin typeface="Lucida Console" panose="020B0609040504020204" pitchFamily="49" charset="0"/>
              </a:rPr>
              <a:t>  name = </a:t>
            </a:r>
            <a:r>
              <a:rPr lang="en-US" sz="2400" b="1" dirty="0" err="1">
                <a:solidFill>
                  <a:srgbClr val="3C7586"/>
                </a:solidFill>
                <a:latin typeface="Lucida Console" panose="020B0609040504020204" pitchFamily="49" charset="0"/>
              </a:rPr>
              <a:t>image.getAttribute</a:t>
            </a:r>
            <a:r>
              <a:rPr lang="en-US" sz="2400" b="1" dirty="0">
                <a:solidFill>
                  <a:srgbClr val="3C7586"/>
                </a:solidFill>
                <a:latin typeface="Lucida Console" panose="020B0609040504020204" pitchFamily="49" charset="0"/>
              </a:rPr>
              <a:t>("</a:t>
            </a:r>
            <a:r>
              <a:rPr lang="en-US" sz="2400" b="1" dirty="0" err="1">
                <a:solidFill>
                  <a:srgbClr val="3C7586"/>
                </a:solidFill>
                <a:latin typeface="Lucida Console" panose="020B0609040504020204" pitchFamily="49" charset="0"/>
              </a:rPr>
              <a:t>src</a:t>
            </a:r>
            <a:r>
              <a:rPr lang="en-US" sz="2400" b="1" dirty="0">
                <a:solidFill>
                  <a:srgbClr val="3C7586"/>
                </a:solidFill>
                <a:latin typeface="Lucida Console" panose="020B0609040504020204" pitchFamily="49" charset="0"/>
              </a:rPr>
              <a:t>");</a:t>
            </a:r>
          </a:p>
          <a:p>
            <a:pPr marL="6350" indent="0">
              <a:lnSpc>
                <a:spcPct val="90000"/>
              </a:lnSpc>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b="1" dirty="0">
                <a:solidFill>
                  <a:srgbClr val="3C7586"/>
                </a:solidFill>
                <a:latin typeface="Lucida Console" panose="020B0609040504020204" pitchFamily="49" charset="0"/>
              </a:rPr>
              <a:t>  txt = txt + name +"&lt;BR&gt;";</a:t>
            </a:r>
          </a:p>
          <a:p>
            <a:pPr marL="6350" indent="0">
              <a:lnSpc>
                <a:spcPct val="90000"/>
              </a:lnSpc>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b="1" dirty="0">
                <a:solidFill>
                  <a:srgbClr val="3C7586"/>
                </a:solidFill>
                <a:latin typeface="Lucida Console" panose="020B0609040504020204" pitchFamily="49" charset="0"/>
              </a:rPr>
              <a:t>}</a:t>
            </a:r>
          </a:p>
          <a:p>
            <a:pPr marL="6350" indent="0">
              <a:lnSpc>
                <a:spcPct val="90000"/>
              </a:lnSpc>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b="1" dirty="0" err="1">
                <a:solidFill>
                  <a:srgbClr val="3C7586"/>
                </a:solidFill>
                <a:latin typeface="Lucida Console" panose="020B0609040504020204" pitchFamily="49" charset="0"/>
              </a:rPr>
              <a:t>document.writeln</a:t>
            </a:r>
            <a:r>
              <a:rPr lang="en-US" sz="2400" b="1" dirty="0">
                <a:solidFill>
                  <a:srgbClr val="3C7586"/>
                </a:solidFill>
                <a:latin typeface="Lucida Console" panose="020B0609040504020204" pitchFamily="49" charset="0"/>
              </a:rPr>
              <a:t>("Here are the images found:&lt;BR&gt;\n");</a:t>
            </a:r>
          </a:p>
          <a:p>
            <a:pPr marL="6350" indent="0">
              <a:lnSpc>
                <a:spcPct val="90000"/>
              </a:lnSpc>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b="1" dirty="0" err="1">
                <a:solidFill>
                  <a:srgbClr val="3C7586"/>
                </a:solidFill>
                <a:latin typeface="Lucida Console" panose="020B0609040504020204" pitchFamily="49" charset="0"/>
              </a:rPr>
              <a:t>document.write</a:t>
            </a:r>
            <a:r>
              <a:rPr lang="en-US" sz="2400" b="1" dirty="0">
                <a:solidFill>
                  <a:srgbClr val="3C7586"/>
                </a:solidFill>
                <a:latin typeface="Lucida Console" panose="020B0609040504020204" pitchFamily="49" charset="0"/>
              </a:rPr>
              <a:t>(txt);</a:t>
            </a:r>
          </a:p>
          <a:p>
            <a:pPr marL="6350" indent="0">
              <a:lnSpc>
                <a:spcPct val="90000"/>
              </a:lnSpc>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b="1" dirty="0">
                <a:solidFill>
                  <a:srgbClr val="3C7586"/>
                </a:solidFill>
                <a:latin typeface="Lucida Console" panose="020B0609040504020204" pitchFamily="49" charset="0"/>
              </a:rPr>
              <a:t>&lt;/SCRIPT&gt;</a:t>
            </a:r>
          </a:p>
        </p:txBody>
      </p:sp>
      <p:sp>
        <p:nvSpPr>
          <p:cNvPr id="11268" name="Text Box 4"/>
          <p:cNvSpPr txBox="1">
            <a:spLocks noChangeArrowheads="1"/>
          </p:cNvSpPr>
          <p:nvPr/>
        </p:nvSpPr>
        <p:spPr bwMode="auto">
          <a:xfrm>
            <a:off x="339700" y="6049515"/>
            <a:ext cx="2066313" cy="586957"/>
          </a:xfrm>
          <a:prstGeom prst="rect">
            <a:avLst/>
          </a:prstGeom>
          <a:noFill/>
          <a:ln w="9525">
            <a:noFill/>
            <a:round/>
            <a:headEnd/>
            <a:tailEnd/>
          </a:ln>
          <a:effectLst/>
        </p:spPr>
        <p:txBody>
          <a:bodyPr wrap="none" lIns="90000" tIns="46800" rIns="90000" bIns="4680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dirty="0">
                <a:solidFill>
                  <a:srgbClr val="0000CC"/>
                </a:solidFill>
                <a:ea typeface="DejaVu Sans" charset="0"/>
                <a:cs typeface="DejaVu Sans" charset="0"/>
                <a:hlinkClick r:id="rId3"/>
              </a:rPr>
              <a:t>dom2.html</a:t>
            </a:r>
          </a:p>
        </p:txBody>
      </p:sp>
      <p:grpSp>
        <p:nvGrpSpPr>
          <p:cNvPr id="2" name="Group 1">
            <a:extLst>
              <a:ext uri="{FF2B5EF4-FFF2-40B4-BE49-F238E27FC236}">
                <a16:creationId xmlns:a16="http://schemas.microsoft.com/office/drawing/2014/main" id="{0DFEE09C-A947-4942-AC1F-8EEABEFBCD85}"/>
              </a:ext>
            </a:extLst>
          </p:cNvPr>
          <p:cNvGrpSpPr/>
          <p:nvPr/>
        </p:nvGrpSpPr>
        <p:grpSpPr>
          <a:xfrm>
            <a:off x="4427983" y="5026471"/>
            <a:ext cx="4376317" cy="1665981"/>
            <a:chOff x="4427983" y="5026471"/>
            <a:chExt cx="4376317" cy="1665981"/>
          </a:xfrm>
        </p:grpSpPr>
        <p:sp>
          <p:nvSpPr>
            <p:cNvPr id="11267" name="Text Box 3"/>
            <p:cNvSpPr txBox="1">
              <a:spLocks noChangeArrowheads="1"/>
            </p:cNvSpPr>
            <p:nvPr/>
          </p:nvSpPr>
          <p:spPr bwMode="auto">
            <a:xfrm>
              <a:off x="4940325" y="5866952"/>
              <a:ext cx="3863975" cy="825500"/>
            </a:xfrm>
            <a:prstGeom prst="rect">
              <a:avLst/>
            </a:prstGeom>
            <a:noFill/>
            <a:ln w="9525">
              <a:noFill/>
              <a:round/>
              <a:headEnd/>
              <a:tailEnd/>
            </a:ln>
            <a:effectLst/>
          </p:spPr>
          <p:txBody>
            <a:bodyPr lIns="90000" tIns="46800" rIns="90000" bIns="46800">
              <a:spAutoFit/>
            </a:bodyPr>
            <a:lstStyle/>
            <a:p>
              <a:pPr>
                <a:spcBef>
                  <a:spcPts val="1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1" dirty="0">
                  <a:solidFill>
                    <a:srgbClr val="000000"/>
                  </a:solidFill>
                  <a:latin typeface="Arial" charset="0"/>
                  <a:ea typeface="DejaVu Sans" charset="0"/>
                  <a:cs typeface="DejaVu Sans" charset="0"/>
                </a:rPr>
                <a:t>Add this to the bottom of any HTML document</a:t>
              </a:r>
            </a:p>
          </p:txBody>
        </p:sp>
        <p:sp>
          <p:nvSpPr>
            <p:cNvPr id="11269" name="Line 5"/>
            <p:cNvSpPr>
              <a:spLocks noChangeShapeType="1"/>
            </p:cNvSpPr>
            <p:nvPr/>
          </p:nvSpPr>
          <p:spPr bwMode="auto">
            <a:xfrm flipH="1" flipV="1">
              <a:off x="4427983" y="5026471"/>
              <a:ext cx="864096" cy="840480"/>
            </a:xfrm>
            <a:prstGeom prst="line">
              <a:avLst/>
            </a:prstGeom>
            <a:noFill/>
            <a:ln w="57240">
              <a:solidFill>
                <a:srgbClr val="808080"/>
              </a:solidFill>
              <a:miter lim="800000"/>
              <a:headEnd/>
              <a:tailEnd type="triangle" w="med" len="med"/>
            </a:ln>
            <a:effectLst/>
          </p:spPr>
          <p:txBody>
            <a:bodyPr/>
            <a:lstStyle/>
            <a:p>
              <a:endParaRPr lang="en-US"/>
            </a:p>
          </p:txBody>
        </p:sp>
      </p:grpSp>
    </p:spTree>
    <p:extLst>
      <p:ext uri="{BB962C8B-B14F-4D97-AF65-F5344CB8AC3E}">
        <p14:creationId xmlns:p14="http://schemas.microsoft.com/office/powerpoint/2010/main" val="28044281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Grp="1" noChangeArrowheads="1"/>
          </p:cNvSpPr>
          <p:nvPr>
            <p:ph type="title"/>
          </p:nvPr>
        </p:nvSpPr>
        <p:spPr>
          <a:xfrm>
            <a:off x="659507" y="342900"/>
            <a:ext cx="7772400" cy="11430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1" dirty="0" err="1">
                <a:latin typeface="Courier New" pitchFamily="49" charset="0"/>
              </a:rPr>
              <a:t>childNodes</a:t>
            </a:r>
            <a:r>
              <a:rPr lang="en-US" dirty="0"/>
              <a:t> collections</a:t>
            </a:r>
          </a:p>
        </p:txBody>
      </p:sp>
      <p:sp>
        <p:nvSpPr>
          <p:cNvPr id="12290" name="Rectangle 2"/>
          <p:cNvSpPr>
            <a:spLocks noGrp="1" noChangeArrowheads="1"/>
          </p:cNvSpPr>
          <p:nvPr>
            <p:ph idx="1"/>
          </p:nvPr>
        </p:nvSpPr>
        <p:spPr>
          <a:xfrm>
            <a:off x="685800" y="1600200"/>
            <a:ext cx="8153400" cy="3886200"/>
          </a:xfrm>
          <a:ln/>
        </p:spPr>
        <p:txBody>
          <a:bodyPr>
            <a:normAutofit/>
          </a:bodyPr>
          <a:lstStyle/>
          <a:p>
            <a:pPr marL="341313" indent="-341313">
              <a:lnSpc>
                <a:spcPct val="90000"/>
              </a:lnSpc>
              <a:buFont typeface="Courier New" pitchFamily="49"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1" dirty="0" err="1">
                <a:solidFill>
                  <a:srgbClr val="3C7586"/>
                </a:solidFill>
                <a:latin typeface="Lucida Console" panose="020B0609040504020204" pitchFamily="49" charset="0"/>
              </a:rPr>
              <a:t>childNodes</a:t>
            </a:r>
            <a:r>
              <a:rPr lang="en-US" dirty="0">
                <a:solidFill>
                  <a:srgbClr val="3C7586"/>
                </a:solidFill>
                <a:latin typeface="Lucida Console" panose="020B0609040504020204" pitchFamily="49" charset="0"/>
              </a:rPr>
              <a:t>: </a:t>
            </a:r>
            <a:r>
              <a:rPr lang="en-US" dirty="0"/>
              <a:t>just immediate descendants (so </a:t>
            </a:r>
            <a:r>
              <a:rPr lang="en-US" dirty="0" err="1"/>
              <a:t>subelements</a:t>
            </a:r>
            <a:r>
              <a:rPr lang="en-US" dirty="0"/>
              <a:t> are not in the collection).</a:t>
            </a:r>
          </a:p>
          <a:p>
            <a:pPr marL="341313" indent="-341313">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Each member of the collection has it's own </a:t>
            </a:r>
            <a:r>
              <a:rPr lang="en-US" b="1" dirty="0" err="1">
                <a:solidFill>
                  <a:srgbClr val="3C7586"/>
                </a:solidFill>
                <a:latin typeface="Lucida Console" panose="020B0609040504020204" pitchFamily="49" charset="0"/>
              </a:rPr>
              <a:t>childNodes</a:t>
            </a:r>
            <a:r>
              <a:rPr lang="en-US" b="1" dirty="0"/>
              <a:t> </a:t>
            </a:r>
            <a:r>
              <a:rPr lang="en-US" dirty="0"/>
              <a:t>collection!</a:t>
            </a:r>
          </a:p>
          <a:p>
            <a:pPr marL="341313" indent="-341313">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You can write a recursive function that can be used to display the structure of a document by looking through the </a:t>
            </a:r>
            <a:r>
              <a:rPr lang="en-US" b="1" dirty="0" err="1">
                <a:solidFill>
                  <a:srgbClr val="3C7586"/>
                </a:solidFill>
                <a:latin typeface="Lucida Console" panose="020B0609040504020204" pitchFamily="49" charset="0"/>
              </a:rPr>
              <a:t>childNodes</a:t>
            </a:r>
            <a:r>
              <a:rPr lang="en-US" b="1" dirty="0"/>
              <a:t> </a:t>
            </a:r>
            <a:r>
              <a:rPr lang="en-US" dirty="0"/>
              <a:t>collections. </a:t>
            </a:r>
          </a:p>
        </p:txBody>
      </p:sp>
      <p:sp>
        <p:nvSpPr>
          <p:cNvPr id="12291" name="Text Box 3">
            <a:hlinkClick r:id="rId3"/>
          </p:cNvPr>
          <p:cNvSpPr txBox="1">
            <a:spLocks noChangeArrowheads="1"/>
          </p:cNvSpPr>
          <p:nvPr/>
        </p:nvSpPr>
        <p:spPr bwMode="auto">
          <a:xfrm>
            <a:off x="609600" y="5715000"/>
            <a:ext cx="3637832" cy="586957"/>
          </a:xfrm>
          <a:prstGeom prst="rect">
            <a:avLst/>
          </a:prstGeom>
          <a:noFill/>
          <a:ln w="9525">
            <a:noFill/>
            <a:round/>
            <a:headEnd/>
            <a:tailEnd/>
          </a:ln>
          <a:effectLst/>
        </p:spPr>
        <p:txBody>
          <a:bodyPr wrap="none" lIns="90000" tIns="46800" rIns="90000" bIns="4680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dirty="0">
                <a:solidFill>
                  <a:srgbClr val="0000CC"/>
                </a:solidFill>
                <a:latin typeface="Lucida Console" panose="020B0609040504020204" pitchFamily="49" charset="0"/>
                <a:ea typeface="DejaVu Sans" charset="0"/>
                <a:cs typeface="DejaVu Sans" charset="0"/>
                <a:hlinkClick r:id="rId4"/>
              </a:rPr>
              <a:t>recursion.html</a:t>
            </a:r>
          </a:p>
        </p:txBody>
      </p:sp>
    </p:spTree>
    <p:extLst>
      <p:ext uri="{BB962C8B-B14F-4D97-AF65-F5344CB8AC3E}">
        <p14:creationId xmlns:p14="http://schemas.microsoft.com/office/powerpoint/2010/main" val="2383433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1A4E4-29BE-0645-A966-F4690F364455}"/>
              </a:ext>
            </a:extLst>
          </p:cNvPr>
          <p:cNvSpPr>
            <a:spLocks noGrp="1"/>
          </p:cNvSpPr>
          <p:nvPr>
            <p:ph type="ctrTitle"/>
          </p:nvPr>
        </p:nvSpPr>
        <p:spPr/>
        <p:txBody>
          <a:bodyPr/>
          <a:lstStyle/>
          <a:p>
            <a:r>
              <a:rPr lang="en-US" dirty="0"/>
              <a:t>Working with </a:t>
            </a:r>
            <a:r>
              <a:rPr lang="en-US" dirty="0" err="1">
                <a:solidFill>
                  <a:srgbClr val="3C7586"/>
                </a:solidFill>
                <a:latin typeface="Lucida Console" panose="020B0609040504020204" pitchFamily="49" charset="0"/>
              </a:rPr>
              <a:t>document.images</a:t>
            </a:r>
            <a:endParaRPr lang="en-US" dirty="0">
              <a:solidFill>
                <a:srgbClr val="3C7586"/>
              </a:solidFill>
              <a:latin typeface="Lucida Console" panose="020B0609040504020204" pitchFamily="49" charset="0"/>
            </a:endParaRPr>
          </a:p>
        </p:txBody>
      </p:sp>
    </p:spTree>
    <p:extLst>
      <p:ext uri="{BB962C8B-B14F-4D97-AF65-F5344CB8AC3E}">
        <p14:creationId xmlns:p14="http://schemas.microsoft.com/office/powerpoint/2010/main" val="1817177236"/>
      </p:ext>
    </p:extLst>
  </p:cSld>
  <p:clrMapOvr>
    <a:masterClrMapping/>
  </p:clrMapOvr>
  <p:transition>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063CD-2606-B242-AD61-CD1C19BC2001}"/>
              </a:ext>
            </a:extLst>
          </p:cNvPr>
          <p:cNvSpPr>
            <a:spLocks noGrp="1"/>
          </p:cNvSpPr>
          <p:nvPr>
            <p:ph type="title"/>
          </p:nvPr>
        </p:nvSpPr>
        <p:spPr/>
        <p:txBody>
          <a:bodyPr>
            <a:normAutofit/>
          </a:bodyPr>
          <a:lstStyle/>
          <a:p>
            <a:r>
              <a:rPr lang="en-US" dirty="0"/>
              <a:t>The </a:t>
            </a:r>
            <a:r>
              <a:rPr lang="en-US" dirty="0" err="1">
                <a:solidFill>
                  <a:srgbClr val="3C7586"/>
                </a:solidFill>
                <a:latin typeface="Lucida Console" panose="020B0609040504020204" pitchFamily="49" charset="0"/>
              </a:rPr>
              <a:t>document.images</a:t>
            </a:r>
            <a:r>
              <a:rPr lang="en-US" dirty="0">
                <a:solidFill>
                  <a:srgbClr val="3C7586"/>
                </a:solidFill>
                <a:latin typeface="Lucida Console" panose="020B0609040504020204" pitchFamily="49" charset="0"/>
              </a:rPr>
              <a:t> </a:t>
            </a:r>
            <a:r>
              <a:rPr lang="en-US" dirty="0"/>
              <a:t>Attribute</a:t>
            </a:r>
          </a:p>
        </p:txBody>
      </p:sp>
      <p:sp>
        <p:nvSpPr>
          <p:cNvPr id="3" name="Content Placeholder 2">
            <a:extLst>
              <a:ext uri="{FF2B5EF4-FFF2-40B4-BE49-F238E27FC236}">
                <a16:creationId xmlns:a16="http://schemas.microsoft.com/office/drawing/2014/main" id="{2B00EABD-C314-5144-B89A-958AFD9C8A36}"/>
              </a:ext>
            </a:extLst>
          </p:cNvPr>
          <p:cNvSpPr>
            <a:spLocks noGrp="1"/>
          </p:cNvSpPr>
          <p:nvPr>
            <p:ph idx="1"/>
          </p:nvPr>
        </p:nvSpPr>
        <p:spPr/>
        <p:txBody>
          <a:bodyPr/>
          <a:lstStyle/>
          <a:p>
            <a:r>
              <a:rPr lang="en-US" dirty="0"/>
              <a:t>The </a:t>
            </a:r>
            <a:r>
              <a:rPr lang="en-US" dirty="0" err="1">
                <a:solidFill>
                  <a:srgbClr val="3C7586"/>
                </a:solidFill>
                <a:latin typeface="Lucida Console" panose="020B0609040504020204" pitchFamily="49" charset="0"/>
              </a:rPr>
              <a:t>document.images</a:t>
            </a:r>
            <a:r>
              <a:rPr lang="en-US" dirty="0">
                <a:solidFill>
                  <a:srgbClr val="3C7586"/>
                </a:solidFill>
                <a:latin typeface="Lucida Console" panose="020B0609040504020204" pitchFamily="49" charset="0"/>
              </a:rPr>
              <a:t> </a:t>
            </a:r>
            <a:r>
              <a:rPr lang="en-US" dirty="0"/>
              <a:t>attribute represents an array of objects created in the current web page by the </a:t>
            </a:r>
            <a:r>
              <a:rPr lang="en-US" dirty="0">
                <a:solidFill>
                  <a:srgbClr val="3C7586"/>
                </a:solidFill>
                <a:latin typeface="Lucida Console" panose="020B0609040504020204" pitchFamily="49" charset="0"/>
              </a:rPr>
              <a:t>&lt;</a:t>
            </a:r>
            <a:r>
              <a:rPr lang="en-US" dirty="0" err="1">
                <a:solidFill>
                  <a:srgbClr val="3C7586"/>
                </a:solidFill>
                <a:latin typeface="Lucida Console" panose="020B0609040504020204" pitchFamily="49" charset="0"/>
              </a:rPr>
              <a:t>img</a:t>
            </a:r>
            <a:r>
              <a:rPr lang="en-US" dirty="0">
                <a:solidFill>
                  <a:srgbClr val="3C7586"/>
                </a:solidFill>
                <a:latin typeface="Lucida Console" panose="020B0609040504020204" pitchFamily="49" charset="0"/>
              </a:rPr>
              <a:t>&gt; </a:t>
            </a:r>
            <a:r>
              <a:rPr lang="en-US" dirty="0"/>
              <a:t>tag. Each </a:t>
            </a:r>
            <a:r>
              <a:rPr lang="en-US" dirty="0">
                <a:solidFill>
                  <a:srgbClr val="3C7586"/>
                </a:solidFill>
                <a:latin typeface="Lucida Console" panose="020B0609040504020204" pitchFamily="49" charset="0"/>
              </a:rPr>
              <a:t>&lt;</a:t>
            </a:r>
            <a:r>
              <a:rPr lang="en-US" dirty="0" err="1">
                <a:solidFill>
                  <a:srgbClr val="3C7586"/>
                </a:solidFill>
                <a:latin typeface="Lucida Console" panose="020B0609040504020204" pitchFamily="49" charset="0"/>
              </a:rPr>
              <a:t>img</a:t>
            </a:r>
            <a:r>
              <a:rPr lang="en-US" dirty="0">
                <a:solidFill>
                  <a:srgbClr val="3C7586"/>
                </a:solidFill>
                <a:latin typeface="Lucida Console" panose="020B0609040504020204" pitchFamily="49" charset="0"/>
              </a:rPr>
              <a:t>&gt; </a:t>
            </a:r>
            <a:r>
              <a:rPr lang="en-US" dirty="0"/>
              <a:t>occupies a subscript of the array, beginning with the first </a:t>
            </a:r>
            <a:r>
              <a:rPr lang="en-US" dirty="0">
                <a:solidFill>
                  <a:srgbClr val="3C7586"/>
                </a:solidFill>
                <a:latin typeface="Lucida Console" panose="020B0609040504020204" pitchFamily="49" charset="0"/>
              </a:rPr>
              <a:t>&lt;</a:t>
            </a:r>
            <a:r>
              <a:rPr lang="en-US" dirty="0" err="1">
                <a:solidFill>
                  <a:srgbClr val="3C7586"/>
                </a:solidFill>
                <a:latin typeface="Lucida Console" panose="020B0609040504020204" pitchFamily="49" charset="0"/>
              </a:rPr>
              <a:t>img</a:t>
            </a:r>
            <a:r>
              <a:rPr lang="en-US" dirty="0">
                <a:solidFill>
                  <a:srgbClr val="3C7586"/>
                </a:solidFill>
                <a:latin typeface="Lucida Console" panose="020B0609040504020204" pitchFamily="49" charset="0"/>
              </a:rPr>
              <a:t>&gt; </a:t>
            </a:r>
            <a:r>
              <a:rPr lang="en-US" dirty="0"/>
              <a:t>tag. The subscript </a:t>
            </a:r>
            <a:r>
              <a:rPr lang="en-US" dirty="0">
                <a:solidFill>
                  <a:srgbClr val="3C7586"/>
                </a:solidFill>
                <a:latin typeface="Lucida Console" panose="020B0609040504020204" pitchFamily="49" charset="0"/>
              </a:rPr>
              <a:t>0</a:t>
            </a:r>
            <a:r>
              <a:rPr lang="en-US" dirty="0"/>
              <a:t> represents it.</a:t>
            </a:r>
          </a:p>
          <a:p>
            <a:endParaRPr lang="en-US" dirty="0"/>
          </a:p>
        </p:txBody>
      </p:sp>
      <p:sp>
        <p:nvSpPr>
          <p:cNvPr id="4" name="Slide Number Placeholder 3">
            <a:extLst>
              <a:ext uri="{FF2B5EF4-FFF2-40B4-BE49-F238E27FC236}">
                <a16:creationId xmlns:a16="http://schemas.microsoft.com/office/drawing/2014/main" id="{70F97CDB-6A28-A548-A626-97F24A15D86F}"/>
              </a:ext>
            </a:extLst>
          </p:cNvPr>
          <p:cNvSpPr>
            <a:spLocks noGrp="1"/>
          </p:cNvSpPr>
          <p:nvPr>
            <p:ph type="sldNum" sz="quarter" idx="4"/>
          </p:nvPr>
        </p:nvSpPr>
        <p:spPr/>
        <p:txBody>
          <a:bodyPr/>
          <a:lstStyle/>
          <a:p>
            <a:pPr defTabSz="457200"/>
            <a:fld id="{380F6741-D43F-0B46-B66B-0FE43EA0A9D0}" type="slidenum">
              <a:rPr lang="en-US" smtClean="0"/>
              <a:pPr defTabSz="457200"/>
              <a:t>48</a:t>
            </a:fld>
            <a:endParaRPr lang="en-US" dirty="0"/>
          </a:p>
        </p:txBody>
      </p:sp>
    </p:spTree>
    <p:extLst>
      <p:ext uri="{BB962C8B-B14F-4D97-AF65-F5344CB8AC3E}">
        <p14:creationId xmlns:p14="http://schemas.microsoft.com/office/powerpoint/2010/main" val="159380320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488E5-CABC-7445-9E5C-745E5D67619C}"/>
              </a:ext>
            </a:extLst>
          </p:cNvPr>
          <p:cNvSpPr>
            <a:spLocks noGrp="1"/>
          </p:cNvSpPr>
          <p:nvPr>
            <p:ph type="title"/>
          </p:nvPr>
        </p:nvSpPr>
        <p:spPr/>
        <p:txBody>
          <a:bodyPr>
            <a:normAutofit/>
          </a:bodyPr>
          <a:lstStyle/>
          <a:p>
            <a:r>
              <a:rPr lang="en-US" dirty="0"/>
              <a:t>The </a:t>
            </a:r>
            <a:r>
              <a:rPr lang="en-US" dirty="0" err="1">
                <a:solidFill>
                  <a:srgbClr val="3C7586"/>
                </a:solidFill>
                <a:latin typeface="Lucida Console" panose="020B0609040504020204" pitchFamily="49" charset="0"/>
              </a:rPr>
              <a:t>document.images</a:t>
            </a:r>
            <a:r>
              <a:rPr lang="en-US" dirty="0">
                <a:solidFill>
                  <a:srgbClr val="3C7586"/>
                </a:solidFill>
                <a:latin typeface="Lucida Console" panose="020B0609040504020204" pitchFamily="49" charset="0"/>
              </a:rPr>
              <a:t> </a:t>
            </a:r>
            <a:r>
              <a:rPr lang="en-US" dirty="0"/>
              <a:t>Attribute</a:t>
            </a:r>
          </a:p>
        </p:txBody>
      </p:sp>
      <p:sp>
        <p:nvSpPr>
          <p:cNvPr id="3" name="Content Placeholder 2">
            <a:extLst>
              <a:ext uri="{FF2B5EF4-FFF2-40B4-BE49-F238E27FC236}">
                <a16:creationId xmlns:a16="http://schemas.microsoft.com/office/drawing/2014/main" id="{63846DBC-1960-F145-9AD3-C06F9FEACC73}"/>
              </a:ext>
            </a:extLst>
          </p:cNvPr>
          <p:cNvSpPr>
            <a:spLocks noGrp="1"/>
          </p:cNvSpPr>
          <p:nvPr>
            <p:ph idx="1"/>
          </p:nvPr>
        </p:nvSpPr>
        <p:spPr/>
        <p:txBody>
          <a:bodyPr/>
          <a:lstStyle/>
          <a:p>
            <a:r>
              <a:rPr lang="en-US" dirty="0"/>
              <a:t>We can reference images in a document by referring to their subscript in the images arrays:</a:t>
            </a:r>
            <a:br>
              <a:rPr lang="en-US" dirty="0"/>
            </a:br>
            <a:r>
              <a:rPr lang="en-US" dirty="0" err="1">
                <a:solidFill>
                  <a:srgbClr val="3C7586"/>
                </a:solidFill>
                <a:latin typeface="Lucida Console" panose="020B0609040504020204" pitchFamily="49" charset="0"/>
              </a:rPr>
              <a:t>window.document.images</a:t>
            </a:r>
            <a:r>
              <a:rPr lang="en-US" dirty="0">
                <a:solidFill>
                  <a:srgbClr val="3C7586"/>
                </a:solidFill>
                <a:latin typeface="Lucida Console" panose="020B0609040504020204" pitchFamily="49" charset="0"/>
              </a:rPr>
              <a:t>[0]</a:t>
            </a:r>
          </a:p>
          <a:p>
            <a:endParaRPr lang="en-US" dirty="0"/>
          </a:p>
          <a:p>
            <a:r>
              <a:rPr lang="en-US" dirty="0"/>
              <a:t>We can also reference images using the value assigned to the html name/id attributes:</a:t>
            </a:r>
            <a:br>
              <a:rPr lang="en-US" dirty="0"/>
            </a:br>
            <a:r>
              <a:rPr lang="en-US" dirty="0" err="1">
                <a:solidFill>
                  <a:srgbClr val="3C7586"/>
                </a:solidFill>
                <a:latin typeface="Lucida Console" panose="020B0609040504020204" pitchFamily="49" charset="0"/>
              </a:rPr>
              <a:t>window.document.images</a:t>
            </a:r>
            <a:r>
              <a:rPr lang="en-US" dirty="0">
                <a:solidFill>
                  <a:srgbClr val="3C7586"/>
                </a:solidFill>
                <a:latin typeface="Lucida Console" panose="020B0609040504020204" pitchFamily="49" charset="0"/>
              </a:rPr>
              <a:t>[“myImage1”]</a:t>
            </a:r>
          </a:p>
          <a:p>
            <a:pPr marL="6350" indent="0">
              <a:buNone/>
            </a:pPr>
            <a:endParaRPr lang="en-US" dirty="0"/>
          </a:p>
        </p:txBody>
      </p:sp>
      <p:sp>
        <p:nvSpPr>
          <p:cNvPr id="4" name="Slide Number Placeholder 3">
            <a:extLst>
              <a:ext uri="{FF2B5EF4-FFF2-40B4-BE49-F238E27FC236}">
                <a16:creationId xmlns:a16="http://schemas.microsoft.com/office/drawing/2014/main" id="{2D412626-B381-A149-A78F-124DDD84DF4E}"/>
              </a:ext>
            </a:extLst>
          </p:cNvPr>
          <p:cNvSpPr>
            <a:spLocks noGrp="1"/>
          </p:cNvSpPr>
          <p:nvPr>
            <p:ph type="sldNum" sz="quarter" idx="4"/>
          </p:nvPr>
        </p:nvSpPr>
        <p:spPr/>
        <p:txBody>
          <a:bodyPr/>
          <a:lstStyle/>
          <a:p>
            <a:pPr defTabSz="457200"/>
            <a:fld id="{380F6741-D43F-0B46-B66B-0FE43EA0A9D0}" type="slidenum">
              <a:rPr lang="en-US" smtClean="0"/>
              <a:pPr defTabSz="457200"/>
              <a:t>49</a:t>
            </a:fld>
            <a:endParaRPr lang="en-US" dirty="0"/>
          </a:p>
        </p:txBody>
      </p:sp>
    </p:spTree>
    <p:extLst>
      <p:ext uri="{BB962C8B-B14F-4D97-AF65-F5344CB8AC3E}">
        <p14:creationId xmlns:p14="http://schemas.microsoft.com/office/powerpoint/2010/main" val="2495352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r>
              <a:rPr lang="en-US"/>
              <a:t>Dimensioning an Array</a:t>
            </a:r>
          </a:p>
        </p:txBody>
      </p:sp>
      <p:sp>
        <p:nvSpPr>
          <p:cNvPr id="110595" name="Rectangle 3"/>
          <p:cNvSpPr>
            <a:spLocks noGrp="1" noChangeArrowheads="1"/>
          </p:cNvSpPr>
          <p:nvPr>
            <p:ph idx="1"/>
          </p:nvPr>
        </p:nvSpPr>
        <p:spPr/>
        <p:txBody>
          <a:bodyPr/>
          <a:lstStyle/>
          <a:p>
            <a:r>
              <a:rPr lang="en-US"/>
              <a:t>We can use the </a:t>
            </a:r>
            <a:r>
              <a:rPr lang="en-US" b="1">
                <a:solidFill>
                  <a:schemeClr val="folHlink"/>
                </a:solidFill>
                <a:latin typeface="Lucida Console" pitchFamily="49" charset="0"/>
              </a:rPr>
              <a:t>Array</a:t>
            </a:r>
            <a:r>
              <a:rPr lang="en-US"/>
              <a:t> constructor to create an array of a specific size by supplying the </a:t>
            </a:r>
            <a:r>
              <a:rPr lang="en-US" b="1">
                <a:solidFill>
                  <a:schemeClr val="folHlink"/>
                </a:solidFill>
                <a:latin typeface="Lucida Console" pitchFamily="49" charset="0"/>
              </a:rPr>
              <a:t>Array</a:t>
            </a:r>
            <a:r>
              <a:rPr lang="en-US"/>
              <a:t> constructor with an integer value representing an array's length:</a:t>
            </a:r>
            <a:br>
              <a:rPr lang="en-US"/>
            </a:br>
            <a:r>
              <a:rPr lang="en-US" sz="3200" b="1">
                <a:solidFill>
                  <a:schemeClr val="folHlink"/>
                </a:solidFill>
                <a:latin typeface="Lucida Console" pitchFamily="49" charset="0"/>
              </a:rPr>
              <a:t>var strStudents = new Array(9);</a:t>
            </a:r>
          </a:p>
        </p:txBody>
      </p:sp>
    </p:spTree>
    <p:extLst>
      <p:ext uri="{BB962C8B-B14F-4D97-AF65-F5344CB8AC3E}">
        <p14:creationId xmlns:p14="http://schemas.microsoft.com/office/powerpoint/2010/main" val="427143365"/>
      </p:ext>
    </p:extLst>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4F0C6-CC4B-D84A-8D62-B768F98CDDCE}"/>
              </a:ext>
            </a:extLst>
          </p:cNvPr>
          <p:cNvSpPr>
            <a:spLocks noGrp="1"/>
          </p:cNvSpPr>
          <p:nvPr>
            <p:ph type="title"/>
          </p:nvPr>
        </p:nvSpPr>
        <p:spPr/>
        <p:txBody>
          <a:bodyPr>
            <a:normAutofit/>
          </a:bodyPr>
          <a:lstStyle/>
          <a:p>
            <a:r>
              <a:rPr lang="en-US" dirty="0"/>
              <a:t>Updating the </a:t>
            </a:r>
            <a:r>
              <a:rPr lang="en-US" dirty="0" err="1">
                <a:solidFill>
                  <a:srgbClr val="3C7586"/>
                </a:solidFill>
                <a:latin typeface="Lucida Console" panose="020B0609040504020204" pitchFamily="49" charset="0"/>
              </a:rPr>
              <a:t>src</a:t>
            </a:r>
            <a:r>
              <a:rPr lang="en-US" dirty="0"/>
              <a:t> of an Image</a:t>
            </a:r>
          </a:p>
        </p:txBody>
      </p:sp>
      <p:sp>
        <p:nvSpPr>
          <p:cNvPr id="3" name="Content Placeholder 2">
            <a:extLst>
              <a:ext uri="{FF2B5EF4-FFF2-40B4-BE49-F238E27FC236}">
                <a16:creationId xmlns:a16="http://schemas.microsoft.com/office/drawing/2014/main" id="{25CFE1C1-7779-FC46-A9D5-CB985A7BBC41}"/>
              </a:ext>
            </a:extLst>
          </p:cNvPr>
          <p:cNvSpPr>
            <a:spLocks noGrp="1"/>
          </p:cNvSpPr>
          <p:nvPr>
            <p:ph idx="1"/>
          </p:nvPr>
        </p:nvSpPr>
        <p:spPr/>
        <p:txBody>
          <a:bodyPr/>
          <a:lstStyle/>
          <a:p>
            <a:r>
              <a:rPr lang="en-US" dirty="0"/>
              <a:t>To change an image, we can dynamically change the path assigned to its </a:t>
            </a:r>
            <a:r>
              <a:rPr lang="en-US" dirty="0" err="1">
                <a:solidFill>
                  <a:srgbClr val="3C7586"/>
                </a:solidFill>
                <a:latin typeface="Lucida Console" panose="020B0609040504020204" pitchFamily="49" charset="0"/>
              </a:rPr>
              <a:t>src</a:t>
            </a:r>
            <a:r>
              <a:rPr lang="en-US" dirty="0"/>
              <a:t> attribute:</a:t>
            </a:r>
          </a:p>
          <a:p>
            <a:pPr marL="6350" indent="0">
              <a:buNone/>
            </a:pPr>
            <a:br>
              <a:rPr lang="en-US" dirty="0"/>
            </a:br>
            <a:r>
              <a:rPr lang="en-US" dirty="0" err="1">
                <a:solidFill>
                  <a:srgbClr val="3C7586"/>
                </a:solidFill>
                <a:latin typeface="Lucida Console" panose="020B0609040504020204" pitchFamily="49" charset="0"/>
              </a:rPr>
              <a:t>window.document.images</a:t>
            </a:r>
            <a:r>
              <a:rPr lang="en-US" dirty="0">
                <a:solidFill>
                  <a:srgbClr val="3C7586"/>
                </a:solidFill>
                <a:latin typeface="Lucida Console" panose="020B0609040504020204" pitchFamily="49" charset="0"/>
              </a:rPr>
              <a:t>[0].</a:t>
            </a:r>
            <a:r>
              <a:rPr lang="en-US" dirty="0" err="1">
                <a:solidFill>
                  <a:srgbClr val="3C7586"/>
                </a:solidFill>
                <a:latin typeface="Lucida Console" panose="020B0609040504020204" pitchFamily="49" charset="0"/>
              </a:rPr>
              <a:t>src</a:t>
            </a:r>
            <a:r>
              <a:rPr lang="en-US" dirty="0">
                <a:solidFill>
                  <a:srgbClr val="3C7586"/>
                </a:solidFill>
                <a:latin typeface="Lucida Console" panose="020B0609040504020204" pitchFamily="49" charset="0"/>
              </a:rPr>
              <a:t> =</a:t>
            </a:r>
            <a:br>
              <a:rPr lang="en-US" dirty="0">
                <a:solidFill>
                  <a:srgbClr val="3C7586"/>
                </a:solidFill>
                <a:latin typeface="Lucida Console" panose="020B0609040504020204" pitchFamily="49" charset="0"/>
              </a:rPr>
            </a:br>
            <a:r>
              <a:rPr lang="en-US" dirty="0">
                <a:solidFill>
                  <a:srgbClr val="3C7586"/>
                </a:solidFill>
                <a:latin typeface="Lucida Console" panose="020B0609040504020204" pitchFamily="49" charset="0"/>
              </a:rPr>
              <a:t>  “images/vacationImage02.jpg”</a:t>
            </a:r>
          </a:p>
          <a:p>
            <a:endParaRPr lang="en-US" dirty="0"/>
          </a:p>
        </p:txBody>
      </p:sp>
      <p:sp>
        <p:nvSpPr>
          <p:cNvPr id="4" name="Slide Number Placeholder 3">
            <a:extLst>
              <a:ext uri="{FF2B5EF4-FFF2-40B4-BE49-F238E27FC236}">
                <a16:creationId xmlns:a16="http://schemas.microsoft.com/office/drawing/2014/main" id="{1DD158A6-2E56-BA40-9E09-B9A190A7A9AB}"/>
              </a:ext>
            </a:extLst>
          </p:cNvPr>
          <p:cNvSpPr>
            <a:spLocks noGrp="1"/>
          </p:cNvSpPr>
          <p:nvPr>
            <p:ph type="sldNum" sz="quarter" idx="4"/>
          </p:nvPr>
        </p:nvSpPr>
        <p:spPr/>
        <p:txBody>
          <a:bodyPr/>
          <a:lstStyle/>
          <a:p>
            <a:pPr defTabSz="457200"/>
            <a:fld id="{380F6741-D43F-0B46-B66B-0FE43EA0A9D0}" type="slidenum">
              <a:rPr lang="en-US" smtClean="0"/>
              <a:pPr defTabSz="457200"/>
              <a:t>50</a:t>
            </a:fld>
            <a:endParaRPr lang="en-US" dirty="0"/>
          </a:p>
        </p:txBody>
      </p:sp>
    </p:spTree>
    <p:extLst>
      <p:ext uri="{BB962C8B-B14F-4D97-AF65-F5344CB8AC3E}">
        <p14:creationId xmlns:p14="http://schemas.microsoft.com/office/powerpoint/2010/main" val="409978145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ChangeArrowheads="1"/>
          </p:cNvSpPr>
          <p:nvPr>
            <p:ph type="title"/>
          </p:nvPr>
        </p:nvSpPr>
        <p:spPr>
          <a:xfrm>
            <a:off x="685800" y="608013"/>
            <a:ext cx="7772400" cy="763587"/>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t>JavaScript Events</a:t>
            </a:r>
          </a:p>
        </p:txBody>
      </p:sp>
      <p:sp>
        <p:nvSpPr>
          <p:cNvPr id="16386" name="Rectangle 2"/>
          <p:cNvSpPr>
            <a:spLocks noGrp="1" noChangeArrowheads="1"/>
          </p:cNvSpPr>
          <p:nvPr>
            <p:ph idx="1"/>
          </p:nvPr>
        </p:nvSpPr>
        <p:spPr>
          <a:xfrm>
            <a:off x="685800" y="1524000"/>
            <a:ext cx="7772400" cy="4114800"/>
          </a:xfrm>
          <a:ln/>
        </p:spPr>
        <p:txBody>
          <a:bodyPr>
            <a:normAutofit/>
          </a:bodyPr>
          <a:lstStyle/>
          <a:p>
            <a:pPr marL="341313" indent="-341313">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It is possible to have the browser run JavaScript programs in response to certain events:</a:t>
            </a:r>
          </a:p>
          <a:p>
            <a:pPr marL="741363" lvl="1" indent="-284163">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user events (moving mouse, clicking, </a:t>
            </a:r>
            <a:r>
              <a:rPr lang="en-US" dirty="0" err="1"/>
              <a:t>keypress</a:t>
            </a:r>
            <a:r>
              <a:rPr lang="en-US" dirty="0"/>
              <a:t>, copy/paste, etc).</a:t>
            </a:r>
          </a:p>
          <a:p>
            <a:pPr marL="741363" lvl="1" indent="-284163">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document/window events (loading, unloading, resizing, scrolling, etc).</a:t>
            </a:r>
          </a:p>
          <a:p>
            <a:pPr marL="741363" lvl="1" indent="-284163">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form submission</a:t>
            </a:r>
          </a:p>
          <a:p>
            <a:pPr marL="741363" lvl="1" indent="-284163">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timed events</a:t>
            </a:r>
          </a:p>
        </p:txBody>
      </p:sp>
    </p:spTree>
    <p:extLst>
      <p:ext uri="{BB962C8B-B14F-4D97-AF65-F5344CB8AC3E}">
        <p14:creationId xmlns:p14="http://schemas.microsoft.com/office/powerpoint/2010/main" val="10312885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Grp="1" noChangeArrowheads="1"/>
          </p:cNvSpPr>
          <p:nvPr>
            <p:ph type="title"/>
          </p:nvPr>
        </p:nvSpPr>
        <p:spPr>
          <a:xfrm>
            <a:off x="685800" y="265113"/>
            <a:ext cx="7772400" cy="763587"/>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t>ONLOAD event</a:t>
            </a:r>
          </a:p>
        </p:txBody>
      </p:sp>
      <p:sp>
        <p:nvSpPr>
          <p:cNvPr id="17410" name="Rectangle 2"/>
          <p:cNvSpPr>
            <a:spLocks noGrp="1" noChangeArrowheads="1"/>
          </p:cNvSpPr>
          <p:nvPr>
            <p:ph idx="1"/>
          </p:nvPr>
        </p:nvSpPr>
        <p:spPr>
          <a:xfrm>
            <a:off x="568627" y="1549471"/>
            <a:ext cx="7772400" cy="4953000"/>
          </a:xfrm>
          <a:ln/>
        </p:spPr>
        <p:txBody>
          <a:bodyPr>
            <a:normAutofit/>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a:t>
            </a:r>
            <a:r>
              <a:rPr lang="en-US" b="1" dirty="0" err="1">
                <a:solidFill>
                  <a:srgbClr val="3C7586"/>
                </a:solidFill>
                <a:latin typeface="Lucida Console" panose="020B0609040504020204" pitchFamily="49" charset="0"/>
              </a:rPr>
              <a:t>onLoad</a:t>
            </a:r>
            <a:r>
              <a:rPr lang="en-US" dirty="0"/>
              <a:t> event is triggered when an element is loaded by the browser.</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You can put an </a:t>
            </a:r>
            <a:r>
              <a:rPr lang="en-US" b="1" dirty="0" err="1">
                <a:solidFill>
                  <a:srgbClr val="3C7586"/>
                </a:solidFill>
                <a:latin typeface="Lucida Console" panose="020B0609040504020204" pitchFamily="49" charset="0"/>
              </a:rPr>
              <a:t>onLoad</a:t>
            </a:r>
            <a:r>
              <a:rPr lang="en-US" dirty="0"/>
              <a:t> </a:t>
            </a:r>
            <a:r>
              <a:rPr lang="en-US" i="1" dirty="0"/>
              <a:t>handler</a:t>
            </a:r>
            <a:r>
              <a:rPr lang="en-US" dirty="0"/>
              <a:t> in the BODY tag:</a:t>
            </a:r>
          </a:p>
          <a:p>
            <a:pPr marL="341313" indent="-341313">
              <a:spcBef>
                <a:spcPts val="700"/>
              </a:spcBef>
              <a:buClrTx/>
              <a:buSzTx/>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b="1" dirty="0">
                <a:solidFill>
                  <a:srgbClr val="3C7586"/>
                </a:solidFill>
                <a:latin typeface="Lucida Console" panose="020B0609040504020204" pitchFamily="49" charset="0"/>
              </a:rPr>
              <a:t>&lt;BODY </a:t>
            </a:r>
            <a:r>
              <a:rPr lang="en-US" sz="2800" b="1" dirty="0" err="1">
                <a:solidFill>
                  <a:srgbClr val="3C7586"/>
                </a:solidFill>
                <a:latin typeface="Lucida Console" panose="020B0609040504020204" pitchFamily="49" charset="0"/>
              </a:rPr>
              <a:t>onLoad</a:t>
            </a:r>
            <a:r>
              <a:rPr lang="en-US" sz="2800" b="1" dirty="0">
                <a:solidFill>
                  <a:srgbClr val="3C7586"/>
                </a:solidFill>
                <a:latin typeface="Lucida Console" panose="020B0609040504020204" pitchFamily="49" charset="0"/>
              </a:rPr>
              <a:t>="alert('Welcome');"&gt;</a:t>
            </a:r>
          </a:p>
          <a:p>
            <a:pPr marL="341313" indent="-341313">
              <a:spcBef>
                <a:spcPts val="700"/>
              </a:spcBef>
              <a:buClrTx/>
              <a:buSzTx/>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b="1" dirty="0">
                <a:solidFill>
                  <a:srgbClr val="3C7586"/>
                </a:solidFill>
                <a:latin typeface="Lucida Console" panose="020B0609040504020204" pitchFamily="49" charset="0"/>
              </a:rPr>
              <a:t>&lt;H1&gt;A title&lt;/H1&gt;</a:t>
            </a:r>
          </a:p>
          <a:p>
            <a:pPr marL="341313" indent="-341313">
              <a:spcBef>
                <a:spcPts val="700"/>
              </a:spcBef>
              <a:buClrTx/>
              <a:buSzTx/>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b="1" dirty="0">
                <a:solidFill>
                  <a:srgbClr val="3C7586"/>
                </a:solidFill>
                <a:latin typeface="Lucida Console" panose="020B0609040504020204" pitchFamily="49" charset="0"/>
              </a:rPr>
              <a:t>&lt;P&gt;Here is a paragraph</a:t>
            </a:r>
          </a:p>
          <a:p>
            <a:pPr marL="341313" indent="-341313">
              <a:spcBef>
                <a:spcPts val="7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b="1" dirty="0">
                <a:solidFill>
                  <a:srgbClr val="0000CC"/>
                </a:solidFill>
                <a:latin typeface="Courier New" pitchFamily="49" charset="0"/>
                <a:ea typeface="DejaVu Sans" charset="0"/>
                <a:cs typeface="DejaVu Sans" charset="0"/>
                <a:hlinkClick r:id="rId3"/>
              </a:rPr>
              <a:t>dom5.html</a:t>
            </a:r>
          </a:p>
        </p:txBody>
      </p:sp>
      <p:sp>
        <p:nvSpPr>
          <p:cNvPr id="17411" name="Text Box 3"/>
          <p:cNvSpPr txBox="1">
            <a:spLocks noChangeArrowheads="1"/>
          </p:cNvSpPr>
          <p:nvPr/>
        </p:nvSpPr>
        <p:spPr bwMode="auto">
          <a:xfrm>
            <a:off x="533400" y="5715000"/>
            <a:ext cx="181822" cy="371513"/>
          </a:xfrm>
          <a:prstGeom prst="rect">
            <a:avLst/>
          </a:prstGeom>
          <a:noFill/>
          <a:ln w="9525">
            <a:noFill/>
            <a:round/>
            <a:headEnd/>
            <a:tailEnd/>
          </a:ln>
          <a:effectLst/>
        </p:spPr>
        <p:txBody>
          <a:bodyPr wrap="none" lIns="90000" tIns="46800" rIns="90000" bIns="4680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b="1" dirty="0">
              <a:solidFill>
                <a:srgbClr val="0000CC"/>
              </a:solidFill>
              <a:latin typeface="Courier New" pitchFamily="49" charset="0"/>
              <a:ea typeface="DejaVu Sans" charset="0"/>
              <a:cs typeface="DejaVu Sans" charset="0"/>
              <a:hlinkClick r:id="rId3"/>
            </a:endParaRPr>
          </a:p>
        </p:txBody>
      </p:sp>
    </p:spTree>
    <p:extLst>
      <p:ext uri="{BB962C8B-B14F-4D97-AF65-F5344CB8AC3E}">
        <p14:creationId xmlns:p14="http://schemas.microsoft.com/office/powerpoint/2010/main" val="374099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EAFB4-F1BF-9C44-A247-0A3810A872F4}"/>
              </a:ext>
            </a:extLst>
          </p:cNvPr>
          <p:cNvSpPr>
            <a:spLocks noGrp="1"/>
          </p:cNvSpPr>
          <p:nvPr>
            <p:ph type="title"/>
          </p:nvPr>
        </p:nvSpPr>
        <p:spPr/>
        <p:txBody>
          <a:bodyPr/>
          <a:lstStyle/>
          <a:p>
            <a:r>
              <a:rPr lang="en-US" dirty="0"/>
              <a:t>Modify the content of an HTML element</a:t>
            </a:r>
          </a:p>
        </p:txBody>
      </p:sp>
      <p:sp>
        <p:nvSpPr>
          <p:cNvPr id="3" name="Content Placeholder 2">
            <a:extLst>
              <a:ext uri="{FF2B5EF4-FFF2-40B4-BE49-F238E27FC236}">
                <a16:creationId xmlns:a16="http://schemas.microsoft.com/office/drawing/2014/main" id="{03E6EF5F-1F1C-8C43-B305-679998D491AD}"/>
              </a:ext>
            </a:extLst>
          </p:cNvPr>
          <p:cNvSpPr>
            <a:spLocks noGrp="1"/>
          </p:cNvSpPr>
          <p:nvPr>
            <p:ph idx="1"/>
          </p:nvPr>
        </p:nvSpPr>
        <p:spPr/>
        <p:txBody>
          <a:bodyPr/>
          <a:lstStyle/>
          <a:p>
            <a:r>
              <a:rPr lang="en-US" dirty="0"/>
              <a:t>The easiest way to modify the content of an HTML element is by using the </a:t>
            </a:r>
            <a:r>
              <a:rPr lang="en-US" dirty="0" err="1">
                <a:solidFill>
                  <a:srgbClr val="3C7586"/>
                </a:solidFill>
                <a:latin typeface="Lucida Console" panose="020B0609040504020204" pitchFamily="49" charset="0"/>
              </a:rPr>
              <a:t>innerHTML</a:t>
            </a:r>
            <a:r>
              <a:rPr lang="en-US" dirty="0"/>
              <a:t> property.</a:t>
            </a:r>
          </a:p>
          <a:p>
            <a:r>
              <a:rPr lang="en-US" dirty="0"/>
              <a:t>To change the content of an </a:t>
            </a:r>
            <a:r>
              <a:rPr lang="en-US" dirty="0">
                <a:solidFill>
                  <a:srgbClr val="3C7586"/>
                </a:solidFill>
                <a:latin typeface="Lucida Console" panose="020B0609040504020204" pitchFamily="49" charset="0"/>
              </a:rPr>
              <a:t>HTML</a:t>
            </a:r>
            <a:r>
              <a:rPr lang="en-US" dirty="0"/>
              <a:t> element, use this syntax:</a:t>
            </a:r>
          </a:p>
          <a:p>
            <a:r>
              <a:rPr lang="en-US" sz="2800" dirty="0" err="1">
                <a:solidFill>
                  <a:srgbClr val="3C7586"/>
                </a:solidFill>
                <a:latin typeface="Lucida Console" panose="020B0609040504020204" pitchFamily="49" charset="0"/>
              </a:rPr>
              <a:t>document.getElementById</a:t>
            </a:r>
            <a:r>
              <a:rPr lang="en-US" sz="2800" dirty="0">
                <a:solidFill>
                  <a:srgbClr val="3C7586"/>
                </a:solidFill>
                <a:latin typeface="Lucida Console" panose="020B0609040504020204" pitchFamily="49" charset="0"/>
              </a:rPr>
              <a:t>(id).</a:t>
            </a:r>
            <a:r>
              <a:rPr lang="en-US" sz="2800" dirty="0" err="1">
                <a:solidFill>
                  <a:srgbClr val="3C7586"/>
                </a:solidFill>
                <a:latin typeface="Lucida Console" panose="020B0609040504020204" pitchFamily="49" charset="0"/>
              </a:rPr>
              <a:t>innerHTML</a:t>
            </a:r>
            <a:r>
              <a:rPr lang="en-US" sz="2800" dirty="0">
                <a:solidFill>
                  <a:srgbClr val="3C7586"/>
                </a:solidFill>
                <a:latin typeface="Lucida Console" panose="020B0609040504020204" pitchFamily="49" charset="0"/>
              </a:rPr>
              <a:t> = new HTML</a:t>
            </a:r>
          </a:p>
          <a:p>
            <a:endParaRPr lang="en-US" dirty="0"/>
          </a:p>
        </p:txBody>
      </p:sp>
      <p:sp>
        <p:nvSpPr>
          <p:cNvPr id="4" name="Slide Number Placeholder 3">
            <a:extLst>
              <a:ext uri="{FF2B5EF4-FFF2-40B4-BE49-F238E27FC236}">
                <a16:creationId xmlns:a16="http://schemas.microsoft.com/office/drawing/2014/main" id="{72AA281B-E4CB-B14F-B603-0F051240B232}"/>
              </a:ext>
            </a:extLst>
          </p:cNvPr>
          <p:cNvSpPr>
            <a:spLocks noGrp="1"/>
          </p:cNvSpPr>
          <p:nvPr>
            <p:ph type="sldNum" sz="quarter" idx="4"/>
          </p:nvPr>
        </p:nvSpPr>
        <p:spPr/>
        <p:txBody>
          <a:bodyPr/>
          <a:lstStyle/>
          <a:p>
            <a:pPr defTabSz="457200"/>
            <a:fld id="{380F6741-D43F-0B46-B66B-0FE43EA0A9D0}" type="slidenum">
              <a:rPr lang="en-US" smtClean="0"/>
              <a:pPr defTabSz="457200"/>
              <a:t>53</a:t>
            </a:fld>
            <a:endParaRPr lang="en-US" dirty="0"/>
          </a:p>
        </p:txBody>
      </p:sp>
    </p:spTree>
    <p:extLst>
      <p:ext uri="{BB962C8B-B14F-4D97-AF65-F5344CB8AC3E}">
        <p14:creationId xmlns:p14="http://schemas.microsoft.com/office/powerpoint/2010/main" val="231459060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0761B-2EBD-2B40-A1CA-3BAA135DF147}"/>
              </a:ext>
            </a:extLst>
          </p:cNvPr>
          <p:cNvSpPr>
            <a:spLocks noGrp="1"/>
          </p:cNvSpPr>
          <p:nvPr>
            <p:ph type="title"/>
          </p:nvPr>
        </p:nvSpPr>
        <p:spPr/>
        <p:txBody>
          <a:bodyPr/>
          <a:lstStyle/>
          <a:p>
            <a:r>
              <a:rPr lang="en-US" dirty="0" err="1"/>
              <a:t>innerHTML</a:t>
            </a:r>
            <a:r>
              <a:rPr lang="en-US" dirty="0"/>
              <a:t> Example</a:t>
            </a:r>
          </a:p>
        </p:txBody>
      </p:sp>
      <p:sp>
        <p:nvSpPr>
          <p:cNvPr id="3" name="Content Placeholder 2">
            <a:extLst>
              <a:ext uri="{FF2B5EF4-FFF2-40B4-BE49-F238E27FC236}">
                <a16:creationId xmlns:a16="http://schemas.microsoft.com/office/drawing/2014/main" id="{CCBEC0ED-89E5-CA44-A693-E25A9D70C188}"/>
              </a:ext>
            </a:extLst>
          </p:cNvPr>
          <p:cNvSpPr>
            <a:spLocks noGrp="1"/>
          </p:cNvSpPr>
          <p:nvPr>
            <p:ph idx="1"/>
          </p:nvPr>
        </p:nvSpPr>
        <p:spPr/>
        <p:txBody>
          <a:bodyPr/>
          <a:lstStyle/>
          <a:p>
            <a:r>
              <a:rPr lang="en-US" dirty="0"/>
              <a:t>The </a:t>
            </a:r>
            <a:r>
              <a:rPr lang="en-US" dirty="0">
                <a:hlinkClick r:id="rId3"/>
              </a:rPr>
              <a:t>Example</a:t>
            </a:r>
            <a:r>
              <a:rPr lang="en-US" dirty="0"/>
              <a:t> explained:</a:t>
            </a:r>
          </a:p>
          <a:p>
            <a:pPr lvl="1"/>
            <a:r>
              <a:rPr lang="en-US" dirty="0"/>
              <a:t>The HTML document above contains a </a:t>
            </a:r>
            <a:r>
              <a:rPr lang="en-US" dirty="0">
                <a:solidFill>
                  <a:srgbClr val="3C7586"/>
                </a:solidFill>
                <a:latin typeface="Lucida Console" panose="020B0609040504020204" pitchFamily="49" charset="0"/>
              </a:rPr>
              <a:t>&lt;p&gt; </a:t>
            </a:r>
            <a:r>
              <a:rPr lang="en-US" dirty="0"/>
              <a:t>element with </a:t>
            </a:r>
            <a:r>
              <a:rPr lang="en-US" dirty="0">
                <a:solidFill>
                  <a:srgbClr val="3C7586"/>
                </a:solidFill>
                <a:latin typeface="Lucida Console" panose="020B0609040504020204" pitchFamily="49" charset="0"/>
              </a:rPr>
              <a:t>id="p1"</a:t>
            </a:r>
          </a:p>
          <a:p>
            <a:pPr lvl="1"/>
            <a:r>
              <a:rPr lang="en-US" dirty="0"/>
              <a:t>We use the </a:t>
            </a:r>
            <a:r>
              <a:rPr lang="en-US" dirty="0">
                <a:solidFill>
                  <a:srgbClr val="3C7586"/>
                </a:solidFill>
                <a:latin typeface="Lucida Console" panose="020B0609040504020204" pitchFamily="49" charset="0"/>
              </a:rPr>
              <a:t>HTML DOM </a:t>
            </a:r>
            <a:r>
              <a:rPr lang="en-US" dirty="0"/>
              <a:t>to get the element with </a:t>
            </a:r>
            <a:r>
              <a:rPr lang="en-US" dirty="0">
                <a:solidFill>
                  <a:srgbClr val="3C7586"/>
                </a:solidFill>
                <a:latin typeface="Lucida Console" panose="020B0609040504020204" pitchFamily="49" charset="0"/>
              </a:rPr>
              <a:t>id="p1"</a:t>
            </a:r>
          </a:p>
          <a:p>
            <a:pPr lvl="1"/>
            <a:r>
              <a:rPr lang="en-US" dirty="0"/>
              <a:t>A JavaScript changes the content (</a:t>
            </a:r>
            <a:r>
              <a:rPr lang="en-US" dirty="0" err="1">
                <a:solidFill>
                  <a:srgbClr val="3C7586"/>
                </a:solidFill>
                <a:latin typeface="Lucida Console" panose="020B0609040504020204" pitchFamily="49" charset="0"/>
              </a:rPr>
              <a:t>innerHTML</a:t>
            </a:r>
            <a:r>
              <a:rPr lang="en-US" dirty="0"/>
              <a:t>) of that element to </a:t>
            </a:r>
            <a:r>
              <a:rPr lang="en-US" dirty="0">
                <a:solidFill>
                  <a:srgbClr val="3C7586"/>
                </a:solidFill>
                <a:latin typeface="Lucida Console" panose="020B0609040504020204" pitchFamily="49" charset="0"/>
              </a:rPr>
              <a:t>"New text!"</a:t>
            </a:r>
          </a:p>
          <a:p>
            <a:endParaRPr lang="en-US" dirty="0"/>
          </a:p>
        </p:txBody>
      </p:sp>
      <p:sp>
        <p:nvSpPr>
          <p:cNvPr id="4" name="Slide Number Placeholder 3">
            <a:extLst>
              <a:ext uri="{FF2B5EF4-FFF2-40B4-BE49-F238E27FC236}">
                <a16:creationId xmlns:a16="http://schemas.microsoft.com/office/drawing/2014/main" id="{C4A2302A-9B85-9E4B-8EDE-92F3EDEA9C86}"/>
              </a:ext>
            </a:extLst>
          </p:cNvPr>
          <p:cNvSpPr>
            <a:spLocks noGrp="1"/>
          </p:cNvSpPr>
          <p:nvPr>
            <p:ph type="sldNum" sz="quarter" idx="4"/>
          </p:nvPr>
        </p:nvSpPr>
        <p:spPr/>
        <p:txBody>
          <a:bodyPr/>
          <a:lstStyle/>
          <a:p>
            <a:pPr defTabSz="457200"/>
            <a:fld id="{380F6741-D43F-0B46-B66B-0FE43EA0A9D0}" type="slidenum">
              <a:rPr lang="en-US" smtClean="0"/>
              <a:pPr defTabSz="457200"/>
              <a:t>54</a:t>
            </a:fld>
            <a:endParaRPr lang="en-US" dirty="0"/>
          </a:p>
        </p:txBody>
      </p:sp>
    </p:spTree>
    <p:extLst>
      <p:ext uri="{BB962C8B-B14F-4D97-AF65-F5344CB8AC3E}">
        <p14:creationId xmlns:p14="http://schemas.microsoft.com/office/powerpoint/2010/main" val="84847134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Another </a:t>
            </a:r>
            <a:r>
              <a:rPr lang="en-US" dirty="0" err="1">
                <a:solidFill>
                  <a:srgbClr val="3C7586"/>
                </a:solidFill>
                <a:latin typeface="Lucida Console" panose="020B0609040504020204" pitchFamily="49" charset="0"/>
              </a:rPr>
              <a:t>onLoad</a:t>
            </a:r>
            <a:r>
              <a:rPr lang="en-US" dirty="0"/>
              <a:t> example</a:t>
            </a:r>
          </a:p>
        </p:txBody>
      </p:sp>
      <p:sp>
        <p:nvSpPr>
          <p:cNvPr id="2" name="Content Placeholder 1">
            <a:extLst>
              <a:ext uri="{FF2B5EF4-FFF2-40B4-BE49-F238E27FC236}">
                <a16:creationId xmlns:a16="http://schemas.microsoft.com/office/drawing/2014/main" id="{4D9CE03F-2DDA-A142-AABA-3D6A488BFB7B}"/>
              </a:ext>
            </a:extLst>
          </p:cNvPr>
          <p:cNvSpPr>
            <a:spLocks noGrp="1"/>
          </p:cNvSpPr>
          <p:nvPr>
            <p:ph idx="1"/>
          </p:nvPr>
        </p:nvSpPr>
        <p:spPr/>
        <p:txBody>
          <a:bodyPr>
            <a:normAutofit fontScale="32500" lnSpcReduction="20000"/>
          </a:bodyPr>
          <a:lstStyle/>
          <a:p>
            <a:pPr marL="6350" indent="0">
              <a:lnSpc>
                <a:spcPct val="90000"/>
              </a:lnSpc>
              <a:spcBef>
                <a:spcPts val="45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5500" b="1" dirty="0">
                <a:solidFill>
                  <a:srgbClr val="3C7586"/>
                </a:solidFill>
                <a:latin typeface="Lucida Console" panose="020B0609040504020204" pitchFamily="49" charset="0"/>
              </a:rPr>
              <a:t>&lt;SCRIPT&gt;</a:t>
            </a:r>
          </a:p>
          <a:p>
            <a:pPr marL="6350" indent="0">
              <a:lnSpc>
                <a:spcPct val="90000"/>
              </a:lnSpc>
              <a:spcBef>
                <a:spcPts val="45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5500" b="1" dirty="0">
                <a:solidFill>
                  <a:srgbClr val="3C7586"/>
                </a:solidFill>
                <a:latin typeface="Lucida Console" panose="020B0609040504020204" pitchFamily="49" charset="0"/>
              </a:rPr>
              <a:t>function start() {</a:t>
            </a:r>
          </a:p>
          <a:p>
            <a:pPr marL="6350" indent="0">
              <a:lnSpc>
                <a:spcPct val="90000"/>
              </a:lnSpc>
              <a:spcBef>
                <a:spcPts val="45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5500" b="1" dirty="0">
                <a:solidFill>
                  <a:srgbClr val="3C7586"/>
                </a:solidFill>
                <a:latin typeface="Lucida Console" panose="020B0609040504020204" pitchFamily="49" charset="0"/>
              </a:rPr>
              <a:t>  </a:t>
            </a:r>
            <a:r>
              <a:rPr lang="en-US" sz="5500" b="1" dirty="0" err="1">
                <a:solidFill>
                  <a:srgbClr val="3C7586"/>
                </a:solidFill>
                <a:latin typeface="Lucida Console" panose="020B0609040504020204" pitchFamily="49" charset="0"/>
              </a:rPr>
              <a:t>window.setInterval</a:t>
            </a:r>
            <a:r>
              <a:rPr lang="en-US" sz="5500" b="1" dirty="0">
                <a:solidFill>
                  <a:srgbClr val="3C7586"/>
                </a:solidFill>
                <a:latin typeface="Lucida Console" panose="020B0609040504020204" pitchFamily="49" charset="0"/>
              </a:rPr>
              <a:t>("</a:t>
            </a:r>
            <a:r>
              <a:rPr lang="en-US" sz="5500" b="1" dirty="0" err="1">
                <a:solidFill>
                  <a:srgbClr val="3C7586"/>
                </a:solidFill>
                <a:latin typeface="Lucida Console" panose="020B0609040504020204" pitchFamily="49" charset="0"/>
              </a:rPr>
              <a:t>updateTime</a:t>
            </a:r>
            <a:r>
              <a:rPr lang="en-US" sz="5500" b="1" dirty="0">
                <a:solidFill>
                  <a:srgbClr val="3C7586"/>
                </a:solidFill>
                <a:latin typeface="Lucida Console" panose="020B0609040504020204" pitchFamily="49" charset="0"/>
              </a:rPr>
              <a:t>()",1000);</a:t>
            </a:r>
          </a:p>
          <a:p>
            <a:pPr marL="6350" indent="0">
              <a:lnSpc>
                <a:spcPct val="90000"/>
              </a:lnSpc>
              <a:spcBef>
                <a:spcPts val="45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5500" b="1" dirty="0">
                <a:solidFill>
                  <a:srgbClr val="3C7586"/>
                </a:solidFill>
                <a:latin typeface="Lucida Console" panose="020B0609040504020204" pitchFamily="49" charset="0"/>
              </a:rPr>
              <a:t>}</a:t>
            </a:r>
          </a:p>
          <a:p>
            <a:pPr marL="6350" indent="0">
              <a:lnSpc>
                <a:spcPct val="90000"/>
              </a:lnSpc>
              <a:spcBef>
                <a:spcPts val="45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5500" b="1" dirty="0" err="1">
                <a:solidFill>
                  <a:srgbClr val="3C7586"/>
                </a:solidFill>
                <a:latin typeface="Lucida Console" panose="020B0609040504020204" pitchFamily="49" charset="0"/>
              </a:rPr>
              <a:t>var</a:t>
            </a:r>
            <a:r>
              <a:rPr lang="en-US" sz="5500" b="1" dirty="0">
                <a:solidFill>
                  <a:srgbClr val="3C7586"/>
                </a:solidFill>
                <a:latin typeface="Lucida Console" panose="020B0609040504020204" pitchFamily="49" charset="0"/>
              </a:rPr>
              <a:t> seconds=0;</a:t>
            </a:r>
          </a:p>
          <a:p>
            <a:pPr marL="6350" indent="0">
              <a:lnSpc>
                <a:spcPct val="90000"/>
              </a:lnSpc>
              <a:spcBef>
                <a:spcPts val="45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5500" b="1" dirty="0">
              <a:solidFill>
                <a:srgbClr val="3C7586"/>
              </a:solidFill>
              <a:latin typeface="Lucida Console" panose="020B0609040504020204" pitchFamily="49" charset="0"/>
            </a:endParaRPr>
          </a:p>
          <a:p>
            <a:pPr marL="6350" indent="0">
              <a:lnSpc>
                <a:spcPct val="90000"/>
              </a:lnSpc>
              <a:spcBef>
                <a:spcPts val="45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5500" b="1" dirty="0">
                <a:solidFill>
                  <a:srgbClr val="3C7586"/>
                </a:solidFill>
                <a:latin typeface="Lucida Console" panose="020B0609040504020204" pitchFamily="49" charset="0"/>
              </a:rPr>
              <a:t>function </a:t>
            </a:r>
            <a:r>
              <a:rPr lang="en-US" sz="5500" b="1" dirty="0" err="1">
                <a:solidFill>
                  <a:srgbClr val="3C7586"/>
                </a:solidFill>
                <a:latin typeface="Lucida Console" panose="020B0609040504020204" pitchFamily="49" charset="0"/>
              </a:rPr>
              <a:t>updateTime</a:t>
            </a:r>
            <a:r>
              <a:rPr lang="en-US" sz="5500" b="1" dirty="0">
                <a:solidFill>
                  <a:srgbClr val="3C7586"/>
                </a:solidFill>
                <a:latin typeface="Lucida Console" panose="020B0609040504020204" pitchFamily="49" charset="0"/>
              </a:rPr>
              <a:t>() {</a:t>
            </a:r>
          </a:p>
          <a:p>
            <a:pPr marL="6350" indent="0">
              <a:lnSpc>
                <a:spcPct val="90000"/>
              </a:lnSpc>
              <a:spcBef>
                <a:spcPts val="45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5500" b="1" dirty="0">
                <a:solidFill>
                  <a:srgbClr val="3C7586"/>
                </a:solidFill>
                <a:latin typeface="Lucida Console" panose="020B0609040504020204" pitchFamily="49" charset="0"/>
              </a:rPr>
              <a:t>  seconds++;</a:t>
            </a:r>
          </a:p>
          <a:p>
            <a:pPr marL="6350" indent="0">
              <a:lnSpc>
                <a:spcPct val="90000"/>
              </a:lnSpc>
              <a:spcBef>
                <a:spcPts val="45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5500" b="1" dirty="0">
                <a:solidFill>
                  <a:srgbClr val="3C7586"/>
                </a:solidFill>
                <a:latin typeface="Lucida Console" panose="020B0609040504020204" pitchFamily="49" charset="0"/>
              </a:rPr>
              <a:t>  </a:t>
            </a:r>
            <a:r>
              <a:rPr lang="en-US" sz="5500" b="1" dirty="0" err="1">
                <a:solidFill>
                  <a:srgbClr val="3C7586"/>
                </a:solidFill>
                <a:latin typeface="Lucida Console" panose="020B0609040504020204" pitchFamily="49" charset="0"/>
              </a:rPr>
              <a:t>document.getElementById</a:t>
            </a:r>
            <a:r>
              <a:rPr lang="en-US" sz="5500" b="1" dirty="0">
                <a:solidFill>
                  <a:srgbClr val="3C7586"/>
                </a:solidFill>
                <a:latin typeface="Lucida Console" panose="020B0609040504020204" pitchFamily="49" charset="0"/>
              </a:rPr>
              <a:t>("time").</a:t>
            </a:r>
            <a:r>
              <a:rPr lang="en-US" sz="5500" b="1" dirty="0" err="1">
                <a:solidFill>
                  <a:srgbClr val="3C7586"/>
                </a:solidFill>
                <a:latin typeface="Lucida Console" panose="020B0609040504020204" pitchFamily="49" charset="0"/>
              </a:rPr>
              <a:t>innerHTML</a:t>
            </a:r>
            <a:r>
              <a:rPr lang="en-US" sz="5500" b="1" dirty="0">
                <a:solidFill>
                  <a:srgbClr val="3C7586"/>
                </a:solidFill>
                <a:latin typeface="Lucida Console" panose="020B0609040504020204" pitchFamily="49" charset="0"/>
              </a:rPr>
              <a:t> = seconds;</a:t>
            </a:r>
          </a:p>
          <a:p>
            <a:pPr marL="6350" indent="0">
              <a:lnSpc>
                <a:spcPct val="90000"/>
              </a:lnSpc>
              <a:spcBef>
                <a:spcPts val="45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5500" b="1" dirty="0">
                <a:solidFill>
                  <a:srgbClr val="3C7586"/>
                </a:solidFill>
                <a:latin typeface="Lucida Console" panose="020B0609040504020204" pitchFamily="49" charset="0"/>
              </a:rPr>
              <a:t>}</a:t>
            </a:r>
          </a:p>
          <a:p>
            <a:pPr marL="6350" indent="0">
              <a:lnSpc>
                <a:spcPct val="90000"/>
              </a:lnSpc>
              <a:spcBef>
                <a:spcPts val="45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5500" b="1" dirty="0">
                <a:solidFill>
                  <a:srgbClr val="3C7586"/>
                </a:solidFill>
                <a:latin typeface="Lucida Console" panose="020B0609040504020204" pitchFamily="49" charset="0"/>
              </a:rPr>
              <a:t>&lt;/SCRIPT&gt;</a:t>
            </a:r>
          </a:p>
          <a:p>
            <a:pPr marL="6350" indent="0">
              <a:lnSpc>
                <a:spcPct val="90000"/>
              </a:lnSpc>
              <a:spcBef>
                <a:spcPts val="45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5500" b="1" dirty="0">
                <a:solidFill>
                  <a:srgbClr val="3C7586"/>
                </a:solidFill>
                <a:latin typeface="Lucida Console" panose="020B0609040504020204" pitchFamily="49" charset="0"/>
              </a:rPr>
              <a:t>  </a:t>
            </a:r>
          </a:p>
          <a:p>
            <a:pPr marL="6350" indent="0">
              <a:lnSpc>
                <a:spcPct val="90000"/>
              </a:lnSpc>
              <a:spcBef>
                <a:spcPts val="45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5500" b="1" dirty="0">
                <a:solidFill>
                  <a:srgbClr val="3C7586"/>
                </a:solidFill>
                <a:latin typeface="Lucida Console" panose="020B0609040504020204" pitchFamily="49" charset="0"/>
              </a:rPr>
              <a:t>&lt;BODY </a:t>
            </a:r>
            <a:r>
              <a:rPr lang="en-US" sz="5500" b="1" dirty="0" err="1">
                <a:solidFill>
                  <a:srgbClr val="3C7586"/>
                </a:solidFill>
                <a:latin typeface="Lucida Console" panose="020B0609040504020204" pitchFamily="49" charset="0"/>
              </a:rPr>
              <a:t>onLoad</a:t>
            </a:r>
            <a:r>
              <a:rPr lang="en-US" sz="5500" b="1" dirty="0">
                <a:solidFill>
                  <a:srgbClr val="3C7586"/>
                </a:solidFill>
                <a:latin typeface="Lucida Console" panose="020B0609040504020204" pitchFamily="49" charset="0"/>
              </a:rPr>
              <a:t>="start();"&gt;</a:t>
            </a:r>
          </a:p>
          <a:p>
            <a:pPr marL="6350" indent="0">
              <a:lnSpc>
                <a:spcPct val="90000"/>
              </a:lnSpc>
              <a:spcBef>
                <a:spcPts val="45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5500" b="1" dirty="0">
                <a:solidFill>
                  <a:srgbClr val="3C7586"/>
                </a:solidFill>
                <a:latin typeface="Lucida Console" panose="020B0609040504020204" pitchFamily="49" charset="0"/>
              </a:rPr>
              <a:t>&lt;H1&gt;Sample Document&lt;/H1&gt;</a:t>
            </a:r>
          </a:p>
          <a:p>
            <a:pPr marL="6350" indent="0">
              <a:lnSpc>
                <a:spcPct val="90000"/>
              </a:lnSpc>
              <a:spcBef>
                <a:spcPts val="45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5500" b="1" dirty="0">
              <a:solidFill>
                <a:srgbClr val="3C7586"/>
              </a:solidFill>
              <a:latin typeface="Lucida Console" panose="020B0609040504020204" pitchFamily="49" charset="0"/>
            </a:endParaRPr>
          </a:p>
          <a:p>
            <a:pPr marL="6350" indent="0">
              <a:lnSpc>
                <a:spcPct val="90000"/>
              </a:lnSpc>
              <a:spcBef>
                <a:spcPts val="45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5500" b="1" dirty="0">
                <a:solidFill>
                  <a:srgbClr val="3C7586"/>
                </a:solidFill>
                <a:latin typeface="Lucida Console" panose="020B0609040504020204" pitchFamily="49" charset="0"/>
              </a:rPr>
              <a:t>&lt;H3&gt;You have been here &lt;B ID=time&gt;0&lt;/B&gt; seconds.&lt;/H3&gt;</a:t>
            </a:r>
          </a:p>
          <a:p>
            <a:pPr marL="6350" indent="0">
              <a:lnSpc>
                <a:spcPct val="90000"/>
              </a:lnSpc>
              <a:spcBef>
                <a:spcPts val="45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4400" b="1" dirty="0">
              <a:solidFill>
                <a:srgbClr val="3C7586"/>
              </a:solidFill>
              <a:latin typeface="Lucida Console" panose="020B0609040504020204" pitchFamily="49" charset="0"/>
            </a:endParaRPr>
          </a:p>
          <a:p>
            <a:pPr marL="6350" indent="0">
              <a:lnSpc>
                <a:spcPct val="90000"/>
              </a:lnSpc>
              <a:spcBef>
                <a:spcPts val="45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1" dirty="0">
              <a:latin typeface="Courier New" pitchFamily="49" charset="0"/>
            </a:endParaRPr>
          </a:p>
          <a:p>
            <a:pPr>
              <a:lnSpc>
                <a:spcPct val="90000"/>
              </a:lnSpc>
              <a:spcBef>
                <a:spcPts val="45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6000" b="1" dirty="0">
                <a:solidFill>
                  <a:srgbClr val="0000CC"/>
                </a:solidFill>
                <a:latin typeface="Lucida Console" panose="020B0609040504020204" pitchFamily="49" charset="0"/>
                <a:ea typeface="DejaVu Sans" charset="0"/>
                <a:cs typeface="DejaVu Sans" charset="0"/>
                <a:hlinkClick r:id="rId3"/>
              </a:rPr>
              <a:t>dom6.html</a:t>
            </a:r>
            <a:endParaRPr lang="en-US" sz="6000" b="1" dirty="0">
              <a:latin typeface="Lucida Console" panose="020B0609040504020204" pitchFamily="49" charset="0"/>
            </a:endParaRPr>
          </a:p>
        </p:txBody>
      </p:sp>
      <p:sp>
        <p:nvSpPr>
          <p:cNvPr id="18435" name="Text Box 3"/>
          <p:cNvSpPr txBox="1">
            <a:spLocks noChangeArrowheads="1"/>
          </p:cNvSpPr>
          <p:nvPr/>
        </p:nvSpPr>
        <p:spPr bwMode="auto">
          <a:xfrm>
            <a:off x="228600" y="6096000"/>
            <a:ext cx="181822" cy="371513"/>
          </a:xfrm>
          <a:prstGeom prst="rect">
            <a:avLst/>
          </a:prstGeom>
          <a:noFill/>
          <a:ln w="9525">
            <a:noFill/>
            <a:round/>
            <a:headEnd/>
            <a:tailEnd/>
          </a:ln>
          <a:effectLst/>
        </p:spPr>
        <p:txBody>
          <a:bodyPr wrap="none" lIns="90000" tIns="46800" rIns="90000" bIns="4680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b="1" dirty="0">
              <a:solidFill>
                <a:srgbClr val="0000CC"/>
              </a:solidFill>
              <a:latin typeface="Courier New" pitchFamily="49" charset="0"/>
              <a:ea typeface="DejaVu Sans" charset="0"/>
              <a:cs typeface="DejaVu Sans" charset="0"/>
              <a:hlinkClick r:id="rId3"/>
            </a:endParaRPr>
          </a:p>
        </p:txBody>
      </p:sp>
    </p:spTree>
    <p:extLst>
      <p:ext uri="{BB962C8B-B14F-4D97-AF65-F5344CB8AC3E}">
        <p14:creationId xmlns:p14="http://schemas.microsoft.com/office/powerpoint/2010/main" val="16800865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74AD3-2919-4444-B41F-1FB69FB4D803}"/>
              </a:ext>
            </a:extLst>
          </p:cNvPr>
          <p:cNvSpPr>
            <a:spLocks noGrp="1"/>
          </p:cNvSpPr>
          <p:nvPr>
            <p:ph type="title"/>
          </p:nvPr>
        </p:nvSpPr>
        <p:spPr/>
        <p:txBody>
          <a:bodyPr/>
          <a:lstStyle/>
          <a:p>
            <a:r>
              <a:rPr lang="en-US" dirty="0" err="1">
                <a:solidFill>
                  <a:srgbClr val="3C7586"/>
                </a:solidFill>
                <a:latin typeface="Lucida Console" panose="020B0609040504020204" pitchFamily="49" charset="0"/>
              </a:rPr>
              <a:t>onMouseMove</a:t>
            </a:r>
            <a:r>
              <a:rPr lang="en-US" dirty="0"/>
              <a:t> event</a:t>
            </a:r>
          </a:p>
        </p:txBody>
      </p:sp>
      <p:sp>
        <p:nvSpPr>
          <p:cNvPr id="3" name="Content Placeholder 2">
            <a:extLst>
              <a:ext uri="{FF2B5EF4-FFF2-40B4-BE49-F238E27FC236}">
                <a16:creationId xmlns:a16="http://schemas.microsoft.com/office/drawing/2014/main" id="{39B47AB3-C916-9E49-9CE1-A3F8E4718CD4}"/>
              </a:ext>
            </a:extLst>
          </p:cNvPr>
          <p:cNvSpPr>
            <a:spLocks noGrp="1"/>
          </p:cNvSpPr>
          <p:nvPr>
            <p:ph idx="1"/>
          </p:nvPr>
        </p:nvSpPr>
        <p:spPr/>
        <p:txBody>
          <a:bodyPr>
            <a:normAutofit/>
          </a:bodyPr>
          <a:lstStyle/>
          <a:p>
            <a:r>
              <a:rPr lang="en-US" dirty="0"/>
              <a:t>The</a:t>
            </a:r>
            <a:r>
              <a:rPr lang="en-US" dirty="0">
                <a:solidFill>
                  <a:srgbClr val="3C7586"/>
                </a:solidFill>
                <a:latin typeface="Lucida Console" panose="020B0609040504020204" pitchFamily="49" charset="0"/>
              </a:rPr>
              <a:t> </a:t>
            </a:r>
            <a:r>
              <a:rPr lang="en-US" dirty="0" err="1">
                <a:solidFill>
                  <a:srgbClr val="3C7586"/>
                </a:solidFill>
                <a:latin typeface="Lucida Console" panose="020B0609040504020204" pitchFamily="49" charset="0"/>
              </a:rPr>
              <a:t>onMouseMove</a:t>
            </a:r>
            <a:r>
              <a:rPr lang="en-US" dirty="0">
                <a:solidFill>
                  <a:srgbClr val="3C7586"/>
                </a:solidFill>
                <a:latin typeface="Lucida Console" panose="020B0609040504020204" pitchFamily="49" charset="0"/>
              </a:rPr>
              <a:t> </a:t>
            </a:r>
            <a:r>
              <a:rPr lang="en-US" dirty="0"/>
              <a:t>event is triggered whenever the mouse is moving.</a:t>
            </a:r>
          </a:p>
          <a:p>
            <a:r>
              <a:rPr lang="en-US" dirty="0"/>
              <a:t>Can get at the </a:t>
            </a:r>
            <a:r>
              <a:rPr lang="en-US" b="1" dirty="0" err="1"/>
              <a:t>x,y</a:t>
            </a:r>
            <a:r>
              <a:rPr lang="en-US" b="1" dirty="0"/>
              <a:t> </a:t>
            </a:r>
            <a:r>
              <a:rPr lang="en-US" dirty="0"/>
              <a:t>position using the </a:t>
            </a:r>
            <a:r>
              <a:rPr lang="en-US" dirty="0">
                <a:solidFill>
                  <a:srgbClr val="3C7586"/>
                </a:solidFill>
                <a:latin typeface="Lucida Console" panose="020B0609040504020204" pitchFamily="49" charset="0"/>
              </a:rPr>
              <a:t>event</a:t>
            </a:r>
            <a:r>
              <a:rPr lang="en-US" dirty="0"/>
              <a:t> object.</a:t>
            </a:r>
          </a:p>
          <a:p>
            <a:r>
              <a:rPr lang="en-US" dirty="0"/>
              <a:t>Here is the </a:t>
            </a:r>
            <a:r>
              <a:rPr lang="en-US" dirty="0">
                <a:hlinkClick r:id="rId3"/>
              </a:rPr>
              <a:t>example</a:t>
            </a:r>
            <a:r>
              <a:rPr lang="en-US" dirty="0"/>
              <a:t> that uses this event to display current mouse coordinates when over a specific element of the document:</a:t>
            </a:r>
          </a:p>
          <a:p>
            <a:endParaRPr lang="en-US" dirty="0"/>
          </a:p>
          <a:p>
            <a:endParaRPr lang="en-US" dirty="0"/>
          </a:p>
        </p:txBody>
      </p:sp>
      <p:sp>
        <p:nvSpPr>
          <p:cNvPr id="4" name="Slide Number Placeholder 3">
            <a:extLst>
              <a:ext uri="{FF2B5EF4-FFF2-40B4-BE49-F238E27FC236}">
                <a16:creationId xmlns:a16="http://schemas.microsoft.com/office/drawing/2014/main" id="{0778D9F3-EB76-614E-97ED-5314F7709844}"/>
              </a:ext>
            </a:extLst>
          </p:cNvPr>
          <p:cNvSpPr>
            <a:spLocks noGrp="1"/>
          </p:cNvSpPr>
          <p:nvPr>
            <p:ph type="sldNum" sz="quarter" idx="4"/>
          </p:nvPr>
        </p:nvSpPr>
        <p:spPr/>
        <p:txBody>
          <a:bodyPr/>
          <a:lstStyle/>
          <a:p>
            <a:pPr defTabSz="457200"/>
            <a:fld id="{380F6741-D43F-0B46-B66B-0FE43EA0A9D0}" type="slidenum">
              <a:rPr lang="en-US" smtClean="0"/>
              <a:pPr defTabSz="457200"/>
              <a:t>56</a:t>
            </a:fld>
            <a:endParaRPr lang="en-US" dirty="0"/>
          </a:p>
        </p:txBody>
      </p:sp>
    </p:spTree>
    <p:extLst>
      <p:ext uri="{BB962C8B-B14F-4D97-AF65-F5344CB8AC3E}">
        <p14:creationId xmlns:p14="http://schemas.microsoft.com/office/powerpoint/2010/main" val="115340383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Grp="1" noChangeArrowheads="1"/>
          </p:cNvSpPr>
          <p:nvPr>
            <p:ph type="title"/>
          </p:nvPr>
        </p:nvSpPr>
        <p:spPr>
          <a:xfrm>
            <a:off x="670317" y="329952"/>
            <a:ext cx="7772400" cy="86409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000" b="1" dirty="0">
                <a:solidFill>
                  <a:srgbClr val="3C7586"/>
                </a:solidFill>
                <a:latin typeface="Lucida Console" panose="020B0609040504020204" pitchFamily="49" charset="0"/>
              </a:rPr>
              <a:t>event</a:t>
            </a:r>
            <a:r>
              <a:rPr lang="en-US" dirty="0"/>
              <a:t> object</a:t>
            </a:r>
          </a:p>
        </p:txBody>
      </p:sp>
      <p:sp>
        <p:nvSpPr>
          <p:cNvPr id="21506" name="Rectangle 2"/>
          <p:cNvSpPr>
            <a:spLocks noGrp="1" noChangeArrowheads="1"/>
          </p:cNvSpPr>
          <p:nvPr>
            <p:ph idx="1"/>
          </p:nvPr>
        </p:nvSpPr>
        <p:spPr>
          <a:xfrm>
            <a:off x="686882" y="1628800"/>
            <a:ext cx="7918648" cy="4611216"/>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Whenever an event causes JavaScript code to run, an object named </a:t>
            </a:r>
            <a:r>
              <a:rPr lang="en-US" b="1" dirty="0">
                <a:latin typeface="Courier New" pitchFamily="49" charset="0"/>
              </a:rPr>
              <a:t>event</a:t>
            </a:r>
            <a:r>
              <a:rPr lang="en-US" dirty="0"/>
              <a:t> is created.</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You can find out about the event using this object.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previous example used </a:t>
            </a:r>
            <a:r>
              <a:rPr lang="en-US" b="1" dirty="0" err="1">
                <a:latin typeface="Courier New" pitchFamily="49" charset="0"/>
              </a:rPr>
              <a:t>clientX</a:t>
            </a:r>
            <a:r>
              <a:rPr lang="en-US" dirty="0"/>
              <a:t> and </a:t>
            </a:r>
            <a:r>
              <a:rPr lang="en-US" b="1" dirty="0" err="1">
                <a:latin typeface="Courier New" pitchFamily="49" charset="0"/>
              </a:rPr>
              <a:t>clientY</a:t>
            </a:r>
            <a:r>
              <a:rPr lang="en-US" b="1" dirty="0">
                <a:latin typeface="Courier New" pitchFamily="49" charset="0"/>
              </a:rPr>
              <a:t>.</a:t>
            </a:r>
          </a:p>
        </p:txBody>
      </p:sp>
    </p:spTree>
    <p:extLst>
      <p:ext uri="{BB962C8B-B14F-4D97-AF65-F5344CB8AC3E}">
        <p14:creationId xmlns:p14="http://schemas.microsoft.com/office/powerpoint/2010/main" val="41981945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Grp="1" noChangeArrowheads="1"/>
          </p:cNvSpPr>
          <p:nvPr>
            <p:ph type="title"/>
          </p:nvPr>
        </p:nvSpPr>
        <p:spPr>
          <a:xfrm>
            <a:off x="655306" y="190500"/>
            <a:ext cx="7772400" cy="934244"/>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000" b="1" dirty="0">
                <a:solidFill>
                  <a:srgbClr val="3C7586"/>
                </a:solidFill>
                <a:latin typeface="Lucida Console" panose="020B0609040504020204" pitchFamily="49" charset="0"/>
              </a:rPr>
              <a:t>event</a:t>
            </a:r>
            <a:r>
              <a:rPr lang="en-US" dirty="0"/>
              <a:t> object attributes</a:t>
            </a:r>
          </a:p>
        </p:txBody>
      </p:sp>
      <p:sp>
        <p:nvSpPr>
          <p:cNvPr id="22530" name="Rectangle 2"/>
          <p:cNvSpPr>
            <a:spLocks noGrp="1" noChangeArrowheads="1"/>
          </p:cNvSpPr>
          <p:nvPr>
            <p:ph idx="1"/>
          </p:nvPr>
        </p:nvSpPr>
        <p:spPr>
          <a:xfrm>
            <a:off x="655306" y="1556791"/>
            <a:ext cx="8093158" cy="4694783"/>
          </a:xfrm>
          <a:ln/>
        </p:spPr>
        <p:txBody>
          <a:bodyPr>
            <a:normAutofit/>
          </a:bodyPr>
          <a:lstStyle/>
          <a:p>
            <a:pPr marL="341313" indent="-341313">
              <a:buFont typeface="Courier New" pitchFamily="49"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b="1" dirty="0" err="1">
                <a:solidFill>
                  <a:srgbClr val="3C7586"/>
                </a:solidFill>
                <a:latin typeface="Lucida Console" panose="020B0609040504020204" pitchFamily="49" charset="0"/>
              </a:rPr>
              <a:t>clientX</a:t>
            </a:r>
            <a:r>
              <a:rPr lang="en-US" dirty="0">
                <a:solidFill>
                  <a:srgbClr val="3C7586"/>
                </a:solidFill>
                <a:latin typeface="Lucida Console" panose="020B0609040504020204" pitchFamily="49" charset="0"/>
              </a:rPr>
              <a:t>, </a:t>
            </a:r>
            <a:r>
              <a:rPr lang="en-US" sz="2800" b="1" dirty="0" err="1">
                <a:solidFill>
                  <a:srgbClr val="3C7586"/>
                </a:solidFill>
                <a:latin typeface="Lucida Console" panose="020B0609040504020204" pitchFamily="49" charset="0"/>
              </a:rPr>
              <a:t>clientY</a:t>
            </a:r>
            <a:r>
              <a:rPr lang="en-US" dirty="0">
                <a:solidFill>
                  <a:srgbClr val="3C7586"/>
                </a:solidFill>
                <a:latin typeface="Lucida Console" panose="020B0609040504020204" pitchFamily="49" charset="0"/>
              </a:rPr>
              <a:t> </a:t>
            </a:r>
            <a:r>
              <a:rPr lang="en-US" dirty="0"/>
              <a:t>: coordinates of the mouse.</a:t>
            </a:r>
          </a:p>
          <a:p>
            <a:pPr marL="341313" indent="-341313">
              <a:buFont typeface="Courier New" pitchFamily="49"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b="1" dirty="0">
                <a:solidFill>
                  <a:srgbClr val="3C7586"/>
                </a:solidFill>
                <a:latin typeface="Lucida Console" panose="020B0609040504020204" pitchFamily="49" charset="0"/>
              </a:rPr>
              <a:t>type</a:t>
            </a:r>
            <a:r>
              <a:rPr lang="en-US" dirty="0"/>
              <a:t>: the name of the event</a:t>
            </a:r>
          </a:p>
          <a:p>
            <a:pPr marL="341313" indent="-341313">
              <a:spcBef>
                <a:spcPts val="700"/>
              </a:spcBef>
              <a:buFont typeface="Courier New" pitchFamily="49"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b="1" dirty="0">
                <a:solidFill>
                  <a:srgbClr val="3C7586"/>
                </a:solidFill>
                <a:latin typeface="Lucida Console" panose="020B0609040504020204" pitchFamily="49" charset="0"/>
              </a:rPr>
              <a:t>timestamp</a:t>
            </a:r>
          </a:p>
          <a:p>
            <a:pPr marL="341313" indent="-341313">
              <a:spcBef>
                <a:spcPts val="700"/>
              </a:spcBef>
              <a:buFont typeface="Courier New" pitchFamily="49"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800" b="1" dirty="0">
              <a:solidFill>
                <a:srgbClr val="3C7586"/>
              </a:solidFill>
              <a:latin typeface="Lucida Console" panose="020B0609040504020204" pitchFamily="49" charset="0"/>
            </a:endParaRPr>
          </a:p>
          <a:p>
            <a:pPr marL="341313" indent="-341313">
              <a:spcBef>
                <a:spcPts val="700"/>
              </a:spcBef>
              <a:buFont typeface="Courier New" pitchFamily="49"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b="1" dirty="0">
                <a:solidFill>
                  <a:srgbClr val="0000CC"/>
                </a:solidFill>
                <a:latin typeface="Courier New" pitchFamily="49" charset="0"/>
                <a:ea typeface="DejaVu Sans" charset="0"/>
                <a:cs typeface="DejaVu Sans" charset="0"/>
                <a:hlinkClick r:id="rId3"/>
              </a:rPr>
              <a:t>eventobject.html</a:t>
            </a:r>
          </a:p>
          <a:p>
            <a:pPr marL="341313" indent="-341313">
              <a:spcBef>
                <a:spcPts val="700"/>
              </a:spcBef>
              <a:buFont typeface="Courier New" pitchFamily="49"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800" b="1" dirty="0">
              <a:solidFill>
                <a:srgbClr val="3C7586"/>
              </a:solidFill>
              <a:latin typeface="Lucida Console" panose="020B0609040504020204" pitchFamily="49" charset="0"/>
            </a:endParaRPr>
          </a:p>
        </p:txBody>
      </p:sp>
      <p:sp>
        <p:nvSpPr>
          <p:cNvPr id="22531" name="Text Box 3"/>
          <p:cNvSpPr txBox="1">
            <a:spLocks noChangeArrowheads="1"/>
          </p:cNvSpPr>
          <p:nvPr/>
        </p:nvSpPr>
        <p:spPr bwMode="auto">
          <a:xfrm>
            <a:off x="228600" y="5791200"/>
            <a:ext cx="181822" cy="371513"/>
          </a:xfrm>
          <a:prstGeom prst="rect">
            <a:avLst/>
          </a:prstGeom>
          <a:noFill/>
          <a:ln w="9525">
            <a:noFill/>
            <a:round/>
            <a:headEnd/>
            <a:tailEnd/>
          </a:ln>
          <a:effectLst/>
        </p:spPr>
        <p:txBody>
          <a:bodyPr wrap="none" lIns="90000" tIns="46800" rIns="90000" bIns="4680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b="1" dirty="0">
              <a:solidFill>
                <a:srgbClr val="0000CC"/>
              </a:solidFill>
              <a:latin typeface="Courier New" pitchFamily="49" charset="0"/>
              <a:ea typeface="DejaVu Sans" charset="0"/>
              <a:cs typeface="DejaVu Sans" charset="0"/>
              <a:hlinkClick r:id="rId3"/>
            </a:endParaRPr>
          </a:p>
        </p:txBody>
      </p:sp>
    </p:spTree>
    <p:extLst>
      <p:ext uri="{BB962C8B-B14F-4D97-AF65-F5344CB8AC3E}">
        <p14:creationId xmlns:p14="http://schemas.microsoft.com/office/powerpoint/2010/main" val="663709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Grp="1" noChangeArrowheads="1"/>
          </p:cNvSpPr>
          <p:nvPr>
            <p:ph type="title"/>
          </p:nvPr>
        </p:nvSpPr>
        <p:spPr>
          <a:xfrm>
            <a:off x="539552" y="190500"/>
            <a:ext cx="7772400" cy="934244"/>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More events</a:t>
            </a:r>
          </a:p>
        </p:txBody>
      </p:sp>
      <p:sp>
        <p:nvSpPr>
          <p:cNvPr id="23554" name="Rectangle 2"/>
          <p:cNvSpPr>
            <a:spLocks noGrp="1" noChangeArrowheads="1"/>
          </p:cNvSpPr>
          <p:nvPr>
            <p:ph idx="1"/>
          </p:nvPr>
        </p:nvSpPr>
        <p:spPr>
          <a:xfrm>
            <a:off x="685800" y="1556792"/>
            <a:ext cx="7772400" cy="4539208"/>
          </a:xfrm>
          <a:ln/>
        </p:spPr>
        <p:txBody>
          <a:bodyPr/>
          <a:lstStyle/>
          <a:p>
            <a:pPr marL="341313" indent="-341313">
              <a:lnSpc>
                <a:spcPct val="90000"/>
              </a:lnSpc>
              <a:spcBef>
                <a:spcPts val="700"/>
              </a:spcBef>
              <a:buFont typeface="Courier New" pitchFamily="49"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b="1" dirty="0" err="1">
                <a:latin typeface="Courier New" pitchFamily="49" charset="0"/>
              </a:rPr>
              <a:t>onMouseOver,onMouseOut</a:t>
            </a:r>
            <a:r>
              <a:rPr lang="en-US" sz="2800" b="1" dirty="0">
                <a:latin typeface="Courier New" pitchFamily="49" charset="0"/>
              </a:rPr>
              <a:t> </a:t>
            </a:r>
          </a:p>
          <a:p>
            <a:pPr marL="741363" lvl="1" indent="-284163">
              <a:lnSpc>
                <a:spcPct val="90000"/>
              </a:lnSpc>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dirty="0"/>
              <a:t>mouse moves over or leaves an element.</a:t>
            </a:r>
          </a:p>
          <a:p>
            <a:pPr marL="341313" indent="-341313">
              <a:lnSpc>
                <a:spcPct val="90000"/>
              </a:lnSpc>
              <a:spcBef>
                <a:spcPts val="700"/>
              </a:spcBef>
              <a:buFont typeface="Courier New" pitchFamily="49"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b="1" dirty="0" err="1">
                <a:latin typeface="Courier New" pitchFamily="49" charset="0"/>
              </a:rPr>
              <a:t>onHelp</a:t>
            </a:r>
            <a:endParaRPr lang="en-US" sz="2800" b="1" dirty="0">
              <a:latin typeface="Courier New" pitchFamily="49" charset="0"/>
            </a:endParaRPr>
          </a:p>
          <a:p>
            <a:pPr marL="741363" lvl="1" indent="-284163">
              <a:lnSpc>
                <a:spcPct val="90000"/>
              </a:lnSpc>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dirty="0"/>
              <a:t>user asks for help (F1 or browser help button).</a:t>
            </a:r>
          </a:p>
          <a:p>
            <a:pPr marL="341313" indent="-341313">
              <a:lnSpc>
                <a:spcPct val="90000"/>
              </a:lnSpc>
              <a:spcBef>
                <a:spcPts val="700"/>
              </a:spcBef>
              <a:buFont typeface="Courier New" pitchFamily="49"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b="1" dirty="0" err="1">
                <a:latin typeface="Courier New" pitchFamily="49" charset="0"/>
              </a:rPr>
              <a:t>onKeyDown</a:t>
            </a:r>
            <a:r>
              <a:rPr lang="en-US" sz="2800" b="1" dirty="0">
                <a:latin typeface="Courier New" pitchFamily="49" charset="0"/>
              </a:rPr>
              <a:t>, </a:t>
            </a:r>
            <a:r>
              <a:rPr lang="en-US" sz="2800" b="1" dirty="0" err="1">
                <a:latin typeface="Courier New" pitchFamily="49" charset="0"/>
              </a:rPr>
              <a:t>onKeyUp</a:t>
            </a:r>
            <a:r>
              <a:rPr lang="en-US" sz="2800" b="1" dirty="0">
                <a:latin typeface="Courier New" pitchFamily="49" charset="0"/>
              </a:rPr>
              <a:t>, </a:t>
            </a:r>
            <a:r>
              <a:rPr lang="en-US" sz="2800" b="1" dirty="0" err="1">
                <a:latin typeface="Courier New" pitchFamily="49" charset="0"/>
              </a:rPr>
              <a:t>onKeyPress</a:t>
            </a:r>
            <a:endParaRPr lang="en-US" sz="2800" b="1" dirty="0">
              <a:latin typeface="Courier New" pitchFamily="49" charset="0"/>
            </a:endParaRPr>
          </a:p>
          <a:p>
            <a:pPr marL="741363" lvl="1" indent="-284163">
              <a:lnSpc>
                <a:spcPct val="90000"/>
              </a:lnSpc>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dirty="0"/>
              <a:t> keyboard events</a:t>
            </a:r>
          </a:p>
          <a:p>
            <a:pPr marL="341313" indent="-341313">
              <a:lnSpc>
                <a:spcPct val="90000"/>
              </a:lnSpc>
              <a:spcBef>
                <a:spcPts val="700"/>
              </a:spcBef>
              <a:buFont typeface="Courier New" pitchFamily="49"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b="1" dirty="0" err="1">
                <a:latin typeface="Courier New" pitchFamily="49" charset="0"/>
              </a:rPr>
              <a:t>onUnLoad</a:t>
            </a:r>
            <a:endParaRPr lang="en-US" sz="2800" b="1" dirty="0">
              <a:latin typeface="Courier New" pitchFamily="49" charset="0"/>
            </a:endParaRPr>
          </a:p>
          <a:p>
            <a:pPr marL="741363" lvl="1" indent="-284163">
              <a:lnSpc>
                <a:spcPct val="90000"/>
              </a:lnSpc>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dirty="0"/>
              <a:t>element (could be the document) is unloaded (closed).	</a:t>
            </a:r>
          </a:p>
        </p:txBody>
      </p:sp>
    </p:spTree>
    <p:extLst>
      <p:ext uri="{BB962C8B-B14F-4D97-AF65-F5344CB8AC3E}">
        <p14:creationId xmlns:p14="http://schemas.microsoft.com/office/powerpoint/2010/main" val="858603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normAutofit/>
          </a:bodyPr>
          <a:lstStyle/>
          <a:p>
            <a:r>
              <a:rPr lang="en-US" sz="4000" dirty="0"/>
              <a:t>Creating an Array</a:t>
            </a:r>
            <a:r>
              <a:rPr lang="ar-SA" sz="4000" dirty="0"/>
              <a:t> </a:t>
            </a:r>
            <a:r>
              <a:rPr lang="en-US" sz="4000" dirty="0"/>
              <a:t>with Specific Values</a:t>
            </a:r>
          </a:p>
        </p:txBody>
      </p:sp>
      <p:sp>
        <p:nvSpPr>
          <p:cNvPr id="111619" name="Rectangle 3"/>
          <p:cNvSpPr>
            <a:spLocks noGrp="1" noChangeArrowheads="1"/>
          </p:cNvSpPr>
          <p:nvPr>
            <p:ph idx="1"/>
          </p:nvPr>
        </p:nvSpPr>
        <p:spPr/>
        <p:txBody>
          <a:bodyPr/>
          <a:lstStyle/>
          <a:p>
            <a:r>
              <a:rPr lang="en-US" dirty="0"/>
              <a:t>We can supply the </a:t>
            </a:r>
            <a:r>
              <a:rPr lang="en-US" b="1" dirty="0">
                <a:solidFill>
                  <a:schemeClr val="folHlink"/>
                </a:solidFill>
                <a:latin typeface="Lucida Console" pitchFamily="49" charset="0"/>
              </a:rPr>
              <a:t>Array</a:t>
            </a:r>
            <a:r>
              <a:rPr lang="en-US" dirty="0"/>
              <a:t> constructor with specific values in a comma-delimited list:</a:t>
            </a:r>
          </a:p>
          <a:p>
            <a:pPr marL="6350" indent="0">
              <a:buNone/>
            </a:pPr>
            <a:br>
              <a:rPr lang="en-US" dirty="0"/>
            </a:br>
            <a:r>
              <a:rPr lang="en-US" b="1" dirty="0" err="1">
                <a:solidFill>
                  <a:schemeClr val="folHlink"/>
                </a:solidFill>
                <a:latin typeface="Lucida Console" pitchFamily="49" charset="0"/>
              </a:rPr>
              <a:t>var</a:t>
            </a:r>
            <a:r>
              <a:rPr lang="en-US" b="1" dirty="0">
                <a:solidFill>
                  <a:schemeClr val="folHlink"/>
                </a:solidFill>
                <a:latin typeface="Lucida Console" pitchFamily="49" charset="0"/>
              </a:rPr>
              <a:t> </a:t>
            </a:r>
            <a:r>
              <a:rPr lang="en-US" b="1" dirty="0" err="1">
                <a:solidFill>
                  <a:schemeClr val="folHlink"/>
                </a:solidFill>
                <a:latin typeface="Lucida Console" pitchFamily="49" charset="0"/>
              </a:rPr>
              <a:t>strStudents</a:t>
            </a:r>
            <a:r>
              <a:rPr lang="en-US" b="1" dirty="0">
                <a:solidFill>
                  <a:schemeClr val="folHlink"/>
                </a:solidFill>
                <a:latin typeface="Lucida Console" pitchFamily="49" charset="0"/>
              </a:rPr>
              <a:t> = </a:t>
            </a:r>
            <a:br>
              <a:rPr lang="en-US" b="1" dirty="0">
                <a:solidFill>
                  <a:schemeClr val="folHlink"/>
                </a:solidFill>
                <a:latin typeface="Lucida Console" pitchFamily="49" charset="0"/>
              </a:rPr>
            </a:br>
            <a:r>
              <a:rPr lang="en-US" b="1" dirty="0">
                <a:solidFill>
                  <a:schemeClr val="folHlink"/>
                </a:solidFill>
                <a:latin typeface="Lucida Console" pitchFamily="49" charset="0"/>
              </a:rPr>
              <a:t>new Array("</a:t>
            </a:r>
            <a:r>
              <a:rPr lang="en-US" b="1" dirty="0" err="1">
                <a:solidFill>
                  <a:schemeClr val="folHlink"/>
                </a:solidFill>
                <a:latin typeface="Lucida Console" pitchFamily="49" charset="0"/>
              </a:rPr>
              <a:t>James","Ravi","Mary</a:t>
            </a:r>
            <a:r>
              <a:rPr lang="en-US" b="1" dirty="0">
                <a:solidFill>
                  <a:schemeClr val="folHlink"/>
                </a:solidFill>
                <a:latin typeface="Lucida Console" pitchFamily="49" charset="0"/>
              </a:rPr>
              <a:t>,</a:t>
            </a:r>
            <a:br>
              <a:rPr lang="en-US" b="1" dirty="0">
                <a:solidFill>
                  <a:schemeClr val="folHlink"/>
                </a:solidFill>
                <a:latin typeface="Lucida Console" pitchFamily="49" charset="0"/>
              </a:rPr>
            </a:br>
            <a:r>
              <a:rPr lang="en-US" b="1" dirty="0">
                <a:solidFill>
                  <a:schemeClr val="folHlink"/>
                </a:solidFill>
                <a:latin typeface="Lucida Console" pitchFamily="49" charset="0"/>
              </a:rPr>
              <a:t>"</a:t>
            </a:r>
            <a:r>
              <a:rPr lang="en-US" b="1" dirty="0" err="1">
                <a:solidFill>
                  <a:schemeClr val="folHlink"/>
                </a:solidFill>
                <a:latin typeface="Lucida Console" pitchFamily="49" charset="0"/>
              </a:rPr>
              <a:t>Jackson","Alyssa","Alexei</a:t>
            </a:r>
            <a:r>
              <a:rPr lang="en-US" b="1" dirty="0">
                <a:solidFill>
                  <a:schemeClr val="folHlink"/>
                </a:solidFill>
                <a:latin typeface="Lucida Console" pitchFamily="49" charset="0"/>
              </a:rPr>
              <a:t>");</a:t>
            </a:r>
          </a:p>
        </p:txBody>
      </p:sp>
    </p:spTree>
    <p:extLst>
      <p:ext uri="{BB962C8B-B14F-4D97-AF65-F5344CB8AC3E}">
        <p14:creationId xmlns:p14="http://schemas.microsoft.com/office/powerpoint/2010/main" val="2351298914"/>
      </p:ext>
    </p:extLst>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Grp="1" noChangeArrowheads="1"/>
          </p:cNvSpPr>
          <p:nvPr>
            <p:ph type="title"/>
          </p:nvPr>
        </p:nvSpPr>
        <p:spPr>
          <a:xfrm>
            <a:off x="670790" y="190500"/>
            <a:ext cx="7772400" cy="11430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Form Fields</a:t>
            </a:r>
          </a:p>
        </p:txBody>
      </p:sp>
      <p:sp>
        <p:nvSpPr>
          <p:cNvPr id="24578" name="Rectangle 2"/>
          <p:cNvSpPr>
            <a:spLocks noGrp="1" noChangeArrowheads="1"/>
          </p:cNvSpPr>
          <p:nvPr>
            <p:ph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You can use the DOM to get the value of a form field, or to set the value of a form field.</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Assign an ID to each form field.</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use the </a:t>
            </a:r>
            <a:r>
              <a:rPr lang="en-US" b="1" dirty="0">
                <a:latin typeface="Courier New" pitchFamily="49" charset="0"/>
              </a:rPr>
              <a:t>value</a:t>
            </a:r>
            <a:r>
              <a:rPr lang="en-US" dirty="0"/>
              <a:t> attribute to access the current value.</a:t>
            </a:r>
          </a:p>
          <a:p>
            <a:pPr marL="341313" indent="-341313">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p:txBody>
      </p:sp>
    </p:spTree>
    <p:extLst>
      <p:ext uri="{BB962C8B-B14F-4D97-AF65-F5344CB8AC3E}">
        <p14:creationId xmlns:p14="http://schemas.microsoft.com/office/powerpoint/2010/main" val="34909309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Grp="1" noChangeArrowheads="1"/>
          </p:cNvSpPr>
          <p:nvPr>
            <p:ph type="title"/>
          </p:nvPr>
        </p:nvSpPr>
        <p:spPr>
          <a:xfrm>
            <a:off x="685800" y="404664"/>
            <a:ext cx="7772400" cy="79208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Form Field Example</a:t>
            </a:r>
          </a:p>
        </p:txBody>
      </p:sp>
      <p:sp>
        <p:nvSpPr>
          <p:cNvPr id="25602" name="Rectangle 2"/>
          <p:cNvSpPr>
            <a:spLocks noGrp="1" noChangeArrowheads="1"/>
          </p:cNvSpPr>
          <p:nvPr>
            <p:ph idx="1"/>
          </p:nvPr>
        </p:nvSpPr>
        <p:spPr>
          <a:xfrm>
            <a:off x="539552" y="1484784"/>
            <a:ext cx="7918648" cy="4968552"/>
          </a:xfrm>
          <a:ln/>
        </p:spPr>
        <p:txBody>
          <a:bodyPr/>
          <a:lstStyle/>
          <a:p>
            <a:pPr marL="6350" indent="0">
              <a:lnSpc>
                <a:spcPct val="90000"/>
              </a:lnSpc>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1" dirty="0">
                <a:solidFill>
                  <a:srgbClr val="3C7586"/>
                </a:solidFill>
                <a:latin typeface="Lucida Console" panose="020B0609040504020204" pitchFamily="49" charset="0"/>
              </a:rPr>
              <a:t>Name: &lt;INPUT ID=</a:t>
            </a:r>
            <a:r>
              <a:rPr lang="en-US" sz="2000" b="1" dirty="0" err="1">
                <a:solidFill>
                  <a:srgbClr val="3C7586"/>
                </a:solidFill>
                <a:latin typeface="Lucida Console" panose="020B0609040504020204" pitchFamily="49" charset="0"/>
              </a:rPr>
              <a:t>nfield</a:t>
            </a:r>
            <a:r>
              <a:rPr lang="en-US" sz="2000" b="1" dirty="0">
                <a:solidFill>
                  <a:srgbClr val="3C7586"/>
                </a:solidFill>
                <a:latin typeface="Lucida Console" panose="020B0609040504020204" pitchFamily="49" charset="0"/>
              </a:rPr>
              <a:t> TYPE=TEXT&gt;&lt;BR&gt;</a:t>
            </a:r>
          </a:p>
          <a:p>
            <a:pPr marL="6350" indent="0">
              <a:lnSpc>
                <a:spcPct val="90000"/>
              </a:lnSpc>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1" dirty="0">
                <a:solidFill>
                  <a:srgbClr val="3C7586"/>
                </a:solidFill>
                <a:latin typeface="Lucida Console" panose="020B0609040504020204" pitchFamily="49" charset="0"/>
              </a:rPr>
              <a:t>&lt;INPUT TYPE=BUTTON VALUE="Check"</a:t>
            </a:r>
          </a:p>
          <a:p>
            <a:pPr marL="6350" indent="0">
              <a:lnSpc>
                <a:spcPct val="90000"/>
              </a:lnSpc>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1" dirty="0">
                <a:solidFill>
                  <a:srgbClr val="3C7586"/>
                </a:solidFill>
                <a:latin typeface="Lucida Console" panose="020B0609040504020204" pitchFamily="49" charset="0"/>
              </a:rPr>
              <a:t>       </a:t>
            </a:r>
            <a:r>
              <a:rPr lang="en-US" sz="2000" b="1" dirty="0" err="1">
                <a:solidFill>
                  <a:srgbClr val="3C7586"/>
                </a:solidFill>
                <a:latin typeface="Lucida Console" panose="020B0609040504020204" pitchFamily="49" charset="0"/>
              </a:rPr>
              <a:t>onClick</a:t>
            </a:r>
            <a:r>
              <a:rPr lang="en-US" sz="2000" b="1" dirty="0">
                <a:solidFill>
                  <a:srgbClr val="3C7586"/>
                </a:solidFill>
                <a:latin typeface="Lucida Console" panose="020B0609040504020204" pitchFamily="49" charset="0"/>
              </a:rPr>
              <a:t>="validate();"&gt;</a:t>
            </a:r>
          </a:p>
          <a:p>
            <a:pPr marL="6350" indent="0">
              <a:lnSpc>
                <a:spcPct val="90000"/>
              </a:lnSpc>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b="1" dirty="0">
              <a:solidFill>
                <a:srgbClr val="3C7586"/>
              </a:solidFill>
              <a:latin typeface="Lucida Console" panose="020B0609040504020204" pitchFamily="49" charset="0"/>
            </a:endParaRPr>
          </a:p>
          <a:p>
            <a:pPr marL="6350" indent="0">
              <a:lnSpc>
                <a:spcPct val="90000"/>
              </a:lnSpc>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1" dirty="0">
                <a:solidFill>
                  <a:srgbClr val="3C7586"/>
                </a:solidFill>
                <a:latin typeface="Lucida Console" panose="020B0609040504020204" pitchFamily="49" charset="0"/>
              </a:rPr>
              <a:t>&lt;SCRIPT&gt;</a:t>
            </a:r>
          </a:p>
          <a:p>
            <a:pPr marL="6350" indent="0">
              <a:lnSpc>
                <a:spcPct val="90000"/>
              </a:lnSpc>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1" dirty="0">
                <a:solidFill>
                  <a:srgbClr val="3C7586"/>
                </a:solidFill>
                <a:latin typeface="Lucida Console" panose="020B0609040504020204" pitchFamily="49" charset="0"/>
              </a:rPr>
              <a:t>function validate() {</a:t>
            </a:r>
          </a:p>
          <a:p>
            <a:pPr marL="6350" indent="0">
              <a:lnSpc>
                <a:spcPct val="90000"/>
              </a:lnSpc>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1" dirty="0">
                <a:solidFill>
                  <a:srgbClr val="3C7586"/>
                </a:solidFill>
                <a:latin typeface="Lucida Console" panose="020B0609040504020204" pitchFamily="49" charset="0"/>
              </a:rPr>
              <a:t> </a:t>
            </a:r>
            <a:r>
              <a:rPr lang="en-US" sz="2000" b="1" dirty="0" err="1">
                <a:solidFill>
                  <a:srgbClr val="3C7586"/>
                </a:solidFill>
                <a:latin typeface="Lucida Console" panose="020B0609040504020204" pitchFamily="49" charset="0"/>
              </a:rPr>
              <a:t>fld</a:t>
            </a:r>
            <a:r>
              <a:rPr lang="en-US" sz="2000" b="1" dirty="0">
                <a:solidFill>
                  <a:srgbClr val="3C7586"/>
                </a:solidFill>
                <a:latin typeface="Lucida Console" panose="020B0609040504020204" pitchFamily="49" charset="0"/>
              </a:rPr>
              <a:t> = </a:t>
            </a:r>
            <a:r>
              <a:rPr lang="en-US" sz="2000" b="1" dirty="0" err="1">
                <a:solidFill>
                  <a:srgbClr val="3C7586"/>
                </a:solidFill>
                <a:latin typeface="Lucida Console" panose="020B0609040504020204" pitchFamily="49" charset="0"/>
              </a:rPr>
              <a:t>document.getElementById</a:t>
            </a:r>
            <a:r>
              <a:rPr lang="en-US" sz="2000" b="1" dirty="0">
                <a:solidFill>
                  <a:srgbClr val="3C7586"/>
                </a:solidFill>
                <a:latin typeface="Lucida Console" panose="020B0609040504020204" pitchFamily="49" charset="0"/>
              </a:rPr>
              <a:t>("</a:t>
            </a:r>
            <a:r>
              <a:rPr lang="en-US" sz="2000" b="1" dirty="0" err="1">
                <a:solidFill>
                  <a:srgbClr val="3C7586"/>
                </a:solidFill>
                <a:latin typeface="Lucida Console" panose="020B0609040504020204" pitchFamily="49" charset="0"/>
              </a:rPr>
              <a:t>nfield</a:t>
            </a:r>
            <a:r>
              <a:rPr lang="en-US" sz="2000" b="1" dirty="0">
                <a:solidFill>
                  <a:srgbClr val="3C7586"/>
                </a:solidFill>
                <a:latin typeface="Lucida Console" panose="020B0609040504020204" pitchFamily="49" charset="0"/>
              </a:rPr>
              <a:t>");</a:t>
            </a:r>
          </a:p>
          <a:p>
            <a:pPr marL="6350" indent="0">
              <a:lnSpc>
                <a:spcPct val="90000"/>
              </a:lnSpc>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1" dirty="0">
                <a:solidFill>
                  <a:srgbClr val="3C7586"/>
                </a:solidFill>
                <a:latin typeface="Lucida Console" panose="020B0609040504020204" pitchFamily="49" charset="0"/>
              </a:rPr>
              <a:t> if (</a:t>
            </a:r>
            <a:r>
              <a:rPr lang="en-US" sz="2000" b="1" dirty="0" err="1">
                <a:solidFill>
                  <a:srgbClr val="3C7586"/>
                </a:solidFill>
                <a:latin typeface="Lucida Console" panose="020B0609040504020204" pitchFamily="49" charset="0"/>
              </a:rPr>
              <a:t>fld.value</a:t>
            </a:r>
            <a:r>
              <a:rPr lang="en-US" sz="2000" b="1" dirty="0">
                <a:solidFill>
                  <a:srgbClr val="3C7586"/>
                </a:solidFill>
                <a:latin typeface="Lucida Console" panose="020B0609040504020204" pitchFamily="49" charset="0"/>
              </a:rPr>
              <a:t> != "Dave") {</a:t>
            </a:r>
          </a:p>
          <a:p>
            <a:pPr marL="6350" indent="0">
              <a:lnSpc>
                <a:spcPct val="90000"/>
              </a:lnSpc>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1" dirty="0">
                <a:solidFill>
                  <a:srgbClr val="3C7586"/>
                </a:solidFill>
                <a:latin typeface="Lucida Console" panose="020B0609040504020204" pitchFamily="49" charset="0"/>
              </a:rPr>
              <a:t>     alert("The name you typed is wrong");</a:t>
            </a:r>
          </a:p>
          <a:p>
            <a:pPr marL="6350" indent="0">
              <a:lnSpc>
                <a:spcPct val="90000"/>
              </a:lnSpc>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1" dirty="0">
                <a:solidFill>
                  <a:srgbClr val="3C7586"/>
                </a:solidFill>
                <a:latin typeface="Lucida Console" panose="020B0609040504020204" pitchFamily="49" charset="0"/>
              </a:rPr>
              <a:t>     </a:t>
            </a:r>
            <a:r>
              <a:rPr lang="en-US" sz="2000" b="1" dirty="0" err="1">
                <a:solidFill>
                  <a:srgbClr val="3C7586"/>
                </a:solidFill>
                <a:latin typeface="Lucida Console" panose="020B0609040504020204" pitchFamily="49" charset="0"/>
              </a:rPr>
              <a:t>fld.value</a:t>
            </a:r>
            <a:r>
              <a:rPr lang="en-US" sz="2000" b="1" dirty="0">
                <a:solidFill>
                  <a:srgbClr val="3C7586"/>
                </a:solidFill>
                <a:latin typeface="Lucida Console" panose="020B0609040504020204" pitchFamily="49" charset="0"/>
              </a:rPr>
              <a:t>="Dave";</a:t>
            </a:r>
          </a:p>
          <a:p>
            <a:pPr marL="6350" indent="0">
              <a:lnSpc>
                <a:spcPct val="90000"/>
              </a:lnSpc>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1" dirty="0">
                <a:solidFill>
                  <a:srgbClr val="3C7586"/>
                </a:solidFill>
                <a:latin typeface="Lucida Console" panose="020B0609040504020204" pitchFamily="49" charset="0"/>
              </a:rPr>
              <a:t> }</a:t>
            </a:r>
          </a:p>
          <a:p>
            <a:pPr marL="6350" indent="0">
              <a:lnSpc>
                <a:spcPct val="90000"/>
              </a:lnSpc>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1" dirty="0">
                <a:solidFill>
                  <a:srgbClr val="3C7586"/>
                </a:solidFill>
                <a:latin typeface="Lucida Console" panose="020B0609040504020204" pitchFamily="49" charset="0"/>
              </a:rPr>
              <a:t>}</a:t>
            </a:r>
          </a:p>
          <a:p>
            <a:pPr marL="6350" indent="0">
              <a:lnSpc>
                <a:spcPct val="90000"/>
              </a:lnSpc>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b="1" dirty="0">
              <a:solidFill>
                <a:srgbClr val="3C7586"/>
              </a:solidFill>
              <a:latin typeface="Lucida Console" panose="020B0609040504020204" pitchFamily="49" charset="0"/>
            </a:endParaRPr>
          </a:p>
          <a:p>
            <a:pPr>
              <a:lnSpc>
                <a:spcPct val="90000"/>
              </a:lnSpc>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1" dirty="0">
                <a:solidFill>
                  <a:srgbClr val="0000CC"/>
                </a:solidFill>
                <a:latin typeface="Courier New" pitchFamily="49" charset="0"/>
                <a:ea typeface="DejaVu Sans" charset="0"/>
                <a:cs typeface="DejaVu Sans" charset="0"/>
                <a:hlinkClick r:id="rId3"/>
              </a:rPr>
              <a:t>formexample.html</a:t>
            </a:r>
          </a:p>
          <a:p>
            <a:pPr marL="6350" indent="0">
              <a:lnSpc>
                <a:spcPct val="90000"/>
              </a:lnSpc>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b="1" dirty="0">
              <a:solidFill>
                <a:srgbClr val="3C7586"/>
              </a:solidFill>
              <a:latin typeface="Lucida Console" panose="020B0609040504020204" pitchFamily="49" charset="0"/>
            </a:endParaRPr>
          </a:p>
        </p:txBody>
      </p:sp>
      <p:sp>
        <p:nvSpPr>
          <p:cNvPr id="25603" name="Text Box 3"/>
          <p:cNvSpPr txBox="1">
            <a:spLocks noChangeArrowheads="1"/>
          </p:cNvSpPr>
          <p:nvPr/>
        </p:nvSpPr>
        <p:spPr bwMode="auto">
          <a:xfrm>
            <a:off x="2436813" y="5791200"/>
            <a:ext cx="181822" cy="371513"/>
          </a:xfrm>
          <a:prstGeom prst="rect">
            <a:avLst/>
          </a:prstGeom>
          <a:noFill/>
          <a:ln w="9525">
            <a:noFill/>
            <a:round/>
            <a:headEnd/>
            <a:tailEnd/>
          </a:ln>
          <a:effectLst/>
        </p:spPr>
        <p:txBody>
          <a:bodyPr wrap="none" lIns="90000" tIns="46800" rIns="90000" bIns="4680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b="1" dirty="0">
              <a:solidFill>
                <a:srgbClr val="0000CC"/>
              </a:solidFill>
              <a:latin typeface="Courier New" pitchFamily="49" charset="0"/>
              <a:ea typeface="DejaVu Sans" charset="0"/>
              <a:cs typeface="DejaVu Sans" charset="0"/>
              <a:hlinkClick r:id="rId3"/>
            </a:endParaRPr>
          </a:p>
        </p:txBody>
      </p:sp>
    </p:spTree>
    <p:extLst>
      <p:ext uri="{BB962C8B-B14F-4D97-AF65-F5344CB8AC3E}">
        <p14:creationId xmlns:p14="http://schemas.microsoft.com/office/powerpoint/2010/main" val="248687982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E4456C-7C2D-6249-810A-5A7AAABFB2F1}"/>
              </a:ext>
            </a:extLst>
          </p:cNvPr>
          <p:cNvSpPr>
            <a:spLocks noGrp="1"/>
          </p:cNvSpPr>
          <p:nvPr>
            <p:ph type="title"/>
          </p:nvPr>
        </p:nvSpPr>
        <p:spPr/>
        <p:txBody>
          <a:bodyPr>
            <a:normAutofit/>
          </a:bodyPr>
          <a:lstStyle/>
          <a:p>
            <a:r>
              <a:rPr lang="en-US" dirty="0"/>
              <a:t>Mouse Event Handlers</a:t>
            </a:r>
          </a:p>
        </p:txBody>
      </p:sp>
      <p:sp>
        <p:nvSpPr>
          <p:cNvPr id="3" name="Content Placeholder 2">
            <a:extLst>
              <a:ext uri="{FF2B5EF4-FFF2-40B4-BE49-F238E27FC236}">
                <a16:creationId xmlns:a16="http://schemas.microsoft.com/office/drawing/2014/main" id="{904CFFA1-30F5-B248-A141-9DC68C613843}"/>
              </a:ext>
            </a:extLst>
          </p:cNvPr>
          <p:cNvSpPr>
            <a:spLocks noGrp="1"/>
          </p:cNvSpPr>
          <p:nvPr>
            <p:ph idx="1"/>
          </p:nvPr>
        </p:nvSpPr>
        <p:spPr/>
        <p:txBody>
          <a:bodyPr/>
          <a:lstStyle/>
          <a:p>
            <a:r>
              <a:rPr lang="en-US" dirty="0" err="1">
                <a:solidFill>
                  <a:srgbClr val="3C7586"/>
                </a:solidFill>
                <a:latin typeface="Lucida Console" panose="020B0609040504020204" pitchFamily="49" charset="0"/>
              </a:rPr>
              <a:t>onMouseOver</a:t>
            </a:r>
            <a:r>
              <a:rPr lang="en-US" dirty="0"/>
              <a:t> – The user puts the mouse over an image/document region.</a:t>
            </a:r>
          </a:p>
          <a:p>
            <a:r>
              <a:rPr lang="en-US" dirty="0" err="1">
                <a:solidFill>
                  <a:srgbClr val="3C7586"/>
                </a:solidFill>
                <a:latin typeface="Lucida Console" panose="020B0609040504020204" pitchFamily="49" charset="0"/>
              </a:rPr>
              <a:t>onMouseOut</a:t>
            </a:r>
            <a:r>
              <a:rPr lang="en-US" dirty="0"/>
              <a:t> – The user takes the mouse away from an image/document region.</a:t>
            </a:r>
          </a:p>
          <a:p>
            <a:r>
              <a:rPr lang="en-US" dirty="0" err="1">
                <a:solidFill>
                  <a:srgbClr val="3C7586"/>
                </a:solidFill>
                <a:latin typeface="Lucida Console" panose="020B0609040504020204" pitchFamily="49" charset="0"/>
              </a:rPr>
              <a:t>onMouseDown</a:t>
            </a:r>
            <a:r>
              <a:rPr lang="en-US" dirty="0"/>
              <a:t> – The user clicks on a specific image/document region.</a:t>
            </a:r>
          </a:p>
          <a:p>
            <a:r>
              <a:rPr lang="en-US" dirty="0" err="1">
                <a:solidFill>
                  <a:srgbClr val="3C7586"/>
                </a:solidFill>
                <a:latin typeface="Lucida Console" panose="020B0609040504020204" pitchFamily="49" charset="0"/>
              </a:rPr>
              <a:t>onMouseUp</a:t>
            </a:r>
            <a:r>
              <a:rPr lang="en-US" dirty="0"/>
              <a:t> – The user releases the mouse button over a previously-clicked specific image/document region.</a:t>
            </a:r>
          </a:p>
        </p:txBody>
      </p:sp>
      <p:sp>
        <p:nvSpPr>
          <p:cNvPr id="4" name="Slide Number Placeholder 3">
            <a:extLst>
              <a:ext uri="{FF2B5EF4-FFF2-40B4-BE49-F238E27FC236}">
                <a16:creationId xmlns:a16="http://schemas.microsoft.com/office/drawing/2014/main" id="{F619A3F7-00FC-F042-A8A3-98A320974161}"/>
              </a:ext>
            </a:extLst>
          </p:cNvPr>
          <p:cNvSpPr>
            <a:spLocks noGrp="1"/>
          </p:cNvSpPr>
          <p:nvPr>
            <p:ph type="sldNum" sz="quarter" idx="4"/>
          </p:nvPr>
        </p:nvSpPr>
        <p:spPr/>
        <p:txBody>
          <a:bodyPr/>
          <a:lstStyle/>
          <a:p>
            <a:pPr defTabSz="457200"/>
            <a:fld id="{380F6741-D43F-0B46-B66B-0FE43EA0A9D0}" type="slidenum">
              <a:rPr lang="en-US" smtClean="0"/>
              <a:pPr defTabSz="457200"/>
              <a:t>62</a:t>
            </a:fld>
            <a:endParaRPr lang="en-US" dirty="0"/>
          </a:p>
        </p:txBody>
      </p:sp>
    </p:spTree>
    <p:extLst>
      <p:ext uri="{BB962C8B-B14F-4D97-AF65-F5344CB8AC3E}">
        <p14:creationId xmlns:p14="http://schemas.microsoft.com/office/powerpoint/2010/main" val="48923394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3C829-7FDA-D14D-BE36-15B539A04CBA}"/>
              </a:ext>
            </a:extLst>
          </p:cNvPr>
          <p:cNvSpPr>
            <a:spLocks noGrp="1"/>
          </p:cNvSpPr>
          <p:nvPr>
            <p:ph type="title"/>
          </p:nvPr>
        </p:nvSpPr>
        <p:spPr/>
        <p:txBody>
          <a:bodyPr/>
          <a:lstStyle/>
          <a:p>
            <a:r>
              <a:rPr lang="en-US" dirty="0"/>
              <a:t>Mouse Examples</a:t>
            </a:r>
          </a:p>
        </p:txBody>
      </p:sp>
      <p:sp>
        <p:nvSpPr>
          <p:cNvPr id="3" name="Content Placeholder 2">
            <a:extLst>
              <a:ext uri="{FF2B5EF4-FFF2-40B4-BE49-F238E27FC236}">
                <a16:creationId xmlns:a16="http://schemas.microsoft.com/office/drawing/2014/main" id="{8DB2869C-8233-C34C-9778-53B7D5F7C41A}"/>
              </a:ext>
            </a:extLst>
          </p:cNvPr>
          <p:cNvSpPr>
            <a:spLocks noGrp="1"/>
          </p:cNvSpPr>
          <p:nvPr>
            <p:ph idx="1"/>
          </p:nvPr>
        </p:nvSpPr>
        <p:spPr/>
        <p:txBody>
          <a:bodyPr/>
          <a:lstStyle/>
          <a:p>
            <a:pPr>
              <a:spcBef>
                <a:spcPts val="17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1" i="1" dirty="0">
                <a:solidFill>
                  <a:srgbClr val="1A323A"/>
                </a:solidFill>
                <a:ea typeface="DejaVu Sans" charset="0"/>
                <a:cs typeface="DejaVu Sans" charset="0"/>
              </a:rPr>
              <a:t>Examples </a:t>
            </a:r>
          </a:p>
          <a:p>
            <a:pPr lvl="1">
              <a:spcBef>
                <a:spcPts val="17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1" i="1" dirty="0">
                <a:solidFill>
                  <a:srgbClr val="99CCFF"/>
                </a:solidFill>
                <a:ea typeface="DejaVu Sans" charset="0"/>
                <a:cs typeface="DejaVu Sans" charset="0"/>
                <a:hlinkClick r:id="rId2"/>
              </a:rPr>
              <a:t>DocumentImages_01.html</a:t>
            </a:r>
            <a:r>
              <a:rPr lang="en-US" b="1" i="1" dirty="0">
                <a:solidFill>
                  <a:srgbClr val="99CCFF"/>
                </a:solidFill>
                <a:ea typeface="DejaVu Sans" charset="0"/>
                <a:cs typeface="DejaVu Sans" charset="0"/>
              </a:rPr>
              <a:t> </a:t>
            </a:r>
            <a:r>
              <a:rPr lang="en-US" b="1" dirty="0">
                <a:solidFill>
                  <a:srgbClr val="1A323A"/>
                </a:solidFill>
                <a:ea typeface="DejaVu Sans" charset="0"/>
                <a:cs typeface="DejaVu Sans" charset="0"/>
              </a:rPr>
              <a:t>Image Swap, using image name attribute </a:t>
            </a:r>
          </a:p>
          <a:p>
            <a:pPr lvl="1">
              <a:spcBef>
                <a:spcPts val="17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1" i="1" dirty="0">
                <a:solidFill>
                  <a:srgbClr val="99CCFF"/>
                </a:solidFill>
                <a:ea typeface="DejaVu Sans" charset="0"/>
                <a:cs typeface="DejaVu Sans" charset="0"/>
                <a:hlinkClick r:id="rId3"/>
              </a:rPr>
              <a:t>DocumentImages_02.html </a:t>
            </a:r>
            <a:r>
              <a:rPr lang="en-US" b="1" dirty="0">
                <a:solidFill>
                  <a:srgbClr val="1A323A"/>
                </a:solidFill>
                <a:ea typeface="DejaVu Sans" charset="0"/>
                <a:cs typeface="DejaVu Sans" charset="0"/>
              </a:rPr>
              <a:t>Image Swap, using image index attribute </a:t>
            </a:r>
          </a:p>
          <a:p>
            <a:pPr lvl="1">
              <a:spcBef>
                <a:spcPts val="17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b="1" i="1" dirty="0">
              <a:solidFill>
                <a:srgbClr val="99CCFF"/>
              </a:solidFill>
              <a:ea typeface="DejaVu Sans" charset="0"/>
              <a:cs typeface="DejaVu Sans" charset="0"/>
              <a:hlinkClick r:id="rId3"/>
            </a:endParaRPr>
          </a:p>
          <a:p>
            <a:endParaRPr lang="en-US" dirty="0"/>
          </a:p>
        </p:txBody>
      </p:sp>
      <p:sp>
        <p:nvSpPr>
          <p:cNvPr id="4" name="Slide Number Placeholder 3">
            <a:extLst>
              <a:ext uri="{FF2B5EF4-FFF2-40B4-BE49-F238E27FC236}">
                <a16:creationId xmlns:a16="http://schemas.microsoft.com/office/drawing/2014/main" id="{CF7D40AA-E532-294B-82D2-FFF1F4FD4F8A}"/>
              </a:ext>
            </a:extLst>
          </p:cNvPr>
          <p:cNvSpPr>
            <a:spLocks noGrp="1"/>
          </p:cNvSpPr>
          <p:nvPr>
            <p:ph type="sldNum" sz="quarter" idx="4"/>
          </p:nvPr>
        </p:nvSpPr>
        <p:spPr/>
        <p:txBody>
          <a:bodyPr/>
          <a:lstStyle/>
          <a:p>
            <a:pPr defTabSz="457200"/>
            <a:fld id="{380F6741-D43F-0B46-B66B-0FE43EA0A9D0}" type="slidenum">
              <a:rPr lang="en-US" smtClean="0"/>
              <a:pPr defTabSz="457200"/>
              <a:t>63</a:t>
            </a:fld>
            <a:endParaRPr lang="en-US" dirty="0"/>
          </a:p>
        </p:txBody>
      </p:sp>
    </p:spTree>
    <p:extLst>
      <p:ext uri="{BB962C8B-B14F-4D97-AF65-F5344CB8AC3E}">
        <p14:creationId xmlns:p14="http://schemas.microsoft.com/office/powerpoint/2010/main" val="22220583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0CB6C-BA9C-3D4A-B520-8A30C6B41734}"/>
              </a:ext>
            </a:extLst>
          </p:cNvPr>
          <p:cNvSpPr>
            <a:spLocks noGrp="1"/>
          </p:cNvSpPr>
          <p:nvPr>
            <p:ph type="title"/>
          </p:nvPr>
        </p:nvSpPr>
        <p:spPr/>
        <p:txBody>
          <a:bodyPr>
            <a:normAutofit/>
          </a:bodyPr>
          <a:lstStyle/>
          <a:p>
            <a:r>
              <a:rPr lang="en-US" dirty="0"/>
              <a:t>Pre-Loading Images</a:t>
            </a:r>
          </a:p>
        </p:txBody>
      </p:sp>
      <p:sp>
        <p:nvSpPr>
          <p:cNvPr id="3" name="Content Placeholder 2">
            <a:extLst>
              <a:ext uri="{FF2B5EF4-FFF2-40B4-BE49-F238E27FC236}">
                <a16:creationId xmlns:a16="http://schemas.microsoft.com/office/drawing/2014/main" id="{68840312-83E8-B74F-B1F6-D3FCDD31C45B}"/>
              </a:ext>
            </a:extLst>
          </p:cNvPr>
          <p:cNvSpPr>
            <a:spLocks noGrp="1"/>
          </p:cNvSpPr>
          <p:nvPr>
            <p:ph idx="1"/>
          </p:nvPr>
        </p:nvSpPr>
        <p:spPr/>
        <p:txBody>
          <a:bodyPr>
            <a:normAutofit lnSpcReduction="10000"/>
          </a:bodyPr>
          <a:lstStyle/>
          <a:p>
            <a:r>
              <a:rPr lang="en-US" dirty="0"/>
              <a:t>It’s considered good practice to pre-load images into a browser’s cache before accessing them for an image swap or animation. To do so, create an image object:</a:t>
            </a:r>
            <a:br>
              <a:rPr lang="en-US" dirty="0"/>
            </a:br>
            <a:r>
              <a:rPr lang="en-US" dirty="0" err="1">
                <a:solidFill>
                  <a:srgbClr val="3C7586"/>
                </a:solidFill>
                <a:latin typeface="Lucida Console" panose="020B0609040504020204" pitchFamily="49" charset="0"/>
              </a:rPr>
              <a:t>var</a:t>
            </a:r>
            <a:r>
              <a:rPr lang="en-US" dirty="0">
                <a:solidFill>
                  <a:srgbClr val="3C7586"/>
                </a:solidFill>
                <a:latin typeface="Lucida Console" panose="020B0609040504020204" pitchFamily="49" charset="0"/>
              </a:rPr>
              <a:t> </a:t>
            </a:r>
            <a:r>
              <a:rPr lang="en-US" dirty="0" err="1">
                <a:solidFill>
                  <a:srgbClr val="3C7586"/>
                </a:solidFill>
                <a:latin typeface="Lucida Console" panose="020B0609040504020204" pitchFamily="49" charset="0"/>
              </a:rPr>
              <a:t>updateImage</a:t>
            </a:r>
            <a:r>
              <a:rPr lang="en-US" dirty="0">
                <a:solidFill>
                  <a:srgbClr val="3C7586"/>
                </a:solidFill>
                <a:latin typeface="Lucida Console" panose="020B0609040504020204" pitchFamily="49" charset="0"/>
              </a:rPr>
              <a:t> = new Image();</a:t>
            </a:r>
          </a:p>
          <a:p>
            <a:r>
              <a:rPr lang="en-US" dirty="0"/>
              <a:t>Then, update the new image’s </a:t>
            </a:r>
            <a:r>
              <a:rPr lang="en-US" dirty="0" err="1"/>
              <a:t>src</a:t>
            </a:r>
            <a:r>
              <a:rPr lang="en-US" dirty="0"/>
              <a:t> attribute:</a:t>
            </a:r>
            <a:br>
              <a:rPr lang="en-US" dirty="0"/>
            </a:br>
            <a:r>
              <a:rPr lang="en-US" dirty="0" err="1">
                <a:solidFill>
                  <a:srgbClr val="3C7586"/>
                </a:solidFill>
                <a:latin typeface="Lucida Console" panose="020B0609040504020204" pitchFamily="49" charset="0"/>
              </a:rPr>
              <a:t>updateImage.src</a:t>
            </a:r>
            <a:r>
              <a:rPr lang="en-US" dirty="0">
                <a:solidFill>
                  <a:srgbClr val="3C7586"/>
                </a:solidFill>
                <a:latin typeface="Lucida Console" panose="020B0609040504020204" pitchFamily="49" charset="0"/>
              </a:rPr>
              <a:t> =</a:t>
            </a:r>
            <a:br>
              <a:rPr lang="en-US" dirty="0">
                <a:solidFill>
                  <a:srgbClr val="3C7586"/>
                </a:solidFill>
                <a:latin typeface="Lucida Console" panose="020B0609040504020204" pitchFamily="49" charset="0"/>
              </a:rPr>
            </a:br>
            <a:r>
              <a:rPr lang="en-US" dirty="0">
                <a:solidFill>
                  <a:srgbClr val="3C7586"/>
                </a:solidFill>
                <a:latin typeface="Lucida Console" panose="020B0609040504020204" pitchFamily="49" charset="0"/>
              </a:rPr>
              <a:t>    “images/image01.gif”;</a:t>
            </a:r>
          </a:p>
          <a:p>
            <a:r>
              <a:rPr lang="en-US" dirty="0"/>
              <a:t>Example : </a:t>
            </a:r>
            <a:r>
              <a:rPr lang="en-US" dirty="0">
                <a:solidFill>
                  <a:srgbClr val="99CCFF"/>
                </a:solidFill>
                <a:ea typeface="DejaVu Sans" charset="0"/>
                <a:cs typeface="DejaVu Sans" charset="0"/>
                <a:hlinkClick r:id="rId2"/>
              </a:rPr>
              <a:t>DocumentImages_03.html</a:t>
            </a:r>
          </a:p>
          <a:p>
            <a:r>
              <a:rPr lang="en-US" dirty="0">
                <a:solidFill>
                  <a:srgbClr val="1A323A"/>
                </a:solidFill>
                <a:ea typeface="DejaVu Sans" charset="0"/>
                <a:cs typeface="DejaVu Sans" charset="0"/>
                <a:hlinkClick r:id="rId3"/>
              </a:rPr>
              <a:t>NavBar Example</a:t>
            </a:r>
            <a:endParaRPr lang="en-US" dirty="0">
              <a:solidFill>
                <a:srgbClr val="1A323A"/>
              </a:solidFill>
              <a:ea typeface="DejaVu Sans" charset="0"/>
              <a:cs typeface="DejaVu Sans" charset="0"/>
            </a:endParaRPr>
          </a:p>
          <a:p>
            <a:endParaRPr lang="en-US" dirty="0">
              <a:solidFill>
                <a:srgbClr val="99CCFF"/>
              </a:solidFill>
              <a:ea typeface="DejaVu Sans" charset="0"/>
              <a:cs typeface="DejaVu Sans" charset="0"/>
              <a:hlinkClick r:id="rId2"/>
            </a:endParaRPr>
          </a:p>
        </p:txBody>
      </p:sp>
      <p:sp>
        <p:nvSpPr>
          <p:cNvPr id="4" name="Slide Number Placeholder 3">
            <a:extLst>
              <a:ext uri="{FF2B5EF4-FFF2-40B4-BE49-F238E27FC236}">
                <a16:creationId xmlns:a16="http://schemas.microsoft.com/office/drawing/2014/main" id="{9676AD37-D290-9C42-947C-2A9DADB4498C}"/>
              </a:ext>
            </a:extLst>
          </p:cNvPr>
          <p:cNvSpPr>
            <a:spLocks noGrp="1"/>
          </p:cNvSpPr>
          <p:nvPr>
            <p:ph type="sldNum" sz="quarter" idx="4"/>
          </p:nvPr>
        </p:nvSpPr>
        <p:spPr/>
        <p:txBody>
          <a:bodyPr/>
          <a:lstStyle/>
          <a:p>
            <a:pPr defTabSz="457200"/>
            <a:fld id="{380F6741-D43F-0B46-B66B-0FE43EA0A9D0}" type="slidenum">
              <a:rPr lang="en-US" smtClean="0"/>
              <a:pPr defTabSz="457200"/>
              <a:t>64</a:t>
            </a:fld>
            <a:endParaRPr lang="en-US" dirty="0"/>
          </a:p>
        </p:txBody>
      </p:sp>
    </p:spTree>
    <p:extLst>
      <p:ext uri="{BB962C8B-B14F-4D97-AF65-F5344CB8AC3E}">
        <p14:creationId xmlns:p14="http://schemas.microsoft.com/office/powerpoint/2010/main" val="195025378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5BEB7-4054-ED42-BA84-8813560B69D7}"/>
              </a:ext>
            </a:extLst>
          </p:cNvPr>
          <p:cNvSpPr>
            <a:spLocks noGrp="1"/>
          </p:cNvSpPr>
          <p:nvPr>
            <p:ph type="title"/>
          </p:nvPr>
        </p:nvSpPr>
        <p:spPr/>
        <p:txBody>
          <a:bodyPr>
            <a:normAutofit/>
          </a:bodyPr>
          <a:lstStyle/>
          <a:p>
            <a:r>
              <a:rPr lang="en-US" dirty="0"/>
              <a:t>“Animating” Images</a:t>
            </a:r>
          </a:p>
        </p:txBody>
      </p:sp>
      <p:sp>
        <p:nvSpPr>
          <p:cNvPr id="3" name="Content Placeholder 2">
            <a:extLst>
              <a:ext uri="{FF2B5EF4-FFF2-40B4-BE49-F238E27FC236}">
                <a16:creationId xmlns:a16="http://schemas.microsoft.com/office/drawing/2014/main" id="{A2317438-C692-6744-B3A3-9E90FE15AE24}"/>
              </a:ext>
            </a:extLst>
          </p:cNvPr>
          <p:cNvSpPr>
            <a:spLocks noGrp="1"/>
          </p:cNvSpPr>
          <p:nvPr>
            <p:ph idx="1"/>
          </p:nvPr>
        </p:nvSpPr>
        <p:spPr/>
        <p:txBody>
          <a:bodyPr/>
          <a:lstStyle/>
          <a:p>
            <a:r>
              <a:rPr lang="en-US" dirty="0"/>
              <a:t>We can display a succession of images by continuously updating the </a:t>
            </a:r>
            <a:r>
              <a:rPr lang="en-US" dirty="0" err="1">
                <a:solidFill>
                  <a:srgbClr val="3C7586"/>
                </a:solidFill>
                <a:latin typeface="Lucida Console" panose="020B0609040504020204" pitchFamily="49" charset="0"/>
              </a:rPr>
              <a:t>src</a:t>
            </a:r>
            <a:r>
              <a:rPr lang="en-US" dirty="0"/>
              <a:t> attribute using a function called by the </a:t>
            </a:r>
            <a:r>
              <a:rPr lang="en-US" dirty="0" err="1">
                <a:solidFill>
                  <a:srgbClr val="3C7586"/>
                </a:solidFill>
                <a:latin typeface="Lucida Console" panose="020B0609040504020204" pitchFamily="49" charset="0"/>
              </a:rPr>
              <a:t>window.setInterval</a:t>
            </a:r>
            <a:r>
              <a:rPr lang="en-US" dirty="0">
                <a:solidFill>
                  <a:srgbClr val="3C7586"/>
                </a:solidFill>
                <a:latin typeface="Lucida Console" panose="020B0609040504020204" pitchFamily="49" charset="0"/>
              </a:rPr>
              <a:t>()</a:t>
            </a:r>
            <a:r>
              <a:rPr lang="en-US" dirty="0"/>
              <a:t> method.</a:t>
            </a:r>
          </a:p>
          <a:p>
            <a:r>
              <a:rPr lang="en-US" dirty="0"/>
              <a:t>Remember that the </a:t>
            </a:r>
            <a:r>
              <a:rPr lang="en-US" dirty="0" err="1">
                <a:solidFill>
                  <a:srgbClr val="3C7586"/>
                </a:solidFill>
                <a:latin typeface="Lucida Console" panose="020B0609040504020204" pitchFamily="49" charset="0"/>
              </a:rPr>
              <a:t>setInterval</a:t>
            </a:r>
            <a:r>
              <a:rPr lang="en-US" dirty="0">
                <a:solidFill>
                  <a:srgbClr val="3C7586"/>
                </a:solidFill>
                <a:latin typeface="Lucida Console" panose="020B0609040504020204" pitchFamily="49" charset="0"/>
              </a:rPr>
              <a:t>() </a:t>
            </a:r>
            <a:r>
              <a:rPr lang="en-US" dirty="0"/>
              <a:t>method returns an interval object. We can then pass the name of the object to </a:t>
            </a:r>
            <a:r>
              <a:rPr lang="en-US" dirty="0" err="1">
                <a:solidFill>
                  <a:srgbClr val="3C7586"/>
                </a:solidFill>
                <a:latin typeface="Lucida Console" panose="020B0609040504020204" pitchFamily="49" charset="0"/>
              </a:rPr>
              <a:t>window.clearInterval</a:t>
            </a:r>
            <a:r>
              <a:rPr lang="en-US" dirty="0">
                <a:solidFill>
                  <a:srgbClr val="3C7586"/>
                </a:solidFill>
                <a:latin typeface="Lucida Console" panose="020B0609040504020204" pitchFamily="49" charset="0"/>
              </a:rPr>
              <a:t>()</a:t>
            </a:r>
            <a:r>
              <a:rPr lang="en-US" dirty="0"/>
              <a:t> to stop animation.</a:t>
            </a:r>
          </a:p>
          <a:p>
            <a:endParaRPr lang="en-US" dirty="0"/>
          </a:p>
        </p:txBody>
      </p:sp>
      <p:sp>
        <p:nvSpPr>
          <p:cNvPr id="4" name="Slide Number Placeholder 3">
            <a:extLst>
              <a:ext uri="{FF2B5EF4-FFF2-40B4-BE49-F238E27FC236}">
                <a16:creationId xmlns:a16="http://schemas.microsoft.com/office/drawing/2014/main" id="{38F5333B-DB75-5448-9BA3-E0C1EFC0EE15}"/>
              </a:ext>
            </a:extLst>
          </p:cNvPr>
          <p:cNvSpPr>
            <a:spLocks noGrp="1"/>
          </p:cNvSpPr>
          <p:nvPr>
            <p:ph type="sldNum" sz="quarter" idx="4"/>
          </p:nvPr>
        </p:nvSpPr>
        <p:spPr/>
        <p:txBody>
          <a:bodyPr/>
          <a:lstStyle/>
          <a:p>
            <a:pPr defTabSz="457200"/>
            <a:fld id="{380F6741-D43F-0B46-B66B-0FE43EA0A9D0}" type="slidenum">
              <a:rPr lang="en-US" smtClean="0"/>
              <a:pPr defTabSz="457200"/>
              <a:t>65</a:t>
            </a:fld>
            <a:endParaRPr lang="en-US" dirty="0"/>
          </a:p>
        </p:txBody>
      </p:sp>
    </p:spTree>
    <p:extLst>
      <p:ext uri="{BB962C8B-B14F-4D97-AF65-F5344CB8AC3E}">
        <p14:creationId xmlns:p14="http://schemas.microsoft.com/office/powerpoint/2010/main" val="381341649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Grp="1" noChangeArrowheads="1"/>
          </p:cNvSpPr>
          <p:nvPr>
            <p:ph type="title"/>
          </p:nvPr>
        </p:nvSpPr>
        <p:spPr>
          <a:xfrm>
            <a:off x="685800" y="609600"/>
            <a:ext cx="7772400" cy="58715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dirty="0" err="1">
                <a:latin typeface="Courier New" pitchFamily="49" charset="0"/>
              </a:rPr>
              <a:t>window.setInterval</a:t>
            </a:r>
            <a:r>
              <a:rPr lang="en-US" sz="3200" b="1" dirty="0">
                <a:latin typeface="Courier New" pitchFamily="49" charset="0"/>
              </a:rPr>
              <a:t>(</a:t>
            </a:r>
            <a:r>
              <a:rPr lang="en-US" sz="3200" b="1" i="1" dirty="0" err="1">
                <a:latin typeface="Courier New" pitchFamily="49" charset="0"/>
              </a:rPr>
              <a:t>prog</a:t>
            </a:r>
            <a:r>
              <a:rPr lang="en-US" sz="3200" b="1" dirty="0" err="1">
                <a:latin typeface="Courier New" pitchFamily="49" charset="0"/>
              </a:rPr>
              <a:t>,</a:t>
            </a:r>
            <a:r>
              <a:rPr lang="en-US" sz="3200" b="1" i="1" dirty="0" err="1">
                <a:latin typeface="Courier New" pitchFamily="49" charset="0"/>
              </a:rPr>
              <a:t>delay</a:t>
            </a:r>
            <a:r>
              <a:rPr lang="en-US" sz="3200" b="1" dirty="0">
                <a:latin typeface="Courier New" pitchFamily="49" charset="0"/>
              </a:rPr>
              <a:t>)</a:t>
            </a:r>
          </a:p>
        </p:txBody>
      </p:sp>
      <p:sp>
        <p:nvSpPr>
          <p:cNvPr id="19458" name="Rectangle 2"/>
          <p:cNvSpPr>
            <a:spLocks noGrp="1" noChangeArrowheads="1"/>
          </p:cNvSpPr>
          <p:nvPr>
            <p:ph idx="1"/>
          </p:nvPr>
        </p:nvSpPr>
        <p:spPr>
          <a:xfrm>
            <a:off x="683568" y="1700808"/>
            <a:ext cx="8089776" cy="4547592"/>
          </a:xfrm>
          <a:ln/>
        </p:spPr>
        <p:txBody>
          <a:bodyPr>
            <a:normAutofit/>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Schedules the JavaScript program </a:t>
            </a:r>
            <a:r>
              <a:rPr lang="en-US" b="1" i="1" dirty="0" err="1">
                <a:latin typeface="Courier New" pitchFamily="49" charset="0"/>
              </a:rPr>
              <a:t>prog</a:t>
            </a:r>
            <a:r>
              <a:rPr lang="en-US" dirty="0"/>
              <a:t> to run at a time </a:t>
            </a:r>
            <a:r>
              <a:rPr lang="en-US" b="1" i="1" dirty="0">
                <a:latin typeface="Courier New" pitchFamily="49" charset="0"/>
              </a:rPr>
              <a:t>delay</a:t>
            </a:r>
            <a:r>
              <a:rPr lang="en-US" dirty="0"/>
              <a:t> </a:t>
            </a:r>
            <a:r>
              <a:rPr lang="en-US" dirty="0" err="1"/>
              <a:t>ms.</a:t>
            </a:r>
            <a:r>
              <a:rPr lang="en-US" dirty="0"/>
              <a:t> in the future and at regular intervals after that.</a:t>
            </a:r>
          </a:p>
          <a:p>
            <a:pPr marL="341313" indent="-341313">
              <a:buFont typeface="Courier New" pitchFamily="49"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1" i="1" dirty="0" err="1">
                <a:latin typeface="Courier New" pitchFamily="49" charset="0"/>
              </a:rPr>
              <a:t>prog</a:t>
            </a:r>
            <a:r>
              <a:rPr lang="en-US" i="1" dirty="0"/>
              <a:t> </a:t>
            </a:r>
            <a:r>
              <a:rPr lang="en-US" dirty="0"/>
              <a:t>must be a string (that contains JavaScript code).</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You can stop the code from running with the help of </a:t>
            </a:r>
            <a:r>
              <a:rPr lang="en-US" b="1" dirty="0" err="1">
                <a:latin typeface="Courier New" pitchFamily="49" charset="0"/>
              </a:rPr>
              <a:t>window.clearInterval</a:t>
            </a:r>
            <a:r>
              <a:rPr lang="en-US" b="1" dirty="0">
                <a:latin typeface="Courier New" pitchFamily="49" charset="0"/>
              </a:rPr>
              <a:t>()</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Example: </a:t>
            </a:r>
            <a:r>
              <a:rPr lang="en-US" dirty="0">
                <a:solidFill>
                  <a:srgbClr val="99CCFF"/>
                </a:solidFill>
                <a:ea typeface="DejaVu Sans" charset="0"/>
                <a:cs typeface="DejaVu Sans" charset="0"/>
                <a:hlinkClick r:id="rId3"/>
              </a:rPr>
              <a:t>DocumentImages_04.html</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p:txBody>
      </p:sp>
      <p:sp>
        <p:nvSpPr>
          <p:cNvPr id="6" name="Text Box 2"/>
          <p:cNvSpPr txBox="1">
            <a:spLocks noChangeArrowheads="1"/>
          </p:cNvSpPr>
          <p:nvPr/>
        </p:nvSpPr>
        <p:spPr bwMode="auto">
          <a:xfrm>
            <a:off x="467544" y="5949280"/>
            <a:ext cx="8305800" cy="525401"/>
          </a:xfrm>
          <a:prstGeom prst="rect">
            <a:avLst/>
          </a:prstGeom>
          <a:noFill/>
          <a:ln w="9525">
            <a:noFill/>
            <a:round/>
            <a:headEnd/>
            <a:tailEnd/>
          </a:ln>
          <a:effectLst/>
        </p:spPr>
        <p:txBody>
          <a:bodyPr lIns="90000" tIns="46800" rIns="90000" bIns="46800">
            <a:spAutoFit/>
          </a:bodyPr>
          <a:lstStyle/>
          <a:p>
            <a:pPr>
              <a:spcBef>
                <a:spcPts val="17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800" b="1" i="1" dirty="0">
              <a:solidFill>
                <a:srgbClr val="99CCFF"/>
              </a:solidFill>
              <a:ea typeface="DejaVu Sans" charset="0"/>
              <a:cs typeface="DejaVu Sans" charset="0"/>
              <a:hlinkClick r:id="rId3"/>
            </a:endParaRPr>
          </a:p>
        </p:txBody>
      </p:sp>
    </p:spTree>
    <p:extLst>
      <p:ext uri="{BB962C8B-B14F-4D97-AF65-F5344CB8AC3E}">
        <p14:creationId xmlns:p14="http://schemas.microsoft.com/office/powerpoint/2010/main" val="20071198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5" name="AutoShape 5"/>
          <p:cNvSpPr>
            <a:spLocks noGrp="1" noChangeArrowheads="1"/>
          </p:cNvSpPr>
          <p:nvPr>
            <p:ph type="title"/>
          </p:nvPr>
        </p:nvSpPr>
        <p:spPr/>
        <p:txBody>
          <a:bodyPr/>
          <a:lstStyle/>
          <a:p>
            <a:r>
              <a:rPr lang="en-NZ" dirty="0"/>
              <a:t>Timer events</a:t>
            </a:r>
            <a:endParaRPr lang="en-GB" dirty="0"/>
          </a:p>
        </p:txBody>
      </p:sp>
      <p:sp>
        <p:nvSpPr>
          <p:cNvPr id="261126" name="Rectangle 6"/>
          <p:cNvSpPr>
            <a:spLocks noGrp="1" noChangeArrowheads="1"/>
          </p:cNvSpPr>
          <p:nvPr>
            <p:ph idx="1"/>
          </p:nvPr>
        </p:nvSpPr>
        <p:spPr>
          <a:xfrm>
            <a:off x="838200" y="1700808"/>
            <a:ext cx="7693025" cy="2808312"/>
          </a:xfrm>
        </p:spPr>
        <p:txBody>
          <a:bodyPr>
            <a:normAutofit fontScale="92500"/>
          </a:bodyPr>
          <a:lstStyle/>
          <a:p>
            <a:pPr>
              <a:lnSpc>
                <a:spcPct val="90000"/>
              </a:lnSpc>
            </a:pPr>
            <a:r>
              <a:rPr lang="en-NZ" sz="3200" dirty="0"/>
              <a:t>The ‘</a:t>
            </a:r>
            <a:r>
              <a:rPr lang="en-NZ" sz="3200" dirty="0" err="1"/>
              <a:t>setTimeOut</a:t>
            </a:r>
            <a:r>
              <a:rPr lang="en-NZ" sz="3200" dirty="0"/>
              <a:t>’ method can be used to set a timer that will call a function after a given interval, specified in milliseconds.</a:t>
            </a:r>
          </a:p>
          <a:p>
            <a:pPr>
              <a:lnSpc>
                <a:spcPct val="90000"/>
              </a:lnSpc>
            </a:pPr>
            <a:r>
              <a:rPr lang="en-NZ" sz="3200" dirty="0"/>
              <a:t>In this function we add a ‘</a:t>
            </a:r>
            <a:r>
              <a:rPr lang="en-NZ" sz="3200" dirty="0" err="1"/>
              <a:t>setTimeOut</a:t>
            </a:r>
            <a:r>
              <a:rPr lang="en-NZ" sz="3200" dirty="0"/>
              <a:t>’ event to recursively call the ‘</a:t>
            </a:r>
            <a:r>
              <a:rPr lang="en-NZ" sz="3200" dirty="0" err="1"/>
              <a:t>showTime</a:t>
            </a:r>
            <a:r>
              <a:rPr lang="en-NZ" sz="3200" dirty="0"/>
              <a:t>’ function approximately every 1000 milliseconds </a:t>
            </a:r>
          </a:p>
        </p:txBody>
      </p:sp>
      <p:sp>
        <p:nvSpPr>
          <p:cNvPr id="261124" name="Text Box 4"/>
          <p:cNvSpPr txBox="1">
            <a:spLocks noChangeArrowheads="1"/>
          </p:cNvSpPr>
          <p:nvPr/>
        </p:nvSpPr>
        <p:spPr bwMode="auto">
          <a:xfrm>
            <a:off x="971600" y="4581128"/>
            <a:ext cx="7488312" cy="2031325"/>
          </a:xfrm>
          <a:prstGeom prst="rect">
            <a:avLst/>
          </a:prstGeom>
          <a:solidFill>
            <a:srgbClr val="CCFFFF"/>
          </a:solidFill>
          <a:ln w="9525">
            <a:solidFill>
              <a:schemeClr val="tx1"/>
            </a:solidFill>
            <a:miter lim="800000"/>
            <a:headEnd/>
            <a:tailEnd/>
          </a:ln>
          <a:effectLst/>
        </p:spPr>
        <p:txBody>
          <a:bodyPr wrap="square">
            <a:spAutoFit/>
          </a:bodyPr>
          <a:lstStyle/>
          <a:p>
            <a:r>
              <a:rPr lang="en-NZ" dirty="0">
                <a:solidFill>
                  <a:schemeClr val="tx1"/>
                </a:solidFill>
              </a:rPr>
              <a:t>function </a:t>
            </a:r>
            <a:r>
              <a:rPr lang="en-NZ" dirty="0" err="1">
                <a:solidFill>
                  <a:schemeClr val="tx1"/>
                </a:solidFill>
              </a:rPr>
              <a:t>showTimer</a:t>
            </a:r>
            <a:r>
              <a:rPr lang="en-NZ" dirty="0">
                <a:solidFill>
                  <a:schemeClr val="tx1"/>
                </a:solidFill>
              </a:rPr>
              <a:t>()</a:t>
            </a:r>
          </a:p>
          <a:p>
            <a:r>
              <a:rPr lang="en-NZ" dirty="0">
                <a:solidFill>
                  <a:schemeClr val="tx1"/>
                </a:solidFill>
              </a:rPr>
              <a:t>{</a:t>
            </a:r>
          </a:p>
          <a:p>
            <a:r>
              <a:rPr lang="en-NZ" dirty="0">
                <a:solidFill>
                  <a:schemeClr val="tx1"/>
                </a:solidFill>
              </a:rPr>
              <a:t> </a:t>
            </a:r>
            <a:r>
              <a:rPr lang="en-NZ" dirty="0" err="1">
                <a:solidFill>
                  <a:schemeClr val="tx1"/>
                </a:solidFill>
              </a:rPr>
              <a:t>var</a:t>
            </a:r>
            <a:r>
              <a:rPr lang="en-NZ" dirty="0">
                <a:solidFill>
                  <a:schemeClr val="tx1"/>
                </a:solidFill>
              </a:rPr>
              <a:t> date = new Date();</a:t>
            </a:r>
          </a:p>
          <a:p>
            <a:r>
              <a:rPr lang="en-NZ" dirty="0">
                <a:solidFill>
                  <a:schemeClr val="tx1"/>
                </a:solidFill>
              </a:rPr>
              <a:t> </a:t>
            </a:r>
            <a:r>
              <a:rPr lang="en-NZ" dirty="0" err="1">
                <a:solidFill>
                  <a:schemeClr val="tx1"/>
                </a:solidFill>
              </a:rPr>
              <a:t>document.getElementById</a:t>
            </a:r>
            <a:r>
              <a:rPr lang="en-NZ" dirty="0">
                <a:solidFill>
                  <a:schemeClr val="tx1"/>
                </a:solidFill>
              </a:rPr>
              <a:t>("clock").value=</a:t>
            </a:r>
            <a:r>
              <a:rPr lang="en-NZ" dirty="0" err="1">
                <a:solidFill>
                  <a:schemeClr val="tx1"/>
                </a:solidFill>
              </a:rPr>
              <a:t>date.getHours</a:t>
            </a:r>
            <a:r>
              <a:rPr lang="en-NZ" dirty="0">
                <a:solidFill>
                  <a:schemeClr val="tx1"/>
                </a:solidFill>
              </a:rPr>
              <a:t>() + ":" </a:t>
            </a:r>
          </a:p>
          <a:p>
            <a:r>
              <a:rPr lang="en-NZ" dirty="0">
                <a:solidFill>
                  <a:schemeClr val="tx1"/>
                </a:solidFill>
              </a:rPr>
              <a:t>  + </a:t>
            </a:r>
            <a:r>
              <a:rPr lang="en-NZ" dirty="0" err="1">
                <a:solidFill>
                  <a:schemeClr val="tx1"/>
                </a:solidFill>
              </a:rPr>
              <a:t>date.getMinutes</a:t>
            </a:r>
            <a:r>
              <a:rPr lang="en-NZ" dirty="0">
                <a:solidFill>
                  <a:schemeClr val="tx1"/>
                </a:solidFill>
              </a:rPr>
              <a:t>() + ":" + </a:t>
            </a:r>
            <a:r>
              <a:rPr lang="en-NZ" dirty="0" err="1">
                <a:solidFill>
                  <a:schemeClr val="tx1"/>
                </a:solidFill>
              </a:rPr>
              <a:t>date.getSeconds</a:t>
            </a:r>
            <a:r>
              <a:rPr lang="en-NZ" dirty="0">
                <a:solidFill>
                  <a:schemeClr val="tx1"/>
                </a:solidFill>
              </a:rPr>
              <a:t>();</a:t>
            </a:r>
          </a:p>
          <a:p>
            <a:r>
              <a:rPr lang="en-NZ" dirty="0">
                <a:solidFill>
                  <a:schemeClr val="tx1"/>
                </a:solidFill>
              </a:rPr>
              <a:t> </a:t>
            </a:r>
            <a:r>
              <a:rPr lang="en-NZ" dirty="0" err="1">
                <a:solidFill>
                  <a:schemeClr val="tx1"/>
                </a:solidFill>
              </a:rPr>
              <a:t>setTimeout</a:t>
            </a:r>
            <a:r>
              <a:rPr lang="en-NZ" dirty="0">
                <a:solidFill>
                  <a:schemeClr val="tx1"/>
                </a:solidFill>
              </a:rPr>
              <a:t>("</a:t>
            </a:r>
            <a:r>
              <a:rPr lang="en-NZ" dirty="0" err="1">
                <a:solidFill>
                  <a:schemeClr val="tx1"/>
                </a:solidFill>
              </a:rPr>
              <a:t>showTimer</a:t>
            </a:r>
            <a:r>
              <a:rPr lang="en-NZ" dirty="0">
                <a:solidFill>
                  <a:schemeClr val="tx1"/>
                </a:solidFill>
              </a:rPr>
              <a:t>()", 1000);</a:t>
            </a:r>
          </a:p>
          <a:p>
            <a:r>
              <a:rPr lang="en-NZ" dirty="0">
                <a:solidFill>
                  <a:schemeClr val="tx1"/>
                </a:solidFill>
              </a:rPr>
              <a:t>}</a:t>
            </a:r>
            <a:endParaRPr lang="en-GB" dirty="0">
              <a:solidFill>
                <a:schemeClr val="tx1"/>
              </a:solidFill>
            </a:endParaRPr>
          </a:p>
        </p:txBody>
      </p:sp>
    </p:spTree>
    <p:extLst>
      <p:ext uri="{BB962C8B-B14F-4D97-AF65-F5344CB8AC3E}">
        <p14:creationId xmlns:p14="http://schemas.microsoft.com/office/powerpoint/2010/main" val="163134741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de-DE"/>
              <a:t>Thank you for your attention!</a:t>
            </a:r>
            <a:endParaRPr lang="en-US"/>
          </a:p>
        </p:txBody>
      </p:sp>
      <p:sp>
        <p:nvSpPr>
          <p:cNvPr id="6" name="Text Placeholder 5"/>
          <p:cNvSpPr>
            <a:spLocks noGrp="1"/>
          </p:cNvSpPr>
          <p:nvPr>
            <p:ph type="body" idx="1"/>
          </p:nvPr>
        </p:nvSpPr>
        <p:spPr/>
        <p:txBody>
          <a:bodyPr/>
          <a:lstStyle/>
          <a:p>
            <a:endParaRPr lang="en-US" dirty="0"/>
          </a:p>
        </p:txBody>
      </p:sp>
      <p:sp>
        <p:nvSpPr>
          <p:cNvPr id="4" name="Slide Number Placeholder 3"/>
          <p:cNvSpPr>
            <a:spLocks noGrp="1"/>
          </p:cNvSpPr>
          <p:nvPr>
            <p:ph type="sldNum" sz="quarter" idx="4294967295"/>
          </p:nvPr>
        </p:nvSpPr>
        <p:spPr>
          <a:xfrm>
            <a:off x="8666163" y="6592888"/>
            <a:ext cx="477837" cy="246062"/>
          </a:xfrm>
        </p:spPr>
        <p:txBody>
          <a:bodyPr/>
          <a:lstStyle/>
          <a:p>
            <a:pPr defTabSz="457200"/>
            <a:fld id="{380F6741-D43F-0B46-B66B-0FE43EA0A9D0}" type="slidenum">
              <a:rPr lang="en-US" smtClean="0"/>
              <a:pPr defTabSz="457200"/>
              <a:t>68</a:t>
            </a:fld>
            <a:endParaRPr lang="en-US" dirty="0"/>
          </a:p>
        </p:txBody>
      </p:sp>
    </p:spTree>
    <p:extLst>
      <p:ext uri="{BB962C8B-B14F-4D97-AF65-F5344CB8AC3E}">
        <p14:creationId xmlns:p14="http://schemas.microsoft.com/office/powerpoint/2010/main" val="2561261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r>
              <a:rPr lang="en-US"/>
              <a:t>Assigning Values to an Array</a:t>
            </a:r>
          </a:p>
        </p:txBody>
      </p:sp>
      <p:sp>
        <p:nvSpPr>
          <p:cNvPr id="113667" name="Rectangle 3"/>
          <p:cNvSpPr>
            <a:spLocks noGrp="1" noChangeArrowheads="1"/>
          </p:cNvSpPr>
          <p:nvPr>
            <p:ph idx="1"/>
          </p:nvPr>
        </p:nvSpPr>
        <p:spPr/>
        <p:txBody>
          <a:bodyPr/>
          <a:lstStyle/>
          <a:p>
            <a:r>
              <a:rPr lang="en-US"/>
              <a:t>To assign a value to an array, you need to call the array by its name and then provide a subscript to store the new value (the index number goes in a pair of square brackets):</a:t>
            </a:r>
            <a:br>
              <a:rPr lang="en-US"/>
            </a:br>
            <a:r>
              <a:rPr lang="en-US" b="1">
                <a:solidFill>
                  <a:schemeClr val="folHlink"/>
                </a:solidFill>
                <a:latin typeface="Lucida Console" pitchFamily="49" charset="0"/>
              </a:rPr>
              <a:t>strStudents[4] = "Jakob";</a:t>
            </a:r>
          </a:p>
        </p:txBody>
      </p:sp>
    </p:spTree>
    <p:extLst>
      <p:ext uri="{BB962C8B-B14F-4D97-AF65-F5344CB8AC3E}">
        <p14:creationId xmlns:p14="http://schemas.microsoft.com/office/powerpoint/2010/main" val="294337562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r>
              <a:rPr lang="en-US"/>
              <a:t>Reading Array Values</a:t>
            </a:r>
          </a:p>
        </p:txBody>
      </p:sp>
      <p:sp>
        <p:nvSpPr>
          <p:cNvPr id="114691" name="Rectangle 3"/>
          <p:cNvSpPr>
            <a:spLocks noGrp="1" noChangeArrowheads="1"/>
          </p:cNvSpPr>
          <p:nvPr>
            <p:ph idx="1"/>
          </p:nvPr>
        </p:nvSpPr>
        <p:spPr/>
        <p:txBody>
          <a:bodyPr/>
          <a:lstStyle/>
          <a:p>
            <a:r>
              <a:rPr lang="en-US"/>
              <a:t>To read a value from an array, call the array by name and indicate which subscript you want to retrieve (the index number goes in a pair of square brackets): </a:t>
            </a:r>
            <a:br>
              <a:rPr lang="en-US"/>
            </a:br>
            <a:r>
              <a:rPr lang="en-US" sz="3200" b="1">
                <a:solidFill>
                  <a:schemeClr val="folHlink"/>
                </a:solidFill>
                <a:latin typeface="Lucida Console" pitchFamily="49" charset="0"/>
              </a:rPr>
              <a:t>window.alert(strStudents[17]);</a:t>
            </a:r>
          </a:p>
        </p:txBody>
      </p:sp>
    </p:spTree>
    <p:extLst>
      <p:ext uri="{BB962C8B-B14F-4D97-AF65-F5344CB8AC3E}">
        <p14:creationId xmlns:p14="http://schemas.microsoft.com/office/powerpoint/2010/main" val="419426898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r>
              <a:rPr lang="en-US"/>
              <a:t>The </a:t>
            </a:r>
            <a:r>
              <a:rPr lang="en-US" b="1">
                <a:solidFill>
                  <a:schemeClr val="folHlink"/>
                </a:solidFill>
                <a:latin typeface="Lucida Console" pitchFamily="49" charset="0"/>
              </a:rPr>
              <a:t>array.length </a:t>
            </a:r>
            <a:r>
              <a:rPr lang="en-US"/>
              <a:t>Attribute</a:t>
            </a:r>
          </a:p>
        </p:txBody>
      </p:sp>
      <p:sp>
        <p:nvSpPr>
          <p:cNvPr id="115715" name="Rectangle 3"/>
          <p:cNvSpPr>
            <a:spLocks noGrp="1" noChangeArrowheads="1"/>
          </p:cNvSpPr>
          <p:nvPr>
            <p:ph idx="1"/>
          </p:nvPr>
        </p:nvSpPr>
        <p:spPr/>
        <p:txBody>
          <a:bodyPr/>
          <a:lstStyle/>
          <a:p>
            <a:r>
              <a:rPr lang="en-US"/>
              <a:t>We can find how many elements an array has by using the array.length attribute. array.length returns an integer value:</a:t>
            </a:r>
            <a:br>
              <a:rPr lang="en-US"/>
            </a:br>
            <a:r>
              <a:rPr lang="en-US" sz="3200" b="1">
                <a:solidFill>
                  <a:schemeClr val="folHlink"/>
                </a:solidFill>
                <a:latin typeface="Lucida Console" pitchFamily="49" charset="0"/>
              </a:rPr>
              <a:t>intSum = strStudents.length;</a:t>
            </a:r>
          </a:p>
        </p:txBody>
      </p:sp>
    </p:spTree>
    <p:extLst>
      <p:ext uri="{BB962C8B-B14F-4D97-AF65-F5344CB8AC3E}">
        <p14:creationId xmlns:p14="http://schemas.microsoft.com/office/powerpoint/2010/main" val="2825858314"/>
      </p:ext>
    </p:extLst>
  </p:cSld>
  <p:clrMapOvr>
    <a:masterClrMapping/>
  </p:clrMapOvr>
  <p:transition/>
</p:sld>
</file>

<file path=ppt/theme/theme1.xml><?xml version="1.0" encoding="utf-8"?>
<a:theme xmlns:a="http://schemas.openxmlformats.org/drawingml/2006/main" name="Layers Template">
  <a:themeElements>
    <a:clrScheme name="Learning Layers 1">
      <a:dk1>
        <a:sysClr val="windowText" lastClr="000000"/>
      </a:dk1>
      <a:lt1>
        <a:sysClr val="window" lastClr="FFFFFF"/>
      </a:lt1>
      <a:dk2>
        <a:srgbClr val="3C4532"/>
      </a:dk2>
      <a:lt2>
        <a:srgbClr val="FFFFFF"/>
      </a:lt2>
      <a:accent1>
        <a:srgbClr val="3B7487"/>
      </a:accent1>
      <a:accent2>
        <a:srgbClr val="F29541"/>
      </a:accent2>
      <a:accent3>
        <a:srgbClr val="557E4E"/>
      </a:accent3>
      <a:accent4>
        <a:srgbClr val="8064A2"/>
      </a:accent4>
      <a:accent5>
        <a:srgbClr val="4E91A8"/>
      </a:accent5>
      <a:accent6>
        <a:srgbClr val="A9692C"/>
      </a:accent6>
      <a:hlink>
        <a:srgbClr val="408093"/>
      </a:hlink>
      <a:folHlink>
        <a:srgbClr val="4E91A8"/>
      </a:folHlink>
    </a:clrScheme>
    <a:fontScheme name="SAGE">
      <a:majorFont>
        <a:latin typeface="Segoe U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Layers Template.potx</Template>
  <TotalTime>213</TotalTime>
  <Words>2966</Words>
  <Application>Microsoft Macintosh PowerPoint</Application>
  <PresentationFormat>On-screen Show (4:3)</PresentationFormat>
  <Paragraphs>384</Paragraphs>
  <Slides>68</Slides>
  <Notes>21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68</vt:i4>
      </vt:variant>
    </vt:vector>
  </HeadingPairs>
  <TitlesOfParts>
    <vt:vector size="76" baseType="lpstr">
      <vt:lpstr>Arial</vt:lpstr>
      <vt:lpstr>Calibri</vt:lpstr>
      <vt:lpstr>Courier New</vt:lpstr>
      <vt:lpstr>Lucida Console</vt:lpstr>
      <vt:lpstr>Segoe UI</vt:lpstr>
      <vt:lpstr>Tahoma</vt:lpstr>
      <vt:lpstr>Times New Roman</vt:lpstr>
      <vt:lpstr>Layers Template</vt:lpstr>
      <vt:lpstr>Java Script  COMP334</vt:lpstr>
      <vt:lpstr>Introducing Arrays</vt:lpstr>
      <vt:lpstr>The Array Constructor</vt:lpstr>
      <vt:lpstr>Creating an Empty Array</vt:lpstr>
      <vt:lpstr>Dimensioning an Array</vt:lpstr>
      <vt:lpstr>Creating an Array with Specific Values</vt:lpstr>
      <vt:lpstr>Assigning Values to an Array</vt:lpstr>
      <vt:lpstr>Reading Array Values</vt:lpstr>
      <vt:lpstr>The array.length Attribute</vt:lpstr>
      <vt:lpstr>Examples </vt:lpstr>
      <vt:lpstr>array.concat() Method</vt:lpstr>
      <vt:lpstr>array.slice() Method</vt:lpstr>
      <vt:lpstr>array.join() Method</vt:lpstr>
      <vt:lpstr>array.sort() Method</vt:lpstr>
      <vt:lpstr>array.reverse() Method</vt:lpstr>
      <vt:lpstr>Removing Existing Elements</vt:lpstr>
      <vt:lpstr>array.splice() Method</vt:lpstr>
      <vt:lpstr>Adding New Elements</vt:lpstr>
      <vt:lpstr>array.splice() Method</vt:lpstr>
      <vt:lpstr>Creating a 2-D Array</vt:lpstr>
      <vt:lpstr>Accessing 2D Array Elements</vt:lpstr>
      <vt:lpstr>Schematic Model of a 2D Array</vt:lpstr>
      <vt:lpstr>Working with String Objects</vt:lpstr>
      <vt:lpstr>Creating Strings</vt:lpstr>
      <vt:lpstr>String Methods &amp; Attributes</vt:lpstr>
      <vt:lpstr>String.length Attribute</vt:lpstr>
      <vt:lpstr>String.charAt() Method</vt:lpstr>
      <vt:lpstr>String.indexOf() Method</vt:lpstr>
      <vt:lpstr>String.concat() Method</vt:lpstr>
      <vt:lpstr>String.substr() Method</vt:lpstr>
      <vt:lpstr>String.substring() method </vt:lpstr>
      <vt:lpstr>String.toUpperCase() &amp; String.toLowerCase() Methods</vt:lpstr>
      <vt:lpstr>Escape Sequences</vt:lpstr>
      <vt:lpstr>Useful Escape Sequences</vt:lpstr>
      <vt:lpstr>Beginning DHTML: Introducing DOM</vt:lpstr>
      <vt:lpstr>What is the DOM?</vt:lpstr>
      <vt:lpstr>DOM Example</vt:lpstr>
      <vt:lpstr>Preparing Your Pages for DOM</vt:lpstr>
      <vt:lpstr>The XHTML id Attribute</vt:lpstr>
      <vt:lpstr>First Example</vt:lpstr>
      <vt:lpstr>Using IDs</vt:lpstr>
      <vt:lpstr>Important Note</vt:lpstr>
      <vt:lpstr>Collections</vt:lpstr>
      <vt:lpstr>document.all</vt:lpstr>
      <vt:lpstr>Viewing the images collection</vt:lpstr>
      <vt:lpstr>childNodes collections</vt:lpstr>
      <vt:lpstr>Working with document.images</vt:lpstr>
      <vt:lpstr>The document.images Attribute</vt:lpstr>
      <vt:lpstr>The document.images Attribute</vt:lpstr>
      <vt:lpstr>Updating the src of an Image</vt:lpstr>
      <vt:lpstr>JavaScript Events</vt:lpstr>
      <vt:lpstr>ONLOAD event</vt:lpstr>
      <vt:lpstr>Modify the content of an HTML element</vt:lpstr>
      <vt:lpstr>innerHTML Example</vt:lpstr>
      <vt:lpstr>Another onLoad example</vt:lpstr>
      <vt:lpstr>onMouseMove event</vt:lpstr>
      <vt:lpstr>event object</vt:lpstr>
      <vt:lpstr>event object attributes</vt:lpstr>
      <vt:lpstr>More events</vt:lpstr>
      <vt:lpstr>Form Fields</vt:lpstr>
      <vt:lpstr>Form Field Example</vt:lpstr>
      <vt:lpstr>Mouse Event Handlers</vt:lpstr>
      <vt:lpstr>Mouse Examples</vt:lpstr>
      <vt:lpstr>Pre-Loading Images</vt:lpstr>
      <vt:lpstr>“Animating” Images</vt:lpstr>
      <vt:lpstr>window.setInterval(prog,delay)</vt:lpstr>
      <vt:lpstr>Timer events</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Scaffolding - Towards a Common Understanding</dc:title>
  <dc:creator>tobias</dc:creator>
  <cp:lastModifiedBy>Yousef Hassouneh</cp:lastModifiedBy>
  <cp:revision>173</cp:revision>
  <dcterms:created xsi:type="dcterms:W3CDTF">2012-11-08T16:19:22Z</dcterms:created>
  <dcterms:modified xsi:type="dcterms:W3CDTF">2018-11-25T22:23:47Z</dcterms:modified>
</cp:coreProperties>
</file>